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15"/>
  </p:normalViewPr>
  <p:slideViewPr>
    <p:cSldViewPr snapToGrid="0">
      <p:cViewPr>
        <p:scale>
          <a:sx n="154" d="100"/>
          <a:sy n="154" d="100"/>
        </p:scale>
        <p:origin x="-1208" y="-1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D5DE4-C132-568E-F5DD-40C919CAC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89C366-3860-CA26-6D8B-8DC1DAB00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DD10C-C4C1-F0D2-09DA-3C63A84D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8461D-341D-0953-02A9-864107E4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FFC52-5550-5EE9-D38D-1F4C1ABA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8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D20F8-2C91-C9D3-A25E-86F0380E9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74C9CC-2D60-358C-C6C8-169E9AFBA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DD17F-0645-7074-66C5-AE646ED27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086FC-4248-1253-0238-00A528A5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39C96-974D-EEAD-01C2-4A78DFBE1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7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60F233-8DAA-20FE-A9C7-B00CAD6618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7DCD36-D571-7098-D99E-46F8D4FBE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F29F3-A58E-25A2-2970-DED482F5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08564-51E9-071B-3E94-C721F2411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97C49-7E5D-E8A1-6E25-9620E62C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4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C75C8-5FB6-6CCB-B653-2AC765DFC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36844-8780-591F-A6EC-270EB00A2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E2420-4055-52FC-337B-6B4C5DE63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0F19D-838E-1CC1-A831-2D5262519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C9648-52F1-3153-B5B8-FBFBE4C52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0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BD200-1DCB-E519-9C59-F362D20F1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FA9BF-3E83-4B05-52AA-82CABDA7C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FC9BF-C477-40F9-FB07-202B92840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D02A5-6A4D-62AA-61AE-6C3099D2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DC83D-7D14-6D08-6037-4C9074D0F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0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EA037-0E8E-11B5-14A7-D8422A76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50E25-D892-C131-B928-7DBBEA8721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BE3AAA-07C3-918F-B797-DCE5BF2E5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9E340-1EC3-48D4-9B38-63FDA0B7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DF6DD-1544-25AD-367F-87412973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ECA02-65E1-F357-8039-9A727E18D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6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7E090-159F-FB27-DCF0-F1892C6EC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DBB53-BB81-227C-CF51-13FFD9921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9970E-700F-2BBC-4498-8289BCDBF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8A2F8-6D34-1D7D-56A8-DA966E4C4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514D3-A8CC-5564-47F7-DC6A0CBF46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6CD680-85D9-1055-7102-282E289A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D2DFCC-B658-6AEF-4857-7EA91DA08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42D541-E746-997A-7D29-A8B04ABA5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29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6F81A-E340-CA0A-0C3E-33DE3A6B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6B159B-8971-A944-0E33-B327D9CB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67B0E-8905-4DF3-B9BF-9E53E0AB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731D8-0DE8-9E33-4137-49E9B7365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B097E0-812C-08A5-4C02-CCBD49DE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64D6D8-B4CC-B3AD-86BC-62772136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DE6B1-D730-927D-B2A3-EAA2B9A7E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7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A7C43-9C73-B882-9B10-B0FBF79AE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7096A-DB92-7726-63C1-79365914A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6CB8C-1CC4-EC92-464A-1E2FBEE5F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4B599-8EB3-7182-90BB-57C4E9308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454E7-7530-843E-8707-65ADCAB1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1E533-54D7-EED3-8C1C-8F6607E6A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0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07F0-9109-8C2C-8005-B3BAC2F6A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2A95DA-DC3D-B0D2-74A6-0E22343B3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CBCE2-DE24-3216-AD96-4E16BA1E1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04DAA-0FB4-BA91-2A85-8E2238314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16F1C2-84A6-E925-2EC7-B1529889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FA33D-A558-1BC6-32BE-6EACB7096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0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67D84-CBE1-48D4-45D4-F49610162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82F39-4719-843E-40C7-AC9458CCA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98C7A-ABBA-4536-6840-D580E8207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BE87D-4185-5D44-9C1E-4F1EBEBB6050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ED18F-E51A-5033-421D-4F96A98AA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6343C-9424-899C-EBD8-EC6664AAA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B7381F-A59E-DA46-8D0E-0FDEA1D72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6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with a line and a line&#10;&#10;AI-generated content may be incorrect.">
            <a:extLst>
              <a:ext uri="{FF2B5EF4-FFF2-40B4-BE49-F238E27FC236}">
                <a16:creationId xmlns:a16="http://schemas.microsoft.com/office/drawing/2014/main" id="{291613EB-0EE8-134D-295D-7A14AECC0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0175" y="1567949"/>
            <a:ext cx="4083390" cy="28160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5D204EB-A132-BE67-4B9D-5D5EE7BEB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0444" y="1565812"/>
            <a:ext cx="4221229" cy="28160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1F6FD8-89E0-1591-F905-E0451059A873}"/>
              </a:ext>
            </a:extLst>
          </p:cNvPr>
          <p:cNvSpPr txBox="1"/>
          <p:nvPr/>
        </p:nvSpPr>
        <p:spPr>
          <a:xfrm>
            <a:off x="1677200" y="1494448"/>
            <a:ext cx="313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2C90EB-9875-B07D-AFDC-445F573CD759}"/>
              </a:ext>
            </a:extLst>
          </p:cNvPr>
          <p:cNvSpPr txBox="1"/>
          <p:nvPr/>
        </p:nvSpPr>
        <p:spPr>
          <a:xfrm>
            <a:off x="6436931" y="1494449"/>
            <a:ext cx="313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04523A-8E4F-6DF8-29D1-9642862D2431}"/>
              </a:ext>
            </a:extLst>
          </p:cNvPr>
          <p:cNvSpPr txBox="1"/>
          <p:nvPr/>
        </p:nvSpPr>
        <p:spPr>
          <a:xfrm>
            <a:off x="1906502" y="4544687"/>
            <a:ext cx="8927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 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Triangle test results for (A) flatbreads and (B) biscuits containing different levels of Kernza incorporation. Dashed line is random guessing probability of a correct response (1/3). Asterisk represents significance (* p &lt; 0.05, ** p &lt; 0.01, *** p &lt; 0.001).</a:t>
            </a:r>
          </a:p>
        </p:txBody>
      </p:sp>
    </p:spTree>
    <p:extLst>
      <p:ext uri="{BB962C8B-B14F-4D97-AF65-F5344CB8AC3E}">
        <p14:creationId xmlns:p14="http://schemas.microsoft.com/office/powerpoint/2010/main" val="3280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Osti, Bandana</dc:creator>
  <cp:lastModifiedBy>Osti, Bandana</cp:lastModifiedBy>
  <cp:revision>1</cp:revision>
  <dcterms:created xsi:type="dcterms:W3CDTF">2026-03-15T20:20:50Z</dcterms:created>
  <dcterms:modified xsi:type="dcterms:W3CDTF">2026-03-15T20:28:29Z</dcterms:modified>
</cp:coreProperties>
</file>