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46C8F2-1825-1D13-D1DB-5DCABF002717}" v="1" dt="2026-03-15T21:54:27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58"/>
    <p:restoredTop sz="94623"/>
  </p:normalViewPr>
  <p:slideViewPr>
    <p:cSldViewPr snapToGrid="0">
      <p:cViewPr varScale="1">
        <p:scale>
          <a:sx n="116" d="100"/>
          <a:sy n="116" d="100"/>
        </p:scale>
        <p:origin x="2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ti, Bandana" userId="S::bos235@uky.edu::2a49ae1f-0dc5-4e96-ab2c-7ac6c2fcc831" providerId="AD" clId="Web-{2C46C8F2-1825-1D13-D1DB-5DCABF002717}"/>
    <pc:docChg chg="delSld">
      <pc:chgData name="Osti, Bandana" userId="S::bos235@uky.edu::2a49ae1f-0dc5-4e96-ab2c-7ac6c2fcc831" providerId="AD" clId="Web-{2C46C8F2-1825-1D13-D1DB-5DCABF002717}" dt="2026-03-15T21:54:27.847" v="0"/>
      <pc:docMkLst>
        <pc:docMk/>
      </pc:docMkLst>
      <pc:sldChg chg="del">
        <pc:chgData name="Osti, Bandana" userId="S::bos235@uky.edu::2a49ae1f-0dc5-4e96-ab2c-7ac6c2fcc831" providerId="AD" clId="Web-{2C46C8F2-1825-1D13-D1DB-5DCABF002717}" dt="2026-03-15T21:54:27.847" v="0"/>
        <pc:sldMkLst>
          <pc:docMk/>
          <pc:sldMk cId="2756709331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DBBB8-9503-6545-9D4F-979DEAA1E78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5B790-1D26-BB44-9EEC-FB25A6E27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37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5B790-1D26-BB44-9EEC-FB25A6E27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63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F4DBD-3F97-5294-8E94-D01A61CD0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E89E38-2DDA-D08F-4E78-A775ED189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AC978-48B1-7191-A388-914505950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80924-0592-8DCB-C1F8-501F8EF25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88A83-14D8-15F1-EC09-C16DEDD3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AE511-0925-A680-82E8-DFB1D2481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CD0DF0-E92A-86CE-57FE-5D7D5B88B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1FE7E-A5CF-5E6A-8A98-87D3C189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634E2-A58E-557A-056A-5C0E66AC2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5C083-0A6E-D97E-A891-8DA29BD2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E6EA8F-D2BF-5DC3-F00E-5836F6BA2B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C726A-D349-8E0A-9103-96E813555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65E4A-EBF1-0032-FE1A-D29B8714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41148-0FAF-6DA4-E886-2898D614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4C4DF-9EC7-850F-3A83-2EB259A55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26E50-3ED2-BDAB-F700-CCF372D65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60513-D94B-37B1-69C7-5CED5AFD9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E0C9F-6D26-7695-5D2C-731C8596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329C-DB4D-10C0-FE76-63B914D72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E9C06-40E8-08E0-7321-45134B9E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94F69-2C16-CA47-8634-DA31BBCC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45D5E-DD66-4F52-2EE6-FA1028348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49F61-168A-57AD-9672-EAE10638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F4A4D-2790-CE73-647E-E2F511552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7B79B-A7E2-8F18-CC8E-7A402BD0E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0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86145-C7D0-DFCD-E806-086B2B7C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C454-6682-49A2-767D-F44A368B7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F6C53-5794-FAEC-8431-D7DE665BB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73E5A-A941-0E8C-F6E6-6173B72A4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E2CD5-9132-7BAB-816A-8308813F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1DE99-6EAF-02AE-C483-CFB434E9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4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B1C4-0CFE-2734-2D83-9C7C082E3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AAE94-010E-A452-B597-1FF910F57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E16E4A-D431-727A-14F0-13710F579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A7C125-99C6-A29B-3F65-46661EC7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7664B0-B6AD-BC63-7630-5194F37318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DC0F5C-54DE-6B1E-18DC-DDFF1EE00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8A8FCF-5F7B-E9FB-44FF-BEA36C6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72232-C6E9-4380-CCC9-071F49DE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5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4EAA-9180-F569-B541-69B42FA4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DFBCCB-DF60-62D0-DB24-0A92E545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BD5761-C900-9806-F0E9-C059BE19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5DC95-D8F3-EF69-2BCF-B8DED6D5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67A5B8-B964-8DF1-4C12-A6C261CB1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A6B1DB-4AE8-BD0F-65EF-C4D4E534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5A5AB-C21C-6B40-32FF-581B2154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3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F7570-E950-0199-349B-6057E755F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D264B-4546-4DFE-675E-FC3E5FE79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BF1C5-5488-4D6B-DD41-E4213D917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387931-A973-0EF1-FE1D-39C1CCC6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21AA49-2FA2-B233-D9C0-A711A56BF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247B4-9633-ECB9-826D-1263B778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74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0719A-D297-1C5A-0381-3948B0F4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A0CE4D-77E1-A870-913A-0B432187D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6B341-4DBB-07E2-5195-BA111DBA7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A976C-0014-8D35-0677-D0258B70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00294-1B9A-B7CA-8E9A-ACCF357E0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5CA1D-0C1D-71BB-9195-0A2E3AE0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7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1068D9-EB5C-FACC-55C0-73637A19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F9282-3FB6-6A4F-7F31-2FB91BF65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E8942-D839-7637-3958-20BC4DE062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A56754-8DC4-5B43-B184-DC9AF3AE7CCC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A0D55-CE57-5F95-9E21-6303A40A0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07211-6BBE-76D5-7A59-7731A93F9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093B1-9026-1745-AFBA-797E83FF7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9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FFEF0A5-5C97-3CED-FFAF-14EF56001E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582" y="2916956"/>
            <a:ext cx="11056647" cy="26851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E1A284-A576-287C-E0AE-8F091E10C5BA}"/>
              </a:ext>
            </a:extLst>
          </p:cNvPr>
          <p:cNvSpPr txBox="1"/>
          <p:nvPr/>
        </p:nvSpPr>
        <p:spPr>
          <a:xfrm>
            <a:off x="728120" y="5754156"/>
            <a:ext cx="106801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 2.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marginal means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Emmeans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contrast plots for (A) flatbread  and (B) biscuit containing different  Kernza incorporation levels. Values are shown as differences in estimated marginal means relative to the 0% control, with standard errors. </a:t>
            </a:r>
            <a:r>
              <a:rPr lang="en-US" alt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significance was determined at p &lt; 0.05.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41003C-46A7-687A-1023-80B956354D57}"/>
              </a:ext>
            </a:extLst>
          </p:cNvPr>
          <p:cNvSpPr txBox="1"/>
          <p:nvPr/>
        </p:nvSpPr>
        <p:spPr>
          <a:xfrm>
            <a:off x="95768" y="168382"/>
            <a:ext cx="511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A06FDF-78B9-3DE3-FB61-7F371C86FC6C}"/>
              </a:ext>
            </a:extLst>
          </p:cNvPr>
          <p:cNvSpPr txBox="1"/>
          <p:nvPr/>
        </p:nvSpPr>
        <p:spPr>
          <a:xfrm>
            <a:off x="133597" y="2916956"/>
            <a:ext cx="5116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C7D5AA-7D20-98E8-8D84-BAD0EC7559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411" y="316099"/>
            <a:ext cx="10711591" cy="260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13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60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Osti, Bandana</dc:creator>
  <cp:lastModifiedBy>Osti, Bandana</cp:lastModifiedBy>
  <cp:revision>10</cp:revision>
  <dcterms:created xsi:type="dcterms:W3CDTF">2026-03-15T16:59:29Z</dcterms:created>
  <dcterms:modified xsi:type="dcterms:W3CDTF">2026-03-15T21:54:27Z</dcterms:modified>
</cp:coreProperties>
</file>