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588"/>
  </p:normalViewPr>
  <p:slideViewPr>
    <p:cSldViewPr snapToGrid="0">
      <p:cViewPr varScale="1">
        <p:scale>
          <a:sx n="126" d="100"/>
          <a:sy n="126" d="100"/>
        </p:scale>
        <p:origin x="2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C58AF-514A-9312-977C-6D0DE0160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90627-ED0B-0F8E-6F12-3C2FFC336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722B6-450A-3EB7-0FDA-29DA0589E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83872-C9C2-A640-5F2C-ACC8F48D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41C82-E8B0-C284-EB76-12162AF0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6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E89A-2BA2-6142-9421-55DC923AC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EB428-864A-DBF6-EB98-E811226EC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80689-64BF-79D4-4C0F-FC0815D2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87A99-3396-9728-C38B-3DF6954B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86CA6-F003-D991-3876-157979F6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7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3B51D-6856-7DF0-5309-641872309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5C822-0A87-E47E-4B1E-7EC46F360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D07FC-7DB0-462A-1CE0-A187D18E8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7F9BA-EC79-723D-2CE4-50E175B7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3F2DF-4180-1BAD-B7E1-0DFD718C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2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8F4D9-37F1-14CA-3A9A-AE620CA6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D9EBE-8EC2-E088-2D42-09DC25C9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F9DBE-6853-B116-4EB2-2BFDA74E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CDDA3-4FC0-6ABE-466C-E6FA2EC5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632E0-FFF6-8A3C-8DFD-F092E822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3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2D38-3A24-822D-673D-742811E98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82438-6568-9C40-F0DD-E1560E200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ED148-F89F-AFA9-EE3B-45735151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3EA65-20FB-BAE6-279F-77A3B8E7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A21B-D026-A849-B1AA-5B571FF62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A659-5CEB-F133-F7B7-DCF0E2B40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61C26-BC6D-14FB-7DDF-7DD35249F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527284-F5E0-27E3-DB73-FDBFB6A62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133C6-AFB2-F288-2705-C4DB7065C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6734C-FDE1-969E-45E7-B34650C6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C83D2-D9C1-A899-1F14-A8F6F39A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5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E4A40-896A-1343-2804-09BF6192C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B9C0F-88A6-E28A-6DC8-C2F207319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CAFDC5-957D-E131-5783-E4393CB93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6B6513-CE72-0BC5-466F-0330FD87A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772E5F-CD26-50F0-C66D-C268A093D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7CC07A-1C7A-A6B8-930C-B335C464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73AC29-19CA-DC7E-E13E-F1C86D1E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77FB12-5B7E-7B13-05AC-EA381961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0234D-0978-7493-8272-A8FE2B26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DF3347-2CB7-7029-1E23-3B93EE347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2C1A5-79C5-8371-16BD-5CF77062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C84B9E-7A7A-359C-C245-66B46BE7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2D39A-3F63-85E4-ED76-18740802B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67CDD1-9DA9-5AFE-E0C0-3BE642806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8CEDFE-3EDE-5D70-DA05-227998E7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4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6977-F706-DCE3-976E-20DD7C83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EF3C2-B024-8EFD-AB28-11EC0B94E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5C10E-D3D9-275A-B40F-60FE4ED22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79BAB-5595-A1D5-A7EC-571980B8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D41E4-6DD2-1E2B-B306-B8F0E1F4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1F563-A5A6-1D03-4E51-B795E3ED3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7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9D613-DAE4-7E13-0015-1348C976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181CFD-146D-4B18-F66E-45AF73251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7C434-7AA4-CE90-E7EC-DC5C49253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4E4FC-2E83-B6E5-0485-72B51D3BD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88B93-090D-A309-F1CF-86505CEBA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457FD-C77B-48F3-6235-F95839E9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2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C8B1DA-D7B7-E6C1-E2DC-305A8664C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2A47C-A409-39F8-8151-9199C3762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A5543-1F86-7CDB-0FD8-D4127A727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4B8E1-9BE8-9B49-8E56-983A75BE1F4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98EDD-2662-8161-2614-E39C48E6E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742DC-FDA3-F695-1BB2-F4B0BE364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F819D7-B64E-F840-8412-1E7717472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3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7" descr="A graph with red and blue arrows&#10;&#10;AI-generated content may be incorrect.">
            <a:extLst>
              <a:ext uri="{FF2B5EF4-FFF2-40B4-BE49-F238E27FC236}">
                <a16:creationId xmlns:a16="http://schemas.microsoft.com/office/drawing/2014/main" id="{0F8344CD-86B7-5760-5C68-CA5F17E1F2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6" r="6792"/>
          <a:stretch>
            <a:fillRect/>
          </a:stretch>
        </p:blipFill>
        <p:spPr bwMode="auto">
          <a:xfrm>
            <a:off x="1488763" y="1242745"/>
            <a:ext cx="4255430" cy="334209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0" descr="A graph with red lines and blue arrows&#10;&#10;AI-generated content may be incorrect.">
            <a:extLst>
              <a:ext uri="{FF2B5EF4-FFF2-40B4-BE49-F238E27FC236}">
                <a16:creationId xmlns:a16="http://schemas.microsoft.com/office/drawing/2014/main" id="{BA985EBD-9504-A83A-B6FD-EE34288604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9" r="6491"/>
          <a:stretch>
            <a:fillRect/>
          </a:stretch>
        </p:blipFill>
        <p:spPr bwMode="auto">
          <a:xfrm>
            <a:off x="6290020" y="1242745"/>
            <a:ext cx="4467068" cy="338646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ABAA137-D510-39BF-A460-52E68F4B24E3}"/>
              </a:ext>
            </a:extLst>
          </p:cNvPr>
          <p:cNvSpPr txBox="1">
            <a:spLocks/>
          </p:cNvSpPr>
          <p:nvPr/>
        </p:nvSpPr>
        <p:spPr>
          <a:xfrm>
            <a:off x="1499839" y="4398308"/>
            <a:ext cx="9638249" cy="831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200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PCA plot of sensory traits and Kernza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®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levels for (A) flatbreads and (B) biscuits.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6C7DB1-8C20-0969-36C1-FAA2DC195401}"/>
              </a:ext>
            </a:extLst>
          </p:cNvPr>
          <p:cNvSpPr txBox="1"/>
          <p:nvPr/>
        </p:nvSpPr>
        <p:spPr>
          <a:xfrm>
            <a:off x="1060952" y="1179822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CF9C27-DBFD-D09F-D34D-7575D082B0FA}"/>
              </a:ext>
            </a:extLst>
          </p:cNvPr>
          <p:cNvSpPr txBox="1"/>
          <p:nvPr/>
        </p:nvSpPr>
        <p:spPr>
          <a:xfrm>
            <a:off x="5937964" y="1179821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0732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Osti, Bandana</dc:creator>
  <cp:lastModifiedBy>Osti, Bandana</cp:lastModifiedBy>
  <cp:revision>1</cp:revision>
  <dcterms:created xsi:type="dcterms:W3CDTF">2026-03-15T20:21:13Z</dcterms:created>
  <dcterms:modified xsi:type="dcterms:W3CDTF">2026-03-15T20:24:04Z</dcterms:modified>
</cp:coreProperties>
</file>