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65"/>
    <p:restoredTop sz="94630"/>
  </p:normalViewPr>
  <p:slideViewPr>
    <p:cSldViewPr snapToGrid="0">
      <p:cViewPr varScale="1">
        <p:scale>
          <a:sx n="118" d="100"/>
          <a:sy n="118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75379-5D2D-430F-1856-5C937349A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FE088-CD1B-17C2-E790-11050CAE4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5D88-5430-C775-3CCC-107A3B873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5B584-F873-FC3E-0E0D-A7488C968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17A23-99D5-0D2B-21BC-7F778D54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5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8D5FB-7EC5-649F-C077-C927277F6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04ABA-EAFB-BE79-8CFE-4751307D0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E3535-EA7F-9E80-A6FB-857056F0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52888-83DE-2529-2343-6A19296C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55F82-A6B0-525B-B863-A26E279F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8C150-07DB-BA95-64CA-BD503FFA2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BDE8E-4553-B6FF-148F-48D2D9D1D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8C0F1-27C9-A53A-21CD-A12FFE010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9A942-56CE-F7F2-5FA2-909C75E2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73E43-3C60-88D6-296A-15962E298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14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E1C81-3BE2-065B-D555-D1AA3C4D9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33823-2387-5376-7F0C-1A3AFCA67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211DF-D645-1F20-26C2-2795F310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28299-B506-256D-FDB1-D7D9CC1E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31128-D4CC-E58F-C347-6FCDEA7A5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2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E144-813F-B30B-40E8-B09FFBE8F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19236-F78A-8FEF-2C71-03C7040EB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F11E7-0447-2C2D-89ED-92950007C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686FE-3599-B139-E834-BC41C2488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F23B2-224A-156B-E48A-700EFC2E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7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B77A6-5235-7269-62DE-75D73A109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BABD0-971E-68BD-71D8-D6E75182B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F7F0F-1AC2-9534-F1B2-CD79E0164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DD38C-76B2-498F-9D0F-E64D8D286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AA0A0-7FD3-6E0F-22A1-879536CBE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14737-4DE1-420A-9005-69A8CB3E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4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8460-C7A4-4AB3-F468-6E07C9E9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BDE3E-82CE-C3EE-480B-BDFA1BC93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DF4AB-D9BA-0ED7-2359-2B9BDFFB9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E8E42E-9B0F-BDDC-6D58-2660E67E3A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5F834-EFD8-EF82-3ECA-CA357394C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AFF07-9B91-7E65-6FD0-494E3FE96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D16926-5D9D-6BD7-FA21-21C8335A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B30FEA-5389-82C6-949C-841F8484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150A-10E4-6CE9-8FAC-4AEF8C70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54C82D-2B20-89F8-E205-DDDE2863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2C23E5-289B-793E-8FE8-5DA93B30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866D6-A54F-6AA4-AB43-7AF7E57F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5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255BD-24ED-644E-38D0-514AC4DFC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78C74-26AA-BE16-F033-80782FC9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542CD-1926-E106-082B-4AEBBCD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BAD57-CFE5-7C92-B12E-053EA5BC3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75769-012F-22D8-089B-B44D49BA9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90A33-FAAA-D8A0-B1E3-CC1740932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99AB0-A19A-CCB0-F6CD-641790B64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7764C-73E0-EAE2-740D-4F0A92CE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106DC-9EEB-46CE-94E8-48F2E1F69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D9D2E-EE13-4407-842B-0254DA805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B22AC0-851D-2C6A-0911-2F8F6C683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1CE20-B7E9-D8BC-520B-8D31CF034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408BB-0800-A249-F390-59CC71A0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ABEEF-0163-4B5B-A040-952E6C45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C6B95-A723-DACC-62A1-35107759E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9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88F5F-1110-EA02-8936-2BC2930B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34C8D-D499-56BA-527A-F0DEDF4EF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45987-D335-57FD-5D0D-38F786792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DE0F94-C552-E146-AFA9-72454916E7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AD487-5A2E-B850-31EE-43795BFCD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DABB7-B62D-373C-D080-66D8E31D2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48DE67-CB95-A847-A0A2-BE79662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6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432685-2943-CF75-D8CF-D81DF5C16334}"/>
              </a:ext>
            </a:extLst>
          </p:cNvPr>
          <p:cNvSpPr txBox="1"/>
          <p:nvPr/>
        </p:nvSpPr>
        <p:spPr>
          <a:xfrm>
            <a:off x="274439" y="954983"/>
            <a:ext cx="4302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9708A-533D-607D-3BE4-455EC6ED1650}"/>
              </a:ext>
            </a:extLst>
          </p:cNvPr>
          <p:cNvSpPr txBox="1"/>
          <p:nvPr/>
        </p:nvSpPr>
        <p:spPr>
          <a:xfrm>
            <a:off x="5915002" y="954982"/>
            <a:ext cx="4302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B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071A41-55F5-D2CE-E1DB-D1B7BE2C53FB}"/>
              </a:ext>
            </a:extLst>
          </p:cNvPr>
          <p:cNvSpPr txBox="1">
            <a:spLocks/>
          </p:cNvSpPr>
          <p:nvPr/>
        </p:nvSpPr>
        <p:spPr>
          <a:xfrm>
            <a:off x="747453" y="5164433"/>
            <a:ext cx="10192913" cy="7385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200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4.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 among sensory traits for (A) flatbreads and (B) biscuits. Asterisk represents significance (* p &lt; 0.05, ** p &lt; 0.01, *** p &lt; 0.001).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EF6759-C6E1-9E9B-C0E8-E4BD54888A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06" r="14543"/>
          <a:stretch>
            <a:fillRect/>
          </a:stretch>
        </p:blipFill>
        <p:spPr>
          <a:xfrm>
            <a:off x="6257365" y="983182"/>
            <a:ext cx="5187182" cy="428874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731F31-28CD-C2EC-A7AD-2595D1747B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87" r="8013"/>
          <a:stretch>
            <a:fillRect/>
          </a:stretch>
        </p:blipFill>
        <p:spPr>
          <a:xfrm>
            <a:off x="672311" y="1022581"/>
            <a:ext cx="5187182" cy="43253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4923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Osti, Bandana</dc:creator>
  <cp:lastModifiedBy>Osti, Bandana</cp:lastModifiedBy>
  <cp:revision>2</cp:revision>
  <dcterms:created xsi:type="dcterms:W3CDTF">2026-03-15T20:16:11Z</dcterms:created>
  <dcterms:modified xsi:type="dcterms:W3CDTF">2026-03-15T20:20:45Z</dcterms:modified>
</cp:coreProperties>
</file>