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0" r:id="rId4"/>
    <p:sldMasterId id="214748370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Inter SemiBold"/>
      <p:regular r:id="rId13"/>
      <p:bold r:id="rId14"/>
      <p:italic r:id="rId15"/>
      <p:boldItalic r:id="rId16"/>
    </p:embeddedFont>
    <p:embeddedFont>
      <p:font typeface="Afacad Flux"/>
      <p:regular r:id="rId17"/>
      <p:bold r:id="rId18"/>
    </p:embeddedFont>
    <p:embeddedFont>
      <p:font typeface="Inter"/>
      <p:regular r:id="rId19"/>
      <p:bold r:id="rId20"/>
      <p:italic r:id="rId21"/>
      <p:boldItalic r:id="rId22"/>
    </p:embeddedFont>
    <p:embeddedFont>
      <p:font typeface="Afacad Flux SemiBold"/>
      <p:regular r:id="rId23"/>
      <p:bold r:id="rId24"/>
    </p:embeddedFont>
    <p:embeddedFont>
      <p:font typeface="Inter Black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.fntdata"/><Relationship Id="rId22" Type="http://schemas.openxmlformats.org/officeDocument/2006/relationships/font" Target="fonts/Inter-boldItalic.fntdata"/><Relationship Id="rId21" Type="http://schemas.openxmlformats.org/officeDocument/2006/relationships/font" Target="fonts/Inter-italic.fntdata"/><Relationship Id="rId24" Type="http://schemas.openxmlformats.org/officeDocument/2006/relationships/font" Target="fonts/AfacadFluxSemiBold-bold.fntdata"/><Relationship Id="rId23" Type="http://schemas.openxmlformats.org/officeDocument/2006/relationships/font" Target="fonts/AfacadFluxSemiBold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InterBlack-boldItalic.fntdata"/><Relationship Id="rId25" Type="http://schemas.openxmlformats.org/officeDocument/2006/relationships/font" Target="fonts/InterBlack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InterSemiBold-regular.fntdata"/><Relationship Id="rId12" Type="http://schemas.openxmlformats.org/officeDocument/2006/relationships/slide" Target="slides/slide6.xml"/><Relationship Id="rId15" Type="http://schemas.openxmlformats.org/officeDocument/2006/relationships/font" Target="fonts/InterSemiBold-italic.fntdata"/><Relationship Id="rId14" Type="http://schemas.openxmlformats.org/officeDocument/2006/relationships/font" Target="fonts/InterSemiBold-bold.fntdata"/><Relationship Id="rId17" Type="http://schemas.openxmlformats.org/officeDocument/2006/relationships/font" Target="fonts/AfacadFlux-regular.fntdata"/><Relationship Id="rId16" Type="http://schemas.openxmlformats.org/officeDocument/2006/relationships/font" Target="fonts/InterSemiBold-boldItalic.fntdata"/><Relationship Id="rId19" Type="http://schemas.openxmlformats.org/officeDocument/2006/relationships/font" Target="fonts/Inter-regular.fntdata"/><Relationship Id="rId18" Type="http://schemas.openxmlformats.org/officeDocument/2006/relationships/font" Target="fonts/AfacadFlux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9347b1ca44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9347b1ca44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9347b1ca4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9347b1ca4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9347b1ca44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9347b1ca44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9347b1ca44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9347b1ca44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9347b1ca4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9347b1ca4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9347b1ca44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9347b1ca44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ALT 1">
  <p:cSld name="BLANK_3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228600" y="457200"/>
            <a:ext cx="8686800" cy="165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l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228600" y="2006175"/>
            <a:ext cx="4346700" cy="34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2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Inter"/>
              <a:buNone/>
              <a:defRPr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3" type="subTitle"/>
          </p:nvPr>
        </p:nvSpPr>
        <p:spPr>
          <a:xfrm>
            <a:off x="228600" y="4843625"/>
            <a:ext cx="6491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4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60" name="Google Shape;60;p14"/>
          <p:cNvSpPr/>
          <p:nvPr/>
        </p:nvSpPr>
        <p:spPr>
          <a:xfrm rot="-5400000">
            <a:off x="7665000" y="3204727"/>
            <a:ext cx="2112000" cy="846000"/>
          </a:xfrm>
          <a:prstGeom prst="round2SameRect">
            <a:avLst>
              <a:gd fmla="val 45691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61" name="Google Shape;61;p14"/>
          <p:cNvSpPr/>
          <p:nvPr/>
        </p:nvSpPr>
        <p:spPr>
          <a:xfrm rot="5400000">
            <a:off x="-633000" y="3204773"/>
            <a:ext cx="2112000" cy="846000"/>
          </a:xfrm>
          <a:prstGeom prst="round2SameRect">
            <a:avLst>
              <a:gd fmla="val 45691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62" name="Google Shape;62;p14"/>
          <p:cNvSpPr/>
          <p:nvPr>
            <p:ph idx="5" type="pic"/>
          </p:nvPr>
        </p:nvSpPr>
        <p:spPr>
          <a:xfrm>
            <a:off x="976800" y="2569464"/>
            <a:ext cx="7190400" cy="211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63" name="Google Shape;63;p14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4" name="Google Shape;64;p14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 u="sng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details">
  <p:cSld name="BLANK_1_2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28600" y="457200"/>
            <a:ext cx="42966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Inter"/>
              <a:buNone/>
              <a:defRPr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2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69" name="Google Shape;69;p15"/>
          <p:cNvSpPr/>
          <p:nvPr>
            <p:ph idx="3" type="pic"/>
          </p:nvPr>
        </p:nvSpPr>
        <p:spPr>
          <a:xfrm>
            <a:off x="6813900" y="1895400"/>
            <a:ext cx="2101500" cy="2788200"/>
          </a:xfrm>
          <a:prstGeom prst="roundRect">
            <a:avLst>
              <a:gd fmla="val 10417" name="adj"/>
            </a:avLst>
          </a:prstGeom>
          <a:noFill/>
          <a:ln>
            <a:noFill/>
          </a:ln>
        </p:spPr>
      </p:sp>
      <p:sp>
        <p:nvSpPr>
          <p:cNvPr id="70" name="Google Shape;70;p15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1" name="Google Shape;71;p15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2" name="Google Shape;72;p15"/>
          <p:cNvSpPr txBox="1"/>
          <p:nvPr>
            <p:ph idx="4" type="body"/>
          </p:nvPr>
        </p:nvSpPr>
        <p:spPr>
          <a:xfrm>
            <a:off x="229175" y="1895400"/>
            <a:ext cx="2834100" cy="144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73" name="Google Shape;73;p15"/>
          <p:cNvSpPr txBox="1"/>
          <p:nvPr>
            <p:ph idx="5" type="subTitle"/>
          </p:nvPr>
        </p:nvSpPr>
        <p:spPr>
          <a:xfrm>
            <a:off x="3174375" y="3793975"/>
            <a:ext cx="1350900" cy="35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6" type="subTitle"/>
          </p:nvPr>
        </p:nvSpPr>
        <p:spPr>
          <a:xfrm>
            <a:off x="4618950" y="3793975"/>
            <a:ext cx="1350900" cy="35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7" type="subTitle"/>
          </p:nvPr>
        </p:nvSpPr>
        <p:spPr>
          <a:xfrm>
            <a:off x="4642725" y="4201375"/>
            <a:ext cx="1350900" cy="67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76" name="Google Shape;76;p15"/>
          <p:cNvSpPr txBox="1"/>
          <p:nvPr>
            <p:ph idx="8" type="subTitle"/>
          </p:nvPr>
        </p:nvSpPr>
        <p:spPr>
          <a:xfrm>
            <a:off x="3174375" y="4201375"/>
            <a:ext cx="1350900" cy="67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77" name="Google Shape;77;p15"/>
          <p:cNvSpPr txBox="1"/>
          <p:nvPr>
            <p:ph idx="9" type="subTitle"/>
          </p:nvPr>
        </p:nvSpPr>
        <p:spPr>
          <a:xfrm>
            <a:off x="3423600" y="2054000"/>
            <a:ext cx="3189600" cy="16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5"/>
          <p:cNvSpPr txBox="1"/>
          <p:nvPr>
            <p:ph idx="13" type="subTitle"/>
          </p:nvPr>
        </p:nvSpPr>
        <p:spPr>
          <a:xfrm>
            <a:off x="3423600" y="2894275"/>
            <a:ext cx="3189600" cy="35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Alt 2">
  <p:cSld name="CUSTOM_10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" name="Google Shape;83;p16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2">
  <p:cSld name="BLANK_2_1_1_1_1_1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711275" y="1199100"/>
            <a:ext cx="3813600" cy="5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228600" y="457200"/>
            <a:ext cx="42963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facad Flux SemiBold"/>
              <a:buNone/>
              <a:defRPr sz="18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2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"/>
              <a:buFont typeface="Inter"/>
              <a:buNone/>
              <a:defRPr>
                <a:solidFill>
                  <a:schemeClr val="accent6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3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"/>
              <a:buFont typeface="Inter"/>
              <a:buNone/>
              <a:defRPr>
                <a:solidFill>
                  <a:schemeClr val="accent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ter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grpSp>
        <p:nvGrpSpPr>
          <p:cNvPr id="89" name="Google Shape;89;p17"/>
          <p:cNvGrpSpPr/>
          <p:nvPr/>
        </p:nvGrpSpPr>
        <p:grpSpPr>
          <a:xfrm rot="2700000">
            <a:off x="237956" y="1326863"/>
            <a:ext cx="250839" cy="250839"/>
            <a:chOff x="6251786" y="659047"/>
            <a:chExt cx="250842" cy="250842"/>
          </a:xfrm>
        </p:grpSpPr>
        <p:sp>
          <p:nvSpPr>
            <p:cNvPr id="90" name="Google Shape;90;p17"/>
            <p:cNvSpPr/>
            <p:nvPr/>
          </p:nvSpPr>
          <p:spPr>
            <a:xfrm rot="-2700000">
              <a:off x="6256849" y="727455"/>
              <a:ext cx="240717" cy="114027"/>
            </a:xfrm>
            <a:custGeom>
              <a:rect b="b" l="l" r="r" t="t"/>
              <a:pathLst>
                <a:path extrusionOk="0" h="22601" w="47712">
                  <a:moveTo>
                    <a:pt x="36474" y="1"/>
                  </a:moveTo>
                  <a:lnTo>
                    <a:pt x="32896" y="3516"/>
                  </a:lnTo>
                  <a:lnTo>
                    <a:pt x="38106" y="8789"/>
                  </a:lnTo>
                  <a:lnTo>
                    <a:pt x="1" y="8789"/>
                  </a:lnTo>
                  <a:lnTo>
                    <a:pt x="1" y="13812"/>
                  </a:lnTo>
                  <a:lnTo>
                    <a:pt x="38106" y="13812"/>
                  </a:lnTo>
                  <a:lnTo>
                    <a:pt x="32833" y="19085"/>
                  </a:lnTo>
                  <a:lnTo>
                    <a:pt x="36411" y="22600"/>
                  </a:lnTo>
                  <a:lnTo>
                    <a:pt x="47711" y="11300"/>
                  </a:lnTo>
                  <a:lnTo>
                    <a:pt x="36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6436525" y="699100"/>
              <a:ext cx="267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2" name="Google Shape;92;p17"/>
            <p:cNvSpPr/>
            <p:nvPr/>
          </p:nvSpPr>
          <p:spPr>
            <a:xfrm rot="5400000">
              <a:off x="6390925" y="652300"/>
              <a:ext cx="255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93" name="Google Shape;93;p17"/>
          <p:cNvGrpSpPr/>
          <p:nvPr/>
        </p:nvGrpSpPr>
        <p:grpSpPr>
          <a:xfrm rot="2700000">
            <a:off x="237956" y="2004275"/>
            <a:ext cx="250839" cy="250839"/>
            <a:chOff x="6251786" y="659047"/>
            <a:chExt cx="250842" cy="250842"/>
          </a:xfrm>
        </p:grpSpPr>
        <p:sp>
          <p:nvSpPr>
            <p:cNvPr id="94" name="Google Shape;94;p17"/>
            <p:cNvSpPr/>
            <p:nvPr/>
          </p:nvSpPr>
          <p:spPr>
            <a:xfrm rot="-2700000">
              <a:off x="6256849" y="727455"/>
              <a:ext cx="240717" cy="114027"/>
            </a:xfrm>
            <a:custGeom>
              <a:rect b="b" l="l" r="r" t="t"/>
              <a:pathLst>
                <a:path extrusionOk="0" h="22601" w="47712">
                  <a:moveTo>
                    <a:pt x="36474" y="1"/>
                  </a:moveTo>
                  <a:lnTo>
                    <a:pt x="32896" y="3516"/>
                  </a:lnTo>
                  <a:lnTo>
                    <a:pt x="38106" y="8789"/>
                  </a:lnTo>
                  <a:lnTo>
                    <a:pt x="1" y="8789"/>
                  </a:lnTo>
                  <a:lnTo>
                    <a:pt x="1" y="13812"/>
                  </a:lnTo>
                  <a:lnTo>
                    <a:pt x="38106" y="13812"/>
                  </a:lnTo>
                  <a:lnTo>
                    <a:pt x="32833" y="19085"/>
                  </a:lnTo>
                  <a:lnTo>
                    <a:pt x="36411" y="22600"/>
                  </a:lnTo>
                  <a:lnTo>
                    <a:pt x="47711" y="11300"/>
                  </a:lnTo>
                  <a:lnTo>
                    <a:pt x="36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6436525" y="699100"/>
              <a:ext cx="267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6" name="Google Shape;96;p17"/>
            <p:cNvSpPr/>
            <p:nvPr/>
          </p:nvSpPr>
          <p:spPr>
            <a:xfrm rot="5400000">
              <a:off x="6390925" y="652300"/>
              <a:ext cx="255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97" name="Google Shape;97;p17"/>
          <p:cNvGrpSpPr/>
          <p:nvPr/>
        </p:nvGrpSpPr>
        <p:grpSpPr>
          <a:xfrm rot="2700000">
            <a:off x="237956" y="2681688"/>
            <a:ext cx="250839" cy="250839"/>
            <a:chOff x="6251786" y="659047"/>
            <a:chExt cx="250842" cy="250842"/>
          </a:xfrm>
        </p:grpSpPr>
        <p:sp>
          <p:nvSpPr>
            <p:cNvPr id="98" name="Google Shape;98;p17"/>
            <p:cNvSpPr/>
            <p:nvPr/>
          </p:nvSpPr>
          <p:spPr>
            <a:xfrm rot="-2700000">
              <a:off x="6256849" y="727455"/>
              <a:ext cx="240717" cy="114027"/>
            </a:xfrm>
            <a:custGeom>
              <a:rect b="b" l="l" r="r" t="t"/>
              <a:pathLst>
                <a:path extrusionOk="0" h="22601" w="47712">
                  <a:moveTo>
                    <a:pt x="36474" y="1"/>
                  </a:moveTo>
                  <a:lnTo>
                    <a:pt x="32896" y="3516"/>
                  </a:lnTo>
                  <a:lnTo>
                    <a:pt x="38106" y="8789"/>
                  </a:lnTo>
                  <a:lnTo>
                    <a:pt x="1" y="8789"/>
                  </a:lnTo>
                  <a:lnTo>
                    <a:pt x="1" y="13812"/>
                  </a:lnTo>
                  <a:lnTo>
                    <a:pt x="38106" y="13812"/>
                  </a:lnTo>
                  <a:lnTo>
                    <a:pt x="32833" y="19085"/>
                  </a:lnTo>
                  <a:lnTo>
                    <a:pt x="36411" y="22600"/>
                  </a:lnTo>
                  <a:lnTo>
                    <a:pt x="47711" y="11300"/>
                  </a:lnTo>
                  <a:lnTo>
                    <a:pt x="36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6436525" y="699100"/>
              <a:ext cx="267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00" name="Google Shape;100;p17"/>
            <p:cNvSpPr/>
            <p:nvPr/>
          </p:nvSpPr>
          <p:spPr>
            <a:xfrm rot="5400000">
              <a:off x="6390925" y="652300"/>
              <a:ext cx="255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01" name="Google Shape;101;p17"/>
          <p:cNvGrpSpPr/>
          <p:nvPr/>
        </p:nvGrpSpPr>
        <p:grpSpPr>
          <a:xfrm rot="2700000">
            <a:off x="237956" y="3359100"/>
            <a:ext cx="250839" cy="250839"/>
            <a:chOff x="6251786" y="659047"/>
            <a:chExt cx="250842" cy="250842"/>
          </a:xfrm>
        </p:grpSpPr>
        <p:sp>
          <p:nvSpPr>
            <p:cNvPr id="102" name="Google Shape;102;p17"/>
            <p:cNvSpPr/>
            <p:nvPr/>
          </p:nvSpPr>
          <p:spPr>
            <a:xfrm rot="-2700000">
              <a:off x="6256849" y="727455"/>
              <a:ext cx="240717" cy="114027"/>
            </a:xfrm>
            <a:custGeom>
              <a:rect b="b" l="l" r="r" t="t"/>
              <a:pathLst>
                <a:path extrusionOk="0" h="22601" w="47712">
                  <a:moveTo>
                    <a:pt x="36474" y="1"/>
                  </a:moveTo>
                  <a:lnTo>
                    <a:pt x="32896" y="3516"/>
                  </a:lnTo>
                  <a:lnTo>
                    <a:pt x="38106" y="8789"/>
                  </a:lnTo>
                  <a:lnTo>
                    <a:pt x="1" y="8789"/>
                  </a:lnTo>
                  <a:lnTo>
                    <a:pt x="1" y="13812"/>
                  </a:lnTo>
                  <a:lnTo>
                    <a:pt x="38106" y="13812"/>
                  </a:lnTo>
                  <a:lnTo>
                    <a:pt x="32833" y="19085"/>
                  </a:lnTo>
                  <a:lnTo>
                    <a:pt x="36411" y="22600"/>
                  </a:lnTo>
                  <a:lnTo>
                    <a:pt x="47711" y="11300"/>
                  </a:lnTo>
                  <a:lnTo>
                    <a:pt x="36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6436525" y="699100"/>
              <a:ext cx="267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04" name="Google Shape;104;p17"/>
            <p:cNvSpPr/>
            <p:nvPr/>
          </p:nvSpPr>
          <p:spPr>
            <a:xfrm rot="5400000">
              <a:off x="6390925" y="652300"/>
              <a:ext cx="255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05" name="Google Shape;105;p17"/>
          <p:cNvGrpSpPr/>
          <p:nvPr/>
        </p:nvGrpSpPr>
        <p:grpSpPr>
          <a:xfrm rot="2700000">
            <a:off x="237956" y="4036513"/>
            <a:ext cx="250839" cy="250839"/>
            <a:chOff x="6251786" y="659047"/>
            <a:chExt cx="250842" cy="250842"/>
          </a:xfrm>
        </p:grpSpPr>
        <p:sp>
          <p:nvSpPr>
            <p:cNvPr id="106" name="Google Shape;106;p17"/>
            <p:cNvSpPr/>
            <p:nvPr/>
          </p:nvSpPr>
          <p:spPr>
            <a:xfrm rot="-2700000">
              <a:off x="6256849" y="727455"/>
              <a:ext cx="240717" cy="114027"/>
            </a:xfrm>
            <a:custGeom>
              <a:rect b="b" l="l" r="r" t="t"/>
              <a:pathLst>
                <a:path extrusionOk="0" h="22601" w="47712">
                  <a:moveTo>
                    <a:pt x="36474" y="1"/>
                  </a:moveTo>
                  <a:lnTo>
                    <a:pt x="32896" y="3516"/>
                  </a:lnTo>
                  <a:lnTo>
                    <a:pt x="38106" y="8789"/>
                  </a:lnTo>
                  <a:lnTo>
                    <a:pt x="1" y="8789"/>
                  </a:lnTo>
                  <a:lnTo>
                    <a:pt x="1" y="13812"/>
                  </a:lnTo>
                  <a:lnTo>
                    <a:pt x="38106" y="13812"/>
                  </a:lnTo>
                  <a:lnTo>
                    <a:pt x="32833" y="19085"/>
                  </a:lnTo>
                  <a:lnTo>
                    <a:pt x="36411" y="22600"/>
                  </a:lnTo>
                  <a:lnTo>
                    <a:pt x="47711" y="11300"/>
                  </a:lnTo>
                  <a:lnTo>
                    <a:pt x="36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436525" y="699100"/>
              <a:ext cx="267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 rot="5400000">
              <a:off x="6390925" y="652300"/>
              <a:ext cx="255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09" name="Google Shape;109;p17"/>
          <p:cNvSpPr txBox="1"/>
          <p:nvPr>
            <p:ph idx="4" type="title"/>
          </p:nvPr>
        </p:nvSpPr>
        <p:spPr>
          <a:xfrm>
            <a:off x="711275" y="1914413"/>
            <a:ext cx="3813600" cy="5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5" type="title"/>
          </p:nvPr>
        </p:nvSpPr>
        <p:spPr>
          <a:xfrm>
            <a:off x="711275" y="2629725"/>
            <a:ext cx="3813600" cy="5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6" type="title"/>
          </p:nvPr>
        </p:nvSpPr>
        <p:spPr>
          <a:xfrm>
            <a:off x="711275" y="3345038"/>
            <a:ext cx="3813600" cy="5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7" type="title"/>
          </p:nvPr>
        </p:nvSpPr>
        <p:spPr>
          <a:xfrm>
            <a:off x="711275" y="4060350"/>
            <a:ext cx="3813600" cy="5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3" name="Google Shape;113;p17"/>
          <p:cNvSpPr/>
          <p:nvPr/>
        </p:nvSpPr>
        <p:spPr>
          <a:xfrm>
            <a:off x="6714486" y="3907975"/>
            <a:ext cx="1227600" cy="122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6630361" y="592650"/>
            <a:ext cx="2494200" cy="2494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p17"/>
          <p:cNvSpPr/>
          <p:nvPr>
            <p:ph idx="8" type="pic"/>
          </p:nvPr>
        </p:nvSpPr>
        <p:spPr>
          <a:xfrm>
            <a:off x="5434100" y="2461125"/>
            <a:ext cx="1790700" cy="1790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6" name="Google Shape;116;p17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chart">
  <p:cSld name="BLANK_1_1_1_1_1_1_1_1_1_1_1_1_1_1_1_3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idx="1" type="subTitle"/>
          </p:nvPr>
        </p:nvSpPr>
        <p:spPr>
          <a:xfrm>
            <a:off x="228900" y="1798163"/>
            <a:ext cx="2100900" cy="5973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2" type="body"/>
          </p:nvPr>
        </p:nvSpPr>
        <p:spPr>
          <a:xfrm>
            <a:off x="228100" y="2576700"/>
            <a:ext cx="2834400" cy="414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228600" y="457200"/>
            <a:ext cx="42966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22" name="Google Shape;122;p18"/>
          <p:cNvSpPr txBox="1"/>
          <p:nvPr>
            <p:ph idx="3" type="subTitle"/>
          </p:nvPr>
        </p:nvSpPr>
        <p:spPr>
          <a:xfrm>
            <a:off x="6082300" y="1798163"/>
            <a:ext cx="2100900" cy="5973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4" type="subTitle"/>
          </p:nvPr>
        </p:nvSpPr>
        <p:spPr>
          <a:xfrm>
            <a:off x="3155600" y="1798163"/>
            <a:ext cx="2100900" cy="5973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facad Flux"/>
              <a:buNone/>
              <a:defRPr sz="1200">
                <a:solidFill>
                  <a:schemeClr val="accent3"/>
                </a:solidFill>
                <a:latin typeface="Afacad Flux"/>
                <a:ea typeface="Afacad Flux"/>
                <a:cs typeface="Afacad Flux"/>
                <a:sym typeface="Afacad Flux"/>
              </a:defRPr>
            </a:lvl9pPr>
          </a:lstStyle>
          <a:p/>
        </p:txBody>
      </p:sp>
      <p:sp>
        <p:nvSpPr>
          <p:cNvPr id="124" name="Google Shape;124;p18"/>
          <p:cNvSpPr txBox="1"/>
          <p:nvPr>
            <p:ph idx="5" type="subTitle"/>
          </p:nvPr>
        </p:nvSpPr>
        <p:spPr>
          <a:xfrm>
            <a:off x="410400" y="2991450"/>
            <a:ext cx="939900" cy="342300"/>
          </a:xfrm>
          <a:prstGeom prst="rect">
            <a:avLst/>
          </a:prstGeom>
        </p:spPr>
        <p:txBody>
          <a:bodyPr anchorCtr="0" anchor="ctr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18"/>
          <p:cNvSpPr txBox="1"/>
          <p:nvPr>
            <p:ph idx="6" type="subTitle"/>
          </p:nvPr>
        </p:nvSpPr>
        <p:spPr>
          <a:xfrm>
            <a:off x="1699750" y="2991450"/>
            <a:ext cx="1232400" cy="3423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26" name="Google Shape;126;p18"/>
          <p:cNvSpPr txBox="1"/>
          <p:nvPr>
            <p:ph idx="7" type="body"/>
          </p:nvPr>
        </p:nvSpPr>
        <p:spPr>
          <a:xfrm>
            <a:off x="228100" y="3627900"/>
            <a:ext cx="2834400" cy="414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27" name="Google Shape;127;p18"/>
          <p:cNvSpPr txBox="1"/>
          <p:nvPr>
            <p:ph idx="8" type="subTitle"/>
          </p:nvPr>
        </p:nvSpPr>
        <p:spPr>
          <a:xfrm>
            <a:off x="410400" y="4042650"/>
            <a:ext cx="939900" cy="342300"/>
          </a:xfrm>
          <a:prstGeom prst="rect">
            <a:avLst/>
          </a:prstGeom>
        </p:spPr>
        <p:txBody>
          <a:bodyPr anchorCtr="0" anchor="ctr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8" name="Google Shape;128;p18"/>
          <p:cNvSpPr txBox="1"/>
          <p:nvPr>
            <p:ph idx="9" type="subTitle"/>
          </p:nvPr>
        </p:nvSpPr>
        <p:spPr>
          <a:xfrm>
            <a:off x="1699750" y="4042650"/>
            <a:ext cx="1232400" cy="3423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13" type="body"/>
          </p:nvPr>
        </p:nvSpPr>
        <p:spPr>
          <a:xfrm>
            <a:off x="3154800" y="2576700"/>
            <a:ext cx="2834400" cy="414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130" name="Google Shape;130;p18"/>
          <p:cNvSpPr txBox="1"/>
          <p:nvPr>
            <p:ph idx="14" type="subTitle"/>
          </p:nvPr>
        </p:nvSpPr>
        <p:spPr>
          <a:xfrm>
            <a:off x="3337100" y="2991450"/>
            <a:ext cx="939900" cy="342300"/>
          </a:xfrm>
          <a:prstGeom prst="rect">
            <a:avLst/>
          </a:prstGeom>
        </p:spPr>
        <p:txBody>
          <a:bodyPr anchorCtr="0" anchor="ctr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1" name="Google Shape;131;p18"/>
          <p:cNvSpPr txBox="1"/>
          <p:nvPr>
            <p:ph idx="15" type="subTitle"/>
          </p:nvPr>
        </p:nvSpPr>
        <p:spPr>
          <a:xfrm>
            <a:off x="4626450" y="2991450"/>
            <a:ext cx="1232400" cy="3423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16" type="body"/>
          </p:nvPr>
        </p:nvSpPr>
        <p:spPr>
          <a:xfrm>
            <a:off x="3154800" y="3627900"/>
            <a:ext cx="2834400" cy="414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33" name="Google Shape;133;p18"/>
          <p:cNvSpPr txBox="1"/>
          <p:nvPr>
            <p:ph idx="17" type="subTitle"/>
          </p:nvPr>
        </p:nvSpPr>
        <p:spPr>
          <a:xfrm>
            <a:off x="3337100" y="4042650"/>
            <a:ext cx="939900" cy="342300"/>
          </a:xfrm>
          <a:prstGeom prst="rect">
            <a:avLst/>
          </a:prstGeom>
        </p:spPr>
        <p:txBody>
          <a:bodyPr anchorCtr="0" anchor="ctr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4" name="Google Shape;134;p18"/>
          <p:cNvSpPr txBox="1"/>
          <p:nvPr>
            <p:ph idx="18" type="subTitle"/>
          </p:nvPr>
        </p:nvSpPr>
        <p:spPr>
          <a:xfrm>
            <a:off x="4626450" y="4042650"/>
            <a:ext cx="1232400" cy="3423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9" type="body"/>
          </p:nvPr>
        </p:nvSpPr>
        <p:spPr>
          <a:xfrm>
            <a:off x="6081500" y="2576700"/>
            <a:ext cx="2834400" cy="414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36" name="Google Shape;136;p18"/>
          <p:cNvSpPr txBox="1"/>
          <p:nvPr>
            <p:ph idx="20" type="subTitle"/>
          </p:nvPr>
        </p:nvSpPr>
        <p:spPr>
          <a:xfrm>
            <a:off x="6263800" y="2991450"/>
            <a:ext cx="939900" cy="342300"/>
          </a:xfrm>
          <a:prstGeom prst="rect">
            <a:avLst/>
          </a:prstGeom>
        </p:spPr>
        <p:txBody>
          <a:bodyPr anchorCtr="0" anchor="ctr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7" name="Google Shape;137;p18"/>
          <p:cNvSpPr txBox="1"/>
          <p:nvPr>
            <p:ph idx="21" type="subTitle"/>
          </p:nvPr>
        </p:nvSpPr>
        <p:spPr>
          <a:xfrm>
            <a:off x="7553150" y="2991450"/>
            <a:ext cx="1232400" cy="3423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38" name="Google Shape;138;p18"/>
          <p:cNvSpPr txBox="1"/>
          <p:nvPr>
            <p:ph idx="22" type="body"/>
          </p:nvPr>
        </p:nvSpPr>
        <p:spPr>
          <a:xfrm>
            <a:off x="6081500" y="3627900"/>
            <a:ext cx="2834400" cy="414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39" name="Google Shape;139;p18"/>
          <p:cNvSpPr txBox="1"/>
          <p:nvPr>
            <p:ph idx="23" type="subTitle"/>
          </p:nvPr>
        </p:nvSpPr>
        <p:spPr>
          <a:xfrm>
            <a:off x="6263800" y="4042650"/>
            <a:ext cx="939900" cy="342300"/>
          </a:xfrm>
          <a:prstGeom prst="rect">
            <a:avLst/>
          </a:prstGeom>
        </p:spPr>
        <p:txBody>
          <a:bodyPr anchorCtr="0" anchor="ctr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0" name="Google Shape;140;p18"/>
          <p:cNvSpPr txBox="1"/>
          <p:nvPr>
            <p:ph idx="24" type="subTitle"/>
          </p:nvPr>
        </p:nvSpPr>
        <p:spPr>
          <a:xfrm>
            <a:off x="7553150" y="4042650"/>
            <a:ext cx="1232400" cy="3423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41" name="Google Shape;141;p18"/>
          <p:cNvSpPr txBox="1"/>
          <p:nvPr>
            <p:ph idx="25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26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">
  <p:cSld name="CUSTOM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228600" y="457200"/>
            <a:ext cx="57606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228600" y="1895400"/>
            <a:ext cx="2834700" cy="21120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48" name="Google Shape;148;p19"/>
          <p:cNvSpPr txBox="1"/>
          <p:nvPr>
            <p:ph idx="2" type="body"/>
          </p:nvPr>
        </p:nvSpPr>
        <p:spPr>
          <a:xfrm>
            <a:off x="3154650" y="3024550"/>
            <a:ext cx="1370700" cy="1128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49" name="Google Shape;149;p19"/>
          <p:cNvSpPr txBox="1"/>
          <p:nvPr>
            <p:ph idx="3" type="body"/>
          </p:nvPr>
        </p:nvSpPr>
        <p:spPr>
          <a:xfrm>
            <a:off x="4616700" y="3024550"/>
            <a:ext cx="1370700" cy="1128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50" name="Google Shape;150;p19"/>
          <p:cNvSpPr txBox="1"/>
          <p:nvPr>
            <p:ph idx="4" type="body"/>
          </p:nvPr>
        </p:nvSpPr>
        <p:spPr>
          <a:xfrm>
            <a:off x="6078750" y="3024550"/>
            <a:ext cx="1370700" cy="1128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51" name="Google Shape;151;p19"/>
          <p:cNvSpPr txBox="1"/>
          <p:nvPr>
            <p:ph idx="5" type="body"/>
          </p:nvPr>
        </p:nvSpPr>
        <p:spPr>
          <a:xfrm>
            <a:off x="7540800" y="3024550"/>
            <a:ext cx="1370700" cy="1128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52" name="Google Shape;152;p19"/>
          <p:cNvSpPr txBox="1"/>
          <p:nvPr>
            <p:ph idx="6" type="subTitle"/>
          </p:nvPr>
        </p:nvSpPr>
        <p:spPr>
          <a:xfrm>
            <a:off x="3155275" y="2700171"/>
            <a:ext cx="1370700" cy="1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3" name="Google Shape;153;p19"/>
          <p:cNvSpPr txBox="1"/>
          <p:nvPr>
            <p:ph idx="7" type="subTitle"/>
          </p:nvPr>
        </p:nvSpPr>
        <p:spPr>
          <a:xfrm>
            <a:off x="4617950" y="2700171"/>
            <a:ext cx="1370700" cy="1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4" name="Google Shape;154;p19"/>
          <p:cNvSpPr txBox="1"/>
          <p:nvPr>
            <p:ph idx="8" type="subTitle"/>
          </p:nvPr>
        </p:nvSpPr>
        <p:spPr>
          <a:xfrm>
            <a:off x="6080625" y="2700171"/>
            <a:ext cx="1370700" cy="1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5" name="Google Shape;155;p19"/>
          <p:cNvSpPr txBox="1"/>
          <p:nvPr>
            <p:ph idx="9" type="subTitle"/>
          </p:nvPr>
        </p:nvSpPr>
        <p:spPr>
          <a:xfrm>
            <a:off x="7543300" y="2700171"/>
            <a:ext cx="1370700" cy="1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6" name="Google Shape;156;p19"/>
          <p:cNvSpPr txBox="1"/>
          <p:nvPr>
            <p:ph idx="13" type="subTitle"/>
          </p:nvPr>
        </p:nvSpPr>
        <p:spPr>
          <a:xfrm>
            <a:off x="3155275" y="1895400"/>
            <a:ext cx="2834700" cy="1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7" name="Google Shape;157;p19"/>
          <p:cNvSpPr txBox="1"/>
          <p:nvPr>
            <p:ph idx="14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158" name="Google Shape;158;p19"/>
          <p:cNvSpPr txBox="1"/>
          <p:nvPr>
            <p:ph idx="15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159" name="Google Shape;159;p19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ALT 1">
  <p:cSld name="CUSTOM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>
            <p:ph idx="2" type="pic"/>
          </p:nvPr>
        </p:nvSpPr>
        <p:spPr>
          <a:xfrm>
            <a:off x="6080425" y="457200"/>
            <a:ext cx="2482500" cy="4229400"/>
          </a:xfrm>
          <a:prstGeom prst="round2DiagRect">
            <a:avLst>
              <a:gd fmla="val 16589" name="adj1"/>
              <a:gd fmla="val 8414" name="adj2"/>
            </a:avLst>
          </a:prstGeom>
          <a:noFill/>
          <a:ln>
            <a:noFill/>
          </a:ln>
        </p:spPr>
      </p:sp>
      <p:sp>
        <p:nvSpPr>
          <p:cNvPr id="163" name="Google Shape;163;p20"/>
          <p:cNvSpPr txBox="1"/>
          <p:nvPr>
            <p:ph idx="1" type="subTitle"/>
          </p:nvPr>
        </p:nvSpPr>
        <p:spPr>
          <a:xfrm>
            <a:off x="6311900" y="3871922"/>
            <a:ext cx="1974900" cy="41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dk1"/>
                </a:solidFill>
                <a:latin typeface="Afacad Flux"/>
                <a:ea typeface="Afacad Flux"/>
                <a:cs typeface="Afacad Flux"/>
                <a:sym typeface="Afacad Flux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facad Flux"/>
              <a:buNone/>
              <a:defRPr sz="1200">
                <a:solidFill>
                  <a:schemeClr val="dk1"/>
                </a:solidFill>
                <a:latin typeface="Afacad Flux"/>
                <a:ea typeface="Afacad Flux"/>
                <a:cs typeface="Afacad Flux"/>
                <a:sym typeface="Afacad Flux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facad Flux"/>
              <a:buNone/>
              <a:defRPr sz="1200">
                <a:solidFill>
                  <a:schemeClr val="dk1"/>
                </a:solidFill>
                <a:latin typeface="Afacad Flux"/>
                <a:ea typeface="Afacad Flux"/>
                <a:cs typeface="Afacad Flux"/>
                <a:sym typeface="Afacad Flux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facad Flux"/>
              <a:buNone/>
              <a:defRPr sz="1200">
                <a:solidFill>
                  <a:schemeClr val="dk1"/>
                </a:solidFill>
                <a:latin typeface="Afacad Flux"/>
                <a:ea typeface="Afacad Flux"/>
                <a:cs typeface="Afacad Flux"/>
                <a:sym typeface="Afacad Flux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facad Flux"/>
              <a:buNone/>
              <a:defRPr sz="1200">
                <a:solidFill>
                  <a:schemeClr val="dk1"/>
                </a:solidFill>
                <a:latin typeface="Afacad Flux"/>
                <a:ea typeface="Afacad Flux"/>
                <a:cs typeface="Afacad Flux"/>
                <a:sym typeface="Afacad Flux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facad Flux"/>
              <a:buNone/>
              <a:defRPr sz="1200">
                <a:solidFill>
                  <a:schemeClr val="dk1"/>
                </a:solidFill>
                <a:latin typeface="Afacad Flux"/>
                <a:ea typeface="Afacad Flux"/>
                <a:cs typeface="Afacad Flux"/>
                <a:sym typeface="Afacad Flux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facad Flux"/>
              <a:buNone/>
              <a:defRPr sz="1200">
                <a:solidFill>
                  <a:schemeClr val="dk1"/>
                </a:solidFill>
                <a:latin typeface="Afacad Flux"/>
                <a:ea typeface="Afacad Flux"/>
                <a:cs typeface="Afacad Flux"/>
                <a:sym typeface="Afacad Flux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facad Flux"/>
              <a:buNone/>
              <a:defRPr sz="1200">
                <a:solidFill>
                  <a:schemeClr val="dk1"/>
                </a:solidFill>
                <a:latin typeface="Afacad Flux"/>
                <a:ea typeface="Afacad Flux"/>
                <a:cs typeface="Afacad Flux"/>
                <a:sym typeface="Afacad Flux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facad Flux"/>
              <a:buNone/>
              <a:defRPr sz="1200">
                <a:solidFill>
                  <a:schemeClr val="dk1"/>
                </a:solidFill>
                <a:latin typeface="Afacad Flux"/>
                <a:ea typeface="Afacad Flux"/>
                <a:cs typeface="Afacad Flux"/>
                <a:sym typeface="Afacad Flux"/>
              </a:defRPr>
            </a:lvl9pPr>
          </a:lstStyle>
          <a:p/>
        </p:txBody>
      </p:sp>
      <p:sp>
        <p:nvSpPr>
          <p:cNvPr id="164" name="Google Shape;164;p20"/>
          <p:cNvSpPr txBox="1"/>
          <p:nvPr>
            <p:ph idx="3" type="subTitle"/>
          </p:nvPr>
        </p:nvSpPr>
        <p:spPr>
          <a:xfrm>
            <a:off x="6311900" y="4288217"/>
            <a:ext cx="1974900" cy="4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5" name="Google Shape;165;p20"/>
          <p:cNvSpPr txBox="1"/>
          <p:nvPr>
            <p:ph idx="4" type="subTitle"/>
          </p:nvPr>
        </p:nvSpPr>
        <p:spPr>
          <a:xfrm>
            <a:off x="3307050" y="3090050"/>
            <a:ext cx="1147500" cy="42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6" name="Google Shape;166;p20"/>
          <p:cNvSpPr txBox="1"/>
          <p:nvPr>
            <p:ph type="title"/>
          </p:nvPr>
        </p:nvSpPr>
        <p:spPr>
          <a:xfrm>
            <a:off x="228600" y="457200"/>
            <a:ext cx="57609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67" name="Google Shape;167;p20"/>
          <p:cNvSpPr txBox="1"/>
          <p:nvPr>
            <p:ph idx="5" type="body"/>
          </p:nvPr>
        </p:nvSpPr>
        <p:spPr>
          <a:xfrm>
            <a:off x="228600" y="1895400"/>
            <a:ext cx="2834700" cy="21120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68" name="Google Shape;168;p20"/>
          <p:cNvSpPr txBox="1"/>
          <p:nvPr>
            <p:ph idx="6" type="subTitle"/>
          </p:nvPr>
        </p:nvSpPr>
        <p:spPr>
          <a:xfrm>
            <a:off x="3307050" y="2115200"/>
            <a:ext cx="1974900" cy="3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9" name="Google Shape;169;p20"/>
          <p:cNvSpPr txBox="1"/>
          <p:nvPr>
            <p:ph idx="7" type="subTitle"/>
          </p:nvPr>
        </p:nvSpPr>
        <p:spPr>
          <a:xfrm>
            <a:off x="3307050" y="3517427"/>
            <a:ext cx="1147500" cy="1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0" name="Google Shape;170;p20"/>
          <p:cNvSpPr txBox="1"/>
          <p:nvPr>
            <p:ph idx="8" type="subTitle"/>
          </p:nvPr>
        </p:nvSpPr>
        <p:spPr>
          <a:xfrm>
            <a:off x="4618950" y="3090050"/>
            <a:ext cx="1147500" cy="42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1" name="Google Shape;171;p20"/>
          <p:cNvSpPr txBox="1"/>
          <p:nvPr>
            <p:ph idx="9" type="subTitle"/>
          </p:nvPr>
        </p:nvSpPr>
        <p:spPr>
          <a:xfrm>
            <a:off x="4618950" y="3517427"/>
            <a:ext cx="1147500" cy="1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2" name="Google Shape;172;p20"/>
          <p:cNvSpPr txBox="1"/>
          <p:nvPr>
            <p:ph idx="13" type="subTitle"/>
          </p:nvPr>
        </p:nvSpPr>
        <p:spPr>
          <a:xfrm>
            <a:off x="3307050" y="3840813"/>
            <a:ext cx="1147500" cy="42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3" name="Google Shape;173;p20"/>
          <p:cNvSpPr txBox="1"/>
          <p:nvPr>
            <p:ph idx="14" type="subTitle"/>
          </p:nvPr>
        </p:nvSpPr>
        <p:spPr>
          <a:xfrm>
            <a:off x="3307050" y="4268190"/>
            <a:ext cx="1147500" cy="1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4" name="Google Shape;174;p20"/>
          <p:cNvSpPr txBox="1"/>
          <p:nvPr>
            <p:ph idx="15" type="subTitle"/>
          </p:nvPr>
        </p:nvSpPr>
        <p:spPr>
          <a:xfrm>
            <a:off x="4618950" y="3840813"/>
            <a:ext cx="1147500" cy="42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5" name="Google Shape;175;p20"/>
          <p:cNvSpPr txBox="1"/>
          <p:nvPr>
            <p:ph idx="16" type="subTitle"/>
          </p:nvPr>
        </p:nvSpPr>
        <p:spPr>
          <a:xfrm>
            <a:off x="4618950" y="4268190"/>
            <a:ext cx="1147500" cy="1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sz="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6" name="Google Shape;176;p20"/>
          <p:cNvSpPr txBox="1"/>
          <p:nvPr>
            <p:ph idx="17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177" name="Google Shape;177;p20"/>
          <p:cNvSpPr txBox="1"/>
          <p:nvPr>
            <p:ph idx="18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178" name="Google Shape;178;p20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ncial highlights">
  <p:cSld name="CUSTOM_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idx="1" type="subTitle"/>
          </p:nvPr>
        </p:nvSpPr>
        <p:spPr>
          <a:xfrm>
            <a:off x="228600" y="1966725"/>
            <a:ext cx="2997300" cy="828900"/>
          </a:xfrm>
          <a:prstGeom prst="rect">
            <a:avLst/>
          </a:prstGeom>
        </p:spPr>
        <p:txBody>
          <a:bodyPr anchorCtr="0" anchor="ctr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/>
            </a:lvl9pPr>
          </a:lstStyle>
          <a:p/>
        </p:txBody>
      </p:sp>
      <p:sp>
        <p:nvSpPr>
          <p:cNvPr id="183" name="Google Shape;183;p21"/>
          <p:cNvSpPr txBox="1"/>
          <p:nvPr>
            <p:ph idx="2" type="subTitle"/>
          </p:nvPr>
        </p:nvSpPr>
        <p:spPr>
          <a:xfrm>
            <a:off x="228600" y="1611825"/>
            <a:ext cx="2834700" cy="354900"/>
          </a:xfrm>
          <a:prstGeom prst="rect">
            <a:avLst/>
          </a:prstGeom>
        </p:spPr>
        <p:txBody>
          <a:bodyPr anchorCtr="0" anchor="t" bIns="91425" lIns="182875" spcFirstLastPara="1" rIns="182875" wrap="square" tIns="182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4" name="Google Shape;184;p21"/>
          <p:cNvSpPr txBox="1"/>
          <p:nvPr>
            <p:ph idx="3" type="subTitle"/>
          </p:nvPr>
        </p:nvSpPr>
        <p:spPr>
          <a:xfrm>
            <a:off x="228600" y="2876550"/>
            <a:ext cx="1974900" cy="1707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/>
            </a:lvl9pPr>
          </a:lstStyle>
          <a:p/>
        </p:txBody>
      </p:sp>
      <p:sp>
        <p:nvSpPr>
          <p:cNvPr id="185" name="Google Shape;185;p21"/>
          <p:cNvSpPr txBox="1"/>
          <p:nvPr>
            <p:ph idx="4" type="subTitle"/>
          </p:nvPr>
        </p:nvSpPr>
        <p:spPr>
          <a:xfrm>
            <a:off x="228600" y="3158550"/>
            <a:ext cx="1974900" cy="1707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6" name="Google Shape;186;p21"/>
          <p:cNvSpPr txBox="1"/>
          <p:nvPr>
            <p:ph idx="5" type="body"/>
          </p:nvPr>
        </p:nvSpPr>
        <p:spPr>
          <a:xfrm>
            <a:off x="6813900" y="1611825"/>
            <a:ext cx="2101500" cy="16320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7" name="Google Shape;187;p21"/>
          <p:cNvSpPr txBox="1"/>
          <p:nvPr>
            <p:ph idx="6" type="subTitle"/>
          </p:nvPr>
        </p:nvSpPr>
        <p:spPr>
          <a:xfrm>
            <a:off x="2329800" y="3937425"/>
            <a:ext cx="1974900" cy="4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8" name="Google Shape;188;p21"/>
          <p:cNvSpPr txBox="1"/>
          <p:nvPr>
            <p:ph idx="7" type="subTitle"/>
          </p:nvPr>
        </p:nvSpPr>
        <p:spPr>
          <a:xfrm>
            <a:off x="2329800" y="4382000"/>
            <a:ext cx="1974900" cy="1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9" name="Google Shape;189;p21"/>
          <p:cNvSpPr txBox="1"/>
          <p:nvPr>
            <p:ph idx="8" type="subTitle"/>
          </p:nvPr>
        </p:nvSpPr>
        <p:spPr>
          <a:xfrm>
            <a:off x="228600" y="3677848"/>
            <a:ext cx="1974900" cy="1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 sz="12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 sz="12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 sz="12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 sz="12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 sz="12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 sz="12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 sz="12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"/>
              <a:buNone/>
              <a:defRPr sz="12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90" name="Google Shape;190;p21"/>
          <p:cNvSpPr txBox="1"/>
          <p:nvPr>
            <p:ph idx="9" type="subTitle"/>
          </p:nvPr>
        </p:nvSpPr>
        <p:spPr>
          <a:xfrm>
            <a:off x="228600" y="3937425"/>
            <a:ext cx="1974900" cy="4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1" name="Google Shape;191;p21"/>
          <p:cNvSpPr txBox="1"/>
          <p:nvPr>
            <p:ph idx="13" type="subTitle"/>
          </p:nvPr>
        </p:nvSpPr>
        <p:spPr>
          <a:xfrm>
            <a:off x="228600" y="4382000"/>
            <a:ext cx="1974900" cy="1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2" name="Google Shape;192;p21"/>
          <p:cNvSpPr txBox="1"/>
          <p:nvPr>
            <p:ph idx="14" type="subTitle"/>
          </p:nvPr>
        </p:nvSpPr>
        <p:spPr>
          <a:xfrm>
            <a:off x="4328100" y="3937425"/>
            <a:ext cx="1974900" cy="4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3" name="Google Shape;193;p21"/>
          <p:cNvSpPr txBox="1"/>
          <p:nvPr>
            <p:ph idx="15" type="subTitle"/>
          </p:nvPr>
        </p:nvSpPr>
        <p:spPr>
          <a:xfrm>
            <a:off x="4328100" y="4382000"/>
            <a:ext cx="1974900" cy="1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4" name="Google Shape;194;p21"/>
          <p:cNvSpPr txBox="1"/>
          <p:nvPr>
            <p:ph idx="16" type="subTitle"/>
          </p:nvPr>
        </p:nvSpPr>
        <p:spPr>
          <a:xfrm>
            <a:off x="6720000" y="3848538"/>
            <a:ext cx="1974900" cy="4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95" name="Google Shape;195;p21"/>
          <p:cNvSpPr txBox="1"/>
          <p:nvPr>
            <p:ph idx="17" type="subTitle"/>
          </p:nvPr>
        </p:nvSpPr>
        <p:spPr>
          <a:xfrm>
            <a:off x="6720000" y="4382000"/>
            <a:ext cx="1974900" cy="1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nter SemiBold"/>
              <a:buNone/>
              <a:defRPr sz="1200">
                <a:solidFill>
                  <a:schemeClr val="accent3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96" name="Google Shape;196;p21"/>
          <p:cNvSpPr txBox="1"/>
          <p:nvPr>
            <p:ph type="title"/>
          </p:nvPr>
        </p:nvSpPr>
        <p:spPr>
          <a:xfrm>
            <a:off x="228600" y="457200"/>
            <a:ext cx="57609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97" name="Google Shape;197;p21"/>
          <p:cNvSpPr txBox="1"/>
          <p:nvPr>
            <p:ph idx="18" type="subTitle"/>
          </p:nvPr>
        </p:nvSpPr>
        <p:spPr>
          <a:xfrm>
            <a:off x="3337932" y="1966725"/>
            <a:ext cx="2834700" cy="828900"/>
          </a:xfrm>
          <a:prstGeom prst="rect">
            <a:avLst/>
          </a:prstGeom>
        </p:spPr>
        <p:txBody>
          <a:bodyPr anchorCtr="0" anchor="ctr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8" name="Google Shape;198;p21"/>
          <p:cNvSpPr txBox="1"/>
          <p:nvPr>
            <p:ph idx="19" type="subTitle"/>
          </p:nvPr>
        </p:nvSpPr>
        <p:spPr>
          <a:xfrm>
            <a:off x="3337932" y="1611825"/>
            <a:ext cx="2834700" cy="354900"/>
          </a:xfrm>
          <a:prstGeom prst="rect">
            <a:avLst/>
          </a:prstGeom>
        </p:spPr>
        <p:txBody>
          <a:bodyPr anchorCtr="0" anchor="t" bIns="91425" lIns="182875" spcFirstLastPara="1" rIns="182875" wrap="square" tIns="182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9" name="Google Shape;199;p21"/>
          <p:cNvSpPr txBox="1"/>
          <p:nvPr>
            <p:ph idx="20" type="subTitle"/>
          </p:nvPr>
        </p:nvSpPr>
        <p:spPr>
          <a:xfrm>
            <a:off x="3337932" y="2876550"/>
            <a:ext cx="1974900" cy="1707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0" name="Google Shape;200;p21"/>
          <p:cNvSpPr txBox="1"/>
          <p:nvPr>
            <p:ph idx="21" type="subTitle"/>
          </p:nvPr>
        </p:nvSpPr>
        <p:spPr>
          <a:xfrm>
            <a:off x="3337932" y="3158550"/>
            <a:ext cx="1974900" cy="1707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01" name="Google Shape;201;p21"/>
          <p:cNvGrpSpPr/>
          <p:nvPr/>
        </p:nvGrpSpPr>
        <p:grpSpPr>
          <a:xfrm rot="2700000">
            <a:off x="6193285" y="4054405"/>
            <a:ext cx="250839" cy="250839"/>
            <a:chOff x="6251786" y="659047"/>
            <a:chExt cx="250842" cy="250842"/>
          </a:xfrm>
        </p:grpSpPr>
        <p:sp>
          <p:nvSpPr>
            <p:cNvPr id="202" name="Google Shape;202;p21"/>
            <p:cNvSpPr/>
            <p:nvPr/>
          </p:nvSpPr>
          <p:spPr>
            <a:xfrm rot="-2700000">
              <a:off x="6256849" y="727455"/>
              <a:ext cx="240717" cy="114027"/>
            </a:xfrm>
            <a:custGeom>
              <a:rect b="b" l="l" r="r" t="t"/>
              <a:pathLst>
                <a:path extrusionOk="0" h="22601" w="47712">
                  <a:moveTo>
                    <a:pt x="36474" y="1"/>
                  </a:moveTo>
                  <a:lnTo>
                    <a:pt x="32896" y="3516"/>
                  </a:lnTo>
                  <a:lnTo>
                    <a:pt x="38106" y="8789"/>
                  </a:lnTo>
                  <a:lnTo>
                    <a:pt x="1" y="8789"/>
                  </a:lnTo>
                  <a:lnTo>
                    <a:pt x="1" y="13812"/>
                  </a:lnTo>
                  <a:lnTo>
                    <a:pt x="38106" y="13812"/>
                  </a:lnTo>
                  <a:lnTo>
                    <a:pt x="32833" y="19085"/>
                  </a:lnTo>
                  <a:lnTo>
                    <a:pt x="36411" y="22600"/>
                  </a:lnTo>
                  <a:lnTo>
                    <a:pt x="47711" y="11300"/>
                  </a:lnTo>
                  <a:lnTo>
                    <a:pt x="364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6436525" y="699100"/>
              <a:ext cx="26700" cy="119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 rot="5400000">
              <a:off x="6390925" y="652300"/>
              <a:ext cx="25500" cy="119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05" name="Google Shape;205;p21"/>
          <p:cNvSpPr txBox="1"/>
          <p:nvPr>
            <p:ph idx="22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206" name="Google Shape;206;p21"/>
          <p:cNvSpPr txBox="1"/>
          <p:nvPr>
            <p:ph idx="23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207" name="Google Shape;207;p21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6 cards">
  <p:cSld name="BLANK_1_1_1_1_1_1_1_1_1_1_1_1_1_1_1_1_1_2">
    <p:bg>
      <p:bgPr>
        <a:solidFill>
          <a:schemeClr val="lt2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/>
          <p:nvPr>
            <p:ph idx="2" type="pic"/>
          </p:nvPr>
        </p:nvSpPr>
        <p:spPr>
          <a:xfrm>
            <a:off x="2604225" y="636025"/>
            <a:ext cx="775500" cy="777300"/>
          </a:xfrm>
          <a:prstGeom prst="roundRect">
            <a:avLst>
              <a:gd fmla="val 30222" name="adj"/>
            </a:avLst>
          </a:prstGeom>
          <a:noFill/>
          <a:ln>
            <a:noFill/>
          </a:ln>
        </p:spPr>
      </p:sp>
      <p:sp>
        <p:nvSpPr>
          <p:cNvPr id="211" name="Google Shape;211;p22"/>
          <p:cNvSpPr/>
          <p:nvPr>
            <p:ph idx="3" type="pic"/>
          </p:nvPr>
        </p:nvSpPr>
        <p:spPr>
          <a:xfrm>
            <a:off x="4799225" y="636025"/>
            <a:ext cx="775500" cy="777300"/>
          </a:xfrm>
          <a:prstGeom prst="roundRect">
            <a:avLst>
              <a:gd fmla="val 30222" name="adj"/>
            </a:avLst>
          </a:prstGeom>
          <a:noFill/>
          <a:ln>
            <a:noFill/>
          </a:ln>
        </p:spPr>
      </p:sp>
      <p:sp>
        <p:nvSpPr>
          <p:cNvPr id="212" name="Google Shape;212;p22"/>
          <p:cNvSpPr/>
          <p:nvPr>
            <p:ph idx="4" type="pic"/>
          </p:nvPr>
        </p:nvSpPr>
        <p:spPr>
          <a:xfrm>
            <a:off x="6994225" y="636025"/>
            <a:ext cx="775500" cy="777300"/>
          </a:xfrm>
          <a:prstGeom prst="roundRect">
            <a:avLst>
              <a:gd fmla="val 30222" name="adj"/>
            </a:avLst>
          </a:prstGeom>
          <a:noFill/>
          <a:ln>
            <a:noFill/>
          </a:ln>
        </p:spPr>
      </p:sp>
      <p:sp>
        <p:nvSpPr>
          <p:cNvPr id="213" name="Google Shape;213;p22"/>
          <p:cNvSpPr/>
          <p:nvPr>
            <p:ph idx="5" type="pic"/>
          </p:nvPr>
        </p:nvSpPr>
        <p:spPr>
          <a:xfrm>
            <a:off x="2604225" y="2794350"/>
            <a:ext cx="775500" cy="777300"/>
          </a:xfrm>
          <a:prstGeom prst="roundRect">
            <a:avLst>
              <a:gd fmla="val 30222" name="adj"/>
            </a:avLst>
          </a:prstGeom>
          <a:noFill/>
          <a:ln>
            <a:noFill/>
          </a:ln>
        </p:spPr>
      </p:sp>
      <p:sp>
        <p:nvSpPr>
          <p:cNvPr id="214" name="Google Shape;214;p22"/>
          <p:cNvSpPr/>
          <p:nvPr>
            <p:ph idx="6" type="pic"/>
          </p:nvPr>
        </p:nvSpPr>
        <p:spPr>
          <a:xfrm>
            <a:off x="4799225" y="2794350"/>
            <a:ext cx="775500" cy="777300"/>
          </a:xfrm>
          <a:prstGeom prst="roundRect">
            <a:avLst>
              <a:gd fmla="val 30222" name="adj"/>
            </a:avLst>
          </a:prstGeom>
          <a:noFill/>
          <a:ln>
            <a:noFill/>
          </a:ln>
        </p:spPr>
      </p:sp>
      <p:sp>
        <p:nvSpPr>
          <p:cNvPr id="215" name="Google Shape;215;p22"/>
          <p:cNvSpPr/>
          <p:nvPr>
            <p:ph idx="7" type="pic"/>
          </p:nvPr>
        </p:nvSpPr>
        <p:spPr>
          <a:xfrm>
            <a:off x="6994225" y="2794350"/>
            <a:ext cx="775500" cy="777300"/>
          </a:xfrm>
          <a:prstGeom prst="roundRect">
            <a:avLst>
              <a:gd fmla="val 30222" name="adj"/>
            </a:avLst>
          </a:prstGeom>
          <a:noFill/>
          <a:ln>
            <a:noFill/>
          </a:ln>
        </p:spPr>
      </p:sp>
      <p:sp>
        <p:nvSpPr>
          <p:cNvPr id="216" name="Google Shape;216;p22"/>
          <p:cNvSpPr txBox="1"/>
          <p:nvPr>
            <p:ph type="title"/>
          </p:nvPr>
        </p:nvSpPr>
        <p:spPr>
          <a:xfrm>
            <a:off x="228600" y="457200"/>
            <a:ext cx="2101200" cy="13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217" name="Google Shape;217;p22"/>
          <p:cNvSpPr txBox="1"/>
          <p:nvPr>
            <p:ph idx="1" type="subTitle"/>
          </p:nvPr>
        </p:nvSpPr>
        <p:spPr>
          <a:xfrm>
            <a:off x="2423700" y="2127175"/>
            <a:ext cx="2101200" cy="305700"/>
          </a:xfrm>
          <a:prstGeom prst="rect">
            <a:avLst/>
          </a:prstGeom>
        </p:spPr>
        <p:txBody>
          <a:bodyPr anchorCtr="0" anchor="t" bIns="182875" lIns="18287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" name="Google Shape;218;p22"/>
          <p:cNvSpPr txBox="1"/>
          <p:nvPr>
            <p:ph idx="8" type="subTitle"/>
          </p:nvPr>
        </p:nvSpPr>
        <p:spPr>
          <a:xfrm>
            <a:off x="2423700" y="1540276"/>
            <a:ext cx="2101200" cy="574800"/>
          </a:xfrm>
          <a:prstGeom prst="rect">
            <a:avLst/>
          </a:prstGeom>
        </p:spPr>
        <p:txBody>
          <a:bodyPr anchorCtr="0" anchor="b" bIns="0" lIns="182875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9" name="Google Shape;219;p22"/>
          <p:cNvSpPr txBox="1"/>
          <p:nvPr>
            <p:ph idx="9" type="subTitle"/>
          </p:nvPr>
        </p:nvSpPr>
        <p:spPr>
          <a:xfrm>
            <a:off x="2418750" y="4285050"/>
            <a:ext cx="2101200" cy="305700"/>
          </a:xfrm>
          <a:prstGeom prst="rect">
            <a:avLst/>
          </a:prstGeom>
        </p:spPr>
        <p:txBody>
          <a:bodyPr anchorCtr="0" anchor="t" bIns="182875" lIns="18287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" name="Google Shape;220;p22"/>
          <p:cNvSpPr txBox="1"/>
          <p:nvPr>
            <p:ph idx="13" type="subTitle"/>
          </p:nvPr>
        </p:nvSpPr>
        <p:spPr>
          <a:xfrm>
            <a:off x="2423700" y="3691554"/>
            <a:ext cx="2101200" cy="576000"/>
          </a:xfrm>
          <a:prstGeom prst="rect">
            <a:avLst/>
          </a:prstGeom>
        </p:spPr>
        <p:txBody>
          <a:bodyPr anchorCtr="0" anchor="b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1" name="Google Shape;221;p22"/>
          <p:cNvSpPr txBox="1"/>
          <p:nvPr>
            <p:ph idx="14" type="subTitle"/>
          </p:nvPr>
        </p:nvSpPr>
        <p:spPr>
          <a:xfrm>
            <a:off x="4618800" y="2127175"/>
            <a:ext cx="2101200" cy="305700"/>
          </a:xfrm>
          <a:prstGeom prst="rect">
            <a:avLst/>
          </a:prstGeom>
        </p:spPr>
        <p:txBody>
          <a:bodyPr anchorCtr="0" anchor="t" bIns="182875" lIns="18287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2" name="Google Shape;222;p22"/>
          <p:cNvSpPr txBox="1"/>
          <p:nvPr>
            <p:ph idx="15" type="subTitle"/>
          </p:nvPr>
        </p:nvSpPr>
        <p:spPr>
          <a:xfrm>
            <a:off x="4618800" y="1540276"/>
            <a:ext cx="2101200" cy="574800"/>
          </a:xfrm>
          <a:prstGeom prst="rect">
            <a:avLst/>
          </a:prstGeom>
        </p:spPr>
        <p:txBody>
          <a:bodyPr anchorCtr="0" anchor="b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3" name="Google Shape;223;p22"/>
          <p:cNvSpPr txBox="1"/>
          <p:nvPr>
            <p:ph idx="16" type="subTitle"/>
          </p:nvPr>
        </p:nvSpPr>
        <p:spPr>
          <a:xfrm>
            <a:off x="4613850" y="4288536"/>
            <a:ext cx="2101200" cy="305700"/>
          </a:xfrm>
          <a:prstGeom prst="rect">
            <a:avLst/>
          </a:prstGeom>
        </p:spPr>
        <p:txBody>
          <a:bodyPr anchorCtr="0" anchor="t" bIns="182875" lIns="18287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4" name="Google Shape;224;p22"/>
          <p:cNvSpPr txBox="1"/>
          <p:nvPr>
            <p:ph idx="17" type="subTitle"/>
          </p:nvPr>
        </p:nvSpPr>
        <p:spPr>
          <a:xfrm>
            <a:off x="4613825" y="3691554"/>
            <a:ext cx="2101200" cy="576000"/>
          </a:xfrm>
          <a:prstGeom prst="rect">
            <a:avLst/>
          </a:prstGeom>
        </p:spPr>
        <p:txBody>
          <a:bodyPr anchorCtr="0" anchor="b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5" name="Google Shape;225;p22"/>
          <p:cNvSpPr txBox="1"/>
          <p:nvPr>
            <p:ph idx="18" type="subTitle"/>
          </p:nvPr>
        </p:nvSpPr>
        <p:spPr>
          <a:xfrm>
            <a:off x="6813963" y="2127175"/>
            <a:ext cx="2101200" cy="305700"/>
          </a:xfrm>
          <a:prstGeom prst="rect">
            <a:avLst/>
          </a:prstGeom>
        </p:spPr>
        <p:txBody>
          <a:bodyPr anchorCtr="0" anchor="t" bIns="182875" lIns="18287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6" name="Google Shape;226;p22"/>
          <p:cNvSpPr txBox="1"/>
          <p:nvPr>
            <p:ph idx="19" type="subTitle"/>
          </p:nvPr>
        </p:nvSpPr>
        <p:spPr>
          <a:xfrm>
            <a:off x="6816750" y="1540376"/>
            <a:ext cx="2101200" cy="574800"/>
          </a:xfrm>
          <a:prstGeom prst="rect">
            <a:avLst/>
          </a:prstGeom>
        </p:spPr>
        <p:txBody>
          <a:bodyPr anchorCtr="0" anchor="b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7" name="Google Shape;227;p22"/>
          <p:cNvSpPr txBox="1"/>
          <p:nvPr>
            <p:ph idx="20" type="subTitle"/>
          </p:nvPr>
        </p:nvSpPr>
        <p:spPr>
          <a:xfrm>
            <a:off x="6809013" y="4288536"/>
            <a:ext cx="2101200" cy="305700"/>
          </a:xfrm>
          <a:prstGeom prst="rect">
            <a:avLst/>
          </a:prstGeom>
        </p:spPr>
        <p:txBody>
          <a:bodyPr anchorCtr="0" anchor="t" bIns="182875" lIns="18287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8" name="Google Shape;228;p22"/>
          <p:cNvSpPr txBox="1"/>
          <p:nvPr>
            <p:ph idx="21" type="subTitle"/>
          </p:nvPr>
        </p:nvSpPr>
        <p:spPr>
          <a:xfrm>
            <a:off x="6813888" y="3691554"/>
            <a:ext cx="2101200" cy="576000"/>
          </a:xfrm>
          <a:prstGeom prst="rect">
            <a:avLst/>
          </a:prstGeom>
        </p:spPr>
        <p:txBody>
          <a:bodyPr anchorCtr="0" anchor="b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9" name="Google Shape;229;p22"/>
          <p:cNvSpPr txBox="1"/>
          <p:nvPr>
            <p:ph idx="22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Inter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23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231" name="Google Shape;231;p22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ards">
  <p:cSld name="BLANK_1_1_1_1_1_1_1_1_1_1_1_1_1_1_1_2_1">
    <p:bg>
      <p:bgPr>
        <a:solidFill>
          <a:schemeClr val="dk2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/>
          <p:nvPr>
            <p:ph idx="1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6" name="Google Shape;236;p23"/>
          <p:cNvSpPr txBox="1"/>
          <p:nvPr>
            <p:ph type="title"/>
          </p:nvPr>
        </p:nvSpPr>
        <p:spPr>
          <a:xfrm>
            <a:off x="228600" y="457200"/>
            <a:ext cx="4296600" cy="7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237" name="Google Shape;237;p23"/>
          <p:cNvSpPr/>
          <p:nvPr>
            <p:ph idx="2" type="pic"/>
          </p:nvPr>
        </p:nvSpPr>
        <p:spPr>
          <a:xfrm>
            <a:off x="424725" y="2021200"/>
            <a:ext cx="673200" cy="67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3"/>
          <p:cNvSpPr txBox="1"/>
          <p:nvPr>
            <p:ph idx="3" type="subTitle"/>
          </p:nvPr>
        </p:nvSpPr>
        <p:spPr>
          <a:xfrm>
            <a:off x="228450" y="3143115"/>
            <a:ext cx="2101200" cy="305700"/>
          </a:xfrm>
          <a:prstGeom prst="rect">
            <a:avLst/>
          </a:prstGeom>
        </p:spPr>
        <p:txBody>
          <a:bodyPr anchorCtr="0" anchor="t" bIns="182875" lIns="18287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9" name="Google Shape;239;p23"/>
          <p:cNvSpPr txBox="1"/>
          <p:nvPr>
            <p:ph idx="4" type="subTitle"/>
          </p:nvPr>
        </p:nvSpPr>
        <p:spPr>
          <a:xfrm>
            <a:off x="228450" y="2694397"/>
            <a:ext cx="2101200" cy="436500"/>
          </a:xfrm>
          <a:prstGeom prst="rect">
            <a:avLst/>
          </a:prstGeom>
        </p:spPr>
        <p:txBody>
          <a:bodyPr anchorCtr="0" anchor="b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0" name="Google Shape;240;p23"/>
          <p:cNvSpPr txBox="1"/>
          <p:nvPr>
            <p:ph idx="5" type="body"/>
          </p:nvPr>
        </p:nvSpPr>
        <p:spPr>
          <a:xfrm>
            <a:off x="228450" y="3478500"/>
            <a:ext cx="2101200" cy="1205100"/>
          </a:xfrm>
          <a:prstGeom prst="rect">
            <a:avLst/>
          </a:prstGeom>
        </p:spPr>
        <p:txBody>
          <a:bodyPr anchorCtr="0" anchor="t" bIns="9142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1" name="Google Shape;241;p23"/>
          <p:cNvSpPr/>
          <p:nvPr>
            <p:ph idx="6" type="pic"/>
          </p:nvPr>
        </p:nvSpPr>
        <p:spPr>
          <a:xfrm>
            <a:off x="2620050" y="2021200"/>
            <a:ext cx="673200" cy="67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23"/>
          <p:cNvSpPr txBox="1"/>
          <p:nvPr>
            <p:ph idx="7" type="subTitle"/>
          </p:nvPr>
        </p:nvSpPr>
        <p:spPr>
          <a:xfrm>
            <a:off x="2423775" y="3143115"/>
            <a:ext cx="2101200" cy="305700"/>
          </a:xfrm>
          <a:prstGeom prst="rect">
            <a:avLst/>
          </a:prstGeom>
        </p:spPr>
        <p:txBody>
          <a:bodyPr anchorCtr="0" anchor="t" bIns="182875" lIns="18287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3" name="Google Shape;243;p23"/>
          <p:cNvSpPr txBox="1"/>
          <p:nvPr>
            <p:ph idx="8" type="subTitle"/>
          </p:nvPr>
        </p:nvSpPr>
        <p:spPr>
          <a:xfrm>
            <a:off x="2423775" y="2694397"/>
            <a:ext cx="2101200" cy="436500"/>
          </a:xfrm>
          <a:prstGeom prst="rect">
            <a:avLst/>
          </a:prstGeom>
        </p:spPr>
        <p:txBody>
          <a:bodyPr anchorCtr="0" anchor="b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4" name="Google Shape;244;p23"/>
          <p:cNvSpPr txBox="1"/>
          <p:nvPr>
            <p:ph idx="9" type="body"/>
          </p:nvPr>
        </p:nvSpPr>
        <p:spPr>
          <a:xfrm>
            <a:off x="2423775" y="3478500"/>
            <a:ext cx="2101200" cy="1205100"/>
          </a:xfrm>
          <a:prstGeom prst="rect">
            <a:avLst/>
          </a:prstGeom>
        </p:spPr>
        <p:txBody>
          <a:bodyPr anchorCtr="0" anchor="t" bIns="9142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5" name="Google Shape;245;p23"/>
          <p:cNvSpPr/>
          <p:nvPr>
            <p:ph idx="13" type="pic"/>
          </p:nvPr>
        </p:nvSpPr>
        <p:spPr>
          <a:xfrm>
            <a:off x="4815375" y="2021200"/>
            <a:ext cx="673200" cy="67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23"/>
          <p:cNvSpPr txBox="1"/>
          <p:nvPr>
            <p:ph idx="14" type="subTitle"/>
          </p:nvPr>
        </p:nvSpPr>
        <p:spPr>
          <a:xfrm>
            <a:off x="4619100" y="3143115"/>
            <a:ext cx="2101200" cy="305700"/>
          </a:xfrm>
          <a:prstGeom prst="rect">
            <a:avLst/>
          </a:prstGeom>
        </p:spPr>
        <p:txBody>
          <a:bodyPr anchorCtr="0" anchor="t" bIns="182875" lIns="18287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7" name="Google Shape;247;p23"/>
          <p:cNvSpPr txBox="1"/>
          <p:nvPr>
            <p:ph idx="15" type="subTitle"/>
          </p:nvPr>
        </p:nvSpPr>
        <p:spPr>
          <a:xfrm>
            <a:off x="4619100" y="2694397"/>
            <a:ext cx="2101200" cy="436500"/>
          </a:xfrm>
          <a:prstGeom prst="rect">
            <a:avLst/>
          </a:prstGeom>
        </p:spPr>
        <p:txBody>
          <a:bodyPr anchorCtr="0" anchor="b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8" name="Google Shape;248;p23"/>
          <p:cNvSpPr txBox="1"/>
          <p:nvPr>
            <p:ph idx="16" type="body"/>
          </p:nvPr>
        </p:nvSpPr>
        <p:spPr>
          <a:xfrm>
            <a:off x="4619100" y="3478500"/>
            <a:ext cx="2101200" cy="1205100"/>
          </a:xfrm>
          <a:prstGeom prst="rect">
            <a:avLst/>
          </a:prstGeom>
        </p:spPr>
        <p:txBody>
          <a:bodyPr anchorCtr="0" anchor="t" bIns="9142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9" name="Google Shape;249;p23"/>
          <p:cNvSpPr/>
          <p:nvPr>
            <p:ph idx="17" type="pic"/>
          </p:nvPr>
        </p:nvSpPr>
        <p:spPr>
          <a:xfrm>
            <a:off x="7010700" y="2021200"/>
            <a:ext cx="673200" cy="67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3"/>
          <p:cNvSpPr txBox="1"/>
          <p:nvPr>
            <p:ph idx="18" type="subTitle"/>
          </p:nvPr>
        </p:nvSpPr>
        <p:spPr>
          <a:xfrm>
            <a:off x="6814425" y="3143115"/>
            <a:ext cx="2101200" cy="305700"/>
          </a:xfrm>
          <a:prstGeom prst="rect">
            <a:avLst/>
          </a:prstGeom>
        </p:spPr>
        <p:txBody>
          <a:bodyPr anchorCtr="0" anchor="t" bIns="182875" lIns="18287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1" name="Google Shape;251;p23"/>
          <p:cNvSpPr txBox="1"/>
          <p:nvPr>
            <p:ph idx="19" type="subTitle"/>
          </p:nvPr>
        </p:nvSpPr>
        <p:spPr>
          <a:xfrm>
            <a:off x="6814425" y="2694397"/>
            <a:ext cx="2101200" cy="436500"/>
          </a:xfrm>
          <a:prstGeom prst="rect">
            <a:avLst/>
          </a:prstGeom>
        </p:spPr>
        <p:txBody>
          <a:bodyPr anchorCtr="0" anchor="b" bIns="0" lIns="18287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52" name="Google Shape;252;p23"/>
          <p:cNvSpPr txBox="1"/>
          <p:nvPr>
            <p:ph idx="20" type="body"/>
          </p:nvPr>
        </p:nvSpPr>
        <p:spPr>
          <a:xfrm>
            <a:off x="6814425" y="3461064"/>
            <a:ext cx="2101200" cy="1205100"/>
          </a:xfrm>
          <a:prstGeom prst="rect">
            <a:avLst/>
          </a:prstGeom>
        </p:spPr>
        <p:txBody>
          <a:bodyPr anchorCtr="0" anchor="t" bIns="9142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3" name="Google Shape;253;p23"/>
          <p:cNvSpPr txBox="1"/>
          <p:nvPr>
            <p:ph idx="21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4" name="Google Shape;254;p23"/>
          <p:cNvSpPr txBox="1"/>
          <p:nvPr>
            <p:ph idx="22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255" name="Google Shape;255;p23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6" name="Google Shape;256;p23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72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ards - ALT">
  <p:cSld name="BLANK_1_1_1_1_1_1_1_1_1_1_1_1_1_1_1_2_1_1">
    <p:bg>
      <p:bgPr>
        <a:solidFill>
          <a:schemeClr val="dk2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/>
          <p:nvPr>
            <p:ph idx="2" type="pic"/>
          </p:nvPr>
        </p:nvSpPr>
        <p:spPr>
          <a:xfrm>
            <a:off x="3907788" y="1988400"/>
            <a:ext cx="427500" cy="427500"/>
          </a:xfrm>
          <a:prstGeom prst="roundRect">
            <a:avLst>
              <a:gd fmla="val 25468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4"/>
          <p:cNvSpPr/>
          <p:nvPr>
            <p:ph idx="3" type="pic"/>
          </p:nvPr>
        </p:nvSpPr>
        <p:spPr>
          <a:xfrm>
            <a:off x="6099275" y="1988400"/>
            <a:ext cx="427500" cy="427500"/>
          </a:xfrm>
          <a:prstGeom prst="roundRect">
            <a:avLst>
              <a:gd fmla="val 25468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24"/>
          <p:cNvSpPr/>
          <p:nvPr>
            <p:ph idx="4" type="pic"/>
          </p:nvPr>
        </p:nvSpPr>
        <p:spPr>
          <a:xfrm>
            <a:off x="8290763" y="1988400"/>
            <a:ext cx="427500" cy="427500"/>
          </a:xfrm>
          <a:prstGeom prst="roundRect">
            <a:avLst>
              <a:gd fmla="val 25468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24"/>
          <p:cNvSpPr/>
          <p:nvPr>
            <p:ph idx="5" type="pic"/>
          </p:nvPr>
        </p:nvSpPr>
        <p:spPr>
          <a:xfrm>
            <a:off x="3399288" y="1988400"/>
            <a:ext cx="427500" cy="427500"/>
          </a:xfrm>
          <a:prstGeom prst="roundRect">
            <a:avLst>
              <a:gd fmla="val 25468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24"/>
          <p:cNvSpPr txBox="1"/>
          <p:nvPr>
            <p:ph idx="1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3" name="Google Shape;263;p24"/>
          <p:cNvSpPr txBox="1"/>
          <p:nvPr>
            <p:ph idx="6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4" name="Google Shape;264;p24"/>
          <p:cNvSpPr txBox="1"/>
          <p:nvPr>
            <p:ph type="title"/>
          </p:nvPr>
        </p:nvSpPr>
        <p:spPr>
          <a:xfrm>
            <a:off x="228600" y="457200"/>
            <a:ext cx="4296600" cy="7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265" name="Google Shape;265;p24"/>
          <p:cNvSpPr txBox="1"/>
          <p:nvPr>
            <p:ph idx="7" type="subTitle"/>
          </p:nvPr>
        </p:nvSpPr>
        <p:spPr>
          <a:xfrm>
            <a:off x="228450" y="1983900"/>
            <a:ext cx="1488000" cy="436500"/>
          </a:xfrm>
          <a:prstGeom prst="rect">
            <a:avLst/>
          </a:prstGeom>
        </p:spPr>
        <p:txBody>
          <a:bodyPr anchorCtr="0" anchor="t" bIns="182875" lIns="182875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solidFill>
                  <a:schemeClr val="dk2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solidFill>
                  <a:schemeClr val="dk2"/>
                </a:solidFill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solidFill>
                  <a:schemeClr val="dk2"/>
                </a:solidFill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solidFill>
                  <a:schemeClr val="dk2"/>
                </a:solidFill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solidFill>
                  <a:schemeClr val="dk2"/>
                </a:solidFill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solidFill>
                  <a:schemeClr val="dk2"/>
                </a:solidFill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solidFill>
                  <a:schemeClr val="dk2"/>
                </a:solidFill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solidFill>
                  <a:schemeClr val="dk2"/>
                </a:solidFill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solidFill>
                  <a:schemeClr val="dk2"/>
                </a:solidFill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/>
        </p:txBody>
      </p:sp>
      <p:sp>
        <p:nvSpPr>
          <p:cNvPr id="266" name="Google Shape;266;p24"/>
          <p:cNvSpPr txBox="1"/>
          <p:nvPr>
            <p:ph idx="8" type="body"/>
          </p:nvPr>
        </p:nvSpPr>
        <p:spPr>
          <a:xfrm>
            <a:off x="228450" y="2668644"/>
            <a:ext cx="2101200" cy="1939200"/>
          </a:xfrm>
          <a:prstGeom prst="rect">
            <a:avLst/>
          </a:prstGeom>
        </p:spPr>
        <p:txBody>
          <a:bodyPr anchorCtr="0" anchor="t" bIns="9142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7" name="Google Shape;267;p24"/>
          <p:cNvSpPr txBox="1"/>
          <p:nvPr>
            <p:ph idx="9" type="subTitle"/>
          </p:nvPr>
        </p:nvSpPr>
        <p:spPr>
          <a:xfrm>
            <a:off x="2423200" y="1983900"/>
            <a:ext cx="976200" cy="436500"/>
          </a:xfrm>
          <a:prstGeom prst="rect">
            <a:avLst/>
          </a:prstGeom>
        </p:spPr>
        <p:txBody>
          <a:bodyPr anchorCtr="0" anchor="t" bIns="182875" lIns="182875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nter Black"/>
              <a:buNone/>
              <a:defRPr sz="3000">
                <a:solidFill>
                  <a:schemeClr val="lt2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nter Black"/>
              <a:buNone/>
              <a:defRPr sz="3000">
                <a:solidFill>
                  <a:schemeClr val="lt2"/>
                </a:solidFill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nter Black"/>
              <a:buNone/>
              <a:defRPr sz="3000">
                <a:solidFill>
                  <a:schemeClr val="lt2"/>
                </a:solidFill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nter Black"/>
              <a:buNone/>
              <a:defRPr sz="3000">
                <a:solidFill>
                  <a:schemeClr val="lt2"/>
                </a:solidFill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nter Black"/>
              <a:buNone/>
              <a:defRPr sz="3000">
                <a:solidFill>
                  <a:schemeClr val="lt2"/>
                </a:solidFill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nter Black"/>
              <a:buNone/>
              <a:defRPr sz="3000">
                <a:solidFill>
                  <a:schemeClr val="lt2"/>
                </a:solidFill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nter Black"/>
              <a:buNone/>
              <a:defRPr sz="3000">
                <a:solidFill>
                  <a:schemeClr val="lt2"/>
                </a:solidFill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nter Black"/>
              <a:buNone/>
              <a:defRPr sz="3000">
                <a:solidFill>
                  <a:schemeClr val="lt2"/>
                </a:solidFill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Inter Black"/>
              <a:buNone/>
              <a:defRPr sz="3000">
                <a:solidFill>
                  <a:schemeClr val="lt2"/>
                </a:solidFill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/>
        </p:txBody>
      </p:sp>
      <p:sp>
        <p:nvSpPr>
          <p:cNvPr id="268" name="Google Shape;268;p24"/>
          <p:cNvSpPr txBox="1"/>
          <p:nvPr>
            <p:ph idx="13" type="body"/>
          </p:nvPr>
        </p:nvSpPr>
        <p:spPr>
          <a:xfrm>
            <a:off x="2423775" y="2668644"/>
            <a:ext cx="2101200" cy="1939200"/>
          </a:xfrm>
          <a:prstGeom prst="rect">
            <a:avLst/>
          </a:prstGeom>
        </p:spPr>
        <p:txBody>
          <a:bodyPr anchorCtr="0" anchor="t" bIns="9142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69" name="Google Shape;269;p24"/>
          <p:cNvSpPr txBox="1"/>
          <p:nvPr>
            <p:ph idx="14" type="subTitle"/>
          </p:nvPr>
        </p:nvSpPr>
        <p:spPr>
          <a:xfrm>
            <a:off x="4617950" y="1983900"/>
            <a:ext cx="1488000" cy="436500"/>
          </a:xfrm>
          <a:prstGeom prst="rect">
            <a:avLst/>
          </a:prstGeom>
        </p:spPr>
        <p:txBody>
          <a:bodyPr anchorCtr="0" anchor="t" bIns="182875" lIns="182875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Black"/>
              <a:buNone/>
              <a:defRPr sz="3000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Black"/>
              <a:buNone/>
              <a:defRPr sz="3000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Black"/>
              <a:buNone/>
              <a:defRPr sz="3000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Black"/>
              <a:buNone/>
              <a:defRPr sz="3000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Black"/>
              <a:buNone/>
              <a:defRPr sz="3000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Black"/>
              <a:buNone/>
              <a:defRPr sz="3000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Black"/>
              <a:buNone/>
              <a:defRPr sz="3000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Black"/>
              <a:buNone/>
              <a:defRPr sz="3000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Black"/>
              <a:buNone/>
              <a:defRPr sz="3000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/>
        </p:txBody>
      </p:sp>
      <p:sp>
        <p:nvSpPr>
          <p:cNvPr id="270" name="Google Shape;270;p24"/>
          <p:cNvSpPr txBox="1"/>
          <p:nvPr>
            <p:ph idx="15" type="body"/>
          </p:nvPr>
        </p:nvSpPr>
        <p:spPr>
          <a:xfrm>
            <a:off x="4619100" y="2668644"/>
            <a:ext cx="2101200" cy="1939200"/>
          </a:xfrm>
          <a:prstGeom prst="rect">
            <a:avLst/>
          </a:prstGeom>
        </p:spPr>
        <p:txBody>
          <a:bodyPr anchorCtr="0" anchor="t" bIns="9142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271" name="Google Shape;271;p24"/>
          <p:cNvSpPr txBox="1"/>
          <p:nvPr>
            <p:ph idx="16" type="subTitle"/>
          </p:nvPr>
        </p:nvSpPr>
        <p:spPr>
          <a:xfrm>
            <a:off x="6812125" y="1983900"/>
            <a:ext cx="1476300" cy="436500"/>
          </a:xfrm>
          <a:prstGeom prst="rect">
            <a:avLst/>
          </a:prstGeom>
        </p:spPr>
        <p:txBody>
          <a:bodyPr anchorCtr="0" anchor="t" bIns="182875" lIns="182875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/>
        </p:txBody>
      </p:sp>
      <p:sp>
        <p:nvSpPr>
          <p:cNvPr id="272" name="Google Shape;272;p24"/>
          <p:cNvSpPr txBox="1"/>
          <p:nvPr>
            <p:ph idx="17" type="body"/>
          </p:nvPr>
        </p:nvSpPr>
        <p:spPr>
          <a:xfrm>
            <a:off x="6814225" y="2668650"/>
            <a:ext cx="2101200" cy="2015400"/>
          </a:xfrm>
          <a:prstGeom prst="rect">
            <a:avLst/>
          </a:prstGeom>
        </p:spPr>
        <p:txBody>
          <a:bodyPr anchorCtr="0" anchor="t" bIns="9142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3" name="Google Shape;273;p24"/>
          <p:cNvSpPr/>
          <p:nvPr>
            <p:ph idx="18" type="pic"/>
          </p:nvPr>
        </p:nvSpPr>
        <p:spPr>
          <a:xfrm>
            <a:off x="1716300" y="1988400"/>
            <a:ext cx="427500" cy="427500"/>
          </a:xfrm>
          <a:prstGeom prst="roundRect">
            <a:avLst>
              <a:gd fmla="val 25468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4"/>
          <p:cNvSpPr/>
          <p:nvPr/>
        </p:nvSpPr>
        <p:spPr>
          <a:xfrm rot="10800000">
            <a:off x="8637300" y="457200"/>
            <a:ext cx="278100" cy="27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75" name="Google Shape;275;p24"/>
          <p:cNvGrpSpPr/>
          <p:nvPr/>
        </p:nvGrpSpPr>
        <p:grpSpPr>
          <a:xfrm rot="10800000">
            <a:off x="8694334" y="513115"/>
            <a:ext cx="163248" cy="163248"/>
            <a:chOff x="6251786" y="659047"/>
            <a:chExt cx="250842" cy="250842"/>
          </a:xfrm>
        </p:grpSpPr>
        <p:sp>
          <p:nvSpPr>
            <p:cNvPr id="276" name="Google Shape;276;p24"/>
            <p:cNvSpPr/>
            <p:nvPr/>
          </p:nvSpPr>
          <p:spPr>
            <a:xfrm rot="-2700000">
              <a:off x="6256849" y="727455"/>
              <a:ext cx="240717" cy="114027"/>
            </a:xfrm>
            <a:custGeom>
              <a:rect b="b" l="l" r="r" t="t"/>
              <a:pathLst>
                <a:path extrusionOk="0" h="22601" w="47712">
                  <a:moveTo>
                    <a:pt x="36474" y="1"/>
                  </a:moveTo>
                  <a:lnTo>
                    <a:pt x="32896" y="3516"/>
                  </a:lnTo>
                  <a:lnTo>
                    <a:pt x="38106" y="8789"/>
                  </a:lnTo>
                  <a:lnTo>
                    <a:pt x="1" y="8789"/>
                  </a:lnTo>
                  <a:lnTo>
                    <a:pt x="1" y="13812"/>
                  </a:lnTo>
                  <a:lnTo>
                    <a:pt x="38106" y="13812"/>
                  </a:lnTo>
                  <a:lnTo>
                    <a:pt x="32833" y="19085"/>
                  </a:lnTo>
                  <a:lnTo>
                    <a:pt x="36411" y="22600"/>
                  </a:lnTo>
                  <a:lnTo>
                    <a:pt x="47711" y="11300"/>
                  </a:lnTo>
                  <a:lnTo>
                    <a:pt x="364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6436525" y="699100"/>
              <a:ext cx="26700" cy="119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 rot="5400000">
              <a:off x="6390925" y="652300"/>
              <a:ext cx="25500" cy="119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79" name="Google Shape;279;p24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0" name="Google Shape;280;p24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hree storyboards ALT 2">
  <p:cSld name="BLANK_1_1_1_1_1_1_1_1_1_1_1_1_1_1_1_1_1_1">
    <p:bg>
      <p:bgPr>
        <a:solidFill>
          <a:schemeClr val="dk2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/>
          <p:nvPr>
            <p:ph idx="2" type="pic"/>
          </p:nvPr>
        </p:nvSpPr>
        <p:spPr>
          <a:xfrm>
            <a:off x="2423700" y="457200"/>
            <a:ext cx="2101200" cy="4226400"/>
          </a:xfrm>
          <a:prstGeom prst="round2DiagRect">
            <a:avLst>
              <a:gd fmla="val 16667" name="adj1"/>
              <a:gd fmla="val 4331" name="adj2"/>
            </a:avLst>
          </a:prstGeom>
          <a:noFill/>
          <a:ln>
            <a:noFill/>
          </a:ln>
        </p:spPr>
      </p:sp>
      <p:sp>
        <p:nvSpPr>
          <p:cNvPr id="283" name="Google Shape;283;p25"/>
          <p:cNvSpPr txBox="1"/>
          <p:nvPr>
            <p:ph idx="1" type="body"/>
          </p:nvPr>
        </p:nvSpPr>
        <p:spPr>
          <a:xfrm>
            <a:off x="2423700" y="3632000"/>
            <a:ext cx="2101200" cy="803700"/>
          </a:xfrm>
          <a:prstGeom prst="rect">
            <a:avLst/>
          </a:prstGeom>
        </p:spPr>
        <p:txBody>
          <a:bodyPr anchorCtr="0" anchor="b" bIns="0" lIns="182875" spcFirstLastPara="1" rIns="18287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4" name="Google Shape;284;p25"/>
          <p:cNvSpPr txBox="1"/>
          <p:nvPr>
            <p:ph idx="3" type="subTitle"/>
          </p:nvPr>
        </p:nvSpPr>
        <p:spPr>
          <a:xfrm>
            <a:off x="2621850" y="707500"/>
            <a:ext cx="1722000" cy="4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85" name="Google Shape;285;p25"/>
          <p:cNvSpPr txBox="1"/>
          <p:nvPr>
            <p:ph type="title"/>
          </p:nvPr>
        </p:nvSpPr>
        <p:spPr>
          <a:xfrm>
            <a:off x="228600" y="457200"/>
            <a:ext cx="21012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286" name="Google Shape;286;p25"/>
          <p:cNvSpPr/>
          <p:nvPr>
            <p:ph idx="4" type="pic"/>
          </p:nvPr>
        </p:nvSpPr>
        <p:spPr>
          <a:xfrm>
            <a:off x="4618800" y="457200"/>
            <a:ext cx="2101200" cy="42264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287" name="Google Shape;287;p25"/>
          <p:cNvSpPr txBox="1"/>
          <p:nvPr>
            <p:ph idx="5" type="body"/>
          </p:nvPr>
        </p:nvSpPr>
        <p:spPr>
          <a:xfrm>
            <a:off x="4618800" y="3632000"/>
            <a:ext cx="2101200" cy="803700"/>
          </a:xfrm>
          <a:prstGeom prst="rect">
            <a:avLst/>
          </a:prstGeom>
        </p:spPr>
        <p:txBody>
          <a:bodyPr anchorCtr="0" anchor="b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8" name="Google Shape;288;p25"/>
          <p:cNvSpPr txBox="1"/>
          <p:nvPr>
            <p:ph idx="6" type="subTitle"/>
          </p:nvPr>
        </p:nvSpPr>
        <p:spPr>
          <a:xfrm>
            <a:off x="4816950" y="707500"/>
            <a:ext cx="1722000" cy="4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89" name="Google Shape;289;p25"/>
          <p:cNvSpPr/>
          <p:nvPr>
            <p:ph idx="7" type="pic"/>
          </p:nvPr>
        </p:nvSpPr>
        <p:spPr>
          <a:xfrm>
            <a:off x="6813900" y="457200"/>
            <a:ext cx="2101200" cy="4226400"/>
          </a:xfrm>
          <a:prstGeom prst="round2DiagRect">
            <a:avLst>
              <a:gd fmla="val 4790" name="adj1"/>
              <a:gd fmla="val 16652" name="adj2"/>
            </a:avLst>
          </a:prstGeom>
          <a:noFill/>
          <a:ln>
            <a:noFill/>
          </a:ln>
        </p:spPr>
      </p:sp>
      <p:sp>
        <p:nvSpPr>
          <p:cNvPr id="290" name="Google Shape;290;p25"/>
          <p:cNvSpPr txBox="1"/>
          <p:nvPr>
            <p:ph idx="8" type="body"/>
          </p:nvPr>
        </p:nvSpPr>
        <p:spPr>
          <a:xfrm>
            <a:off x="6813900" y="3632000"/>
            <a:ext cx="2101200" cy="803700"/>
          </a:xfrm>
          <a:prstGeom prst="rect">
            <a:avLst/>
          </a:prstGeom>
        </p:spPr>
        <p:txBody>
          <a:bodyPr anchorCtr="0" anchor="b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1" name="Google Shape;291;p25"/>
          <p:cNvSpPr txBox="1"/>
          <p:nvPr>
            <p:ph idx="9" type="subTitle"/>
          </p:nvPr>
        </p:nvSpPr>
        <p:spPr>
          <a:xfrm>
            <a:off x="7012050" y="707500"/>
            <a:ext cx="1722000" cy="4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SemiBold"/>
              <a:buNone/>
              <a:defRPr sz="1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292" name="Google Shape;292;p25"/>
          <p:cNvSpPr txBox="1"/>
          <p:nvPr>
            <p:ph idx="13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3" name="Google Shape;293;p25"/>
          <p:cNvSpPr txBox="1"/>
          <p:nvPr>
            <p:ph idx="14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4" name="Google Shape;294;p25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5" name="Google Shape;295;p25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BLANK_1_1_1_1_1_1_1_1_1_1_1_1_1_1_1_1_1_1_3">
    <p:bg>
      <p:bgPr>
        <a:solidFill>
          <a:schemeClr val="dk2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 txBox="1"/>
          <p:nvPr>
            <p:ph type="title"/>
          </p:nvPr>
        </p:nvSpPr>
        <p:spPr>
          <a:xfrm>
            <a:off x="228600" y="457200"/>
            <a:ext cx="86868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298" name="Google Shape;298;p26"/>
          <p:cNvSpPr txBox="1"/>
          <p:nvPr>
            <p:ph idx="1" type="body"/>
          </p:nvPr>
        </p:nvSpPr>
        <p:spPr>
          <a:xfrm>
            <a:off x="2423700" y="3866575"/>
            <a:ext cx="3364200" cy="7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9" name="Google Shape;299;p26"/>
          <p:cNvSpPr txBox="1"/>
          <p:nvPr>
            <p:ph idx="2" type="body"/>
          </p:nvPr>
        </p:nvSpPr>
        <p:spPr>
          <a:xfrm>
            <a:off x="6080700" y="3866586"/>
            <a:ext cx="2834700" cy="72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●"/>
              <a:defRPr sz="1000">
                <a:solidFill>
                  <a:schemeClr val="accen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○"/>
              <a:defRPr sz="1000">
                <a:solidFill>
                  <a:schemeClr val="accen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■"/>
              <a:defRPr sz="1000">
                <a:solidFill>
                  <a:schemeClr val="accen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●"/>
              <a:defRPr sz="1000">
                <a:solidFill>
                  <a:schemeClr val="accen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○"/>
              <a:defRPr sz="1000">
                <a:solidFill>
                  <a:schemeClr val="accen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■"/>
              <a:defRPr sz="1000">
                <a:solidFill>
                  <a:schemeClr val="accen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●"/>
              <a:defRPr sz="1000">
                <a:solidFill>
                  <a:schemeClr val="accen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○"/>
              <a:defRPr sz="1000">
                <a:solidFill>
                  <a:schemeClr val="accen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■"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00" name="Google Shape;300;p26"/>
          <p:cNvSpPr txBox="1"/>
          <p:nvPr>
            <p:ph idx="3" type="subTitle"/>
          </p:nvPr>
        </p:nvSpPr>
        <p:spPr>
          <a:xfrm>
            <a:off x="228600" y="3866586"/>
            <a:ext cx="2101200" cy="7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9pPr>
          </a:lstStyle>
          <a:p/>
        </p:txBody>
      </p:sp>
      <p:sp>
        <p:nvSpPr>
          <p:cNvPr id="301" name="Google Shape;301;p26"/>
          <p:cNvSpPr txBox="1"/>
          <p:nvPr>
            <p:ph idx="4" type="body"/>
          </p:nvPr>
        </p:nvSpPr>
        <p:spPr>
          <a:xfrm>
            <a:off x="2423700" y="2870775"/>
            <a:ext cx="3364200" cy="7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2" name="Google Shape;302;p26"/>
          <p:cNvSpPr txBox="1"/>
          <p:nvPr>
            <p:ph idx="5" type="body"/>
          </p:nvPr>
        </p:nvSpPr>
        <p:spPr>
          <a:xfrm>
            <a:off x="6080700" y="2870773"/>
            <a:ext cx="2834700" cy="72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●"/>
              <a:defRPr sz="1000">
                <a:solidFill>
                  <a:schemeClr val="accen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○"/>
              <a:defRPr sz="1000">
                <a:solidFill>
                  <a:schemeClr val="accen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■"/>
              <a:defRPr sz="1000">
                <a:solidFill>
                  <a:schemeClr val="accen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●"/>
              <a:defRPr sz="1000">
                <a:solidFill>
                  <a:schemeClr val="accen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○"/>
              <a:defRPr sz="1000">
                <a:solidFill>
                  <a:schemeClr val="accen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■"/>
              <a:defRPr sz="1000">
                <a:solidFill>
                  <a:schemeClr val="accen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●"/>
              <a:defRPr sz="1000">
                <a:solidFill>
                  <a:schemeClr val="accen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○"/>
              <a:defRPr sz="1000">
                <a:solidFill>
                  <a:schemeClr val="accen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■"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03" name="Google Shape;303;p26"/>
          <p:cNvSpPr txBox="1"/>
          <p:nvPr>
            <p:ph idx="6" type="subTitle"/>
          </p:nvPr>
        </p:nvSpPr>
        <p:spPr>
          <a:xfrm>
            <a:off x="228600" y="2870773"/>
            <a:ext cx="2101200" cy="7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9pPr>
          </a:lstStyle>
          <a:p/>
        </p:txBody>
      </p:sp>
      <p:sp>
        <p:nvSpPr>
          <p:cNvPr id="304" name="Google Shape;304;p26"/>
          <p:cNvSpPr txBox="1"/>
          <p:nvPr>
            <p:ph idx="7" type="body"/>
          </p:nvPr>
        </p:nvSpPr>
        <p:spPr>
          <a:xfrm>
            <a:off x="2423700" y="1864324"/>
            <a:ext cx="3364200" cy="7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5" name="Google Shape;305;p26"/>
          <p:cNvSpPr txBox="1"/>
          <p:nvPr>
            <p:ph idx="8" type="body"/>
          </p:nvPr>
        </p:nvSpPr>
        <p:spPr>
          <a:xfrm>
            <a:off x="6080700" y="1864336"/>
            <a:ext cx="2834700" cy="72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●"/>
              <a:defRPr sz="1000">
                <a:solidFill>
                  <a:schemeClr val="accen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○"/>
              <a:defRPr sz="1000">
                <a:solidFill>
                  <a:schemeClr val="accen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■"/>
              <a:defRPr sz="1000">
                <a:solidFill>
                  <a:schemeClr val="accen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●"/>
              <a:defRPr sz="1000">
                <a:solidFill>
                  <a:schemeClr val="accen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○"/>
              <a:defRPr sz="1000">
                <a:solidFill>
                  <a:schemeClr val="accen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■"/>
              <a:defRPr sz="1000">
                <a:solidFill>
                  <a:schemeClr val="accen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●"/>
              <a:defRPr sz="1000">
                <a:solidFill>
                  <a:schemeClr val="accen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○"/>
              <a:defRPr sz="1000">
                <a:solidFill>
                  <a:schemeClr val="accen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"/>
              <a:buChar char="■"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06" name="Google Shape;306;p26"/>
          <p:cNvSpPr txBox="1"/>
          <p:nvPr>
            <p:ph idx="9" type="subTitle"/>
          </p:nvPr>
        </p:nvSpPr>
        <p:spPr>
          <a:xfrm>
            <a:off x="228600" y="1864336"/>
            <a:ext cx="2101200" cy="7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facad Flux"/>
              <a:buNone/>
              <a:defRPr sz="12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9pPr>
          </a:lstStyle>
          <a:p/>
        </p:txBody>
      </p:sp>
      <p:sp>
        <p:nvSpPr>
          <p:cNvPr id="307" name="Google Shape;307;p26"/>
          <p:cNvSpPr txBox="1"/>
          <p:nvPr>
            <p:ph idx="13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8" name="Google Shape;308;p26"/>
          <p:cNvSpPr txBox="1"/>
          <p:nvPr>
            <p:ph idx="14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9" name="Google Shape;309;p26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0" name="Google Shape;310;p26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BLANK_4"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/>
          <p:nvPr>
            <p:ph idx="2" type="pic"/>
          </p:nvPr>
        </p:nvSpPr>
        <p:spPr>
          <a:xfrm>
            <a:off x="228525" y="3337900"/>
            <a:ext cx="4296600" cy="157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13" name="Google Shape;313;p27"/>
          <p:cNvSpPr txBox="1"/>
          <p:nvPr>
            <p:ph type="title"/>
          </p:nvPr>
        </p:nvSpPr>
        <p:spPr>
          <a:xfrm>
            <a:off x="228600" y="457200"/>
            <a:ext cx="4296600" cy="17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314" name="Google Shape;314;p27"/>
          <p:cNvSpPr/>
          <p:nvPr/>
        </p:nvSpPr>
        <p:spPr>
          <a:xfrm>
            <a:off x="4665600" y="3337800"/>
            <a:ext cx="4296600" cy="1574400"/>
          </a:xfrm>
          <a:prstGeom prst="roundRect">
            <a:avLst>
              <a:gd fmla="val 2276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5" name="Google Shape;315;p27"/>
          <p:cNvSpPr/>
          <p:nvPr>
            <p:ph idx="3" type="pic"/>
          </p:nvPr>
        </p:nvSpPr>
        <p:spPr>
          <a:xfrm>
            <a:off x="4788749" y="3489346"/>
            <a:ext cx="775500" cy="777300"/>
          </a:xfrm>
          <a:prstGeom prst="roundRect">
            <a:avLst>
              <a:gd fmla="val 30222" name="adj"/>
            </a:avLst>
          </a:prstGeom>
          <a:noFill/>
          <a:ln>
            <a:noFill/>
          </a:ln>
        </p:spPr>
      </p:sp>
      <p:sp>
        <p:nvSpPr>
          <p:cNvPr id="316" name="Google Shape;316;p27"/>
          <p:cNvSpPr txBox="1"/>
          <p:nvPr>
            <p:ph idx="1" type="subTitle"/>
          </p:nvPr>
        </p:nvSpPr>
        <p:spPr>
          <a:xfrm>
            <a:off x="5725725" y="3489356"/>
            <a:ext cx="25938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7" name="Google Shape;317;p27"/>
          <p:cNvSpPr txBox="1"/>
          <p:nvPr>
            <p:ph idx="4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8" name="Google Shape;318;p27"/>
          <p:cNvSpPr txBox="1"/>
          <p:nvPr>
            <p:ph idx="5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9" name="Google Shape;319;p27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0" name="Google Shape;320;p27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CUSTOM_4">
    <p:bg>
      <p:bgPr>
        <a:solidFill>
          <a:schemeClr val="dk2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/>
          <p:nvPr>
            <p:ph idx="2" type="pic"/>
          </p:nvPr>
        </p:nvSpPr>
        <p:spPr>
          <a:xfrm>
            <a:off x="6847700" y="457200"/>
            <a:ext cx="2075700" cy="200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23" name="Google Shape;323;p28"/>
          <p:cNvSpPr/>
          <p:nvPr>
            <p:ph idx="3" type="pic"/>
          </p:nvPr>
        </p:nvSpPr>
        <p:spPr>
          <a:xfrm>
            <a:off x="4619775" y="2651760"/>
            <a:ext cx="2075700" cy="202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24" name="Google Shape;324;p28"/>
          <p:cNvSpPr txBox="1"/>
          <p:nvPr>
            <p:ph idx="1" type="subTitle"/>
          </p:nvPr>
        </p:nvSpPr>
        <p:spPr>
          <a:xfrm>
            <a:off x="228600" y="458200"/>
            <a:ext cx="4296300" cy="4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facad Flux SemiBold"/>
              <a:buNone/>
              <a:defRPr sz="180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8"/>
          <p:cNvSpPr txBox="1"/>
          <p:nvPr>
            <p:ph type="title"/>
          </p:nvPr>
        </p:nvSpPr>
        <p:spPr>
          <a:xfrm>
            <a:off x="228600" y="1478100"/>
            <a:ext cx="4296300" cy="219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facad Flux"/>
              <a:buNone/>
              <a:defRPr sz="4400">
                <a:solidFill>
                  <a:schemeClr val="lt2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6" name="Google Shape;326;p28"/>
          <p:cNvSpPr txBox="1"/>
          <p:nvPr>
            <p:ph idx="4" type="subTitle"/>
          </p:nvPr>
        </p:nvSpPr>
        <p:spPr>
          <a:xfrm>
            <a:off x="4618950" y="1625800"/>
            <a:ext cx="2092800" cy="875700"/>
          </a:xfrm>
          <a:prstGeom prst="rect">
            <a:avLst/>
          </a:prstGeom>
        </p:spPr>
        <p:txBody>
          <a:bodyPr anchorCtr="0" anchor="b" bIns="182875" lIns="18287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27" name="Google Shape;327;p28"/>
          <p:cNvSpPr txBox="1"/>
          <p:nvPr>
            <p:ph idx="5" type="subTitle"/>
          </p:nvPr>
        </p:nvSpPr>
        <p:spPr>
          <a:xfrm>
            <a:off x="6840713" y="3803800"/>
            <a:ext cx="2073600" cy="875700"/>
          </a:xfrm>
          <a:prstGeom prst="rect">
            <a:avLst/>
          </a:prstGeom>
        </p:spPr>
        <p:txBody>
          <a:bodyPr anchorCtr="0" anchor="b" bIns="18287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28" name="Google Shape;328;p28"/>
          <p:cNvSpPr txBox="1"/>
          <p:nvPr>
            <p:ph idx="6" type="subTitle"/>
          </p:nvPr>
        </p:nvSpPr>
        <p:spPr>
          <a:xfrm>
            <a:off x="4620813" y="3803800"/>
            <a:ext cx="2073600" cy="875700"/>
          </a:xfrm>
          <a:prstGeom prst="rect">
            <a:avLst/>
          </a:prstGeom>
        </p:spPr>
        <p:txBody>
          <a:bodyPr anchorCtr="0" anchor="b" bIns="18287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 sz="18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28"/>
          <p:cNvSpPr txBox="1"/>
          <p:nvPr>
            <p:ph idx="7" type="subTitle"/>
          </p:nvPr>
        </p:nvSpPr>
        <p:spPr>
          <a:xfrm>
            <a:off x="6848750" y="1632850"/>
            <a:ext cx="2073600" cy="875700"/>
          </a:xfrm>
          <a:prstGeom prst="rect">
            <a:avLst/>
          </a:prstGeom>
        </p:spPr>
        <p:txBody>
          <a:bodyPr anchorCtr="0" anchor="b" bIns="18287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 sz="18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0" name="Google Shape;330;p28"/>
          <p:cNvSpPr txBox="1"/>
          <p:nvPr>
            <p:ph idx="8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1" name="Google Shape;331;p28"/>
          <p:cNvSpPr txBox="1"/>
          <p:nvPr>
            <p:ph idx="9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2" name="Google Shape;332;p28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3" name="Google Shape;333;p28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CUSTOM_3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/>
          <p:nvPr>
            <p:ph type="title"/>
          </p:nvPr>
        </p:nvSpPr>
        <p:spPr>
          <a:xfrm>
            <a:off x="228600" y="457200"/>
            <a:ext cx="28347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336" name="Google Shape;336;p29"/>
          <p:cNvSpPr/>
          <p:nvPr>
            <p:ph idx="2" type="pic"/>
          </p:nvPr>
        </p:nvSpPr>
        <p:spPr>
          <a:xfrm>
            <a:off x="4618950" y="2127025"/>
            <a:ext cx="2095500" cy="2556600"/>
          </a:xfrm>
          <a:prstGeom prst="round2DiagRect">
            <a:avLst>
              <a:gd fmla="val 6123" name="adj1"/>
              <a:gd fmla="val 17325" name="adj2"/>
            </a:avLst>
          </a:prstGeom>
          <a:noFill/>
          <a:ln>
            <a:noFill/>
          </a:ln>
        </p:spPr>
      </p:sp>
      <p:sp>
        <p:nvSpPr>
          <p:cNvPr id="337" name="Google Shape;337;p29"/>
          <p:cNvSpPr txBox="1"/>
          <p:nvPr>
            <p:ph idx="1" type="subTitle"/>
          </p:nvPr>
        </p:nvSpPr>
        <p:spPr>
          <a:xfrm>
            <a:off x="416800" y="2248625"/>
            <a:ext cx="17190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338" name="Google Shape;338;p29"/>
          <p:cNvSpPr txBox="1"/>
          <p:nvPr>
            <p:ph idx="3" type="subTitle"/>
          </p:nvPr>
        </p:nvSpPr>
        <p:spPr>
          <a:xfrm>
            <a:off x="2612000" y="2248622"/>
            <a:ext cx="17190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339" name="Google Shape;339;p29"/>
          <p:cNvSpPr txBox="1"/>
          <p:nvPr>
            <p:ph idx="4" type="subTitle"/>
          </p:nvPr>
        </p:nvSpPr>
        <p:spPr>
          <a:xfrm>
            <a:off x="7002400" y="2248622"/>
            <a:ext cx="17190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 SemiBold"/>
              <a:buNone/>
              <a:defRPr sz="18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340" name="Google Shape;340;p29"/>
          <p:cNvSpPr txBox="1"/>
          <p:nvPr>
            <p:ph idx="5" type="subTitle"/>
          </p:nvPr>
        </p:nvSpPr>
        <p:spPr>
          <a:xfrm>
            <a:off x="292150" y="1448425"/>
            <a:ext cx="442500" cy="28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41" name="Google Shape;341;p29"/>
          <p:cNvSpPr txBox="1"/>
          <p:nvPr>
            <p:ph idx="6" type="subTitle"/>
          </p:nvPr>
        </p:nvSpPr>
        <p:spPr>
          <a:xfrm>
            <a:off x="2496825" y="1448413"/>
            <a:ext cx="442500" cy="28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42" name="Google Shape;342;p29"/>
          <p:cNvSpPr txBox="1"/>
          <p:nvPr>
            <p:ph idx="7" type="subTitle"/>
          </p:nvPr>
        </p:nvSpPr>
        <p:spPr>
          <a:xfrm>
            <a:off x="4701500" y="1448413"/>
            <a:ext cx="442500" cy="28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43" name="Google Shape;343;p29"/>
          <p:cNvSpPr txBox="1"/>
          <p:nvPr>
            <p:ph idx="8" type="subTitle"/>
          </p:nvPr>
        </p:nvSpPr>
        <p:spPr>
          <a:xfrm>
            <a:off x="6879000" y="1448363"/>
            <a:ext cx="442500" cy="28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 SemiBold"/>
              <a:buNone/>
              <a:defRPr sz="10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44" name="Google Shape;344;p29"/>
          <p:cNvSpPr txBox="1"/>
          <p:nvPr>
            <p:ph idx="9" type="subTitle"/>
          </p:nvPr>
        </p:nvSpPr>
        <p:spPr>
          <a:xfrm>
            <a:off x="4807200" y="2248622"/>
            <a:ext cx="1719000" cy="3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facad Flux SemiBold"/>
              <a:buNone/>
              <a:defRPr sz="1800">
                <a:solidFill>
                  <a:schemeClr val="accent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facad Flux SemiBold"/>
              <a:buNone/>
              <a:defRPr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facad Flux SemiBold"/>
              <a:buNone/>
              <a:defRPr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facad Flux SemiBold"/>
              <a:buNone/>
              <a:defRPr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facad Flux SemiBold"/>
              <a:buNone/>
              <a:defRPr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facad Flux SemiBold"/>
              <a:buNone/>
              <a:defRPr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facad Flux SemiBold"/>
              <a:buNone/>
              <a:defRPr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facad Flux SemiBold"/>
              <a:buNone/>
              <a:defRPr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facad Flux SemiBold"/>
              <a:buNone/>
              <a:defRPr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345" name="Google Shape;345;p29"/>
          <p:cNvSpPr txBox="1"/>
          <p:nvPr>
            <p:ph idx="13" type="body"/>
          </p:nvPr>
        </p:nvSpPr>
        <p:spPr>
          <a:xfrm>
            <a:off x="416800" y="2596875"/>
            <a:ext cx="1719000" cy="59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6" name="Google Shape;346;p29"/>
          <p:cNvSpPr txBox="1"/>
          <p:nvPr>
            <p:ph idx="14" type="body"/>
          </p:nvPr>
        </p:nvSpPr>
        <p:spPr>
          <a:xfrm>
            <a:off x="2612000" y="2596875"/>
            <a:ext cx="1719000" cy="59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7" name="Google Shape;347;p29"/>
          <p:cNvSpPr txBox="1"/>
          <p:nvPr>
            <p:ph idx="15" type="body"/>
          </p:nvPr>
        </p:nvSpPr>
        <p:spPr>
          <a:xfrm>
            <a:off x="4807200" y="2723100"/>
            <a:ext cx="1719000" cy="14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8" name="Google Shape;348;p29"/>
          <p:cNvSpPr txBox="1"/>
          <p:nvPr>
            <p:ph idx="16" type="body"/>
          </p:nvPr>
        </p:nvSpPr>
        <p:spPr>
          <a:xfrm>
            <a:off x="7002404" y="2535463"/>
            <a:ext cx="1719000" cy="59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9" name="Google Shape;349;p29"/>
          <p:cNvSpPr txBox="1"/>
          <p:nvPr>
            <p:ph idx="17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350" name="Google Shape;350;p29"/>
          <p:cNvSpPr txBox="1"/>
          <p:nvPr>
            <p:ph idx="18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351" name="Google Shape;351;p29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2" name="Google Shape;352;p29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owth">
  <p:cSld name="CUSTOM_5">
    <p:bg>
      <p:bgPr>
        <a:solidFill>
          <a:schemeClr val="dk2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/>
          <p:nvPr>
            <p:ph type="title"/>
          </p:nvPr>
        </p:nvSpPr>
        <p:spPr>
          <a:xfrm>
            <a:off x="228600" y="457200"/>
            <a:ext cx="86868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355" name="Google Shape;355;p30"/>
          <p:cNvSpPr txBox="1"/>
          <p:nvPr>
            <p:ph idx="1" type="subTitle"/>
          </p:nvPr>
        </p:nvSpPr>
        <p:spPr>
          <a:xfrm>
            <a:off x="228600" y="2351075"/>
            <a:ext cx="798000" cy="67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9pPr>
          </a:lstStyle>
          <a:p/>
        </p:txBody>
      </p:sp>
      <p:sp>
        <p:nvSpPr>
          <p:cNvPr id="356" name="Google Shape;356;p30"/>
          <p:cNvSpPr txBox="1"/>
          <p:nvPr>
            <p:ph idx="2" type="subTitle"/>
          </p:nvPr>
        </p:nvSpPr>
        <p:spPr>
          <a:xfrm>
            <a:off x="2423700" y="1604175"/>
            <a:ext cx="798000" cy="67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9pPr>
          </a:lstStyle>
          <a:p/>
        </p:txBody>
      </p:sp>
      <p:sp>
        <p:nvSpPr>
          <p:cNvPr id="357" name="Google Shape;357;p30"/>
          <p:cNvSpPr txBox="1"/>
          <p:nvPr>
            <p:ph idx="3" type="subTitle"/>
          </p:nvPr>
        </p:nvSpPr>
        <p:spPr>
          <a:xfrm>
            <a:off x="4618875" y="930975"/>
            <a:ext cx="798000" cy="67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facad Flux"/>
              <a:buNone/>
              <a:defRPr b="1" sz="48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defRPr>
            </a:lvl9pPr>
          </a:lstStyle>
          <a:p/>
        </p:txBody>
      </p:sp>
      <p:sp>
        <p:nvSpPr>
          <p:cNvPr id="358" name="Google Shape;358;p30"/>
          <p:cNvSpPr txBox="1"/>
          <p:nvPr>
            <p:ph idx="4" type="subTitle"/>
          </p:nvPr>
        </p:nvSpPr>
        <p:spPr>
          <a:xfrm>
            <a:off x="6969925" y="602650"/>
            <a:ext cx="798000" cy="67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facad Flux"/>
              <a:buNone/>
              <a:defRPr b="1" sz="4800">
                <a:latin typeface="Afacad Flux"/>
                <a:ea typeface="Afacad Flux"/>
                <a:cs typeface="Afacad Flux"/>
                <a:sym typeface="Afacad Flux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facad Flux"/>
              <a:buNone/>
              <a:defRPr b="1" sz="4800">
                <a:latin typeface="Afacad Flux"/>
                <a:ea typeface="Afacad Flux"/>
                <a:cs typeface="Afacad Flux"/>
                <a:sym typeface="Afacad Flux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facad Flux"/>
              <a:buNone/>
              <a:defRPr b="1" sz="4800">
                <a:latin typeface="Afacad Flux"/>
                <a:ea typeface="Afacad Flux"/>
                <a:cs typeface="Afacad Flux"/>
                <a:sym typeface="Afacad Flux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facad Flux"/>
              <a:buNone/>
              <a:defRPr b="1" sz="4800">
                <a:latin typeface="Afacad Flux"/>
                <a:ea typeface="Afacad Flux"/>
                <a:cs typeface="Afacad Flux"/>
                <a:sym typeface="Afacad Flux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facad Flux"/>
              <a:buNone/>
              <a:defRPr b="1" sz="4800">
                <a:latin typeface="Afacad Flux"/>
                <a:ea typeface="Afacad Flux"/>
                <a:cs typeface="Afacad Flux"/>
                <a:sym typeface="Afacad Flux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facad Flux"/>
              <a:buNone/>
              <a:defRPr b="1" sz="4800">
                <a:latin typeface="Afacad Flux"/>
                <a:ea typeface="Afacad Flux"/>
                <a:cs typeface="Afacad Flux"/>
                <a:sym typeface="Afacad Flux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facad Flux"/>
              <a:buNone/>
              <a:defRPr b="1" sz="4800">
                <a:latin typeface="Afacad Flux"/>
                <a:ea typeface="Afacad Flux"/>
                <a:cs typeface="Afacad Flux"/>
                <a:sym typeface="Afacad Flux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facad Flux"/>
              <a:buNone/>
              <a:defRPr b="1" sz="4800">
                <a:latin typeface="Afacad Flux"/>
                <a:ea typeface="Afacad Flux"/>
                <a:cs typeface="Afacad Flux"/>
                <a:sym typeface="Afacad Flux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facad Flux"/>
              <a:buNone/>
              <a:defRPr b="1" sz="4800">
                <a:latin typeface="Afacad Flux"/>
                <a:ea typeface="Afacad Flux"/>
                <a:cs typeface="Afacad Flux"/>
                <a:sym typeface="Afacad Flux"/>
              </a:defRPr>
            </a:lvl9pPr>
          </a:lstStyle>
          <a:p/>
        </p:txBody>
      </p:sp>
      <p:sp>
        <p:nvSpPr>
          <p:cNvPr id="359" name="Google Shape;359;p30"/>
          <p:cNvSpPr txBox="1"/>
          <p:nvPr>
            <p:ph idx="5" type="subTitle"/>
          </p:nvPr>
        </p:nvSpPr>
        <p:spPr>
          <a:xfrm>
            <a:off x="228600" y="3031713"/>
            <a:ext cx="1519200" cy="17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0" name="Google Shape;360;p30"/>
          <p:cNvSpPr txBox="1"/>
          <p:nvPr>
            <p:ph idx="6" type="subTitle"/>
          </p:nvPr>
        </p:nvSpPr>
        <p:spPr>
          <a:xfrm>
            <a:off x="2423700" y="2277363"/>
            <a:ext cx="1519200" cy="17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1" name="Google Shape;361;p30"/>
          <p:cNvSpPr txBox="1"/>
          <p:nvPr>
            <p:ph idx="7" type="subTitle"/>
          </p:nvPr>
        </p:nvSpPr>
        <p:spPr>
          <a:xfrm>
            <a:off x="4618950" y="1604163"/>
            <a:ext cx="1519200" cy="17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2" name="Google Shape;362;p30"/>
          <p:cNvSpPr txBox="1"/>
          <p:nvPr>
            <p:ph idx="8" type="subTitle"/>
          </p:nvPr>
        </p:nvSpPr>
        <p:spPr>
          <a:xfrm>
            <a:off x="6969925" y="1303838"/>
            <a:ext cx="1519200" cy="17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/>
        </p:txBody>
      </p:sp>
      <p:sp>
        <p:nvSpPr>
          <p:cNvPr id="363" name="Google Shape;363;p30"/>
          <p:cNvSpPr/>
          <p:nvPr>
            <p:ph idx="9" type="pic"/>
          </p:nvPr>
        </p:nvSpPr>
        <p:spPr>
          <a:xfrm>
            <a:off x="6814050" y="2222500"/>
            <a:ext cx="2101200" cy="2190600"/>
          </a:xfrm>
          <a:prstGeom prst="roundRect">
            <a:avLst>
              <a:gd fmla="val 10856" name="adj"/>
            </a:avLst>
          </a:prstGeom>
          <a:noFill/>
          <a:ln>
            <a:noFill/>
          </a:ln>
        </p:spPr>
      </p:sp>
      <p:sp>
        <p:nvSpPr>
          <p:cNvPr id="364" name="Google Shape;364;p30"/>
          <p:cNvSpPr txBox="1"/>
          <p:nvPr>
            <p:ph idx="13" type="subTitle"/>
          </p:nvPr>
        </p:nvSpPr>
        <p:spPr>
          <a:xfrm>
            <a:off x="254625" y="4540875"/>
            <a:ext cx="874200" cy="1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30"/>
          <p:cNvSpPr txBox="1"/>
          <p:nvPr>
            <p:ph idx="14" type="subTitle"/>
          </p:nvPr>
        </p:nvSpPr>
        <p:spPr>
          <a:xfrm>
            <a:off x="2423700" y="4540875"/>
            <a:ext cx="910500" cy="1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30"/>
          <p:cNvSpPr txBox="1"/>
          <p:nvPr>
            <p:ph idx="15" type="subTitle"/>
          </p:nvPr>
        </p:nvSpPr>
        <p:spPr>
          <a:xfrm>
            <a:off x="4618950" y="4540875"/>
            <a:ext cx="874200" cy="1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30"/>
          <p:cNvSpPr txBox="1"/>
          <p:nvPr>
            <p:ph idx="16" type="subTitle"/>
          </p:nvPr>
        </p:nvSpPr>
        <p:spPr>
          <a:xfrm>
            <a:off x="6814050" y="4540875"/>
            <a:ext cx="874200" cy="14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30"/>
          <p:cNvSpPr txBox="1"/>
          <p:nvPr>
            <p:ph idx="17" type="body"/>
          </p:nvPr>
        </p:nvSpPr>
        <p:spPr>
          <a:xfrm>
            <a:off x="345600" y="3503675"/>
            <a:ext cx="1857000" cy="75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9" name="Google Shape;369;p30"/>
          <p:cNvSpPr txBox="1"/>
          <p:nvPr>
            <p:ph idx="18" type="body"/>
          </p:nvPr>
        </p:nvSpPr>
        <p:spPr>
          <a:xfrm>
            <a:off x="2545800" y="3503675"/>
            <a:ext cx="1857000" cy="7521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0" name="Google Shape;370;p30"/>
          <p:cNvSpPr txBox="1"/>
          <p:nvPr>
            <p:ph idx="19" type="body"/>
          </p:nvPr>
        </p:nvSpPr>
        <p:spPr>
          <a:xfrm>
            <a:off x="4740975" y="3503675"/>
            <a:ext cx="1857000" cy="75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1" name="Google Shape;371;p30"/>
          <p:cNvSpPr txBox="1"/>
          <p:nvPr>
            <p:ph idx="20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2" name="Google Shape;372;p30"/>
          <p:cNvSpPr txBox="1"/>
          <p:nvPr>
            <p:ph idx="21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3" name="Google Shape;373;p30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4" name="Google Shape;374;p30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 ALT 1">
  <p:cSld name="CUSTOM_6">
    <p:bg>
      <p:bgPr>
        <a:solidFill>
          <a:schemeClr val="lt2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"/>
          <p:cNvSpPr txBox="1"/>
          <p:nvPr>
            <p:ph type="title"/>
          </p:nvPr>
        </p:nvSpPr>
        <p:spPr>
          <a:xfrm>
            <a:off x="228600" y="457200"/>
            <a:ext cx="42966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377" name="Google Shape;377;p31"/>
          <p:cNvSpPr txBox="1"/>
          <p:nvPr>
            <p:ph idx="1" type="subTitle"/>
          </p:nvPr>
        </p:nvSpPr>
        <p:spPr>
          <a:xfrm>
            <a:off x="471750" y="2260200"/>
            <a:ext cx="1714500" cy="28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78" name="Google Shape;378;p31"/>
          <p:cNvSpPr txBox="1"/>
          <p:nvPr>
            <p:ph idx="2" type="subTitle"/>
          </p:nvPr>
        </p:nvSpPr>
        <p:spPr>
          <a:xfrm>
            <a:off x="2617350" y="2260200"/>
            <a:ext cx="1714500" cy="28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79" name="Google Shape;379;p31"/>
          <p:cNvSpPr txBox="1"/>
          <p:nvPr>
            <p:ph idx="3" type="subTitle"/>
          </p:nvPr>
        </p:nvSpPr>
        <p:spPr>
          <a:xfrm>
            <a:off x="4812300" y="2260200"/>
            <a:ext cx="1714500" cy="28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80" name="Google Shape;380;p31"/>
          <p:cNvSpPr txBox="1"/>
          <p:nvPr>
            <p:ph idx="4" type="subTitle"/>
          </p:nvPr>
        </p:nvSpPr>
        <p:spPr>
          <a:xfrm>
            <a:off x="7005300" y="2260200"/>
            <a:ext cx="1714500" cy="28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SemiBold"/>
              <a:buNone/>
              <a:defRPr sz="1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381" name="Google Shape;381;p31"/>
          <p:cNvSpPr txBox="1"/>
          <p:nvPr>
            <p:ph idx="5" type="body"/>
          </p:nvPr>
        </p:nvSpPr>
        <p:spPr>
          <a:xfrm>
            <a:off x="228525" y="2894650"/>
            <a:ext cx="2101200" cy="13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382" name="Google Shape;382;p31"/>
          <p:cNvSpPr txBox="1"/>
          <p:nvPr>
            <p:ph idx="6" type="body"/>
          </p:nvPr>
        </p:nvSpPr>
        <p:spPr>
          <a:xfrm>
            <a:off x="2423850" y="2894650"/>
            <a:ext cx="2101200" cy="13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383" name="Google Shape;383;p31"/>
          <p:cNvSpPr txBox="1"/>
          <p:nvPr>
            <p:ph idx="7" type="body"/>
          </p:nvPr>
        </p:nvSpPr>
        <p:spPr>
          <a:xfrm>
            <a:off x="4619175" y="2894650"/>
            <a:ext cx="2101200" cy="13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384" name="Google Shape;384;p31"/>
          <p:cNvSpPr txBox="1"/>
          <p:nvPr>
            <p:ph idx="8" type="body"/>
          </p:nvPr>
        </p:nvSpPr>
        <p:spPr>
          <a:xfrm>
            <a:off x="6875100" y="2894650"/>
            <a:ext cx="2101200" cy="13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385" name="Google Shape;385;p31"/>
          <p:cNvSpPr txBox="1"/>
          <p:nvPr>
            <p:ph idx="9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Inter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386" name="Google Shape;386;p31"/>
          <p:cNvSpPr txBox="1"/>
          <p:nvPr>
            <p:ph idx="13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387" name="Google Shape;387;p31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charts layout">
  <p:cSld name="CUSTOM_7">
    <p:bg>
      <p:bgPr>
        <a:solidFill>
          <a:schemeClr val="lt2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"/>
          <p:cNvSpPr txBox="1"/>
          <p:nvPr>
            <p:ph type="title"/>
          </p:nvPr>
        </p:nvSpPr>
        <p:spPr>
          <a:xfrm>
            <a:off x="228600" y="457200"/>
            <a:ext cx="4296600" cy="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391" name="Google Shape;391;p32"/>
          <p:cNvSpPr txBox="1"/>
          <p:nvPr>
            <p:ph idx="1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Inter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392" name="Google Shape;392;p32"/>
          <p:cNvSpPr txBox="1"/>
          <p:nvPr>
            <p:ph idx="2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393" name="Google Shape;393;p32"/>
          <p:cNvSpPr txBox="1"/>
          <p:nvPr>
            <p:ph idx="3" type="body"/>
          </p:nvPr>
        </p:nvSpPr>
        <p:spPr>
          <a:xfrm>
            <a:off x="246150" y="1070200"/>
            <a:ext cx="2177700" cy="1869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4" name="Google Shape;394;p32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5" name="Google Shape;395;p32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ization chart">
  <p:cSld name="CUSTOM_8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3"/>
          <p:cNvSpPr txBox="1"/>
          <p:nvPr>
            <p:ph type="title"/>
          </p:nvPr>
        </p:nvSpPr>
        <p:spPr>
          <a:xfrm>
            <a:off x="228600" y="457200"/>
            <a:ext cx="6482400" cy="67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facad Flux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facad Flux"/>
              <a:buNone/>
              <a:defRPr>
                <a:solidFill>
                  <a:schemeClr val="dk2"/>
                </a:solidFill>
                <a:latin typeface="Afacad Flux"/>
                <a:ea typeface="Afacad Flux"/>
                <a:cs typeface="Afacad Flux"/>
                <a:sym typeface="Afacad Flux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facad Flux"/>
              <a:buNone/>
              <a:defRPr>
                <a:solidFill>
                  <a:schemeClr val="dk2"/>
                </a:solidFill>
                <a:latin typeface="Afacad Flux"/>
                <a:ea typeface="Afacad Flux"/>
                <a:cs typeface="Afacad Flux"/>
                <a:sym typeface="Afacad Flux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facad Flux"/>
              <a:buNone/>
              <a:defRPr>
                <a:solidFill>
                  <a:schemeClr val="dk2"/>
                </a:solidFill>
                <a:latin typeface="Afacad Flux"/>
                <a:ea typeface="Afacad Flux"/>
                <a:cs typeface="Afacad Flux"/>
                <a:sym typeface="Afacad Flux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facad Flux"/>
              <a:buNone/>
              <a:defRPr>
                <a:solidFill>
                  <a:schemeClr val="dk2"/>
                </a:solidFill>
                <a:latin typeface="Afacad Flux"/>
                <a:ea typeface="Afacad Flux"/>
                <a:cs typeface="Afacad Flux"/>
                <a:sym typeface="Afacad Flux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facad Flux"/>
              <a:buNone/>
              <a:defRPr>
                <a:solidFill>
                  <a:schemeClr val="dk2"/>
                </a:solidFill>
                <a:latin typeface="Afacad Flux"/>
                <a:ea typeface="Afacad Flux"/>
                <a:cs typeface="Afacad Flux"/>
                <a:sym typeface="Afacad Flux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facad Flux"/>
              <a:buNone/>
              <a:defRPr>
                <a:solidFill>
                  <a:schemeClr val="dk2"/>
                </a:solidFill>
                <a:latin typeface="Afacad Flux"/>
                <a:ea typeface="Afacad Flux"/>
                <a:cs typeface="Afacad Flux"/>
                <a:sym typeface="Afacad Flux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facad Flux"/>
              <a:buNone/>
              <a:defRPr>
                <a:solidFill>
                  <a:schemeClr val="dk2"/>
                </a:solidFill>
                <a:latin typeface="Afacad Flux"/>
                <a:ea typeface="Afacad Flux"/>
                <a:cs typeface="Afacad Flux"/>
                <a:sym typeface="Afacad Flux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facad Flux"/>
              <a:buNone/>
              <a:defRPr>
                <a:solidFill>
                  <a:schemeClr val="dk2"/>
                </a:solidFill>
                <a:latin typeface="Afacad Flux"/>
                <a:ea typeface="Afacad Flux"/>
                <a:cs typeface="Afacad Flux"/>
                <a:sym typeface="Afacad Flux"/>
              </a:defRPr>
            </a:lvl9pPr>
          </a:lstStyle>
          <a:p/>
        </p:txBody>
      </p:sp>
      <p:sp>
        <p:nvSpPr>
          <p:cNvPr id="398" name="Google Shape;398;p33"/>
          <p:cNvSpPr/>
          <p:nvPr>
            <p:ph idx="2" type="pic"/>
          </p:nvPr>
        </p:nvSpPr>
        <p:spPr>
          <a:xfrm>
            <a:off x="313850" y="1801500"/>
            <a:ext cx="492300" cy="4923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33"/>
          <p:cNvSpPr/>
          <p:nvPr>
            <p:ph idx="3" type="pic"/>
          </p:nvPr>
        </p:nvSpPr>
        <p:spPr>
          <a:xfrm>
            <a:off x="313850" y="2674588"/>
            <a:ext cx="492300" cy="4923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33"/>
          <p:cNvSpPr/>
          <p:nvPr>
            <p:ph idx="4" type="pic"/>
          </p:nvPr>
        </p:nvSpPr>
        <p:spPr>
          <a:xfrm>
            <a:off x="313850" y="3412363"/>
            <a:ext cx="492300" cy="4923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33"/>
          <p:cNvSpPr/>
          <p:nvPr>
            <p:ph idx="5" type="pic"/>
          </p:nvPr>
        </p:nvSpPr>
        <p:spPr>
          <a:xfrm>
            <a:off x="2499900" y="3412363"/>
            <a:ext cx="492300" cy="4923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33"/>
          <p:cNvSpPr/>
          <p:nvPr>
            <p:ph idx="6" type="pic"/>
          </p:nvPr>
        </p:nvSpPr>
        <p:spPr>
          <a:xfrm>
            <a:off x="2499900" y="2674588"/>
            <a:ext cx="492300" cy="4923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33"/>
          <p:cNvSpPr/>
          <p:nvPr>
            <p:ph idx="7" type="pic"/>
          </p:nvPr>
        </p:nvSpPr>
        <p:spPr>
          <a:xfrm>
            <a:off x="4685950" y="2674588"/>
            <a:ext cx="492300" cy="4923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33"/>
          <p:cNvSpPr/>
          <p:nvPr>
            <p:ph idx="8" type="pic"/>
          </p:nvPr>
        </p:nvSpPr>
        <p:spPr>
          <a:xfrm>
            <a:off x="4685950" y="3412363"/>
            <a:ext cx="492300" cy="4923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33"/>
          <p:cNvSpPr/>
          <p:nvPr>
            <p:ph idx="9" type="pic"/>
          </p:nvPr>
        </p:nvSpPr>
        <p:spPr>
          <a:xfrm>
            <a:off x="4685950" y="4150138"/>
            <a:ext cx="492300" cy="4923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33"/>
          <p:cNvSpPr/>
          <p:nvPr>
            <p:ph idx="13" type="pic"/>
          </p:nvPr>
        </p:nvSpPr>
        <p:spPr>
          <a:xfrm>
            <a:off x="6890100" y="2674588"/>
            <a:ext cx="492300" cy="4923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33"/>
          <p:cNvSpPr txBox="1"/>
          <p:nvPr>
            <p:ph idx="1" type="subTitle"/>
          </p:nvPr>
        </p:nvSpPr>
        <p:spPr>
          <a:xfrm>
            <a:off x="911100" y="1840650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8" name="Google Shape;408;p33"/>
          <p:cNvSpPr txBox="1"/>
          <p:nvPr>
            <p:ph idx="14" type="subTitle"/>
          </p:nvPr>
        </p:nvSpPr>
        <p:spPr>
          <a:xfrm>
            <a:off x="911100" y="2047650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9" name="Google Shape;409;p33"/>
          <p:cNvSpPr txBox="1"/>
          <p:nvPr>
            <p:ph idx="15" type="subTitle"/>
          </p:nvPr>
        </p:nvSpPr>
        <p:spPr>
          <a:xfrm>
            <a:off x="911100" y="2713750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0" name="Google Shape;410;p33"/>
          <p:cNvSpPr txBox="1"/>
          <p:nvPr>
            <p:ph idx="16" type="subTitle"/>
          </p:nvPr>
        </p:nvSpPr>
        <p:spPr>
          <a:xfrm>
            <a:off x="911100" y="2920750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1" name="Google Shape;411;p33"/>
          <p:cNvSpPr txBox="1"/>
          <p:nvPr>
            <p:ph idx="17" type="subTitle"/>
          </p:nvPr>
        </p:nvSpPr>
        <p:spPr>
          <a:xfrm>
            <a:off x="911100" y="3451525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2" name="Google Shape;412;p33"/>
          <p:cNvSpPr txBox="1"/>
          <p:nvPr>
            <p:ph idx="18" type="subTitle"/>
          </p:nvPr>
        </p:nvSpPr>
        <p:spPr>
          <a:xfrm>
            <a:off x="911100" y="3658525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3" name="Google Shape;413;p33"/>
          <p:cNvSpPr txBox="1"/>
          <p:nvPr>
            <p:ph idx="19" type="subTitle"/>
          </p:nvPr>
        </p:nvSpPr>
        <p:spPr>
          <a:xfrm>
            <a:off x="3063300" y="2713750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4" name="Google Shape;414;p33"/>
          <p:cNvSpPr txBox="1"/>
          <p:nvPr>
            <p:ph idx="20" type="subTitle"/>
          </p:nvPr>
        </p:nvSpPr>
        <p:spPr>
          <a:xfrm>
            <a:off x="3063300" y="2920750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5" name="Google Shape;415;p33"/>
          <p:cNvSpPr txBox="1"/>
          <p:nvPr>
            <p:ph idx="21" type="subTitle"/>
          </p:nvPr>
        </p:nvSpPr>
        <p:spPr>
          <a:xfrm>
            <a:off x="3063300" y="3451525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6" name="Google Shape;416;p33"/>
          <p:cNvSpPr txBox="1"/>
          <p:nvPr>
            <p:ph idx="22" type="subTitle"/>
          </p:nvPr>
        </p:nvSpPr>
        <p:spPr>
          <a:xfrm>
            <a:off x="3063300" y="3658525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7" name="Google Shape;417;p33"/>
          <p:cNvSpPr txBox="1"/>
          <p:nvPr>
            <p:ph idx="23" type="subTitle"/>
          </p:nvPr>
        </p:nvSpPr>
        <p:spPr>
          <a:xfrm>
            <a:off x="5291325" y="2713750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8" name="Google Shape;418;p33"/>
          <p:cNvSpPr txBox="1"/>
          <p:nvPr>
            <p:ph idx="24" type="subTitle"/>
          </p:nvPr>
        </p:nvSpPr>
        <p:spPr>
          <a:xfrm>
            <a:off x="5291325" y="2920750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9" name="Google Shape;419;p33"/>
          <p:cNvSpPr txBox="1"/>
          <p:nvPr>
            <p:ph idx="25" type="subTitle"/>
          </p:nvPr>
        </p:nvSpPr>
        <p:spPr>
          <a:xfrm>
            <a:off x="5291325" y="3451525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0" name="Google Shape;420;p33"/>
          <p:cNvSpPr txBox="1"/>
          <p:nvPr>
            <p:ph idx="26" type="subTitle"/>
          </p:nvPr>
        </p:nvSpPr>
        <p:spPr>
          <a:xfrm>
            <a:off x="5291325" y="3658525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1" name="Google Shape;421;p33"/>
          <p:cNvSpPr txBox="1"/>
          <p:nvPr>
            <p:ph idx="27" type="subTitle"/>
          </p:nvPr>
        </p:nvSpPr>
        <p:spPr>
          <a:xfrm>
            <a:off x="5291325" y="4189300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2" name="Google Shape;422;p33"/>
          <p:cNvSpPr txBox="1"/>
          <p:nvPr>
            <p:ph idx="28" type="subTitle"/>
          </p:nvPr>
        </p:nvSpPr>
        <p:spPr>
          <a:xfrm>
            <a:off x="5291325" y="4396300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3" name="Google Shape;423;p33"/>
          <p:cNvSpPr txBox="1"/>
          <p:nvPr>
            <p:ph idx="29" type="subTitle"/>
          </p:nvPr>
        </p:nvSpPr>
        <p:spPr>
          <a:xfrm>
            <a:off x="7469650" y="2713750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4" name="Google Shape;424;p33"/>
          <p:cNvSpPr txBox="1"/>
          <p:nvPr>
            <p:ph idx="30" type="subTitle"/>
          </p:nvPr>
        </p:nvSpPr>
        <p:spPr>
          <a:xfrm>
            <a:off x="7469650" y="2920750"/>
            <a:ext cx="1259100" cy="2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5" name="Google Shape;425;p33"/>
          <p:cNvSpPr txBox="1"/>
          <p:nvPr>
            <p:ph idx="31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Inter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426" name="Google Shape;426;p33"/>
          <p:cNvSpPr txBox="1"/>
          <p:nvPr>
            <p:ph idx="32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9pPr>
          </a:lstStyle>
          <a:p/>
        </p:txBody>
      </p:sp>
      <p:sp>
        <p:nvSpPr>
          <p:cNvPr id="427" name="Google Shape;427;p33"/>
          <p:cNvSpPr txBox="1"/>
          <p:nvPr/>
        </p:nvSpPr>
        <p:spPr>
          <a:xfrm flipH="1">
            <a:off x="2286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8" name="Google Shape;428;p33"/>
          <p:cNvSpPr txBox="1"/>
          <p:nvPr/>
        </p:nvSpPr>
        <p:spPr>
          <a:xfrm flipH="1" rot="10800000">
            <a:off x="8798400" y="230200"/>
            <a:ext cx="12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5250" lvl="0" marL="13716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➔"/>
            </a:pPr>
            <a:r>
              <a:t/>
            </a:r>
            <a:endParaRPr sz="6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31" name="Google Shape;431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6" name="Google Shape;43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9" name="Google Shape;439;p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0" name="Google Shape;440;p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" name="Google Shape;445;p3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0" name="Google Shape;450;p4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1" name="Google Shape;451;p4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6" name="Google Shape;456;p4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60" name="Google Shape;460;p4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1" name="Google Shape;461;p4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2" name="Google Shape;462;p4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3" name="Google Shape;463;p4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4" name="Google Shape;464;p4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5" name="Google Shape;465;p4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68" name="Google Shape;468;p4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9" name="Google Shape;469;p4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2" name="Google Shape;472;p4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3" name="Google Shape;473;p4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4" name="Google Shape;474;p4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75" name="Google Shape;475;p4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8" name="Google Shape;478;p4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9" name="Google Shape;479;p4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80" name="Google Shape;480;p48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81" name="Google Shape;481;p48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82" name="Google Shape;482;p48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83" name="Google Shape;483;p48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6" name="Google Shape;486;p4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7" name="Google Shape;487;p4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8" name="Google Shape;488;p4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9" name="Google Shape;489;p4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0" name="Google Shape;490;p4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91" name="Google Shape;491;p4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92" name="Google Shape;492;p4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93" name="Google Shape;493;p4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96" name="Google Shape;496;p5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99" name="Google Shape;499;p5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5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01" name="Google Shape;501;p5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02" name="Google Shape;502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3" name="Google Shape;503;p5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4" name="Google Shape;504;p5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07" name="Google Shape;507;p5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08" name="Google Shape;508;p5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09" name="Google Shape;509;p5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10" name="Google Shape;510;p5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5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12" name="Google Shape;51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13" name="Google Shape;513;p5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14" name="Google Shape;514;p5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15" name="Google Shape;515;p5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5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5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5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3" name="Google Shape;523;p5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4" name="Google Shape;524;p5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5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26" name="Google Shape;526;p5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5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p5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theme" Target="../theme/theme2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28600" y="1895400"/>
            <a:ext cx="4296600" cy="27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350550" y="571400"/>
            <a:ext cx="42684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Afacad Flux"/>
              <a:buNone/>
              <a:defRPr b="1" sz="3200">
                <a:latin typeface="Afacad Flux"/>
                <a:ea typeface="Afacad Flux"/>
                <a:cs typeface="Afacad Flux"/>
                <a:sym typeface="Afacad Flux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734300" y="2046025"/>
            <a:ext cx="35124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33">
          <p15:clr>
            <a:srgbClr val="E46962"/>
          </p15:clr>
        </p15:guide>
        <p15:guide id="10" pos="4292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  <p15:guide id="21" orient="horz" pos="162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5"/>
          <p:cNvSpPr txBox="1"/>
          <p:nvPr>
            <p:ph type="title"/>
          </p:nvPr>
        </p:nvSpPr>
        <p:spPr>
          <a:xfrm>
            <a:off x="1250475" y="731425"/>
            <a:ext cx="3240300" cy="37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SARE Farmer grant: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Clean, Consistent Carrot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Plantings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Hearty Roots Farm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Clermont, NY</a:t>
            </a:r>
            <a:endParaRPr sz="3300">
              <a:solidFill>
                <a:schemeClr val="dk1"/>
              </a:solidFill>
            </a:endParaRPr>
          </a:p>
        </p:txBody>
      </p:sp>
      <p:pic>
        <p:nvPicPr>
          <p:cNvPr id="534" name="Google Shape;534;p55" title="IMG_5056.JPEG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5348" l="0" r="0" t="5357"/>
          <a:stretch/>
        </p:blipFill>
        <p:spPr>
          <a:xfrm>
            <a:off x="4618950" y="457200"/>
            <a:ext cx="3548100" cy="4224300"/>
          </a:xfrm>
          <a:prstGeom prst="roundRect">
            <a:avLst>
              <a:gd fmla="val 16667" name="adj"/>
            </a:avLst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6"/>
          <p:cNvSpPr/>
          <p:nvPr/>
        </p:nvSpPr>
        <p:spPr>
          <a:xfrm>
            <a:off x="4618950" y="1808950"/>
            <a:ext cx="2099400" cy="2874900"/>
          </a:xfrm>
          <a:prstGeom prst="roundRect">
            <a:avLst>
              <a:gd fmla="val 1581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40" name="Google Shape;540;p56"/>
          <p:cNvGrpSpPr/>
          <p:nvPr/>
        </p:nvGrpSpPr>
        <p:grpSpPr>
          <a:xfrm>
            <a:off x="6812113" y="1802325"/>
            <a:ext cx="2103135" cy="2881600"/>
            <a:chOff x="6812113" y="1802325"/>
            <a:chExt cx="2103135" cy="2881600"/>
          </a:xfrm>
        </p:grpSpPr>
        <p:sp>
          <p:nvSpPr>
            <p:cNvPr id="541" name="Google Shape;541;p56"/>
            <p:cNvSpPr/>
            <p:nvPr/>
          </p:nvSpPr>
          <p:spPr>
            <a:xfrm>
              <a:off x="6815800" y="1802325"/>
              <a:ext cx="2099447" cy="2041541"/>
            </a:xfrm>
            <a:custGeom>
              <a:rect b="b" l="l" r="r" t="t"/>
              <a:pathLst>
                <a:path extrusionOk="0" h="209550" w="220241">
                  <a:moveTo>
                    <a:pt x="32475" y="0"/>
                  </a:moveTo>
                  <a:lnTo>
                    <a:pt x="30738" y="134"/>
                  </a:lnTo>
                  <a:lnTo>
                    <a:pt x="29000" y="401"/>
                  </a:lnTo>
                  <a:lnTo>
                    <a:pt x="27396" y="668"/>
                  </a:lnTo>
                  <a:lnTo>
                    <a:pt x="25659" y="1069"/>
                  </a:lnTo>
                  <a:lnTo>
                    <a:pt x="24055" y="1604"/>
                  </a:lnTo>
                  <a:lnTo>
                    <a:pt x="22452" y="2138"/>
                  </a:lnTo>
                  <a:lnTo>
                    <a:pt x="20982" y="2673"/>
                  </a:lnTo>
                  <a:lnTo>
                    <a:pt x="19378" y="3341"/>
                  </a:lnTo>
                  <a:lnTo>
                    <a:pt x="17908" y="4143"/>
                  </a:lnTo>
                  <a:lnTo>
                    <a:pt x="15101" y="5880"/>
                  </a:lnTo>
                  <a:lnTo>
                    <a:pt x="12429" y="7885"/>
                  </a:lnTo>
                  <a:lnTo>
                    <a:pt x="10023" y="10023"/>
                  </a:lnTo>
                  <a:lnTo>
                    <a:pt x="7885" y="12429"/>
                  </a:lnTo>
                  <a:lnTo>
                    <a:pt x="5880" y="15101"/>
                  </a:lnTo>
                  <a:lnTo>
                    <a:pt x="4143" y="17908"/>
                  </a:lnTo>
                  <a:lnTo>
                    <a:pt x="3341" y="19378"/>
                  </a:lnTo>
                  <a:lnTo>
                    <a:pt x="2673" y="20982"/>
                  </a:lnTo>
                  <a:lnTo>
                    <a:pt x="2138" y="22452"/>
                  </a:lnTo>
                  <a:lnTo>
                    <a:pt x="1604" y="24055"/>
                  </a:lnTo>
                  <a:lnTo>
                    <a:pt x="1069" y="25659"/>
                  </a:lnTo>
                  <a:lnTo>
                    <a:pt x="668" y="27397"/>
                  </a:lnTo>
                  <a:lnTo>
                    <a:pt x="401" y="29000"/>
                  </a:lnTo>
                  <a:lnTo>
                    <a:pt x="134" y="30738"/>
                  </a:lnTo>
                  <a:lnTo>
                    <a:pt x="0" y="32475"/>
                  </a:lnTo>
                  <a:lnTo>
                    <a:pt x="0" y="34212"/>
                  </a:lnTo>
                  <a:lnTo>
                    <a:pt x="0" y="196720"/>
                  </a:lnTo>
                  <a:lnTo>
                    <a:pt x="0" y="198057"/>
                  </a:lnTo>
                  <a:lnTo>
                    <a:pt x="267" y="199260"/>
                  </a:lnTo>
                  <a:lnTo>
                    <a:pt x="535" y="200462"/>
                  </a:lnTo>
                  <a:lnTo>
                    <a:pt x="1069" y="201665"/>
                  </a:lnTo>
                  <a:lnTo>
                    <a:pt x="1604" y="202868"/>
                  </a:lnTo>
                  <a:lnTo>
                    <a:pt x="2138" y="203937"/>
                  </a:lnTo>
                  <a:lnTo>
                    <a:pt x="2940" y="204873"/>
                  </a:lnTo>
                  <a:lnTo>
                    <a:pt x="3742" y="205808"/>
                  </a:lnTo>
                  <a:lnTo>
                    <a:pt x="4677" y="206610"/>
                  </a:lnTo>
                  <a:lnTo>
                    <a:pt x="5613" y="207412"/>
                  </a:lnTo>
                  <a:lnTo>
                    <a:pt x="6682" y="207946"/>
                  </a:lnTo>
                  <a:lnTo>
                    <a:pt x="7885" y="208481"/>
                  </a:lnTo>
                  <a:lnTo>
                    <a:pt x="9088" y="209015"/>
                  </a:lnTo>
                  <a:lnTo>
                    <a:pt x="10290" y="209283"/>
                  </a:lnTo>
                  <a:lnTo>
                    <a:pt x="11493" y="209550"/>
                  </a:lnTo>
                  <a:lnTo>
                    <a:pt x="208748" y="209550"/>
                  </a:lnTo>
                  <a:lnTo>
                    <a:pt x="209951" y="209283"/>
                  </a:lnTo>
                  <a:lnTo>
                    <a:pt x="211153" y="209015"/>
                  </a:lnTo>
                  <a:lnTo>
                    <a:pt x="212356" y="208481"/>
                  </a:lnTo>
                  <a:lnTo>
                    <a:pt x="213559" y="207946"/>
                  </a:lnTo>
                  <a:lnTo>
                    <a:pt x="214628" y="207412"/>
                  </a:lnTo>
                  <a:lnTo>
                    <a:pt x="215564" y="206610"/>
                  </a:lnTo>
                  <a:lnTo>
                    <a:pt x="216499" y="205808"/>
                  </a:lnTo>
                  <a:lnTo>
                    <a:pt x="217301" y="204873"/>
                  </a:lnTo>
                  <a:lnTo>
                    <a:pt x="218103" y="203937"/>
                  </a:lnTo>
                  <a:lnTo>
                    <a:pt x="218637" y="202868"/>
                  </a:lnTo>
                  <a:lnTo>
                    <a:pt x="219172" y="201665"/>
                  </a:lnTo>
                  <a:lnTo>
                    <a:pt x="219706" y="200462"/>
                  </a:lnTo>
                  <a:lnTo>
                    <a:pt x="219974" y="199260"/>
                  </a:lnTo>
                  <a:lnTo>
                    <a:pt x="220241" y="198057"/>
                  </a:lnTo>
                  <a:lnTo>
                    <a:pt x="220241" y="196720"/>
                  </a:lnTo>
                  <a:lnTo>
                    <a:pt x="220241" y="12830"/>
                  </a:lnTo>
                  <a:lnTo>
                    <a:pt x="220241" y="11493"/>
                  </a:lnTo>
                  <a:lnTo>
                    <a:pt x="219974" y="10290"/>
                  </a:lnTo>
                  <a:lnTo>
                    <a:pt x="219706" y="9088"/>
                  </a:lnTo>
                  <a:lnTo>
                    <a:pt x="219172" y="7885"/>
                  </a:lnTo>
                  <a:lnTo>
                    <a:pt x="218637" y="6682"/>
                  </a:lnTo>
                  <a:lnTo>
                    <a:pt x="218103" y="5613"/>
                  </a:lnTo>
                  <a:lnTo>
                    <a:pt x="217301" y="4677"/>
                  </a:lnTo>
                  <a:lnTo>
                    <a:pt x="216499" y="3742"/>
                  </a:lnTo>
                  <a:lnTo>
                    <a:pt x="215564" y="2940"/>
                  </a:lnTo>
                  <a:lnTo>
                    <a:pt x="214628" y="2138"/>
                  </a:lnTo>
                  <a:lnTo>
                    <a:pt x="213559" y="1604"/>
                  </a:lnTo>
                  <a:lnTo>
                    <a:pt x="212356" y="1069"/>
                  </a:lnTo>
                  <a:lnTo>
                    <a:pt x="211153" y="535"/>
                  </a:lnTo>
                  <a:lnTo>
                    <a:pt x="209951" y="267"/>
                  </a:lnTo>
                  <a:lnTo>
                    <a:pt x="2087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42" name="Google Shape;542;p56"/>
            <p:cNvSpPr/>
            <p:nvPr/>
          </p:nvSpPr>
          <p:spPr>
            <a:xfrm>
              <a:off x="6812113" y="2914825"/>
              <a:ext cx="2099400" cy="1769100"/>
            </a:xfrm>
            <a:prstGeom prst="roundRect">
              <a:avLst>
                <a:gd fmla="val 11875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43" name="Google Shape;543;p56"/>
          <p:cNvGrpSpPr/>
          <p:nvPr/>
        </p:nvGrpSpPr>
        <p:grpSpPr>
          <a:xfrm>
            <a:off x="2423563" y="1801500"/>
            <a:ext cx="2101613" cy="2882425"/>
            <a:chOff x="2423563" y="1801500"/>
            <a:chExt cx="2101613" cy="2882425"/>
          </a:xfrm>
        </p:grpSpPr>
        <p:sp>
          <p:nvSpPr>
            <p:cNvPr id="544" name="Google Shape;544;p56"/>
            <p:cNvSpPr/>
            <p:nvPr/>
          </p:nvSpPr>
          <p:spPr>
            <a:xfrm flipH="1">
              <a:off x="2425728" y="1801500"/>
              <a:ext cx="2099447" cy="2041541"/>
            </a:xfrm>
            <a:custGeom>
              <a:rect b="b" l="l" r="r" t="t"/>
              <a:pathLst>
                <a:path extrusionOk="0" h="209550" w="220241">
                  <a:moveTo>
                    <a:pt x="32475" y="0"/>
                  </a:moveTo>
                  <a:lnTo>
                    <a:pt x="30738" y="134"/>
                  </a:lnTo>
                  <a:lnTo>
                    <a:pt x="29000" y="401"/>
                  </a:lnTo>
                  <a:lnTo>
                    <a:pt x="27396" y="668"/>
                  </a:lnTo>
                  <a:lnTo>
                    <a:pt x="25659" y="1069"/>
                  </a:lnTo>
                  <a:lnTo>
                    <a:pt x="24055" y="1604"/>
                  </a:lnTo>
                  <a:lnTo>
                    <a:pt x="22452" y="2138"/>
                  </a:lnTo>
                  <a:lnTo>
                    <a:pt x="20982" y="2673"/>
                  </a:lnTo>
                  <a:lnTo>
                    <a:pt x="19378" y="3341"/>
                  </a:lnTo>
                  <a:lnTo>
                    <a:pt x="17908" y="4143"/>
                  </a:lnTo>
                  <a:lnTo>
                    <a:pt x="15101" y="5880"/>
                  </a:lnTo>
                  <a:lnTo>
                    <a:pt x="12429" y="7885"/>
                  </a:lnTo>
                  <a:lnTo>
                    <a:pt x="10023" y="10023"/>
                  </a:lnTo>
                  <a:lnTo>
                    <a:pt x="7885" y="12429"/>
                  </a:lnTo>
                  <a:lnTo>
                    <a:pt x="5880" y="15101"/>
                  </a:lnTo>
                  <a:lnTo>
                    <a:pt x="4143" y="17908"/>
                  </a:lnTo>
                  <a:lnTo>
                    <a:pt x="3341" y="19378"/>
                  </a:lnTo>
                  <a:lnTo>
                    <a:pt x="2673" y="20982"/>
                  </a:lnTo>
                  <a:lnTo>
                    <a:pt x="2138" y="22452"/>
                  </a:lnTo>
                  <a:lnTo>
                    <a:pt x="1604" y="24055"/>
                  </a:lnTo>
                  <a:lnTo>
                    <a:pt x="1069" y="25659"/>
                  </a:lnTo>
                  <a:lnTo>
                    <a:pt x="668" y="27397"/>
                  </a:lnTo>
                  <a:lnTo>
                    <a:pt x="401" y="29000"/>
                  </a:lnTo>
                  <a:lnTo>
                    <a:pt x="134" y="30738"/>
                  </a:lnTo>
                  <a:lnTo>
                    <a:pt x="0" y="32475"/>
                  </a:lnTo>
                  <a:lnTo>
                    <a:pt x="0" y="34212"/>
                  </a:lnTo>
                  <a:lnTo>
                    <a:pt x="0" y="196720"/>
                  </a:lnTo>
                  <a:lnTo>
                    <a:pt x="0" y="198057"/>
                  </a:lnTo>
                  <a:lnTo>
                    <a:pt x="267" y="199260"/>
                  </a:lnTo>
                  <a:lnTo>
                    <a:pt x="535" y="200462"/>
                  </a:lnTo>
                  <a:lnTo>
                    <a:pt x="1069" y="201665"/>
                  </a:lnTo>
                  <a:lnTo>
                    <a:pt x="1604" y="202868"/>
                  </a:lnTo>
                  <a:lnTo>
                    <a:pt x="2138" y="203937"/>
                  </a:lnTo>
                  <a:lnTo>
                    <a:pt x="2940" y="204873"/>
                  </a:lnTo>
                  <a:lnTo>
                    <a:pt x="3742" y="205808"/>
                  </a:lnTo>
                  <a:lnTo>
                    <a:pt x="4677" y="206610"/>
                  </a:lnTo>
                  <a:lnTo>
                    <a:pt x="5613" y="207412"/>
                  </a:lnTo>
                  <a:lnTo>
                    <a:pt x="6682" y="207946"/>
                  </a:lnTo>
                  <a:lnTo>
                    <a:pt x="7885" y="208481"/>
                  </a:lnTo>
                  <a:lnTo>
                    <a:pt x="9088" y="209015"/>
                  </a:lnTo>
                  <a:lnTo>
                    <a:pt x="10290" y="209283"/>
                  </a:lnTo>
                  <a:lnTo>
                    <a:pt x="11493" y="209550"/>
                  </a:lnTo>
                  <a:lnTo>
                    <a:pt x="208748" y="209550"/>
                  </a:lnTo>
                  <a:lnTo>
                    <a:pt x="209951" y="209283"/>
                  </a:lnTo>
                  <a:lnTo>
                    <a:pt x="211153" y="209015"/>
                  </a:lnTo>
                  <a:lnTo>
                    <a:pt x="212356" y="208481"/>
                  </a:lnTo>
                  <a:lnTo>
                    <a:pt x="213559" y="207946"/>
                  </a:lnTo>
                  <a:lnTo>
                    <a:pt x="214628" y="207412"/>
                  </a:lnTo>
                  <a:lnTo>
                    <a:pt x="215564" y="206610"/>
                  </a:lnTo>
                  <a:lnTo>
                    <a:pt x="216499" y="205808"/>
                  </a:lnTo>
                  <a:lnTo>
                    <a:pt x="217301" y="204873"/>
                  </a:lnTo>
                  <a:lnTo>
                    <a:pt x="218103" y="203937"/>
                  </a:lnTo>
                  <a:lnTo>
                    <a:pt x="218637" y="202868"/>
                  </a:lnTo>
                  <a:lnTo>
                    <a:pt x="219172" y="201665"/>
                  </a:lnTo>
                  <a:lnTo>
                    <a:pt x="219706" y="200462"/>
                  </a:lnTo>
                  <a:lnTo>
                    <a:pt x="219974" y="199260"/>
                  </a:lnTo>
                  <a:lnTo>
                    <a:pt x="220241" y="198057"/>
                  </a:lnTo>
                  <a:lnTo>
                    <a:pt x="220241" y="196720"/>
                  </a:lnTo>
                  <a:lnTo>
                    <a:pt x="220241" y="12830"/>
                  </a:lnTo>
                  <a:lnTo>
                    <a:pt x="220241" y="11493"/>
                  </a:lnTo>
                  <a:lnTo>
                    <a:pt x="219974" y="10290"/>
                  </a:lnTo>
                  <a:lnTo>
                    <a:pt x="219706" y="9088"/>
                  </a:lnTo>
                  <a:lnTo>
                    <a:pt x="219172" y="7885"/>
                  </a:lnTo>
                  <a:lnTo>
                    <a:pt x="218637" y="6682"/>
                  </a:lnTo>
                  <a:lnTo>
                    <a:pt x="218103" y="5613"/>
                  </a:lnTo>
                  <a:lnTo>
                    <a:pt x="217301" y="4677"/>
                  </a:lnTo>
                  <a:lnTo>
                    <a:pt x="216499" y="3742"/>
                  </a:lnTo>
                  <a:lnTo>
                    <a:pt x="215564" y="2940"/>
                  </a:lnTo>
                  <a:lnTo>
                    <a:pt x="214628" y="2138"/>
                  </a:lnTo>
                  <a:lnTo>
                    <a:pt x="213559" y="1604"/>
                  </a:lnTo>
                  <a:lnTo>
                    <a:pt x="212356" y="1069"/>
                  </a:lnTo>
                  <a:lnTo>
                    <a:pt x="211153" y="535"/>
                  </a:lnTo>
                  <a:lnTo>
                    <a:pt x="209951" y="267"/>
                  </a:lnTo>
                  <a:lnTo>
                    <a:pt x="2087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45" name="Google Shape;545;p56"/>
            <p:cNvSpPr/>
            <p:nvPr/>
          </p:nvSpPr>
          <p:spPr>
            <a:xfrm>
              <a:off x="2423563" y="2914825"/>
              <a:ext cx="2099400" cy="1769100"/>
            </a:xfrm>
            <a:prstGeom prst="roundRect">
              <a:avLst>
                <a:gd fmla="val 1187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46" name="Google Shape;546;p56"/>
          <p:cNvGrpSpPr/>
          <p:nvPr/>
        </p:nvGrpSpPr>
        <p:grpSpPr>
          <a:xfrm>
            <a:off x="228125" y="1802325"/>
            <a:ext cx="2099975" cy="2881600"/>
            <a:chOff x="228125" y="1802325"/>
            <a:chExt cx="2099975" cy="2881600"/>
          </a:xfrm>
        </p:grpSpPr>
        <p:sp>
          <p:nvSpPr>
            <p:cNvPr id="547" name="Google Shape;547;p56"/>
            <p:cNvSpPr/>
            <p:nvPr/>
          </p:nvSpPr>
          <p:spPr>
            <a:xfrm>
              <a:off x="228125" y="1802325"/>
              <a:ext cx="2099447" cy="2041541"/>
            </a:xfrm>
            <a:custGeom>
              <a:rect b="b" l="l" r="r" t="t"/>
              <a:pathLst>
                <a:path extrusionOk="0" h="209550" w="220241">
                  <a:moveTo>
                    <a:pt x="32475" y="0"/>
                  </a:moveTo>
                  <a:lnTo>
                    <a:pt x="30738" y="134"/>
                  </a:lnTo>
                  <a:lnTo>
                    <a:pt x="29000" y="401"/>
                  </a:lnTo>
                  <a:lnTo>
                    <a:pt x="27396" y="668"/>
                  </a:lnTo>
                  <a:lnTo>
                    <a:pt x="25659" y="1069"/>
                  </a:lnTo>
                  <a:lnTo>
                    <a:pt x="24055" y="1604"/>
                  </a:lnTo>
                  <a:lnTo>
                    <a:pt x="22452" y="2138"/>
                  </a:lnTo>
                  <a:lnTo>
                    <a:pt x="20982" y="2673"/>
                  </a:lnTo>
                  <a:lnTo>
                    <a:pt x="19378" y="3341"/>
                  </a:lnTo>
                  <a:lnTo>
                    <a:pt x="17908" y="4143"/>
                  </a:lnTo>
                  <a:lnTo>
                    <a:pt x="15101" y="5880"/>
                  </a:lnTo>
                  <a:lnTo>
                    <a:pt x="12429" y="7885"/>
                  </a:lnTo>
                  <a:lnTo>
                    <a:pt x="10023" y="10023"/>
                  </a:lnTo>
                  <a:lnTo>
                    <a:pt x="7885" y="12429"/>
                  </a:lnTo>
                  <a:lnTo>
                    <a:pt x="5880" y="15101"/>
                  </a:lnTo>
                  <a:lnTo>
                    <a:pt x="4143" y="17908"/>
                  </a:lnTo>
                  <a:lnTo>
                    <a:pt x="3341" y="19378"/>
                  </a:lnTo>
                  <a:lnTo>
                    <a:pt x="2673" y="20982"/>
                  </a:lnTo>
                  <a:lnTo>
                    <a:pt x="2138" y="22452"/>
                  </a:lnTo>
                  <a:lnTo>
                    <a:pt x="1604" y="24055"/>
                  </a:lnTo>
                  <a:lnTo>
                    <a:pt x="1069" y="25659"/>
                  </a:lnTo>
                  <a:lnTo>
                    <a:pt x="668" y="27397"/>
                  </a:lnTo>
                  <a:lnTo>
                    <a:pt x="401" y="29000"/>
                  </a:lnTo>
                  <a:lnTo>
                    <a:pt x="134" y="30738"/>
                  </a:lnTo>
                  <a:lnTo>
                    <a:pt x="0" y="32475"/>
                  </a:lnTo>
                  <a:lnTo>
                    <a:pt x="0" y="34212"/>
                  </a:lnTo>
                  <a:lnTo>
                    <a:pt x="0" y="196720"/>
                  </a:lnTo>
                  <a:lnTo>
                    <a:pt x="0" y="198057"/>
                  </a:lnTo>
                  <a:lnTo>
                    <a:pt x="267" y="199260"/>
                  </a:lnTo>
                  <a:lnTo>
                    <a:pt x="535" y="200462"/>
                  </a:lnTo>
                  <a:lnTo>
                    <a:pt x="1069" y="201665"/>
                  </a:lnTo>
                  <a:lnTo>
                    <a:pt x="1604" y="202868"/>
                  </a:lnTo>
                  <a:lnTo>
                    <a:pt x="2138" y="203937"/>
                  </a:lnTo>
                  <a:lnTo>
                    <a:pt x="2940" y="204873"/>
                  </a:lnTo>
                  <a:lnTo>
                    <a:pt x="3742" y="205808"/>
                  </a:lnTo>
                  <a:lnTo>
                    <a:pt x="4677" y="206610"/>
                  </a:lnTo>
                  <a:lnTo>
                    <a:pt x="5613" y="207412"/>
                  </a:lnTo>
                  <a:lnTo>
                    <a:pt x="6682" y="207946"/>
                  </a:lnTo>
                  <a:lnTo>
                    <a:pt x="7885" y="208481"/>
                  </a:lnTo>
                  <a:lnTo>
                    <a:pt x="9088" y="209015"/>
                  </a:lnTo>
                  <a:lnTo>
                    <a:pt x="10290" y="209283"/>
                  </a:lnTo>
                  <a:lnTo>
                    <a:pt x="11493" y="209550"/>
                  </a:lnTo>
                  <a:lnTo>
                    <a:pt x="208748" y="209550"/>
                  </a:lnTo>
                  <a:lnTo>
                    <a:pt x="209951" y="209283"/>
                  </a:lnTo>
                  <a:lnTo>
                    <a:pt x="211153" y="209015"/>
                  </a:lnTo>
                  <a:lnTo>
                    <a:pt x="212356" y="208481"/>
                  </a:lnTo>
                  <a:lnTo>
                    <a:pt x="213559" y="207946"/>
                  </a:lnTo>
                  <a:lnTo>
                    <a:pt x="214628" y="207412"/>
                  </a:lnTo>
                  <a:lnTo>
                    <a:pt x="215564" y="206610"/>
                  </a:lnTo>
                  <a:lnTo>
                    <a:pt x="216499" y="205808"/>
                  </a:lnTo>
                  <a:lnTo>
                    <a:pt x="217301" y="204873"/>
                  </a:lnTo>
                  <a:lnTo>
                    <a:pt x="218103" y="203937"/>
                  </a:lnTo>
                  <a:lnTo>
                    <a:pt x="218637" y="202868"/>
                  </a:lnTo>
                  <a:lnTo>
                    <a:pt x="219172" y="201665"/>
                  </a:lnTo>
                  <a:lnTo>
                    <a:pt x="219706" y="200462"/>
                  </a:lnTo>
                  <a:lnTo>
                    <a:pt x="219974" y="199260"/>
                  </a:lnTo>
                  <a:lnTo>
                    <a:pt x="220241" y="198057"/>
                  </a:lnTo>
                  <a:lnTo>
                    <a:pt x="220241" y="196720"/>
                  </a:lnTo>
                  <a:lnTo>
                    <a:pt x="220241" y="12830"/>
                  </a:lnTo>
                  <a:lnTo>
                    <a:pt x="220241" y="11493"/>
                  </a:lnTo>
                  <a:lnTo>
                    <a:pt x="219974" y="10290"/>
                  </a:lnTo>
                  <a:lnTo>
                    <a:pt x="219706" y="9088"/>
                  </a:lnTo>
                  <a:lnTo>
                    <a:pt x="219172" y="7885"/>
                  </a:lnTo>
                  <a:lnTo>
                    <a:pt x="218637" y="6682"/>
                  </a:lnTo>
                  <a:lnTo>
                    <a:pt x="218103" y="5613"/>
                  </a:lnTo>
                  <a:lnTo>
                    <a:pt x="217301" y="4677"/>
                  </a:lnTo>
                  <a:lnTo>
                    <a:pt x="216499" y="3742"/>
                  </a:lnTo>
                  <a:lnTo>
                    <a:pt x="215564" y="2940"/>
                  </a:lnTo>
                  <a:lnTo>
                    <a:pt x="214628" y="2138"/>
                  </a:lnTo>
                  <a:lnTo>
                    <a:pt x="213559" y="1604"/>
                  </a:lnTo>
                  <a:lnTo>
                    <a:pt x="212356" y="1069"/>
                  </a:lnTo>
                  <a:lnTo>
                    <a:pt x="211153" y="535"/>
                  </a:lnTo>
                  <a:lnTo>
                    <a:pt x="209951" y="267"/>
                  </a:lnTo>
                  <a:lnTo>
                    <a:pt x="2087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48" name="Google Shape;548;p56"/>
            <p:cNvSpPr/>
            <p:nvPr/>
          </p:nvSpPr>
          <p:spPr>
            <a:xfrm>
              <a:off x="228700" y="2914825"/>
              <a:ext cx="2099400" cy="1769100"/>
            </a:xfrm>
            <a:prstGeom prst="roundRect">
              <a:avLst>
                <a:gd fmla="val 11875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549" name="Google Shape;549;p56"/>
          <p:cNvSpPr txBox="1"/>
          <p:nvPr>
            <p:ph type="title"/>
          </p:nvPr>
        </p:nvSpPr>
        <p:spPr>
          <a:xfrm>
            <a:off x="228600" y="457200"/>
            <a:ext cx="4296600" cy="7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facad Flux"/>
                <a:ea typeface="Afacad Flux"/>
                <a:cs typeface="Afacad Flux"/>
                <a:sym typeface="Afacad Flux"/>
              </a:rPr>
              <a:t>Project timeline:</a:t>
            </a:r>
            <a:endParaRPr b="1"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550" name="Google Shape;550;p56"/>
          <p:cNvSpPr txBox="1"/>
          <p:nvPr>
            <p:ph idx="8" type="body"/>
          </p:nvPr>
        </p:nvSpPr>
        <p:spPr>
          <a:xfrm>
            <a:off x="276800" y="2204619"/>
            <a:ext cx="2101200" cy="1939200"/>
          </a:xfrm>
          <a:prstGeom prst="rect">
            <a:avLst/>
          </a:prstGeom>
        </p:spPr>
        <p:txBody>
          <a:bodyPr anchorCtr="0" anchor="t" bIns="91425" lIns="182875" spcFirstLastPara="1" rIns="18287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Issue: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In-row hand weeding in organic carrots was too time consuming and inefficient.</a:t>
            </a:r>
            <a:endParaRPr sz="1400"/>
          </a:p>
        </p:txBody>
      </p:sp>
      <p:sp>
        <p:nvSpPr>
          <p:cNvPr id="551" name="Google Shape;551;p56"/>
          <p:cNvSpPr txBox="1"/>
          <p:nvPr>
            <p:ph idx="13" type="body"/>
          </p:nvPr>
        </p:nvSpPr>
        <p:spPr>
          <a:xfrm>
            <a:off x="2424275" y="2204619"/>
            <a:ext cx="2101200" cy="1939200"/>
          </a:xfrm>
          <a:prstGeom prst="rect">
            <a:avLst/>
          </a:prstGeom>
        </p:spPr>
        <p:txBody>
          <a:bodyPr anchorCtr="0" anchor="t" bIns="91425" lIns="182875" spcFirstLastPara="1" rIns="18287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Proposed solution: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Apply finished compost in strips on bed top and seed carrots directly into compost strips, to reduce weeds in row.</a:t>
            </a:r>
            <a:endParaRPr sz="1400"/>
          </a:p>
        </p:txBody>
      </p:sp>
      <p:sp>
        <p:nvSpPr>
          <p:cNvPr id="552" name="Google Shape;552;p56"/>
          <p:cNvSpPr txBox="1"/>
          <p:nvPr>
            <p:ph idx="15" type="body"/>
          </p:nvPr>
        </p:nvSpPr>
        <p:spPr>
          <a:xfrm>
            <a:off x="4617950" y="2204619"/>
            <a:ext cx="2101200" cy="1939200"/>
          </a:xfrm>
          <a:prstGeom prst="rect">
            <a:avLst/>
          </a:prstGeom>
        </p:spPr>
        <p:txBody>
          <a:bodyPr anchorCtr="0" anchor="t" bIns="91425" lIns="182875" spcFirstLastPara="1" rIns="18287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Trial: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 trialed two different compost products (McEnroe and Hudson Soil) and 3 different </a:t>
            </a:r>
            <a:r>
              <a:rPr lang="en" sz="1400"/>
              <a:t>application</a:t>
            </a:r>
            <a:r>
              <a:rPr lang="en" sz="1400"/>
              <a:t> rates (1” deep, 2” deep, 3” deep) plus a control.</a:t>
            </a:r>
            <a:endParaRPr sz="1400"/>
          </a:p>
        </p:txBody>
      </p:sp>
      <p:sp>
        <p:nvSpPr>
          <p:cNvPr id="553" name="Google Shape;553;p56"/>
          <p:cNvSpPr txBox="1"/>
          <p:nvPr>
            <p:ph idx="17" type="body"/>
          </p:nvPr>
        </p:nvSpPr>
        <p:spPr>
          <a:xfrm>
            <a:off x="6811625" y="2166525"/>
            <a:ext cx="2101200" cy="2015400"/>
          </a:xfrm>
          <a:prstGeom prst="rect">
            <a:avLst/>
          </a:prstGeom>
        </p:spPr>
        <p:txBody>
          <a:bodyPr anchorCtr="0" anchor="t" bIns="91425" lIns="182875" spcFirstLastPara="1" rIns="18287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Result: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There was significant improvement in weed density with the 3” application depth. 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Taking into account cost of compost and application, it is a promising alternative to hand weeding.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7"/>
          <p:cNvSpPr/>
          <p:nvPr/>
        </p:nvSpPr>
        <p:spPr>
          <a:xfrm rot="10800000">
            <a:off x="6839629" y="2655247"/>
            <a:ext cx="2075771" cy="2024253"/>
          </a:xfrm>
          <a:custGeom>
            <a:rect b="b" l="l" r="r" t="t"/>
            <a:pathLst>
              <a:path extrusionOk="0" h="209550" w="220241">
                <a:moveTo>
                  <a:pt x="32475" y="0"/>
                </a:moveTo>
                <a:lnTo>
                  <a:pt x="30738" y="134"/>
                </a:lnTo>
                <a:lnTo>
                  <a:pt x="29000" y="401"/>
                </a:lnTo>
                <a:lnTo>
                  <a:pt x="27396" y="668"/>
                </a:lnTo>
                <a:lnTo>
                  <a:pt x="25659" y="1069"/>
                </a:lnTo>
                <a:lnTo>
                  <a:pt x="24055" y="1604"/>
                </a:lnTo>
                <a:lnTo>
                  <a:pt x="22452" y="2138"/>
                </a:lnTo>
                <a:lnTo>
                  <a:pt x="20982" y="2673"/>
                </a:lnTo>
                <a:lnTo>
                  <a:pt x="19378" y="3341"/>
                </a:lnTo>
                <a:lnTo>
                  <a:pt x="17908" y="4143"/>
                </a:lnTo>
                <a:lnTo>
                  <a:pt x="15101" y="5880"/>
                </a:lnTo>
                <a:lnTo>
                  <a:pt x="12429" y="7885"/>
                </a:lnTo>
                <a:lnTo>
                  <a:pt x="10023" y="10023"/>
                </a:lnTo>
                <a:lnTo>
                  <a:pt x="7885" y="12429"/>
                </a:lnTo>
                <a:lnTo>
                  <a:pt x="5880" y="15101"/>
                </a:lnTo>
                <a:lnTo>
                  <a:pt x="4143" y="17908"/>
                </a:lnTo>
                <a:lnTo>
                  <a:pt x="3341" y="19378"/>
                </a:lnTo>
                <a:lnTo>
                  <a:pt x="2673" y="20982"/>
                </a:lnTo>
                <a:lnTo>
                  <a:pt x="2138" y="22452"/>
                </a:lnTo>
                <a:lnTo>
                  <a:pt x="1604" y="24055"/>
                </a:lnTo>
                <a:lnTo>
                  <a:pt x="1069" y="25659"/>
                </a:lnTo>
                <a:lnTo>
                  <a:pt x="668" y="27397"/>
                </a:lnTo>
                <a:lnTo>
                  <a:pt x="401" y="29000"/>
                </a:lnTo>
                <a:lnTo>
                  <a:pt x="134" y="30738"/>
                </a:lnTo>
                <a:lnTo>
                  <a:pt x="0" y="32475"/>
                </a:lnTo>
                <a:lnTo>
                  <a:pt x="0" y="34212"/>
                </a:lnTo>
                <a:lnTo>
                  <a:pt x="0" y="196720"/>
                </a:lnTo>
                <a:lnTo>
                  <a:pt x="0" y="198057"/>
                </a:lnTo>
                <a:lnTo>
                  <a:pt x="267" y="199260"/>
                </a:lnTo>
                <a:lnTo>
                  <a:pt x="535" y="200462"/>
                </a:lnTo>
                <a:lnTo>
                  <a:pt x="1069" y="201665"/>
                </a:lnTo>
                <a:lnTo>
                  <a:pt x="1604" y="202868"/>
                </a:lnTo>
                <a:lnTo>
                  <a:pt x="2138" y="203937"/>
                </a:lnTo>
                <a:lnTo>
                  <a:pt x="2940" y="204873"/>
                </a:lnTo>
                <a:lnTo>
                  <a:pt x="3742" y="205808"/>
                </a:lnTo>
                <a:lnTo>
                  <a:pt x="4677" y="206610"/>
                </a:lnTo>
                <a:lnTo>
                  <a:pt x="5613" y="207412"/>
                </a:lnTo>
                <a:lnTo>
                  <a:pt x="6682" y="207946"/>
                </a:lnTo>
                <a:lnTo>
                  <a:pt x="7885" y="208481"/>
                </a:lnTo>
                <a:lnTo>
                  <a:pt x="9088" y="209015"/>
                </a:lnTo>
                <a:lnTo>
                  <a:pt x="10290" y="209283"/>
                </a:lnTo>
                <a:lnTo>
                  <a:pt x="11493" y="209550"/>
                </a:lnTo>
                <a:lnTo>
                  <a:pt x="208748" y="209550"/>
                </a:lnTo>
                <a:lnTo>
                  <a:pt x="209951" y="209283"/>
                </a:lnTo>
                <a:lnTo>
                  <a:pt x="211153" y="209015"/>
                </a:lnTo>
                <a:lnTo>
                  <a:pt x="212356" y="208481"/>
                </a:lnTo>
                <a:lnTo>
                  <a:pt x="213559" y="207946"/>
                </a:lnTo>
                <a:lnTo>
                  <a:pt x="214628" y="207412"/>
                </a:lnTo>
                <a:lnTo>
                  <a:pt x="215564" y="206610"/>
                </a:lnTo>
                <a:lnTo>
                  <a:pt x="216499" y="205808"/>
                </a:lnTo>
                <a:lnTo>
                  <a:pt x="217301" y="204873"/>
                </a:lnTo>
                <a:lnTo>
                  <a:pt x="218103" y="203937"/>
                </a:lnTo>
                <a:lnTo>
                  <a:pt x="218637" y="202868"/>
                </a:lnTo>
                <a:lnTo>
                  <a:pt x="219172" y="201665"/>
                </a:lnTo>
                <a:lnTo>
                  <a:pt x="219706" y="200462"/>
                </a:lnTo>
                <a:lnTo>
                  <a:pt x="219974" y="199260"/>
                </a:lnTo>
                <a:lnTo>
                  <a:pt x="220241" y="198057"/>
                </a:lnTo>
                <a:lnTo>
                  <a:pt x="220241" y="196720"/>
                </a:lnTo>
                <a:lnTo>
                  <a:pt x="220241" y="12830"/>
                </a:lnTo>
                <a:lnTo>
                  <a:pt x="220241" y="11493"/>
                </a:lnTo>
                <a:lnTo>
                  <a:pt x="219974" y="10290"/>
                </a:lnTo>
                <a:lnTo>
                  <a:pt x="219706" y="9088"/>
                </a:lnTo>
                <a:lnTo>
                  <a:pt x="219172" y="7885"/>
                </a:lnTo>
                <a:lnTo>
                  <a:pt x="218637" y="6682"/>
                </a:lnTo>
                <a:lnTo>
                  <a:pt x="218103" y="5613"/>
                </a:lnTo>
                <a:lnTo>
                  <a:pt x="217301" y="4677"/>
                </a:lnTo>
                <a:lnTo>
                  <a:pt x="216499" y="3742"/>
                </a:lnTo>
                <a:lnTo>
                  <a:pt x="215564" y="2940"/>
                </a:lnTo>
                <a:lnTo>
                  <a:pt x="214628" y="2138"/>
                </a:lnTo>
                <a:lnTo>
                  <a:pt x="213559" y="1604"/>
                </a:lnTo>
                <a:lnTo>
                  <a:pt x="212356" y="1069"/>
                </a:lnTo>
                <a:lnTo>
                  <a:pt x="211153" y="535"/>
                </a:lnTo>
                <a:lnTo>
                  <a:pt x="209951" y="267"/>
                </a:lnTo>
                <a:lnTo>
                  <a:pt x="20874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9" name="Google Shape;559;p57"/>
          <p:cNvSpPr/>
          <p:nvPr/>
        </p:nvSpPr>
        <p:spPr>
          <a:xfrm>
            <a:off x="4620853" y="458025"/>
            <a:ext cx="2073569" cy="2041541"/>
          </a:xfrm>
          <a:custGeom>
            <a:rect b="b" l="l" r="r" t="t"/>
            <a:pathLst>
              <a:path extrusionOk="0" h="209550" w="220241">
                <a:moveTo>
                  <a:pt x="32475" y="0"/>
                </a:moveTo>
                <a:lnTo>
                  <a:pt x="30738" y="134"/>
                </a:lnTo>
                <a:lnTo>
                  <a:pt x="29000" y="401"/>
                </a:lnTo>
                <a:lnTo>
                  <a:pt x="27396" y="668"/>
                </a:lnTo>
                <a:lnTo>
                  <a:pt x="25659" y="1069"/>
                </a:lnTo>
                <a:lnTo>
                  <a:pt x="24055" y="1604"/>
                </a:lnTo>
                <a:lnTo>
                  <a:pt x="22452" y="2138"/>
                </a:lnTo>
                <a:lnTo>
                  <a:pt x="20982" y="2673"/>
                </a:lnTo>
                <a:lnTo>
                  <a:pt x="19378" y="3341"/>
                </a:lnTo>
                <a:lnTo>
                  <a:pt x="17908" y="4143"/>
                </a:lnTo>
                <a:lnTo>
                  <a:pt x="15101" y="5880"/>
                </a:lnTo>
                <a:lnTo>
                  <a:pt x="12429" y="7885"/>
                </a:lnTo>
                <a:lnTo>
                  <a:pt x="10023" y="10023"/>
                </a:lnTo>
                <a:lnTo>
                  <a:pt x="7885" y="12429"/>
                </a:lnTo>
                <a:lnTo>
                  <a:pt x="5880" y="15101"/>
                </a:lnTo>
                <a:lnTo>
                  <a:pt x="4143" y="17908"/>
                </a:lnTo>
                <a:lnTo>
                  <a:pt x="3341" y="19378"/>
                </a:lnTo>
                <a:lnTo>
                  <a:pt x="2673" y="20982"/>
                </a:lnTo>
                <a:lnTo>
                  <a:pt x="2138" y="22452"/>
                </a:lnTo>
                <a:lnTo>
                  <a:pt x="1604" y="24055"/>
                </a:lnTo>
                <a:lnTo>
                  <a:pt x="1069" y="25659"/>
                </a:lnTo>
                <a:lnTo>
                  <a:pt x="668" y="27397"/>
                </a:lnTo>
                <a:lnTo>
                  <a:pt x="401" y="29000"/>
                </a:lnTo>
                <a:lnTo>
                  <a:pt x="134" y="30738"/>
                </a:lnTo>
                <a:lnTo>
                  <a:pt x="0" y="32475"/>
                </a:lnTo>
                <a:lnTo>
                  <a:pt x="0" y="34212"/>
                </a:lnTo>
                <a:lnTo>
                  <a:pt x="0" y="196720"/>
                </a:lnTo>
                <a:lnTo>
                  <a:pt x="0" y="198057"/>
                </a:lnTo>
                <a:lnTo>
                  <a:pt x="267" y="199260"/>
                </a:lnTo>
                <a:lnTo>
                  <a:pt x="535" y="200462"/>
                </a:lnTo>
                <a:lnTo>
                  <a:pt x="1069" y="201665"/>
                </a:lnTo>
                <a:lnTo>
                  <a:pt x="1604" y="202868"/>
                </a:lnTo>
                <a:lnTo>
                  <a:pt x="2138" y="203937"/>
                </a:lnTo>
                <a:lnTo>
                  <a:pt x="2940" y="204873"/>
                </a:lnTo>
                <a:lnTo>
                  <a:pt x="3742" y="205808"/>
                </a:lnTo>
                <a:lnTo>
                  <a:pt x="4677" y="206610"/>
                </a:lnTo>
                <a:lnTo>
                  <a:pt x="5613" y="207412"/>
                </a:lnTo>
                <a:lnTo>
                  <a:pt x="6682" y="207946"/>
                </a:lnTo>
                <a:lnTo>
                  <a:pt x="7885" y="208481"/>
                </a:lnTo>
                <a:lnTo>
                  <a:pt x="9088" y="209015"/>
                </a:lnTo>
                <a:lnTo>
                  <a:pt x="10290" y="209283"/>
                </a:lnTo>
                <a:lnTo>
                  <a:pt x="11493" y="209550"/>
                </a:lnTo>
                <a:lnTo>
                  <a:pt x="208748" y="209550"/>
                </a:lnTo>
                <a:lnTo>
                  <a:pt x="209951" y="209283"/>
                </a:lnTo>
                <a:lnTo>
                  <a:pt x="211153" y="209015"/>
                </a:lnTo>
                <a:lnTo>
                  <a:pt x="212356" y="208481"/>
                </a:lnTo>
                <a:lnTo>
                  <a:pt x="213559" y="207946"/>
                </a:lnTo>
                <a:lnTo>
                  <a:pt x="214628" y="207412"/>
                </a:lnTo>
                <a:lnTo>
                  <a:pt x="215564" y="206610"/>
                </a:lnTo>
                <a:lnTo>
                  <a:pt x="216499" y="205808"/>
                </a:lnTo>
                <a:lnTo>
                  <a:pt x="217301" y="204873"/>
                </a:lnTo>
                <a:lnTo>
                  <a:pt x="218103" y="203937"/>
                </a:lnTo>
                <a:lnTo>
                  <a:pt x="218637" y="202868"/>
                </a:lnTo>
                <a:lnTo>
                  <a:pt x="219172" y="201665"/>
                </a:lnTo>
                <a:lnTo>
                  <a:pt x="219706" y="200462"/>
                </a:lnTo>
                <a:lnTo>
                  <a:pt x="219974" y="199260"/>
                </a:lnTo>
                <a:lnTo>
                  <a:pt x="220241" y="198057"/>
                </a:lnTo>
                <a:lnTo>
                  <a:pt x="220241" y="196720"/>
                </a:lnTo>
                <a:lnTo>
                  <a:pt x="220241" y="12830"/>
                </a:lnTo>
                <a:lnTo>
                  <a:pt x="220241" y="11493"/>
                </a:lnTo>
                <a:lnTo>
                  <a:pt x="219974" y="10290"/>
                </a:lnTo>
                <a:lnTo>
                  <a:pt x="219706" y="9088"/>
                </a:lnTo>
                <a:lnTo>
                  <a:pt x="219172" y="7885"/>
                </a:lnTo>
                <a:lnTo>
                  <a:pt x="218637" y="6682"/>
                </a:lnTo>
                <a:lnTo>
                  <a:pt x="218103" y="5613"/>
                </a:lnTo>
                <a:lnTo>
                  <a:pt x="217301" y="4677"/>
                </a:lnTo>
                <a:lnTo>
                  <a:pt x="216499" y="3742"/>
                </a:lnTo>
                <a:lnTo>
                  <a:pt x="215564" y="2940"/>
                </a:lnTo>
                <a:lnTo>
                  <a:pt x="214628" y="2138"/>
                </a:lnTo>
                <a:lnTo>
                  <a:pt x="213559" y="1604"/>
                </a:lnTo>
                <a:lnTo>
                  <a:pt x="212356" y="1069"/>
                </a:lnTo>
                <a:lnTo>
                  <a:pt x="211153" y="535"/>
                </a:lnTo>
                <a:lnTo>
                  <a:pt x="209951" y="267"/>
                </a:lnTo>
                <a:lnTo>
                  <a:pt x="20874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3” deep compost application </a:t>
            </a: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60" name="Google Shape;560;p57" title="1 (2)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143" r="11150" t="0"/>
          <a:stretch/>
        </p:blipFill>
        <p:spPr>
          <a:xfrm>
            <a:off x="6847700" y="457200"/>
            <a:ext cx="2075700" cy="2003400"/>
          </a:xfrm>
          <a:prstGeom prst="roundRect">
            <a:avLst>
              <a:gd fmla="val 16667" name="adj"/>
            </a:avLst>
          </a:prstGeom>
        </p:spPr>
      </p:pic>
      <p:sp>
        <p:nvSpPr>
          <p:cNvPr id="561" name="Google Shape;561;p57"/>
          <p:cNvSpPr txBox="1"/>
          <p:nvPr>
            <p:ph type="title"/>
          </p:nvPr>
        </p:nvSpPr>
        <p:spPr>
          <a:xfrm>
            <a:off x="228600" y="1478100"/>
            <a:ext cx="4296300" cy="219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Various treatments were trialed: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Control, 1”, 2” and 3” compost applications</a:t>
            </a:r>
            <a:endParaRPr/>
          </a:p>
        </p:txBody>
      </p:sp>
      <p:sp>
        <p:nvSpPr>
          <p:cNvPr id="562" name="Google Shape;562;p57"/>
          <p:cNvSpPr txBox="1"/>
          <p:nvPr>
            <p:ph idx="8" type="subTitle"/>
          </p:nvPr>
        </p:nvSpPr>
        <p:spPr>
          <a:xfrm>
            <a:off x="7566000" y="230200"/>
            <a:ext cx="12324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  <p:sp>
        <p:nvSpPr>
          <p:cNvPr id="563" name="Google Shape;563;p57"/>
          <p:cNvSpPr txBox="1"/>
          <p:nvPr>
            <p:ph idx="9" type="subTitle"/>
          </p:nvPr>
        </p:nvSpPr>
        <p:spPr>
          <a:xfrm>
            <a:off x="345600" y="230200"/>
            <a:ext cx="1752600" cy="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Name</a:t>
            </a:r>
            <a:endParaRPr/>
          </a:p>
        </p:txBody>
      </p:sp>
      <p:pic>
        <p:nvPicPr>
          <p:cNvPr id="564" name="Google Shape;564;p57" title="1.jpg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2193" r="907" t="0"/>
          <a:stretch/>
        </p:blipFill>
        <p:spPr>
          <a:xfrm>
            <a:off x="4619775" y="2651760"/>
            <a:ext cx="2075700" cy="2024400"/>
          </a:xfrm>
          <a:prstGeom prst="roundRect">
            <a:avLst>
              <a:gd fmla="val 16667" name="adj"/>
            </a:avLst>
          </a:prstGeom>
        </p:spPr>
      </p:pic>
      <p:cxnSp>
        <p:nvCxnSpPr>
          <p:cNvPr id="565" name="Google Shape;565;p57"/>
          <p:cNvCxnSpPr/>
          <p:nvPr/>
        </p:nvCxnSpPr>
        <p:spPr>
          <a:xfrm>
            <a:off x="5096650" y="1911250"/>
            <a:ext cx="1211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6" name="Google Shape;566;p57"/>
          <p:cNvCxnSpPr/>
          <p:nvPr/>
        </p:nvCxnSpPr>
        <p:spPr>
          <a:xfrm flipH="1">
            <a:off x="7332800" y="4072325"/>
            <a:ext cx="1061700" cy="1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7" name="Google Shape;567;p57"/>
          <p:cNvSpPr txBox="1"/>
          <p:nvPr/>
        </p:nvSpPr>
        <p:spPr>
          <a:xfrm>
            <a:off x="6886250" y="3118500"/>
            <a:ext cx="199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1” deep compost application</a:t>
            </a: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8"/>
          <p:cNvSpPr txBox="1"/>
          <p:nvPr>
            <p:ph type="title"/>
          </p:nvPr>
        </p:nvSpPr>
        <p:spPr>
          <a:xfrm>
            <a:off x="1038150" y="457200"/>
            <a:ext cx="2257200" cy="422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Weeds densities and carrot </a:t>
            </a:r>
            <a:r>
              <a:rPr lang="en" sz="3000">
                <a:solidFill>
                  <a:schemeClr val="dk1"/>
                </a:solidFill>
              </a:rPr>
              <a:t>densities </a:t>
            </a:r>
            <a:r>
              <a:rPr lang="en" sz="3000">
                <a:solidFill>
                  <a:schemeClr val="dk1"/>
                </a:solidFill>
              </a:rPr>
              <a:t>were counted by Ethan Grundberg and staff from Cornell Cooperative Extension</a:t>
            </a:r>
            <a:endParaRPr sz="3000">
              <a:solidFill>
                <a:schemeClr val="accent1"/>
              </a:solidFill>
            </a:endParaRPr>
          </a:p>
        </p:txBody>
      </p:sp>
      <p:pic>
        <p:nvPicPr>
          <p:cNvPr id="573" name="Google Shape;573;p58" title="IMG_2554.JPG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14747" l="0" r="0" t="14755"/>
          <a:stretch/>
        </p:blipFill>
        <p:spPr>
          <a:xfrm>
            <a:off x="3562700" y="353900"/>
            <a:ext cx="4604400" cy="4327800"/>
          </a:xfrm>
          <a:prstGeom prst="roundRect">
            <a:avLst>
              <a:gd fmla="val 16667" name="adj"/>
            </a:avLst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59" title="Capture.JPG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913" r="913" t="0"/>
          <a:stretch/>
        </p:blipFill>
        <p:spPr>
          <a:xfrm>
            <a:off x="935900" y="228600"/>
            <a:ext cx="7219500" cy="4738800"/>
          </a:xfrm>
          <a:prstGeom prst="roundRect">
            <a:avLst>
              <a:gd fmla="val 16667" name="adj"/>
            </a:avLst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0"/>
          <p:cNvSpPr/>
          <p:nvPr/>
        </p:nvSpPr>
        <p:spPr>
          <a:xfrm>
            <a:off x="6714486" y="3907975"/>
            <a:ext cx="1227600" cy="122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4" name="Google Shape;584;p60"/>
          <p:cNvSpPr/>
          <p:nvPr/>
        </p:nvSpPr>
        <p:spPr>
          <a:xfrm>
            <a:off x="6630361" y="592650"/>
            <a:ext cx="2494200" cy="249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85" name="Google Shape;585;p60" title="carrots 2.JPG"/>
          <p:cNvPicPr preferRelativeResize="0"/>
          <p:nvPr/>
        </p:nvPicPr>
        <p:blipFill rotWithShape="1">
          <a:blip r:embed="rId3">
            <a:alphaModFix/>
          </a:blip>
          <a:srcRect b="0" l="485" r="485" t="0"/>
          <a:stretch/>
        </p:blipFill>
        <p:spPr>
          <a:xfrm>
            <a:off x="5451489" y="2461125"/>
            <a:ext cx="1773300" cy="17907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86" name="Google Shape;586;p60"/>
          <p:cNvGrpSpPr/>
          <p:nvPr/>
        </p:nvGrpSpPr>
        <p:grpSpPr>
          <a:xfrm rot="2700000">
            <a:off x="237956" y="1326863"/>
            <a:ext cx="250839" cy="250839"/>
            <a:chOff x="6251786" y="659047"/>
            <a:chExt cx="250842" cy="250842"/>
          </a:xfrm>
        </p:grpSpPr>
        <p:sp>
          <p:nvSpPr>
            <p:cNvPr id="587" name="Google Shape;587;p60"/>
            <p:cNvSpPr/>
            <p:nvPr/>
          </p:nvSpPr>
          <p:spPr>
            <a:xfrm rot="-2700000">
              <a:off x="6256849" y="727455"/>
              <a:ext cx="240717" cy="114027"/>
            </a:xfrm>
            <a:custGeom>
              <a:rect b="b" l="l" r="r" t="t"/>
              <a:pathLst>
                <a:path extrusionOk="0" h="22601" w="47712">
                  <a:moveTo>
                    <a:pt x="36474" y="1"/>
                  </a:moveTo>
                  <a:lnTo>
                    <a:pt x="32896" y="3516"/>
                  </a:lnTo>
                  <a:lnTo>
                    <a:pt x="38106" y="8789"/>
                  </a:lnTo>
                  <a:lnTo>
                    <a:pt x="1" y="8789"/>
                  </a:lnTo>
                  <a:lnTo>
                    <a:pt x="1" y="13812"/>
                  </a:lnTo>
                  <a:lnTo>
                    <a:pt x="38106" y="13812"/>
                  </a:lnTo>
                  <a:lnTo>
                    <a:pt x="32833" y="19085"/>
                  </a:lnTo>
                  <a:lnTo>
                    <a:pt x="36411" y="22600"/>
                  </a:lnTo>
                  <a:lnTo>
                    <a:pt x="47711" y="11300"/>
                  </a:lnTo>
                  <a:lnTo>
                    <a:pt x="36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88" name="Google Shape;588;p60"/>
            <p:cNvSpPr/>
            <p:nvPr/>
          </p:nvSpPr>
          <p:spPr>
            <a:xfrm>
              <a:off x="6436525" y="699100"/>
              <a:ext cx="267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89" name="Google Shape;589;p60"/>
            <p:cNvSpPr/>
            <p:nvPr/>
          </p:nvSpPr>
          <p:spPr>
            <a:xfrm rot="5400000">
              <a:off x="6390925" y="652300"/>
              <a:ext cx="255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590" name="Google Shape;590;p60"/>
          <p:cNvSpPr txBox="1"/>
          <p:nvPr/>
        </p:nvSpPr>
        <p:spPr>
          <a:xfrm>
            <a:off x="716650" y="1199100"/>
            <a:ext cx="38085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rPr>
              <a:t>Proposal amount: $19,426</a:t>
            </a:r>
            <a:endParaRPr b="1" sz="2000">
              <a:solidFill>
                <a:schemeClr val="accen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591" name="Google Shape;591;p60"/>
          <p:cNvSpPr txBox="1"/>
          <p:nvPr/>
        </p:nvSpPr>
        <p:spPr>
          <a:xfrm>
            <a:off x="716650" y="1876319"/>
            <a:ext cx="38085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rPr>
              <a:t>Covered:  Cost for time, compost used, Jang seeder, fabrication of tools for compost strip application.</a:t>
            </a:r>
            <a:endParaRPr b="1" sz="2000">
              <a:solidFill>
                <a:schemeClr val="accen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592" name="Google Shape;592;p60"/>
          <p:cNvSpPr txBox="1"/>
          <p:nvPr/>
        </p:nvSpPr>
        <p:spPr>
          <a:xfrm>
            <a:off x="716650" y="2553538"/>
            <a:ext cx="38085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rPr>
              <a:t>Had some difficulty in 2024 with timing, easy to extend to 2025</a:t>
            </a:r>
            <a:endParaRPr b="1" sz="2000">
              <a:solidFill>
                <a:schemeClr val="accen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593" name="Google Shape;593;p60"/>
          <p:cNvSpPr txBox="1"/>
          <p:nvPr/>
        </p:nvSpPr>
        <p:spPr>
          <a:xfrm>
            <a:off x="716650" y="3230756"/>
            <a:ext cx="38085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rPr>
              <a:t>We highly recommend SARE farmer grants!</a:t>
            </a:r>
            <a:endParaRPr b="1" sz="2000">
              <a:solidFill>
                <a:schemeClr val="accen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594" name="Google Shape;594;p60"/>
          <p:cNvSpPr txBox="1"/>
          <p:nvPr/>
        </p:nvSpPr>
        <p:spPr>
          <a:xfrm>
            <a:off x="725452" y="3907975"/>
            <a:ext cx="37995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  <a:latin typeface="Afacad Flux"/>
                <a:ea typeface="Afacad Flux"/>
                <a:cs typeface="Afacad Flux"/>
                <a:sym typeface="Afacad Flux"/>
              </a:rPr>
              <a:t>Questions?  farm@heartyroots.com</a:t>
            </a:r>
            <a:endParaRPr b="1" sz="2000">
              <a:solidFill>
                <a:schemeClr val="accen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grpSp>
        <p:nvGrpSpPr>
          <p:cNvPr id="595" name="Google Shape;595;p60"/>
          <p:cNvGrpSpPr/>
          <p:nvPr/>
        </p:nvGrpSpPr>
        <p:grpSpPr>
          <a:xfrm rot="2700000">
            <a:off x="237956" y="2004275"/>
            <a:ext cx="250839" cy="250839"/>
            <a:chOff x="6251786" y="659047"/>
            <a:chExt cx="250842" cy="250842"/>
          </a:xfrm>
        </p:grpSpPr>
        <p:sp>
          <p:nvSpPr>
            <p:cNvPr id="596" name="Google Shape;596;p60"/>
            <p:cNvSpPr/>
            <p:nvPr/>
          </p:nvSpPr>
          <p:spPr>
            <a:xfrm rot="-2700000">
              <a:off x="6256849" y="727455"/>
              <a:ext cx="240717" cy="114027"/>
            </a:xfrm>
            <a:custGeom>
              <a:rect b="b" l="l" r="r" t="t"/>
              <a:pathLst>
                <a:path extrusionOk="0" h="22601" w="47712">
                  <a:moveTo>
                    <a:pt x="36474" y="1"/>
                  </a:moveTo>
                  <a:lnTo>
                    <a:pt x="32896" y="3516"/>
                  </a:lnTo>
                  <a:lnTo>
                    <a:pt x="38106" y="8789"/>
                  </a:lnTo>
                  <a:lnTo>
                    <a:pt x="1" y="8789"/>
                  </a:lnTo>
                  <a:lnTo>
                    <a:pt x="1" y="13812"/>
                  </a:lnTo>
                  <a:lnTo>
                    <a:pt x="38106" y="13812"/>
                  </a:lnTo>
                  <a:lnTo>
                    <a:pt x="32833" y="19085"/>
                  </a:lnTo>
                  <a:lnTo>
                    <a:pt x="36411" y="22600"/>
                  </a:lnTo>
                  <a:lnTo>
                    <a:pt x="47711" y="11300"/>
                  </a:lnTo>
                  <a:lnTo>
                    <a:pt x="36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97" name="Google Shape;597;p60"/>
            <p:cNvSpPr/>
            <p:nvPr/>
          </p:nvSpPr>
          <p:spPr>
            <a:xfrm>
              <a:off x="6436525" y="699100"/>
              <a:ext cx="267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98" name="Google Shape;598;p60"/>
            <p:cNvSpPr/>
            <p:nvPr/>
          </p:nvSpPr>
          <p:spPr>
            <a:xfrm rot="5400000">
              <a:off x="6390925" y="652300"/>
              <a:ext cx="255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99" name="Google Shape;599;p60"/>
          <p:cNvGrpSpPr/>
          <p:nvPr/>
        </p:nvGrpSpPr>
        <p:grpSpPr>
          <a:xfrm rot="2700000">
            <a:off x="237956" y="2681713"/>
            <a:ext cx="250839" cy="250839"/>
            <a:chOff x="6251786" y="659047"/>
            <a:chExt cx="250842" cy="250842"/>
          </a:xfrm>
        </p:grpSpPr>
        <p:sp>
          <p:nvSpPr>
            <p:cNvPr id="600" name="Google Shape;600;p60"/>
            <p:cNvSpPr/>
            <p:nvPr/>
          </p:nvSpPr>
          <p:spPr>
            <a:xfrm rot="-2700000">
              <a:off x="6256849" y="727455"/>
              <a:ext cx="240717" cy="114027"/>
            </a:xfrm>
            <a:custGeom>
              <a:rect b="b" l="l" r="r" t="t"/>
              <a:pathLst>
                <a:path extrusionOk="0" h="22601" w="47712">
                  <a:moveTo>
                    <a:pt x="36474" y="1"/>
                  </a:moveTo>
                  <a:lnTo>
                    <a:pt x="32896" y="3516"/>
                  </a:lnTo>
                  <a:lnTo>
                    <a:pt x="38106" y="8789"/>
                  </a:lnTo>
                  <a:lnTo>
                    <a:pt x="1" y="8789"/>
                  </a:lnTo>
                  <a:lnTo>
                    <a:pt x="1" y="13812"/>
                  </a:lnTo>
                  <a:lnTo>
                    <a:pt x="38106" y="13812"/>
                  </a:lnTo>
                  <a:lnTo>
                    <a:pt x="32833" y="19085"/>
                  </a:lnTo>
                  <a:lnTo>
                    <a:pt x="36411" y="22600"/>
                  </a:lnTo>
                  <a:lnTo>
                    <a:pt x="47711" y="11300"/>
                  </a:lnTo>
                  <a:lnTo>
                    <a:pt x="36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01" name="Google Shape;601;p60"/>
            <p:cNvSpPr/>
            <p:nvPr/>
          </p:nvSpPr>
          <p:spPr>
            <a:xfrm>
              <a:off x="6436525" y="699100"/>
              <a:ext cx="267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02" name="Google Shape;602;p60"/>
            <p:cNvSpPr/>
            <p:nvPr/>
          </p:nvSpPr>
          <p:spPr>
            <a:xfrm rot="5400000">
              <a:off x="6390925" y="652300"/>
              <a:ext cx="25500" cy="1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tural">
  <a:themeElements>
    <a:clrScheme name="Simple Light">
      <a:dk1>
        <a:srgbClr val="FAFAFA"/>
      </a:dk1>
      <a:lt1>
        <a:srgbClr val="000000"/>
      </a:lt1>
      <a:dk2>
        <a:srgbClr val="013D27"/>
      </a:dk2>
      <a:lt2>
        <a:srgbClr val="E9FFE5"/>
      </a:lt2>
      <a:accent1>
        <a:srgbClr val="03C704"/>
      </a:accent1>
      <a:accent2>
        <a:srgbClr val="8CEA7D"/>
      </a:accent2>
      <a:accent3>
        <a:srgbClr val="00AA01"/>
      </a:accent3>
      <a:accent4>
        <a:srgbClr val="3C4043"/>
      </a:accent4>
      <a:accent5>
        <a:srgbClr val="8D8D8D"/>
      </a:accent5>
      <a:accent6>
        <a:srgbClr val="EDEEF0"/>
      </a:accent6>
      <a:hlink>
        <a:srgbClr val="8CEA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