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7" r:id="rId5"/>
    <p:sldId id="259" r:id="rId6"/>
    <p:sldId id="260" r:id="rId7"/>
    <p:sldId id="326" r:id="rId8"/>
    <p:sldId id="327" r:id="rId9"/>
    <p:sldId id="328" r:id="rId10"/>
    <p:sldId id="329" r:id="rId11"/>
    <p:sldId id="258" r:id="rId12"/>
    <p:sldId id="311" r:id="rId13"/>
    <p:sldId id="263" r:id="rId14"/>
    <p:sldId id="264" r:id="rId15"/>
    <p:sldId id="265" r:id="rId16"/>
    <p:sldId id="267" r:id="rId17"/>
    <p:sldId id="266" r:id="rId18"/>
    <p:sldId id="268" r:id="rId19"/>
    <p:sldId id="316" r:id="rId20"/>
    <p:sldId id="269" r:id="rId21"/>
    <p:sldId id="312" r:id="rId22"/>
    <p:sldId id="324" r:id="rId23"/>
    <p:sldId id="330" r:id="rId24"/>
    <p:sldId id="310" r:id="rId25"/>
    <p:sldId id="309" r:id="rId26"/>
    <p:sldId id="343" r:id="rId27"/>
    <p:sldId id="270" r:id="rId28"/>
    <p:sldId id="271" r:id="rId29"/>
    <p:sldId id="272" r:id="rId30"/>
    <p:sldId id="273" r:id="rId31"/>
    <p:sldId id="274" r:id="rId32"/>
    <p:sldId id="344" r:id="rId33"/>
    <p:sldId id="3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5AD9F-C0C2-B000-95BC-BDBAC97D7AE8}" v="22" dt="2021-02-22T23:56:18.492"/>
    <p1510:client id="{F5642D62-3B23-354C-AF1A-6AAA4B025E95}" v="50" dt="2021-02-22T21:16:27.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2"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toin, Valerie L." userId="S::11292447@nwtc.edu::44d35a8d-2426-47cd-91d0-2c668556ffc1" providerId="AD" clId="Web-{65E5AD9F-C0C2-B000-95BC-BDBAC97D7AE8}"/>
    <pc:docChg chg="modSld">
      <pc:chgData name="Dantoin, Valerie L." userId="S::11292447@nwtc.edu::44d35a8d-2426-47cd-91d0-2c668556ffc1" providerId="AD" clId="Web-{65E5AD9F-C0C2-B000-95BC-BDBAC97D7AE8}" dt="2021-02-22T23:56:18.492" v="17" actId="1076"/>
      <pc:docMkLst>
        <pc:docMk/>
      </pc:docMkLst>
      <pc:sldChg chg="modSp">
        <pc:chgData name="Dantoin, Valerie L." userId="S::11292447@nwtc.edu::44d35a8d-2426-47cd-91d0-2c668556ffc1" providerId="AD" clId="Web-{65E5AD9F-C0C2-B000-95BC-BDBAC97D7AE8}" dt="2021-02-22T23:54:51.929" v="11" actId="1076"/>
        <pc:sldMkLst>
          <pc:docMk/>
          <pc:sldMk cId="0" sldId="263"/>
        </pc:sldMkLst>
        <pc:spChg chg="mod">
          <ac:chgData name="Dantoin, Valerie L." userId="S::11292447@nwtc.edu::44d35a8d-2426-47cd-91d0-2c668556ffc1" providerId="AD" clId="Web-{65E5AD9F-C0C2-B000-95BC-BDBAC97D7AE8}" dt="2021-02-22T23:54:51.929" v="11" actId="1076"/>
          <ac:spMkLst>
            <pc:docMk/>
            <pc:sldMk cId="0" sldId="263"/>
            <ac:spMk id="2" creationId="{00000000-0000-0000-0000-000000000000}"/>
          </ac:spMkLst>
        </pc:spChg>
        <pc:spChg chg="mod">
          <ac:chgData name="Dantoin, Valerie L." userId="S::11292447@nwtc.edu::44d35a8d-2426-47cd-91d0-2c668556ffc1" providerId="AD" clId="Web-{65E5AD9F-C0C2-B000-95BC-BDBAC97D7AE8}" dt="2021-02-22T23:54:48.695" v="10" actId="14100"/>
          <ac:spMkLst>
            <pc:docMk/>
            <pc:sldMk cId="0" sldId="263"/>
            <ac:spMk id="4" creationId="{00000000-0000-0000-0000-000000000000}"/>
          </ac:spMkLst>
        </pc:spChg>
      </pc:sldChg>
      <pc:sldChg chg="modSp">
        <pc:chgData name="Dantoin, Valerie L." userId="S::11292447@nwtc.edu::44d35a8d-2426-47cd-91d0-2c668556ffc1" providerId="AD" clId="Web-{65E5AD9F-C0C2-B000-95BC-BDBAC97D7AE8}" dt="2021-02-22T23:55:38.289" v="15" actId="1076"/>
        <pc:sldMkLst>
          <pc:docMk/>
          <pc:sldMk cId="0" sldId="309"/>
        </pc:sldMkLst>
        <pc:spChg chg="mod">
          <ac:chgData name="Dantoin, Valerie L." userId="S::11292447@nwtc.edu::44d35a8d-2426-47cd-91d0-2c668556ffc1" providerId="AD" clId="Web-{65E5AD9F-C0C2-B000-95BC-BDBAC97D7AE8}" dt="2021-02-22T23:55:34.039" v="14" actId="1076"/>
          <ac:spMkLst>
            <pc:docMk/>
            <pc:sldMk cId="0" sldId="309"/>
            <ac:spMk id="4" creationId="{00000000-0000-0000-0000-000000000000}"/>
          </ac:spMkLst>
        </pc:spChg>
        <pc:picChg chg="mod">
          <ac:chgData name="Dantoin, Valerie L." userId="S::11292447@nwtc.edu::44d35a8d-2426-47cd-91d0-2c668556ffc1" providerId="AD" clId="Web-{65E5AD9F-C0C2-B000-95BC-BDBAC97D7AE8}" dt="2021-02-22T23:55:38.289" v="15" actId="1076"/>
          <ac:picMkLst>
            <pc:docMk/>
            <pc:sldMk cId="0" sldId="309"/>
            <ac:picMk id="1026" creationId="{00000000-0000-0000-0000-000000000000}"/>
          </ac:picMkLst>
        </pc:picChg>
      </pc:sldChg>
      <pc:sldChg chg="modSp">
        <pc:chgData name="Dantoin, Valerie L." userId="S::11292447@nwtc.edu::44d35a8d-2426-47cd-91d0-2c668556ffc1" providerId="AD" clId="Web-{65E5AD9F-C0C2-B000-95BC-BDBAC97D7AE8}" dt="2021-02-22T23:54:42.945" v="9" actId="20577"/>
        <pc:sldMkLst>
          <pc:docMk/>
          <pc:sldMk cId="0" sldId="311"/>
        </pc:sldMkLst>
        <pc:spChg chg="mod">
          <ac:chgData name="Dantoin, Valerie L." userId="S::11292447@nwtc.edu::44d35a8d-2426-47cd-91d0-2c668556ffc1" providerId="AD" clId="Web-{65E5AD9F-C0C2-B000-95BC-BDBAC97D7AE8}" dt="2021-02-22T23:54:27.945" v="6" actId="14100"/>
          <ac:spMkLst>
            <pc:docMk/>
            <pc:sldMk cId="0" sldId="311"/>
            <ac:spMk id="2" creationId="{00000000-0000-0000-0000-000000000000}"/>
          </ac:spMkLst>
        </pc:spChg>
        <pc:spChg chg="mod">
          <ac:chgData name="Dantoin, Valerie L." userId="S::11292447@nwtc.edu::44d35a8d-2426-47cd-91d0-2c668556ffc1" providerId="AD" clId="Web-{65E5AD9F-C0C2-B000-95BC-BDBAC97D7AE8}" dt="2021-02-22T23:54:42.945" v="9" actId="20577"/>
          <ac:spMkLst>
            <pc:docMk/>
            <pc:sldMk cId="0" sldId="311"/>
            <ac:spMk id="3" creationId="{00000000-0000-0000-0000-000000000000}"/>
          </ac:spMkLst>
        </pc:spChg>
        <pc:grpChg chg="mod">
          <ac:chgData name="Dantoin, Valerie L." userId="S::11292447@nwtc.edu::44d35a8d-2426-47cd-91d0-2c668556ffc1" providerId="AD" clId="Web-{65E5AD9F-C0C2-B000-95BC-BDBAC97D7AE8}" dt="2021-02-22T23:54:23.570" v="5" actId="14100"/>
          <ac:grpSpMkLst>
            <pc:docMk/>
            <pc:sldMk cId="0" sldId="311"/>
            <ac:grpSpMk id="6" creationId="{5A7B5C74-AA36-6744-ACDC-BF21689962A2}"/>
          </ac:grpSpMkLst>
        </pc:grpChg>
      </pc:sldChg>
      <pc:sldChg chg="modSp">
        <pc:chgData name="Dantoin, Valerie L." userId="S::11292447@nwtc.edu::44d35a8d-2426-47cd-91d0-2c668556ffc1" providerId="AD" clId="Web-{65E5AD9F-C0C2-B000-95BC-BDBAC97D7AE8}" dt="2021-02-22T23:53:58.867" v="2" actId="1076"/>
        <pc:sldMkLst>
          <pc:docMk/>
          <pc:sldMk cId="436145526" sldId="326"/>
        </pc:sldMkLst>
        <pc:spChg chg="mod">
          <ac:chgData name="Dantoin, Valerie L." userId="S::11292447@nwtc.edu::44d35a8d-2426-47cd-91d0-2c668556ffc1" providerId="AD" clId="Web-{65E5AD9F-C0C2-B000-95BC-BDBAC97D7AE8}" dt="2021-02-22T23:53:48.695" v="0" actId="1076"/>
          <ac:spMkLst>
            <pc:docMk/>
            <pc:sldMk cId="436145526" sldId="326"/>
            <ac:spMk id="4" creationId="{00000000-0000-0000-0000-000000000000}"/>
          </ac:spMkLst>
        </pc:spChg>
        <pc:spChg chg="mod">
          <ac:chgData name="Dantoin, Valerie L." userId="S::11292447@nwtc.edu::44d35a8d-2426-47cd-91d0-2c668556ffc1" providerId="AD" clId="Web-{65E5AD9F-C0C2-B000-95BC-BDBAC97D7AE8}" dt="2021-02-22T23:53:58.867" v="2" actId="1076"/>
          <ac:spMkLst>
            <pc:docMk/>
            <pc:sldMk cId="436145526" sldId="326"/>
            <ac:spMk id="5" creationId="{00000000-0000-0000-0000-000000000000}"/>
          </ac:spMkLst>
        </pc:spChg>
      </pc:sldChg>
      <pc:sldChg chg="modSp">
        <pc:chgData name="Dantoin, Valerie L." userId="S::11292447@nwtc.edu::44d35a8d-2426-47cd-91d0-2c668556ffc1" providerId="AD" clId="Web-{65E5AD9F-C0C2-B000-95BC-BDBAC97D7AE8}" dt="2021-02-22T23:54:06.508" v="3" actId="1076"/>
        <pc:sldMkLst>
          <pc:docMk/>
          <pc:sldMk cId="1950914954" sldId="327"/>
        </pc:sldMkLst>
        <pc:spChg chg="mod">
          <ac:chgData name="Dantoin, Valerie L." userId="S::11292447@nwtc.edu::44d35a8d-2426-47cd-91d0-2c668556ffc1" providerId="AD" clId="Web-{65E5AD9F-C0C2-B000-95BC-BDBAC97D7AE8}" dt="2021-02-22T23:54:06.508" v="3" actId="1076"/>
          <ac:spMkLst>
            <pc:docMk/>
            <pc:sldMk cId="1950914954" sldId="327"/>
            <ac:spMk id="2" creationId="{00000000-0000-0000-0000-000000000000}"/>
          </ac:spMkLst>
        </pc:spChg>
      </pc:sldChg>
      <pc:sldChg chg="modSp">
        <pc:chgData name="Dantoin, Valerie L." userId="S::11292447@nwtc.edu::44d35a8d-2426-47cd-91d0-2c668556ffc1" providerId="AD" clId="Web-{65E5AD9F-C0C2-B000-95BC-BDBAC97D7AE8}" dt="2021-02-22T23:54:12.164" v="4" actId="1076"/>
        <pc:sldMkLst>
          <pc:docMk/>
          <pc:sldMk cId="1741394329" sldId="329"/>
        </pc:sldMkLst>
        <pc:spChg chg="mod">
          <ac:chgData name="Dantoin, Valerie L." userId="S::11292447@nwtc.edu::44d35a8d-2426-47cd-91d0-2c668556ffc1" providerId="AD" clId="Web-{65E5AD9F-C0C2-B000-95BC-BDBAC97D7AE8}" dt="2021-02-22T23:54:12.164" v="4" actId="1076"/>
          <ac:spMkLst>
            <pc:docMk/>
            <pc:sldMk cId="1741394329" sldId="329"/>
            <ac:spMk id="2" creationId="{00000000-0000-0000-0000-000000000000}"/>
          </ac:spMkLst>
        </pc:spChg>
      </pc:sldChg>
      <pc:sldChg chg="modSp">
        <pc:chgData name="Dantoin, Valerie L." userId="S::11292447@nwtc.edu::44d35a8d-2426-47cd-91d0-2c668556ffc1" providerId="AD" clId="Web-{65E5AD9F-C0C2-B000-95BC-BDBAC97D7AE8}" dt="2021-02-22T23:55:21.742" v="13" actId="14100"/>
        <pc:sldMkLst>
          <pc:docMk/>
          <pc:sldMk cId="3161423385" sldId="330"/>
        </pc:sldMkLst>
        <pc:spChg chg="mod">
          <ac:chgData name="Dantoin, Valerie L." userId="S::11292447@nwtc.edu::44d35a8d-2426-47cd-91d0-2c668556ffc1" providerId="AD" clId="Web-{65E5AD9F-C0C2-B000-95BC-BDBAC97D7AE8}" dt="2021-02-22T23:55:21.742" v="13" actId="14100"/>
          <ac:spMkLst>
            <pc:docMk/>
            <pc:sldMk cId="3161423385" sldId="330"/>
            <ac:spMk id="2" creationId="{00000000-0000-0000-0000-000000000000}"/>
          </ac:spMkLst>
        </pc:spChg>
      </pc:sldChg>
      <pc:sldChg chg="modSp">
        <pc:chgData name="Dantoin, Valerie L." userId="S::11292447@nwtc.edu::44d35a8d-2426-47cd-91d0-2c668556ffc1" providerId="AD" clId="Web-{65E5AD9F-C0C2-B000-95BC-BDBAC97D7AE8}" dt="2021-02-22T23:55:45.914" v="16" actId="14100"/>
        <pc:sldMkLst>
          <pc:docMk/>
          <pc:sldMk cId="3709133502" sldId="343"/>
        </pc:sldMkLst>
        <pc:spChg chg="mod">
          <ac:chgData name="Dantoin, Valerie L." userId="S::11292447@nwtc.edu::44d35a8d-2426-47cd-91d0-2c668556ffc1" providerId="AD" clId="Web-{65E5AD9F-C0C2-B000-95BC-BDBAC97D7AE8}" dt="2021-02-22T23:55:45.914" v="16" actId="14100"/>
          <ac:spMkLst>
            <pc:docMk/>
            <pc:sldMk cId="3709133502" sldId="343"/>
            <ac:spMk id="2" creationId="{00000000-0000-0000-0000-000000000000}"/>
          </ac:spMkLst>
        </pc:spChg>
      </pc:sldChg>
      <pc:sldChg chg="modSp">
        <pc:chgData name="Dantoin, Valerie L." userId="S::11292447@nwtc.edu::44d35a8d-2426-47cd-91d0-2c668556ffc1" providerId="AD" clId="Web-{65E5AD9F-C0C2-B000-95BC-BDBAC97D7AE8}" dt="2021-02-22T23:56:18.492" v="17" actId="1076"/>
        <pc:sldMkLst>
          <pc:docMk/>
          <pc:sldMk cId="3240457391" sldId="345"/>
        </pc:sldMkLst>
        <pc:spChg chg="mod">
          <ac:chgData name="Dantoin, Valerie L." userId="S::11292447@nwtc.edu::44d35a8d-2426-47cd-91d0-2c668556ffc1" providerId="AD" clId="Web-{65E5AD9F-C0C2-B000-95BC-BDBAC97D7AE8}" dt="2021-02-22T23:56:18.492" v="17" actId="1076"/>
          <ac:spMkLst>
            <pc:docMk/>
            <pc:sldMk cId="3240457391" sldId="345"/>
            <ac:spMk id="2" creationId="{1104CAFE-E850-4514-8C1F-C6A4EC63AAED}"/>
          </ac:spMkLst>
        </pc:spChg>
      </pc:sldChg>
    </pc:docChg>
  </pc:docChgLst>
  <pc:docChgLst>
    <pc:chgData name="Beth, Roxanne H." userId="5d818004-dac7-4720-bc82-67fe06dc0d27" providerId="ADAL" clId="{F5642D62-3B23-354C-AF1A-6AAA4B025E95}"/>
    <pc:docChg chg="undo custSel modSld">
      <pc:chgData name="Beth, Roxanne H." userId="5d818004-dac7-4720-bc82-67fe06dc0d27" providerId="ADAL" clId="{F5642D62-3B23-354C-AF1A-6AAA4B025E95}" dt="2021-02-22T21:16:27.595" v="95"/>
      <pc:docMkLst>
        <pc:docMk/>
      </pc:docMkLst>
      <pc:sldChg chg="addSp modSp mod">
        <pc:chgData name="Beth, Roxanne H." userId="5d818004-dac7-4720-bc82-67fe06dc0d27" providerId="ADAL" clId="{F5642D62-3B23-354C-AF1A-6AAA4B025E95}" dt="2021-02-22T21:07:28.960" v="3" actId="164"/>
        <pc:sldMkLst>
          <pc:docMk/>
          <pc:sldMk cId="0" sldId="257"/>
        </pc:sldMkLst>
        <pc:spChg chg="add mod">
          <ac:chgData name="Beth, Roxanne H." userId="5d818004-dac7-4720-bc82-67fe06dc0d27" providerId="ADAL" clId="{F5642D62-3B23-354C-AF1A-6AAA4B025E95}" dt="2021-02-22T21:07:28.960" v="3" actId="164"/>
          <ac:spMkLst>
            <pc:docMk/>
            <pc:sldMk cId="0" sldId="257"/>
            <ac:spMk id="8" creationId="{3CA3B21D-0DDA-9240-8B84-E436057C6EEA}"/>
          </ac:spMkLst>
        </pc:spChg>
        <pc:grpChg chg="add mod">
          <ac:chgData name="Beth, Roxanne H." userId="5d818004-dac7-4720-bc82-67fe06dc0d27" providerId="ADAL" clId="{F5642D62-3B23-354C-AF1A-6AAA4B025E95}" dt="2021-02-22T21:07:28.960" v="3" actId="164"/>
          <ac:grpSpMkLst>
            <pc:docMk/>
            <pc:sldMk cId="0" sldId="257"/>
            <ac:grpSpMk id="2" creationId="{41C5D181-2713-F74C-9541-04CA738E5746}"/>
          </ac:grpSpMkLst>
        </pc:grpChg>
        <pc:picChg chg="add mod">
          <ac:chgData name="Beth, Roxanne H." userId="5d818004-dac7-4720-bc82-67fe06dc0d27" providerId="ADAL" clId="{F5642D62-3B23-354C-AF1A-6AAA4B025E95}" dt="2021-02-22T21:07:28.960" v="3" actId="164"/>
          <ac:picMkLst>
            <pc:docMk/>
            <pc:sldMk cId="0" sldId="257"/>
            <ac:picMk id="6" creationId="{ACE52015-112D-9944-B106-3D041EED0CC0}"/>
          </ac:picMkLst>
        </pc:picChg>
        <pc:picChg chg="add mod">
          <ac:chgData name="Beth, Roxanne H." userId="5d818004-dac7-4720-bc82-67fe06dc0d27" providerId="ADAL" clId="{F5642D62-3B23-354C-AF1A-6AAA4B025E95}" dt="2021-02-22T21:07:28.960" v="3" actId="164"/>
          <ac:picMkLst>
            <pc:docMk/>
            <pc:sldMk cId="0" sldId="257"/>
            <ac:picMk id="7" creationId="{0F13C137-795C-F544-AC4D-B3DBC31ABA6D}"/>
          </ac:picMkLst>
        </pc:picChg>
      </pc:sldChg>
      <pc:sldChg chg="addSp modSp">
        <pc:chgData name="Beth, Roxanne H." userId="5d818004-dac7-4720-bc82-67fe06dc0d27" providerId="ADAL" clId="{F5642D62-3B23-354C-AF1A-6AAA4B025E95}" dt="2021-02-22T21:16:23.173" v="93"/>
        <pc:sldMkLst>
          <pc:docMk/>
          <pc:sldMk cId="0" sldId="258"/>
        </pc:sldMkLst>
        <pc:spChg chg="add mod">
          <ac:chgData name="Beth, Roxanne H." userId="5d818004-dac7-4720-bc82-67fe06dc0d27" providerId="ADAL" clId="{F5642D62-3B23-354C-AF1A-6AAA4B025E95}" dt="2021-02-22T21:16:23.173" v="93"/>
          <ac:spMkLst>
            <pc:docMk/>
            <pc:sldMk cId="0" sldId="258"/>
            <ac:spMk id="3" creationId="{A798524C-E76F-6F42-81FD-F152347B80C3}"/>
          </ac:spMkLst>
        </pc:spChg>
        <pc:picChg chg="add mod">
          <ac:chgData name="Beth, Roxanne H." userId="5d818004-dac7-4720-bc82-67fe06dc0d27" providerId="ADAL" clId="{F5642D62-3B23-354C-AF1A-6AAA4B025E95}" dt="2021-02-22T21:16:23.173" v="93"/>
          <ac:picMkLst>
            <pc:docMk/>
            <pc:sldMk cId="0" sldId="258"/>
            <ac:picMk id="4" creationId="{6FAC33B3-E3B9-A149-8BDB-D1204036A45F}"/>
          </ac:picMkLst>
        </pc:picChg>
        <pc:picChg chg="add mod">
          <ac:chgData name="Beth, Roxanne H." userId="5d818004-dac7-4720-bc82-67fe06dc0d27" providerId="ADAL" clId="{F5642D62-3B23-354C-AF1A-6AAA4B025E95}" dt="2021-02-22T21:16:23.173" v="93"/>
          <ac:picMkLst>
            <pc:docMk/>
            <pc:sldMk cId="0" sldId="258"/>
            <ac:picMk id="5" creationId="{1A36A793-3AE5-C04B-B4F0-CED1443AC375}"/>
          </ac:picMkLst>
        </pc:picChg>
      </pc:sldChg>
      <pc:sldChg chg="addSp modSp">
        <pc:chgData name="Beth, Roxanne H." userId="5d818004-dac7-4720-bc82-67fe06dc0d27" providerId="ADAL" clId="{F5642D62-3B23-354C-AF1A-6AAA4B025E95}" dt="2021-02-22T21:07:34.924" v="4"/>
        <pc:sldMkLst>
          <pc:docMk/>
          <pc:sldMk cId="0" sldId="259"/>
        </pc:sldMkLst>
        <pc:spChg chg="mod">
          <ac:chgData name="Beth, Roxanne H." userId="5d818004-dac7-4720-bc82-67fe06dc0d27" providerId="ADAL" clId="{F5642D62-3B23-354C-AF1A-6AAA4B025E95}" dt="2021-02-22T21:07:34.924" v="4"/>
          <ac:spMkLst>
            <pc:docMk/>
            <pc:sldMk cId="0" sldId="259"/>
            <ac:spMk id="11" creationId="{75D650F1-753E-AA40-8A90-DF9EFA800B37}"/>
          </ac:spMkLst>
        </pc:spChg>
        <pc:grpChg chg="add mod">
          <ac:chgData name="Beth, Roxanne H." userId="5d818004-dac7-4720-bc82-67fe06dc0d27" providerId="ADAL" clId="{F5642D62-3B23-354C-AF1A-6AAA4B025E95}" dt="2021-02-22T21:07:34.924" v="4"/>
          <ac:grpSpMkLst>
            <pc:docMk/>
            <pc:sldMk cId="0" sldId="259"/>
            <ac:grpSpMk id="7" creationId="{09670C61-D6B8-0D44-9A1F-15E59241E066}"/>
          </ac:grpSpMkLst>
        </pc:grpChg>
        <pc:picChg chg="mod">
          <ac:chgData name="Beth, Roxanne H." userId="5d818004-dac7-4720-bc82-67fe06dc0d27" providerId="ADAL" clId="{F5642D62-3B23-354C-AF1A-6AAA4B025E95}" dt="2021-02-22T21:07:34.924" v="4"/>
          <ac:picMkLst>
            <pc:docMk/>
            <pc:sldMk cId="0" sldId="259"/>
            <ac:picMk id="8" creationId="{4A47DFA8-CB7D-5C47-A498-55986B4B7028}"/>
          </ac:picMkLst>
        </pc:picChg>
        <pc:picChg chg="mod">
          <ac:chgData name="Beth, Roxanne H." userId="5d818004-dac7-4720-bc82-67fe06dc0d27" providerId="ADAL" clId="{F5642D62-3B23-354C-AF1A-6AAA4B025E95}" dt="2021-02-22T21:07:34.924" v="4"/>
          <ac:picMkLst>
            <pc:docMk/>
            <pc:sldMk cId="0" sldId="259"/>
            <ac:picMk id="9" creationId="{EA2DAE46-0341-3A4D-81B9-1FAC4979F314}"/>
          </ac:picMkLst>
        </pc:picChg>
      </pc:sldChg>
      <pc:sldChg chg="addSp delSp modSp mod">
        <pc:chgData name="Beth, Roxanne H." userId="5d818004-dac7-4720-bc82-67fe06dc0d27" providerId="ADAL" clId="{F5642D62-3B23-354C-AF1A-6AAA4B025E95}" dt="2021-02-22T21:08:40.662" v="14" actId="478"/>
        <pc:sldMkLst>
          <pc:docMk/>
          <pc:sldMk cId="0" sldId="260"/>
        </pc:sldMkLst>
        <pc:spChg chg="mod">
          <ac:chgData name="Beth, Roxanne H." userId="5d818004-dac7-4720-bc82-67fe06dc0d27" providerId="ADAL" clId="{F5642D62-3B23-354C-AF1A-6AAA4B025E95}" dt="2021-02-22T21:07:57.035" v="6" actId="1076"/>
          <ac:spMkLst>
            <pc:docMk/>
            <pc:sldMk cId="0" sldId="260"/>
            <ac:spMk id="4" creationId="{00000000-0000-0000-0000-000000000000}"/>
          </ac:spMkLst>
        </pc:spChg>
        <pc:spChg chg="mod">
          <ac:chgData name="Beth, Roxanne H." userId="5d818004-dac7-4720-bc82-67fe06dc0d27" providerId="ADAL" clId="{F5642D62-3B23-354C-AF1A-6AAA4B025E95}" dt="2021-02-22T21:08:02.379" v="8" actId="1076"/>
          <ac:spMkLst>
            <pc:docMk/>
            <pc:sldMk cId="0" sldId="260"/>
            <ac:spMk id="12" creationId="{5043FE7A-0F8D-9A4F-B144-DE97DD964403}"/>
          </ac:spMkLst>
        </pc:spChg>
        <pc:grpChg chg="add del mod">
          <ac:chgData name="Beth, Roxanne H." userId="5d818004-dac7-4720-bc82-67fe06dc0d27" providerId="ADAL" clId="{F5642D62-3B23-354C-AF1A-6AAA4B025E95}" dt="2021-02-22T21:08:40.662" v="14" actId="478"/>
          <ac:grpSpMkLst>
            <pc:docMk/>
            <pc:sldMk cId="0" sldId="260"/>
            <ac:grpSpMk id="8" creationId="{D7CE3402-B1FE-9E48-9AFC-8DEBA81E6038}"/>
          </ac:grpSpMkLst>
        </pc:grpChg>
        <pc:picChg chg="add del mod">
          <ac:chgData name="Beth, Roxanne H." userId="5d818004-dac7-4720-bc82-67fe06dc0d27" providerId="ADAL" clId="{F5642D62-3B23-354C-AF1A-6AAA4B025E95}" dt="2021-02-22T21:08:28.440" v="12" actId="478"/>
          <ac:picMkLst>
            <pc:docMk/>
            <pc:sldMk cId="0" sldId="260"/>
            <ac:picMk id="7" creationId="{00810C18-9163-4B4A-9D3C-F223EC778CD6}"/>
          </ac:picMkLst>
        </pc:picChg>
        <pc:picChg chg="mod">
          <ac:chgData name="Beth, Roxanne H." userId="5d818004-dac7-4720-bc82-67fe06dc0d27" providerId="ADAL" clId="{F5642D62-3B23-354C-AF1A-6AAA4B025E95}" dt="2021-02-22T21:07:39.459" v="5"/>
          <ac:picMkLst>
            <pc:docMk/>
            <pc:sldMk cId="0" sldId="260"/>
            <ac:picMk id="9" creationId="{CDFEB625-BCE5-E34F-A723-88B4316F8A30}"/>
          </ac:picMkLst>
        </pc:picChg>
        <pc:picChg chg="mod">
          <ac:chgData name="Beth, Roxanne H." userId="5d818004-dac7-4720-bc82-67fe06dc0d27" providerId="ADAL" clId="{F5642D62-3B23-354C-AF1A-6AAA4B025E95}" dt="2021-02-22T21:07:39.459" v="5"/>
          <ac:picMkLst>
            <pc:docMk/>
            <pc:sldMk cId="0" sldId="260"/>
            <ac:picMk id="10" creationId="{7BF70F8E-3224-F04E-BA45-FCB9879E4FCF}"/>
          </ac:picMkLst>
        </pc:picChg>
      </pc:sldChg>
      <pc:sldChg chg="addSp modSp">
        <pc:chgData name="Beth, Roxanne H." userId="5d818004-dac7-4720-bc82-67fe06dc0d27" providerId="ADAL" clId="{F5642D62-3B23-354C-AF1A-6AAA4B025E95}" dt="2021-02-22T21:16:21.749" v="92"/>
        <pc:sldMkLst>
          <pc:docMk/>
          <pc:sldMk cId="0" sldId="263"/>
        </pc:sldMkLst>
        <pc:spChg chg="add mod">
          <ac:chgData name="Beth, Roxanne H." userId="5d818004-dac7-4720-bc82-67fe06dc0d27" providerId="ADAL" clId="{F5642D62-3B23-354C-AF1A-6AAA4B025E95}" dt="2021-02-22T21:16:21.749" v="92"/>
          <ac:spMkLst>
            <pc:docMk/>
            <pc:sldMk cId="0" sldId="263"/>
            <ac:spMk id="5" creationId="{AE0F4F0D-B6D4-E24A-9398-31421D17EF9C}"/>
          </ac:spMkLst>
        </pc:spChg>
        <pc:picChg chg="add mod">
          <ac:chgData name="Beth, Roxanne H." userId="5d818004-dac7-4720-bc82-67fe06dc0d27" providerId="ADAL" clId="{F5642D62-3B23-354C-AF1A-6AAA4B025E95}" dt="2021-02-22T21:16:21.749" v="92"/>
          <ac:picMkLst>
            <pc:docMk/>
            <pc:sldMk cId="0" sldId="263"/>
            <ac:picMk id="6" creationId="{E19B0FF8-025C-894E-87F0-F2AE445244F3}"/>
          </ac:picMkLst>
        </pc:picChg>
        <pc:picChg chg="add mod">
          <ac:chgData name="Beth, Roxanne H." userId="5d818004-dac7-4720-bc82-67fe06dc0d27" providerId="ADAL" clId="{F5642D62-3B23-354C-AF1A-6AAA4B025E95}" dt="2021-02-22T21:16:21.749" v="92"/>
          <ac:picMkLst>
            <pc:docMk/>
            <pc:sldMk cId="0" sldId="263"/>
            <ac:picMk id="7" creationId="{812EBAEA-ABCD-ED49-B57D-3CBA4333A640}"/>
          </ac:picMkLst>
        </pc:picChg>
      </pc:sldChg>
      <pc:sldChg chg="addSp delSp modSp">
        <pc:chgData name="Beth, Roxanne H." userId="5d818004-dac7-4720-bc82-67fe06dc0d27" providerId="ADAL" clId="{F5642D62-3B23-354C-AF1A-6AAA4B025E95}" dt="2021-02-22T21:16:10.470" v="91"/>
        <pc:sldMkLst>
          <pc:docMk/>
          <pc:sldMk cId="0" sldId="264"/>
        </pc:sldMkLst>
        <pc:spChg chg="mod">
          <ac:chgData name="Beth, Roxanne H." userId="5d818004-dac7-4720-bc82-67fe06dc0d27" providerId="ADAL" clId="{F5642D62-3B23-354C-AF1A-6AAA4B025E95}" dt="2021-02-22T21:09:12.352" v="18"/>
          <ac:spMkLst>
            <pc:docMk/>
            <pc:sldMk cId="0" sldId="264"/>
            <ac:spMk id="8" creationId="{1D2F463F-3187-8C40-88E2-30EEEBAFCDC4}"/>
          </ac:spMkLst>
        </pc:spChg>
        <pc:spChg chg="add mod">
          <ac:chgData name="Beth, Roxanne H." userId="5d818004-dac7-4720-bc82-67fe06dc0d27" providerId="ADAL" clId="{F5642D62-3B23-354C-AF1A-6AAA4B025E95}" dt="2021-02-22T21:16:10.470" v="91"/>
          <ac:spMkLst>
            <pc:docMk/>
            <pc:sldMk cId="0" sldId="264"/>
            <ac:spMk id="12" creationId="{15FA740F-DBE9-1C45-936B-DA61DC657AC3}"/>
          </ac:spMkLst>
        </pc:spChg>
        <pc:grpChg chg="add del mod">
          <ac:chgData name="Beth, Roxanne H." userId="5d818004-dac7-4720-bc82-67fe06dc0d27" providerId="ADAL" clId="{F5642D62-3B23-354C-AF1A-6AAA4B025E95}" dt="2021-02-22T21:09:14.929" v="19"/>
          <ac:grpSpMkLst>
            <pc:docMk/>
            <pc:sldMk cId="0" sldId="264"/>
            <ac:grpSpMk id="5" creationId="{8E72EF9D-50BC-3248-9AD6-8C977BC532B5}"/>
          </ac:grpSpMkLst>
        </pc:grpChg>
        <pc:picChg chg="mod">
          <ac:chgData name="Beth, Roxanne H." userId="5d818004-dac7-4720-bc82-67fe06dc0d27" providerId="ADAL" clId="{F5642D62-3B23-354C-AF1A-6AAA4B025E95}" dt="2021-02-22T21:09:12.352" v="18"/>
          <ac:picMkLst>
            <pc:docMk/>
            <pc:sldMk cId="0" sldId="264"/>
            <ac:picMk id="6" creationId="{9FC28547-8368-924C-852A-BFEEC3A05E1A}"/>
          </ac:picMkLst>
        </pc:picChg>
        <pc:picChg chg="mod">
          <ac:chgData name="Beth, Roxanne H." userId="5d818004-dac7-4720-bc82-67fe06dc0d27" providerId="ADAL" clId="{F5642D62-3B23-354C-AF1A-6AAA4B025E95}" dt="2021-02-22T21:09:12.352" v="18"/>
          <ac:picMkLst>
            <pc:docMk/>
            <pc:sldMk cId="0" sldId="264"/>
            <ac:picMk id="7" creationId="{A02936A2-7088-6349-A9D1-24EF5ED18939}"/>
          </ac:picMkLst>
        </pc:picChg>
        <pc:picChg chg="add mod">
          <ac:chgData name="Beth, Roxanne H." userId="5d818004-dac7-4720-bc82-67fe06dc0d27" providerId="ADAL" clId="{F5642D62-3B23-354C-AF1A-6AAA4B025E95}" dt="2021-02-22T21:16:10.470" v="91"/>
          <ac:picMkLst>
            <pc:docMk/>
            <pc:sldMk cId="0" sldId="264"/>
            <ac:picMk id="10" creationId="{3D1C056C-CF76-544F-A44E-0913044ED6C4}"/>
          </ac:picMkLst>
        </pc:picChg>
        <pc:picChg chg="add mod">
          <ac:chgData name="Beth, Roxanne H." userId="5d818004-dac7-4720-bc82-67fe06dc0d27" providerId="ADAL" clId="{F5642D62-3B23-354C-AF1A-6AAA4B025E95}" dt="2021-02-22T21:16:10.470" v="91"/>
          <ac:picMkLst>
            <pc:docMk/>
            <pc:sldMk cId="0" sldId="264"/>
            <ac:picMk id="13" creationId="{F1D317FD-912B-E645-A822-00E4424F9E28}"/>
          </ac:picMkLst>
        </pc:picChg>
      </pc:sldChg>
      <pc:sldChg chg="addSp modSp">
        <pc:chgData name="Beth, Roxanne H." userId="5d818004-dac7-4720-bc82-67fe06dc0d27" providerId="ADAL" clId="{F5642D62-3B23-354C-AF1A-6AAA4B025E95}" dt="2021-02-22T21:09:18.043" v="20"/>
        <pc:sldMkLst>
          <pc:docMk/>
          <pc:sldMk cId="0" sldId="265"/>
        </pc:sldMkLst>
        <pc:spChg chg="mod">
          <ac:chgData name="Beth, Roxanne H." userId="5d818004-dac7-4720-bc82-67fe06dc0d27" providerId="ADAL" clId="{F5642D62-3B23-354C-AF1A-6AAA4B025E95}" dt="2021-02-22T21:09:18.043" v="20"/>
          <ac:spMkLst>
            <pc:docMk/>
            <pc:sldMk cId="0" sldId="265"/>
            <ac:spMk id="8" creationId="{7C303248-3838-C54C-A371-714599FAEAD0}"/>
          </ac:spMkLst>
        </pc:spChg>
        <pc:grpChg chg="add mod">
          <ac:chgData name="Beth, Roxanne H." userId="5d818004-dac7-4720-bc82-67fe06dc0d27" providerId="ADAL" clId="{F5642D62-3B23-354C-AF1A-6AAA4B025E95}" dt="2021-02-22T21:09:18.043" v="20"/>
          <ac:grpSpMkLst>
            <pc:docMk/>
            <pc:sldMk cId="0" sldId="265"/>
            <ac:grpSpMk id="5" creationId="{F00B55B3-6CD9-344C-82A8-D785B13F1564}"/>
          </ac:grpSpMkLst>
        </pc:grpChg>
        <pc:picChg chg="mod">
          <ac:chgData name="Beth, Roxanne H." userId="5d818004-dac7-4720-bc82-67fe06dc0d27" providerId="ADAL" clId="{F5642D62-3B23-354C-AF1A-6AAA4B025E95}" dt="2021-02-22T21:09:18.043" v="20"/>
          <ac:picMkLst>
            <pc:docMk/>
            <pc:sldMk cId="0" sldId="265"/>
            <ac:picMk id="6" creationId="{37B40958-0286-114D-9EA7-ADDD261C79C1}"/>
          </ac:picMkLst>
        </pc:picChg>
        <pc:picChg chg="mod">
          <ac:chgData name="Beth, Roxanne H." userId="5d818004-dac7-4720-bc82-67fe06dc0d27" providerId="ADAL" clId="{F5642D62-3B23-354C-AF1A-6AAA4B025E95}" dt="2021-02-22T21:09:18.043" v="20"/>
          <ac:picMkLst>
            <pc:docMk/>
            <pc:sldMk cId="0" sldId="265"/>
            <ac:picMk id="7" creationId="{5784198D-F88D-3646-9D44-1C991CFA0CE5}"/>
          </ac:picMkLst>
        </pc:picChg>
      </pc:sldChg>
      <pc:sldChg chg="addSp modSp mod">
        <pc:chgData name="Beth, Roxanne H." userId="5d818004-dac7-4720-bc82-67fe06dc0d27" providerId="ADAL" clId="{F5642D62-3B23-354C-AF1A-6AAA4B025E95}" dt="2021-02-22T21:15:08.973" v="78" actId="1076"/>
        <pc:sldMkLst>
          <pc:docMk/>
          <pc:sldMk cId="0" sldId="266"/>
        </pc:sldMkLst>
        <pc:spChg chg="add mod">
          <ac:chgData name="Beth, Roxanne H." userId="5d818004-dac7-4720-bc82-67fe06dc0d27" providerId="ADAL" clId="{F5642D62-3B23-354C-AF1A-6AAA4B025E95}" dt="2021-02-22T21:15:07.085" v="77" actId="1076"/>
          <ac:spMkLst>
            <pc:docMk/>
            <pc:sldMk cId="0" sldId="266"/>
            <ac:spMk id="6" creationId="{FF1DA757-7E95-CA47-87E4-2B8599230845}"/>
          </ac:spMkLst>
        </pc:spChg>
        <pc:picChg chg="add mod">
          <ac:chgData name="Beth, Roxanne H." userId="5d818004-dac7-4720-bc82-67fe06dc0d27" providerId="ADAL" clId="{F5642D62-3B23-354C-AF1A-6AAA4B025E95}" dt="2021-02-22T21:15:08.973" v="78" actId="1076"/>
          <ac:picMkLst>
            <pc:docMk/>
            <pc:sldMk cId="0" sldId="266"/>
            <ac:picMk id="5" creationId="{921010DE-7167-404B-B970-67834ACBF9FB}"/>
          </ac:picMkLst>
        </pc:picChg>
        <pc:picChg chg="add mod">
          <ac:chgData name="Beth, Roxanne H." userId="5d818004-dac7-4720-bc82-67fe06dc0d27" providerId="ADAL" clId="{F5642D62-3B23-354C-AF1A-6AAA4B025E95}" dt="2021-02-22T21:14:40.189" v="71"/>
          <ac:picMkLst>
            <pc:docMk/>
            <pc:sldMk cId="0" sldId="266"/>
            <ac:picMk id="7" creationId="{58E32D92-A455-3F40-BC40-DAF8C4A8959C}"/>
          </ac:picMkLst>
        </pc:picChg>
      </pc:sldChg>
      <pc:sldChg chg="addSp modSp mod">
        <pc:chgData name="Beth, Roxanne H." userId="5d818004-dac7-4720-bc82-67fe06dc0d27" providerId="ADAL" clId="{F5642D62-3B23-354C-AF1A-6AAA4B025E95}" dt="2021-02-22T21:16:01.557" v="90" actId="1076"/>
        <pc:sldMkLst>
          <pc:docMk/>
          <pc:sldMk cId="0" sldId="267"/>
        </pc:sldMkLst>
        <pc:spChg chg="add mod">
          <ac:chgData name="Beth, Roxanne H." userId="5d818004-dac7-4720-bc82-67fe06dc0d27" providerId="ADAL" clId="{F5642D62-3B23-354C-AF1A-6AAA4B025E95}" dt="2021-02-22T21:16:01.557" v="90" actId="1076"/>
          <ac:spMkLst>
            <pc:docMk/>
            <pc:sldMk cId="0" sldId="267"/>
            <ac:spMk id="6" creationId="{323AB98D-0CB9-1A49-9F90-F4AB48B6A250}"/>
          </ac:spMkLst>
        </pc:spChg>
        <pc:picChg chg="add mod">
          <ac:chgData name="Beth, Roxanne H." userId="5d818004-dac7-4720-bc82-67fe06dc0d27" providerId="ADAL" clId="{F5642D62-3B23-354C-AF1A-6AAA4B025E95}" dt="2021-02-22T21:16:01.557" v="90" actId="1076"/>
          <ac:picMkLst>
            <pc:docMk/>
            <pc:sldMk cId="0" sldId="267"/>
            <ac:picMk id="5" creationId="{A8E6B036-D2B0-B242-989F-D0D32EF7A85A}"/>
          </ac:picMkLst>
        </pc:picChg>
        <pc:picChg chg="add mod">
          <ac:chgData name="Beth, Roxanne H." userId="5d818004-dac7-4720-bc82-67fe06dc0d27" providerId="ADAL" clId="{F5642D62-3B23-354C-AF1A-6AAA4B025E95}" dt="2021-02-22T21:15:44.318" v="85"/>
          <ac:picMkLst>
            <pc:docMk/>
            <pc:sldMk cId="0" sldId="267"/>
            <ac:picMk id="7" creationId="{A36BF52D-3A28-104C-A73E-BFAFA3DFDC44}"/>
          </ac:picMkLst>
        </pc:picChg>
      </pc:sldChg>
      <pc:sldChg chg="addSp delSp modSp mod">
        <pc:chgData name="Beth, Roxanne H." userId="5d818004-dac7-4720-bc82-67fe06dc0d27" providerId="ADAL" clId="{F5642D62-3B23-354C-AF1A-6AAA4B025E95}" dt="2021-02-22T21:15:32.929" v="84" actId="14100"/>
        <pc:sldMkLst>
          <pc:docMk/>
          <pc:sldMk cId="0" sldId="268"/>
        </pc:sldMkLst>
        <pc:spChg chg="mod">
          <ac:chgData name="Beth, Roxanne H." userId="5d818004-dac7-4720-bc82-67fe06dc0d27" providerId="ADAL" clId="{F5642D62-3B23-354C-AF1A-6AAA4B025E95}" dt="2021-02-22T21:09:32.420" v="21"/>
          <ac:spMkLst>
            <pc:docMk/>
            <pc:sldMk cId="0" sldId="268"/>
            <ac:spMk id="16" creationId="{0C95D796-067E-BC40-ACA9-82382C7CBC73}"/>
          </ac:spMkLst>
        </pc:spChg>
        <pc:spChg chg="add mod">
          <ac:chgData name="Beth, Roxanne H." userId="5d818004-dac7-4720-bc82-67fe06dc0d27" providerId="ADAL" clId="{F5642D62-3B23-354C-AF1A-6AAA4B025E95}" dt="2021-02-22T21:15:32.929" v="84" actId="14100"/>
          <ac:spMkLst>
            <pc:docMk/>
            <pc:sldMk cId="0" sldId="268"/>
            <ac:spMk id="19" creationId="{1E52AD62-3D93-0B4D-ADB1-979EEBD34649}"/>
          </ac:spMkLst>
        </pc:spChg>
        <pc:grpChg chg="add del mod">
          <ac:chgData name="Beth, Roxanne H." userId="5d818004-dac7-4720-bc82-67fe06dc0d27" providerId="ADAL" clId="{F5642D62-3B23-354C-AF1A-6AAA4B025E95}" dt="2021-02-22T21:09:38.857" v="22"/>
          <ac:grpSpMkLst>
            <pc:docMk/>
            <pc:sldMk cId="0" sldId="268"/>
            <ac:grpSpMk id="8" creationId="{94180FD9-3348-FB47-A11C-96987AB69E49}"/>
          </ac:grpSpMkLst>
        </pc:grpChg>
        <pc:picChg chg="mod">
          <ac:chgData name="Beth, Roxanne H." userId="5d818004-dac7-4720-bc82-67fe06dc0d27" providerId="ADAL" clId="{F5642D62-3B23-354C-AF1A-6AAA4B025E95}" dt="2021-02-22T21:09:32.420" v="21"/>
          <ac:picMkLst>
            <pc:docMk/>
            <pc:sldMk cId="0" sldId="268"/>
            <ac:picMk id="10" creationId="{247811CB-9BE6-EB4D-9DB8-95D43093229E}"/>
          </ac:picMkLst>
        </pc:picChg>
        <pc:picChg chg="mod">
          <ac:chgData name="Beth, Roxanne H." userId="5d818004-dac7-4720-bc82-67fe06dc0d27" providerId="ADAL" clId="{F5642D62-3B23-354C-AF1A-6AAA4B025E95}" dt="2021-02-22T21:09:32.420" v="21"/>
          <ac:picMkLst>
            <pc:docMk/>
            <pc:sldMk cId="0" sldId="268"/>
            <ac:picMk id="12" creationId="{0E00FB2A-1594-B641-9FC8-85AFE198BA1C}"/>
          </ac:picMkLst>
        </pc:picChg>
        <pc:picChg chg="add mod">
          <ac:chgData name="Beth, Roxanne H." userId="5d818004-dac7-4720-bc82-67fe06dc0d27" providerId="ADAL" clId="{F5642D62-3B23-354C-AF1A-6AAA4B025E95}" dt="2021-02-22T21:15:27.471" v="82" actId="1076"/>
          <ac:picMkLst>
            <pc:docMk/>
            <pc:sldMk cId="0" sldId="268"/>
            <ac:picMk id="17" creationId="{6C574C47-6A8F-8C4B-A9B1-D3650891F49C}"/>
          </ac:picMkLst>
        </pc:picChg>
        <pc:picChg chg="add mod">
          <ac:chgData name="Beth, Roxanne H." userId="5d818004-dac7-4720-bc82-67fe06dc0d27" providerId="ADAL" clId="{F5642D62-3B23-354C-AF1A-6AAA4B025E95}" dt="2021-02-22T21:15:15.051" v="79"/>
          <ac:picMkLst>
            <pc:docMk/>
            <pc:sldMk cId="0" sldId="268"/>
            <ac:picMk id="18" creationId="{DFD00DA8-CAB8-5749-8C3A-1F13EB8992F5}"/>
          </ac:picMkLst>
        </pc:picChg>
      </pc:sldChg>
      <pc:sldChg chg="addSp delSp modSp mod">
        <pc:chgData name="Beth, Roxanne H." userId="5d818004-dac7-4720-bc82-67fe06dc0d27" providerId="ADAL" clId="{F5642D62-3B23-354C-AF1A-6AAA4B025E95}" dt="2021-02-22T21:14:34.706" v="70" actId="1076"/>
        <pc:sldMkLst>
          <pc:docMk/>
          <pc:sldMk cId="0" sldId="269"/>
        </pc:sldMkLst>
        <pc:spChg chg="add del mod">
          <ac:chgData name="Beth, Roxanne H." userId="5d818004-dac7-4720-bc82-67fe06dc0d27" providerId="ADAL" clId="{F5642D62-3B23-354C-AF1A-6AAA4B025E95}" dt="2021-02-22T21:12:28.534" v="47" actId="478"/>
          <ac:spMkLst>
            <pc:docMk/>
            <pc:sldMk cId="0" sldId="269"/>
            <ac:spMk id="5" creationId="{483A12C0-68F4-0644-BDA2-5177E3B874C2}"/>
          </ac:spMkLst>
        </pc:spChg>
        <pc:spChg chg="add mod topLvl">
          <ac:chgData name="Beth, Roxanne H." userId="5d818004-dac7-4720-bc82-67fe06dc0d27" providerId="ADAL" clId="{F5642D62-3B23-354C-AF1A-6AAA4B025E95}" dt="2021-02-22T21:13:37.357" v="60" actId="165"/>
          <ac:spMkLst>
            <pc:docMk/>
            <pc:sldMk cId="0" sldId="269"/>
            <ac:spMk id="10" creationId="{3CA15B99-756F-2041-BC00-67D94078755A}"/>
          </ac:spMkLst>
        </pc:spChg>
        <pc:grpChg chg="add del mod">
          <ac:chgData name="Beth, Roxanne H." userId="5d818004-dac7-4720-bc82-67fe06dc0d27" providerId="ADAL" clId="{F5642D62-3B23-354C-AF1A-6AAA4B025E95}" dt="2021-02-22T21:13:37.357" v="60" actId="165"/>
          <ac:grpSpMkLst>
            <pc:docMk/>
            <pc:sldMk cId="0" sldId="269"/>
            <ac:grpSpMk id="2" creationId="{7B3E2F60-92C2-9348-95E1-75A6F9ED1B22}"/>
          </ac:grpSpMkLst>
        </pc:grpChg>
        <pc:picChg chg="add del mod">
          <ac:chgData name="Beth, Roxanne H." userId="5d818004-dac7-4720-bc82-67fe06dc0d27" providerId="ADAL" clId="{F5642D62-3B23-354C-AF1A-6AAA4B025E95}" dt="2021-02-22T21:12:27.106" v="46" actId="478"/>
          <ac:picMkLst>
            <pc:docMk/>
            <pc:sldMk cId="0" sldId="269"/>
            <ac:picMk id="6" creationId="{731246F2-2B9D-E241-9513-89A254CA1CF7}"/>
          </ac:picMkLst>
        </pc:picChg>
        <pc:picChg chg="add del mod">
          <ac:chgData name="Beth, Roxanne H." userId="5d818004-dac7-4720-bc82-67fe06dc0d27" providerId="ADAL" clId="{F5642D62-3B23-354C-AF1A-6AAA4B025E95}" dt="2021-02-22T21:12:05.033" v="42" actId="478"/>
          <ac:picMkLst>
            <pc:docMk/>
            <pc:sldMk cId="0" sldId="269"/>
            <ac:picMk id="7" creationId="{3CA4EEE8-FDA3-B24E-9FA6-353ED0D489AB}"/>
          </ac:picMkLst>
        </pc:picChg>
        <pc:picChg chg="add mod topLvl">
          <ac:chgData name="Beth, Roxanne H." userId="5d818004-dac7-4720-bc82-67fe06dc0d27" providerId="ADAL" clId="{F5642D62-3B23-354C-AF1A-6AAA4B025E95}" dt="2021-02-22T21:13:37.357" v="60" actId="165"/>
          <ac:picMkLst>
            <pc:docMk/>
            <pc:sldMk cId="0" sldId="269"/>
            <ac:picMk id="8" creationId="{5E3C4E03-91FF-A647-8A3A-316F6E399B60}"/>
          </ac:picMkLst>
        </pc:picChg>
        <pc:picChg chg="add mod">
          <ac:chgData name="Beth, Roxanne H." userId="5d818004-dac7-4720-bc82-67fe06dc0d27" providerId="ADAL" clId="{F5642D62-3B23-354C-AF1A-6AAA4B025E95}" dt="2021-02-22T21:14:34.706" v="70" actId="1076"/>
          <ac:picMkLst>
            <pc:docMk/>
            <pc:sldMk cId="0" sldId="269"/>
            <ac:picMk id="12" creationId="{87B37470-52F0-874C-AC67-B4E9BC1A9C33}"/>
          </ac:picMkLst>
        </pc:picChg>
      </pc:sldChg>
      <pc:sldChg chg="addSp modSp">
        <pc:chgData name="Beth, Roxanne H." userId="5d818004-dac7-4720-bc82-67fe06dc0d27" providerId="ADAL" clId="{F5642D62-3B23-354C-AF1A-6AAA4B025E95}" dt="2021-02-22T21:11:34.145" v="35"/>
        <pc:sldMkLst>
          <pc:docMk/>
          <pc:sldMk cId="0" sldId="270"/>
        </pc:sldMkLst>
        <pc:spChg chg="add mod">
          <ac:chgData name="Beth, Roxanne H." userId="5d818004-dac7-4720-bc82-67fe06dc0d27" providerId="ADAL" clId="{F5642D62-3B23-354C-AF1A-6AAA4B025E95}" dt="2021-02-22T21:11:34.145" v="35"/>
          <ac:spMkLst>
            <pc:docMk/>
            <pc:sldMk cId="0" sldId="270"/>
            <ac:spMk id="5" creationId="{75588B59-5DD3-8545-9C17-83F84449B66B}"/>
          </ac:spMkLst>
        </pc:spChg>
        <pc:picChg chg="add mod">
          <ac:chgData name="Beth, Roxanne H." userId="5d818004-dac7-4720-bc82-67fe06dc0d27" providerId="ADAL" clId="{F5642D62-3B23-354C-AF1A-6AAA4B025E95}" dt="2021-02-22T21:11:34.145" v="35"/>
          <ac:picMkLst>
            <pc:docMk/>
            <pc:sldMk cId="0" sldId="270"/>
            <ac:picMk id="6" creationId="{4BB6CDB6-59DB-104B-82FE-A2A036D390BD}"/>
          </ac:picMkLst>
        </pc:picChg>
        <pc:picChg chg="add mod">
          <ac:chgData name="Beth, Roxanne H." userId="5d818004-dac7-4720-bc82-67fe06dc0d27" providerId="ADAL" clId="{F5642D62-3B23-354C-AF1A-6AAA4B025E95}" dt="2021-02-22T21:11:34.145" v="35"/>
          <ac:picMkLst>
            <pc:docMk/>
            <pc:sldMk cId="0" sldId="270"/>
            <ac:picMk id="7" creationId="{03DD1003-CD38-654E-B6F8-1C96107C7F9F}"/>
          </ac:picMkLst>
        </pc:picChg>
      </pc:sldChg>
      <pc:sldChg chg="addSp modSp">
        <pc:chgData name="Beth, Roxanne H." userId="5d818004-dac7-4720-bc82-67fe06dc0d27" providerId="ADAL" clId="{F5642D62-3B23-354C-AF1A-6AAA4B025E95}" dt="2021-02-22T21:11:35.438" v="36"/>
        <pc:sldMkLst>
          <pc:docMk/>
          <pc:sldMk cId="0" sldId="271"/>
        </pc:sldMkLst>
        <pc:spChg chg="add mod">
          <ac:chgData name="Beth, Roxanne H." userId="5d818004-dac7-4720-bc82-67fe06dc0d27" providerId="ADAL" clId="{F5642D62-3B23-354C-AF1A-6AAA4B025E95}" dt="2021-02-22T21:11:35.438" v="36"/>
          <ac:spMkLst>
            <pc:docMk/>
            <pc:sldMk cId="0" sldId="271"/>
            <ac:spMk id="5" creationId="{35E6FB76-8D60-9A44-810A-3550C35F621D}"/>
          </ac:spMkLst>
        </pc:spChg>
        <pc:picChg chg="add mod">
          <ac:chgData name="Beth, Roxanne H." userId="5d818004-dac7-4720-bc82-67fe06dc0d27" providerId="ADAL" clId="{F5642D62-3B23-354C-AF1A-6AAA4B025E95}" dt="2021-02-22T21:11:35.438" v="36"/>
          <ac:picMkLst>
            <pc:docMk/>
            <pc:sldMk cId="0" sldId="271"/>
            <ac:picMk id="6" creationId="{F4D3A233-6A9E-5A4F-AD0E-B0E25EE9A693}"/>
          </ac:picMkLst>
        </pc:picChg>
        <pc:picChg chg="add mod">
          <ac:chgData name="Beth, Roxanne H." userId="5d818004-dac7-4720-bc82-67fe06dc0d27" providerId="ADAL" clId="{F5642D62-3B23-354C-AF1A-6AAA4B025E95}" dt="2021-02-22T21:11:35.438" v="36"/>
          <ac:picMkLst>
            <pc:docMk/>
            <pc:sldMk cId="0" sldId="271"/>
            <ac:picMk id="7" creationId="{3705DE2B-F50C-1947-BB9F-DD6B43049E28}"/>
          </ac:picMkLst>
        </pc:picChg>
      </pc:sldChg>
      <pc:sldChg chg="addSp modSp">
        <pc:chgData name="Beth, Roxanne H." userId="5d818004-dac7-4720-bc82-67fe06dc0d27" providerId="ADAL" clId="{F5642D62-3B23-354C-AF1A-6AAA4B025E95}" dt="2021-02-22T21:11:36.455" v="37"/>
        <pc:sldMkLst>
          <pc:docMk/>
          <pc:sldMk cId="0" sldId="272"/>
        </pc:sldMkLst>
        <pc:spChg chg="add mod">
          <ac:chgData name="Beth, Roxanne H." userId="5d818004-dac7-4720-bc82-67fe06dc0d27" providerId="ADAL" clId="{F5642D62-3B23-354C-AF1A-6AAA4B025E95}" dt="2021-02-22T21:11:36.455" v="37"/>
          <ac:spMkLst>
            <pc:docMk/>
            <pc:sldMk cId="0" sldId="272"/>
            <ac:spMk id="5" creationId="{3B808DDC-69D1-F24C-B99B-0840F4FDAB32}"/>
          </ac:spMkLst>
        </pc:spChg>
        <pc:picChg chg="add mod">
          <ac:chgData name="Beth, Roxanne H." userId="5d818004-dac7-4720-bc82-67fe06dc0d27" providerId="ADAL" clId="{F5642D62-3B23-354C-AF1A-6AAA4B025E95}" dt="2021-02-22T21:11:36.455" v="37"/>
          <ac:picMkLst>
            <pc:docMk/>
            <pc:sldMk cId="0" sldId="272"/>
            <ac:picMk id="6" creationId="{1DBDC9A8-1A8E-354C-9188-7A3229940C7A}"/>
          </ac:picMkLst>
        </pc:picChg>
        <pc:picChg chg="add mod">
          <ac:chgData name="Beth, Roxanne H." userId="5d818004-dac7-4720-bc82-67fe06dc0d27" providerId="ADAL" clId="{F5642D62-3B23-354C-AF1A-6AAA4B025E95}" dt="2021-02-22T21:11:36.455" v="37"/>
          <ac:picMkLst>
            <pc:docMk/>
            <pc:sldMk cId="0" sldId="272"/>
            <ac:picMk id="7" creationId="{FFC11FD8-7B43-994C-AD2E-838EA12E6F07}"/>
          </ac:picMkLst>
        </pc:picChg>
      </pc:sldChg>
      <pc:sldChg chg="addSp modSp">
        <pc:chgData name="Beth, Roxanne H." userId="5d818004-dac7-4720-bc82-67fe06dc0d27" providerId="ADAL" clId="{F5642D62-3B23-354C-AF1A-6AAA4B025E95}" dt="2021-02-22T21:11:37.236" v="38"/>
        <pc:sldMkLst>
          <pc:docMk/>
          <pc:sldMk cId="0" sldId="273"/>
        </pc:sldMkLst>
        <pc:spChg chg="add mod">
          <ac:chgData name="Beth, Roxanne H." userId="5d818004-dac7-4720-bc82-67fe06dc0d27" providerId="ADAL" clId="{F5642D62-3B23-354C-AF1A-6AAA4B025E95}" dt="2021-02-22T21:11:37.236" v="38"/>
          <ac:spMkLst>
            <pc:docMk/>
            <pc:sldMk cId="0" sldId="273"/>
            <ac:spMk id="5" creationId="{917D3424-8C12-6B4A-BA01-FA0EBE7078F1}"/>
          </ac:spMkLst>
        </pc:spChg>
        <pc:picChg chg="add mod">
          <ac:chgData name="Beth, Roxanne H." userId="5d818004-dac7-4720-bc82-67fe06dc0d27" providerId="ADAL" clId="{F5642D62-3B23-354C-AF1A-6AAA4B025E95}" dt="2021-02-22T21:11:37.236" v="38"/>
          <ac:picMkLst>
            <pc:docMk/>
            <pc:sldMk cId="0" sldId="273"/>
            <ac:picMk id="6" creationId="{1E8875C6-9EFB-A14D-B76A-D4AE9266E85E}"/>
          </ac:picMkLst>
        </pc:picChg>
        <pc:picChg chg="add mod">
          <ac:chgData name="Beth, Roxanne H." userId="5d818004-dac7-4720-bc82-67fe06dc0d27" providerId="ADAL" clId="{F5642D62-3B23-354C-AF1A-6AAA4B025E95}" dt="2021-02-22T21:11:37.236" v="38"/>
          <ac:picMkLst>
            <pc:docMk/>
            <pc:sldMk cId="0" sldId="273"/>
            <ac:picMk id="7" creationId="{DC893B64-4D07-074C-8CA9-A5A1F6D657C1}"/>
          </ac:picMkLst>
        </pc:picChg>
      </pc:sldChg>
      <pc:sldChg chg="addSp delSp modSp mod">
        <pc:chgData name="Beth, Roxanne H." userId="5d818004-dac7-4720-bc82-67fe06dc0d27" providerId="ADAL" clId="{F5642D62-3B23-354C-AF1A-6AAA4B025E95}" dt="2021-02-22T21:10:30.497" v="31"/>
        <pc:sldMkLst>
          <pc:docMk/>
          <pc:sldMk cId="0" sldId="274"/>
        </pc:sldMkLst>
        <pc:spChg chg="add mod">
          <ac:chgData name="Beth, Roxanne H." userId="5d818004-dac7-4720-bc82-67fe06dc0d27" providerId="ADAL" clId="{F5642D62-3B23-354C-AF1A-6AAA4B025E95}" dt="2021-02-22T21:10:28.024" v="30" actId="2085"/>
          <ac:spMkLst>
            <pc:docMk/>
            <pc:sldMk cId="0" sldId="274"/>
            <ac:spMk id="2" creationId="{7DCE11FA-FA0F-0E48-9D6F-65E7C02D04EC}"/>
          </ac:spMkLst>
        </pc:spChg>
        <pc:spChg chg="mod">
          <ac:chgData name="Beth, Roxanne H." userId="5d818004-dac7-4720-bc82-67fe06dc0d27" providerId="ADAL" clId="{F5642D62-3B23-354C-AF1A-6AAA4B025E95}" dt="2021-02-22T21:09:56.991" v="26"/>
          <ac:spMkLst>
            <pc:docMk/>
            <pc:sldMk cId="0" sldId="274"/>
            <ac:spMk id="13" creationId="{39153D27-AC2B-DD47-B965-892D4CE280E2}"/>
          </ac:spMkLst>
        </pc:spChg>
        <pc:spChg chg="mod">
          <ac:chgData name="Beth, Roxanne H." userId="5d818004-dac7-4720-bc82-67fe06dc0d27" providerId="ADAL" clId="{F5642D62-3B23-354C-AF1A-6AAA4B025E95}" dt="2021-02-22T21:10:30.497" v="31"/>
          <ac:spMkLst>
            <pc:docMk/>
            <pc:sldMk cId="0" sldId="274"/>
            <ac:spMk id="19" creationId="{56A37F51-6DAA-4645-8AA9-06838D3F00D1}"/>
          </ac:spMkLst>
        </pc:spChg>
        <pc:grpChg chg="add del mod">
          <ac:chgData name="Beth, Roxanne H." userId="5d818004-dac7-4720-bc82-67fe06dc0d27" providerId="ADAL" clId="{F5642D62-3B23-354C-AF1A-6AAA4B025E95}" dt="2021-02-22T21:09:59.482" v="27"/>
          <ac:grpSpMkLst>
            <pc:docMk/>
            <pc:sldMk cId="0" sldId="274"/>
            <ac:grpSpMk id="8" creationId="{EDD8B791-2B7B-B84D-BA37-C01DD6770D10}"/>
          </ac:grpSpMkLst>
        </pc:grpChg>
        <pc:grpChg chg="add mod">
          <ac:chgData name="Beth, Roxanne H." userId="5d818004-dac7-4720-bc82-67fe06dc0d27" providerId="ADAL" clId="{F5642D62-3B23-354C-AF1A-6AAA4B025E95}" dt="2021-02-22T21:10:30.497" v="31"/>
          <ac:grpSpMkLst>
            <pc:docMk/>
            <pc:sldMk cId="0" sldId="274"/>
            <ac:grpSpMk id="15" creationId="{0FE6D2C7-2EB7-244D-A7CA-7DDF9F1B2C1D}"/>
          </ac:grpSpMkLst>
        </pc:grpChg>
        <pc:picChg chg="mod">
          <ac:chgData name="Beth, Roxanne H." userId="5d818004-dac7-4720-bc82-67fe06dc0d27" providerId="ADAL" clId="{F5642D62-3B23-354C-AF1A-6AAA4B025E95}" dt="2021-02-22T21:09:56.991" v="26"/>
          <ac:picMkLst>
            <pc:docMk/>
            <pc:sldMk cId="0" sldId="274"/>
            <ac:picMk id="9" creationId="{6751652A-9462-7E43-A994-6DB045436522}"/>
          </ac:picMkLst>
        </pc:picChg>
        <pc:picChg chg="mod">
          <ac:chgData name="Beth, Roxanne H." userId="5d818004-dac7-4720-bc82-67fe06dc0d27" providerId="ADAL" clId="{F5642D62-3B23-354C-AF1A-6AAA4B025E95}" dt="2021-02-22T21:09:56.991" v="26"/>
          <ac:picMkLst>
            <pc:docMk/>
            <pc:sldMk cId="0" sldId="274"/>
            <ac:picMk id="11" creationId="{5E60B5B1-7A45-434B-92BA-868144CB27A5}"/>
          </ac:picMkLst>
        </pc:picChg>
        <pc:picChg chg="mod">
          <ac:chgData name="Beth, Roxanne H." userId="5d818004-dac7-4720-bc82-67fe06dc0d27" providerId="ADAL" clId="{F5642D62-3B23-354C-AF1A-6AAA4B025E95}" dt="2021-02-22T21:10:30.497" v="31"/>
          <ac:picMkLst>
            <pc:docMk/>
            <pc:sldMk cId="0" sldId="274"/>
            <ac:picMk id="17" creationId="{B9E49CA7-5C2A-5A47-8915-E076934CF766}"/>
          </ac:picMkLst>
        </pc:picChg>
        <pc:picChg chg="mod">
          <ac:chgData name="Beth, Roxanne H." userId="5d818004-dac7-4720-bc82-67fe06dc0d27" providerId="ADAL" clId="{F5642D62-3B23-354C-AF1A-6AAA4B025E95}" dt="2021-02-22T21:10:30.497" v="31"/>
          <ac:picMkLst>
            <pc:docMk/>
            <pc:sldMk cId="0" sldId="274"/>
            <ac:picMk id="18" creationId="{8149351B-0B3C-C24B-BDD0-CBA1CB3CF027}"/>
          </ac:picMkLst>
        </pc:picChg>
      </pc:sldChg>
      <pc:sldChg chg="addSp modSp">
        <pc:chgData name="Beth, Roxanne H." userId="5d818004-dac7-4720-bc82-67fe06dc0d27" providerId="ADAL" clId="{F5642D62-3B23-354C-AF1A-6AAA4B025E95}" dt="2021-02-22T21:11:39.596" v="39"/>
        <pc:sldMkLst>
          <pc:docMk/>
          <pc:sldMk cId="0" sldId="309"/>
        </pc:sldMkLst>
        <pc:spChg chg="add mod">
          <ac:chgData name="Beth, Roxanne H." userId="5d818004-dac7-4720-bc82-67fe06dc0d27" providerId="ADAL" clId="{F5642D62-3B23-354C-AF1A-6AAA4B025E95}" dt="2021-02-22T21:11:39.596" v="39"/>
          <ac:spMkLst>
            <pc:docMk/>
            <pc:sldMk cId="0" sldId="309"/>
            <ac:spMk id="13" creationId="{D5C179D0-05DB-804E-A416-D4BBD60C71F4}"/>
          </ac:spMkLst>
        </pc:spChg>
        <pc:picChg chg="add mod">
          <ac:chgData name="Beth, Roxanne H." userId="5d818004-dac7-4720-bc82-67fe06dc0d27" providerId="ADAL" clId="{F5642D62-3B23-354C-AF1A-6AAA4B025E95}" dt="2021-02-22T21:11:39.596" v="39"/>
          <ac:picMkLst>
            <pc:docMk/>
            <pc:sldMk cId="0" sldId="309"/>
            <ac:picMk id="14" creationId="{F000363F-315C-3944-AE4B-A66EC565A0A2}"/>
          </ac:picMkLst>
        </pc:picChg>
        <pc:picChg chg="add mod">
          <ac:chgData name="Beth, Roxanne H." userId="5d818004-dac7-4720-bc82-67fe06dc0d27" providerId="ADAL" clId="{F5642D62-3B23-354C-AF1A-6AAA4B025E95}" dt="2021-02-22T21:11:39.596" v="39"/>
          <ac:picMkLst>
            <pc:docMk/>
            <pc:sldMk cId="0" sldId="309"/>
            <ac:picMk id="15" creationId="{982DDA52-00E1-1947-8161-C983F19BF39B}"/>
          </ac:picMkLst>
        </pc:picChg>
      </pc:sldChg>
      <pc:sldChg chg="addSp modSp">
        <pc:chgData name="Beth, Roxanne H." userId="5d818004-dac7-4720-bc82-67fe06dc0d27" providerId="ADAL" clId="{F5642D62-3B23-354C-AF1A-6AAA4B025E95}" dt="2021-02-22T21:09:50.681" v="25"/>
        <pc:sldMkLst>
          <pc:docMk/>
          <pc:sldMk cId="0" sldId="310"/>
        </pc:sldMkLst>
        <pc:spChg chg="mod">
          <ac:chgData name="Beth, Roxanne H." userId="5d818004-dac7-4720-bc82-67fe06dc0d27" providerId="ADAL" clId="{F5642D62-3B23-354C-AF1A-6AAA4B025E95}" dt="2021-02-22T21:09:50.681" v="25"/>
          <ac:spMkLst>
            <pc:docMk/>
            <pc:sldMk cId="0" sldId="310"/>
            <ac:spMk id="16" creationId="{336CBD7A-E1F0-684B-891B-4AAECBAAF8E6}"/>
          </ac:spMkLst>
        </pc:spChg>
        <pc:grpChg chg="add mod">
          <ac:chgData name="Beth, Roxanne H." userId="5d818004-dac7-4720-bc82-67fe06dc0d27" providerId="ADAL" clId="{F5642D62-3B23-354C-AF1A-6AAA4B025E95}" dt="2021-02-22T21:09:50.681" v="25"/>
          <ac:grpSpMkLst>
            <pc:docMk/>
            <pc:sldMk cId="0" sldId="310"/>
            <ac:grpSpMk id="10" creationId="{558B9609-A234-704C-9950-B9F2BA82BCFB}"/>
          </ac:grpSpMkLst>
        </pc:grpChg>
        <pc:picChg chg="mod">
          <ac:chgData name="Beth, Roxanne H." userId="5d818004-dac7-4720-bc82-67fe06dc0d27" providerId="ADAL" clId="{F5642D62-3B23-354C-AF1A-6AAA4B025E95}" dt="2021-02-22T21:09:50.681" v="25"/>
          <ac:picMkLst>
            <pc:docMk/>
            <pc:sldMk cId="0" sldId="310"/>
            <ac:picMk id="12" creationId="{BBC9C826-8811-6C4C-8C70-3BF7C3A1DE6E}"/>
          </ac:picMkLst>
        </pc:picChg>
        <pc:picChg chg="mod">
          <ac:chgData name="Beth, Roxanne H." userId="5d818004-dac7-4720-bc82-67fe06dc0d27" providerId="ADAL" clId="{F5642D62-3B23-354C-AF1A-6AAA4B025E95}" dt="2021-02-22T21:09:50.681" v="25"/>
          <ac:picMkLst>
            <pc:docMk/>
            <pc:sldMk cId="0" sldId="310"/>
            <ac:picMk id="14" creationId="{D2FAC4FA-7439-8F49-8120-0B769B2DF092}"/>
          </ac:picMkLst>
        </pc:picChg>
      </pc:sldChg>
      <pc:sldChg chg="addSp modSp">
        <pc:chgData name="Beth, Roxanne H." userId="5d818004-dac7-4720-bc82-67fe06dc0d27" providerId="ADAL" clId="{F5642D62-3B23-354C-AF1A-6AAA4B025E95}" dt="2021-02-22T21:09:09.640" v="17"/>
        <pc:sldMkLst>
          <pc:docMk/>
          <pc:sldMk cId="0" sldId="311"/>
        </pc:sldMkLst>
        <pc:spChg chg="mod">
          <ac:chgData name="Beth, Roxanne H." userId="5d818004-dac7-4720-bc82-67fe06dc0d27" providerId="ADAL" clId="{F5642D62-3B23-354C-AF1A-6AAA4B025E95}" dt="2021-02-22T21:09:09.640" v="17"/>
          <ac:spMkLst>
            <pc:docMk/>
            <pc:sldMk cId="0" sldId="311"/>
            <ac:spMk id="11" creationId="{EA1A4BCC-804F-7348-B2B0-E18A879F87F2}"/>
          </ac:spMkLst>
        </pc:spChg>
        <pc:grpChg chg="add mod">
          <ac:chgData name="Beth, Roxanne H." userId="5d818004-dac7-4720-bc82-67fe06dc0d27" providerId="ADAL" clId="{F5642D62-3B23-354C-AF1A-6AAA4B025E95}" dt="2021-02-22T21:09:09.640" v="17"/>
          <ac:grpSpMkLst>
            <pc:docMk/>
            <pc:sldMk cId="0" sldId="311"/>
            <ac:grpSpMk id="6" creationId="{5A7B5C74-AA36-6744-ACDC-BF21689962A2}"/>
          </ac:grpSpMkLst>
        </pc:grpChg>
        <pc:picChg chg="mod">
          <ac:chgData name="Beth, Roxanne H." userId="5d818004-dac7-4720-bc82-67fe06dc0d27" providerId="ADAL" clId="{F5642D62-3B23-354C-AF1A-6AAA4B025E95}" dt="2021-02-22T21:09:09.640" v="17"/>
          <ac:picMkLst>
            <pc:docMk/>
            <pc:sldMk cId="0" sldId="311"/>
            <ac:picMk id="7" creationId="{810D3105-0EDB-8C42-801F-DF0A3D452A2B}"/>
          </ac:picMkLst>
        </pc:picChg>
        <pc:picChg chg="mod">
          <ac:chgData name="Beth, Roxanne H." userId="5d818004-dac7-4720-bc82-67fe06dc0d27" providerId="ADAL" clId="{F5642D62-3B23-354C-AF1A-6AAA4B025E95}" dt="2021-02-22T21:09:09.640" v="17"/>
          <ac:picMkLst>
            <pc:docMk/>
            <pc:sldMk cId="0" sldId="311"/>
            <ac:picMk id="9" creationId="{F7F2BB0B-23E9-B848-B0C9-21857FE2D326}"/>
          </ac:picMkLst>
        </pc:picChg>
      </pc:sldChg>
      <pc:sldChg chg="addSp delSp modSp mod">
        <pc:chgData name="Beth, Roxanne H." userId="5d818004-dac7-4720-bc82-67fe06dc0d27" providerId="ADAL" clId="{F5642D62-3B23-354C-AF1A-6AAA4B025E95}" dt="2021-02-22T21:13:47.182" v="64" actId="1036"/>
        <pc:sldMkLst>
          <pc:docMk/>
          <pc:sldMk cId="0" sldId="312"/>
        </pc:sldMkLst>
        <pc:spChg chg="add mod">
          <ac:chgData name="Beth, Roxanne H." userId="5d818004-dac7-4720-bc82-67fe06dc0d27" providerId="ADAL" clId="{F5642D62-3B23-354C-AF1A-6AAA4B025E95}" dt="2021-02-22T21:12:08.590" v="43"/>
          <ac:spMkLst>
            <pc:docMk/>
            <pc:sldMk cId="0" sldId="312"/>
            <ac:spMk id="10" creationId="{E5A6385A-C844-B340-8F51-79D0D9A1A468}"/>
          </ac:spMkLst>
        </pc:spChg>
        <pc:picChg chg="add del mod">
          <ac:chgData name="Beth, Roxanne H." userId="5d818004-dac7-4720-bc82-67fe06dc0d27" providerId="ADAL" clId="{F5642D62-3B23-354C-AF1A-6AAA4B025E95}" dt="2021-02-22T21:13:27.472" v="59" actId="478"/>
          <ac:picMkLst>
            <pc:docMk/>
            <pc:sldMk cId="0" sldId="312"/>
            <ac:picMk id="12" creationId="{F6035C60-FF3A-8148-B639-8DD96DFD007E}"/>
          </ac:picMkLst>
        </pc:picChg>
        <pc:picChg chg="add mod">
          <ac:chgData name="Beth, Roxanne H." userId="5d818004-dac7-4720-bc82-67fe06dc0d27" providerId="ADAL" clId="{F5642D62-3B23-354C-AF1A-6AAA4B025E95}" dt="2021-02-22T21:12:08.590" v="43"/>
          <ac:picMkLst>
            <pc:docMk/>
            <pc:sldMk cId="0" sldId="312"/>
            <ac:picMk id="14" creationId="{375C7972-7196-DA4B-A5F2-848A7DB14C44}"/>
          </ac:picMkLst>
        </pc:picChg>
        <pc:picChg chg="add mod">
          <ac:chgData name="Beth, Roxanne H." userId="5d818004-dac7-4720-bc82-67fe06dc0d27" providerId="ADAL" clId="{F5642D62-3B23-354C-AF1A-6AAA4B025E95}" dt="2021-02-22T21:13:47.182" v="64" actId="1036"/>
          <ac:picMkLst>
            <pc:docMk/>
            <pc:sldMk cId="0" sldId="312"/>
            <ac:picMk id="16" creationId="{00574AE6-FC5E-BF43-8BB8-BE0FCE300AC2}"/>
          </ac:picMkLst>
        </pc:picChg>
      </pc:sldChg>
      <pc:sldChg chg="addSp delSp modSp mod">
        <pc:chgData name="Beth, Roxanne H." userId="5d818004-dac7-4720-bc82-67fe06dc0d27" providerId="ADAL" clId="{F5642D62-3B23-354C-AF1A-6AAA4B025E95}" dt="2021-02-22T21:14:04.397" v="68" actId="1076"/>
        <pc:sldMkLst>
          <pc:docMk/>
          <pc:sldMk cId="0" sldId="316"/>
        </pc:sldMkLst>
        <pc:spChg chg="add mod">
          <ac:chgData name="Beth, Roxanne H." userId="5d818004-dac7-4720-bc82-67fe06dc0d27" providerId="ADAL" clId="{F5642D62-3B23-354C-AF1A-6AAA4B025E95}" dt="2021-02-22T21:11:50.037" v="40"/>
          <ac:spMkLst>
            <pc:docMk/>
            <pc:sldMk cId="0" sldId="316"/>
            <ac:spMk id="10" creationId="{ECD2FDE0-D1CE-054F-BC8A-0B723BC15FF8}"/>
          </ac:spMkLst>
        </pc:spChg>
        <pc:picChg chg="add del mod">
          <ac:chgData name="Beth, Roxanne H." userId="5d818004-dac7-4720-bc82-67fe06dc0d27" providerId="ADAL" clId="{F5642D62-3B23-354C-AF1A-6AAA4B025E95}" dt="2021-02-22T21:13:56.273" v="65" actId="478"/>
          <ac:picMkLst>
            <pc:docMk/>
            <pc:sldMk cId="0" sldId="316"/>
            <ac:picMk id="12" creationId="{8C7C9D82-42D0-564C-809F-2793E682DE10}"/>
          </ac:picMkLst>
        </pc:picChg>
        <pc:picChg chg="add mod">
          <ac:chgData name="Beth, Roxanne H." userId="5d818004-dac7-4720-bc82-67fe06dc0d27" providerId="ADAL" clId="{F5642D62-3B23-354C-AF1A-6AAA4B025E95}" dt="2021-02-22T21:11:50.037" v="40"/>
          <ac:picMkLst>
            <pc:docMk/>
            <pc:sldMk cId="0" sldId="316"/>
            <ac:picMk id="14" creationId="{4D3A7F47-E156-534F-AF0A-43C7F5193823}"/>
          </ac:picMkLst>
        </pc:picChg>
        <pc:picChg chg="add mod">
          <ac:chgData name="Beth, Roxanne H." userId="5d818004-dac7-4720-bc82-67fe06dc0d27" providerId="ADAL" clId="{F5642D62-3B23-354C-AF1A-6AAA4B025E95}" dt="2021-02-22T21:14:04.397" v="68" actId="1076"/>
          <ac:picMkLst>
            <pc:docMk/>
            <pc:sldMk cId="0" sldId="316"/>
            <ac:picMk id="16" creationId="{729460C0-7A1D-324A-AD49-7B74DB239179}"/>
          </ac:picMkLst>
        </pc:picChg>
      </pc:sldChg>
      <pc:sldChg chg="addSp delSp modSp">
        <pc:chgData name="Beth, Roxanne H." userId="5d818004-dac7-4720-bc82-67fe06dc0d27" providerId="ADAL" clId="{F5642D62-3B23-354C-AF1A-6AAA4B025E95}" dt="2021-02-22T21:12:24.240" v="45" actId="164"/>
        <pc:sldMkLst>
          <pc:docMk/>
          <pc:sldMk cId="2051962723" sldId="324"/>
        </pc:sldMkLst>
        <pc:spChg chg="mod topLvl">
          <ac:chgData name="Beth, Roxanne H." userId="5d818004-dac7-4720-bc82-67fe06dc0d27" providerId="ADAL" clId="{F5642D62-3B23-354C-AF1A-6AAA4B025E95}" dt="2021-02-22T21:12:24.240" v="45" actId="164"/>
          <ac:spMkLst>
            <pc:docMk/>
            <pc:sldMk cId="2051962723" sldId="324"/>
            <ac:spMk id="9" creationId="{72922D49-F1DA-9546-A81D-4BB82852905F}"/>
          </ac:spMkLst>
        </pc:spChg>
        <pc:grpChg chg="add mod">
          <ac:chgData name="Beth, Roxanne H." userId="5d818004-dac7-4720-bc82-67fe06dc0d27" providerId="ADAL" clId="{F5642D62-3B23-354C-AF1A-6AAA4B025E95}" dt="2021-02-22T21:12:24.240" v="45" actId="164"/>
          <ac:grpSpMkLst>
            <pc:docMk/>
            <pc:sldMk cId="2051962723" sldId="324"/>
            <ac:grpSpMk id="4" creationId="{3A0CB152-3F42-7E4E-9725-2F8487ACC154}"/>
          </ac:grpSpMkLst>
        </pc:grpChg>
        <pc:grpChg chg="add del mod">
          <ac:chgData name="Beth, Roxanne H." userId="5d818004-dac7-4720-bc82-67fe06dc0d27" providerId="ADAL" clId="{F5642D62-3B23-354C-AF1A-6AAA4B025E95}" dt="2021-02-22T21:12:17.595" v="44" actId="165"/>
          <ac:grpSpMkLst>
            <pc:docMk/>
            <pc:sldMk cId="2051962723" sldId="324"/>
            <ac:grpSpMk id="6" creationId="{34E008DA-0223-DB48-B97A-E9B029178BEB}"/>
          </ac:grpSpMkLst>
        </pc:grpChg>
        <pc:picChg chg="mod topLvl">
          <ac:chgData name="Beth, Roxanne H." userId="5d818004-dac7-4720-bc82-67fe06dc0d27" providerId="ADAL" clId="{F5642D62-3B23-354C-AF1A-6AAA4B025E95}" dt="2021-02-22T21:12:17.595" v="44" actId="165"/>
          <ac:picMkLst>
            <pc:docMk/>
            <pc:sldMk cId="2051962723" sldId="324"/>
            <ac:picMk id="7" creationId="{18BE8C04-E6BB-434E-BFB6-5A39E40E1C9F}"/>
          </ac:picMkLst>
        </pc:picChg>
        <pc:picChg chg="mod topLvl">
          <ac:chgData name="Beth, Roxanne H." userId="5d818004-dac7-4720-bc82-67fe06dc0d27" providerId="ADAL" clId="{F5642D62-3B23-354C-AF1A-6AAA4B025E95}" dt="2021-02-22T21:12:24.240" v="45" actId="164"/>
          <ac:picMkLst>
            <pc:docMk/>
            <pc:sldMk cId="2051962723" sldId="324"/>
            <ac:picMk id="8" creationId="{DE12FF42-2DA1-384F-A89B-879039E2A076}"/>
          </ac:picMkLst>
        </pc:picChg>
      </pc:sldChg>
      <pc:sldChg chg="addSp modSp">
        <pc:chgData name="Beth, Roxanne H." userId="5d818004-dac7-4720-bc82-67fe06dc0d27" providerId="ADAL" clId="{F5642D62-3B23-354C-AF1A-6AAA4B025E95}" dt="2021-02-22T21:08:54.039" v="15"/>
        <pc:sldMkLst>
          <pc:docMk/>
          <pc:sldMk cId="436145526" sldId="326"/>
        </pc:sldMkLst>
        <pc:spChg chg="mod">
          <ac:chgData name="Beth, Roxanne H." userId="5d818004-dac7-4720-bc82-67fe06dc0d27" providerId="ADAL" clId="{F5642D62-3B23-354C-AF1A-6AAA4B025E95}" dt="2021-02-22T21:08:54.039" v="15"/>
          <ac:spMkLst>
            <pc:docMk/>
            <pc:sldMk cId="436145526" sldId="326"/>
            <ac:spMk id="10" creationId="{325D594A-BD86-CF43-B1CE-120B8C9C62D4}"/>
          </ac:spMkLst>
        </pc:spChg>
        <pc:grpChg chg="add mod">
          <ac:chgData name="Beth, Roxanne H." userId="5d818004-dac7-4720-bc82-67fe06dc0d27" providerId="ADAL" clId="{F5642D62-3B23-354C-AF1A-6AAA4B025E95}" dt="2021-02-22T21:08:54.039" v="15"/>
          <ac:grpSpMkLst>
            <pc:docMk/>
            <pc:sldMk cId="436145526" sldId="326"/>
            <ac:grpSpMk id="7" creationId="{E5423321-28CF-D243-AB4B-AC4130F0542E}"/>
          </ac:grpSpMkLst>
        </pc:grpChg>
        <pc:picChg chg="mod">
          <ac:chgData name="Beth, Roxanne H." userId="5d818004-dac7-4720-bc82-67fe06dc0d27" providerId="ADAL" clId="{F5642D62-3B23-354C-AF1A-6AAA4B025E95}" dt="2021-02-22T21:08:54.039" v="15"/>
          <ac:picMkLst>
            <pc:docMk/>
            <pc:sldMk cId="436145526" sldId="326"/>
            <ac:picMk id="8" creationId="{9E9287C6-A8D0-7341-8CD1-44E4A36F216F}"/>
          </ac:picMkLst>
        </pc:picChg>
        <pc:picChg chg="mod">
          <ac:chgData name="Beth, Roxanne H." userId="5d818004-dac7-4720-bc82-67fe06dc0d27" providerId="ADAL" clId="{F5642D62-3B23-354C-AF1A-6AAA4B025E95}" dt="2021-02-22T21:08:54.039" v="15"/>
          <ac:picMkLst>
            <pc:docMk/>
            <pc:sldMk cId="436145526" sldId="326"/>
            <ac:picMk id="9" creationId="{9EC191EF-734D-0243-BAA9-CD9B73AB6316}"/>
          </ac:picMkLst>
        </pc:picChg>
      </pc:sldChg>
      <pc:sldChg chg="addSp modSp">
        <pc:chgData name="Beth, Roxanne H." userId="5d818004-dac7-4720-bc82-67fe06dc0d27" providerId="ADAL" clId="{F5642D62-3B23-354C-AF1A-6AAA4B025E95}" dt="2021-02-22T21:16:27.595" v="95"/>
        <pc:sldMkLst>
          <pc:docMk/>
          <pc:sldMk cId="1950914954" sldId="327"/>
        </pc:sldMkLst>
        <pc:spChg chg="add mod">
          <ac:chgData name="Beth, Roxanne H." userId="5d818004-dac7-4720-bc82-67fe06dc0d27" providerId="ADAL" clId="{F5642D62-3B23-354C-AF1A-6AAA4B025E95}" dt="2021-02-22T21:16:27.595" v="95"/>
          <ac:spMkLst>
            <pc:docMk/>
            <pc:sldMk cId="1950914954" sldId="327"/>
            <ac:spMk id="3" creationId="{A913572F-B14F-A745-88AB-5917389AE898}"/>
          </ac:spMkLst>
        </pc:spChg>
        <pc:picChg chg="add mod">
          <ac:chgData name="Beth, Roxanne H." userId="5d818004-dac7-4720-bc82-67fe06dc0d27" providerId="ADAL" clId="{F5642D62-3B23-354C-AF1A-6AAA4B025E95}" dt="2021-02-22T21:16:27.595" v="95"/>
          <ac:picMkLst>
            <pc:docMk/>
            <pc:sldMk cId="1950914954" sldId="327"/>
            <ac:picMk id="4" creationId="{7B9C38D7-2435-E248-9E27-6B775824BA41}"/>
          </ac:picMkLst>
        </pc:picChg>
        <pc:picChg chg="add mod">
          <ac:chgData name="Beth, Roxanne H." userId="5d818004-dac7-4720-bc82-67fe06dc0d27" providerId="ADAL" clId="{F5642D62-3B23-354C-AF1A-6AAA4B025E95}" dt="2021-02-22T21:16:27.595" v="95"/>
          <ac:picMkLst>
            <pc:docMk/>
            <pc:sldMk cId="1950914954" sldId="327"/>
            <ac:picMk id="5" creationId="{EE02543F-AB6C-DC46-976B-A181EC9FE12D}"/>
          </ac:picMkLst>
        </pc:picChg>
      </pc:sldChg>
      <pc:sldChg chg="addSp modSp">
        <pc:chgData name="Beth, Roxanne H." userId="5d818004-dac7-4720-bc82-67fe06dc0d27" providerId="ADAL" clId="{F5642D62-3B23-354C-AF1A-6AAA4B025E95}" dt="2021-02-22T21:09:03.026" v="16"/>
        <pc:sldMkLst>
          <pc:docMk/>
          <pc:sldMk cId="752811724" sldId="328"/>
        </pc:sldMkLst>
        <pc:spChg chg="mod">
          <ac:chgData name="Beth, Roxanne H." userId="5d818004-dac7-4720-bc82-67fe06dc0d27" providerId="ADAL" clId="{F5642D62-3B23-354C-AF1A-6AAA4B025E95}" dt="2021-02-22T21:09:03.026" v="16"/>
          <ac:spMkLst>
            <pc:docMk/>
            <pc:sldMk cId="752811724" sldId="328"/>
            <ac:spMk id="8" creationId="{6F87BC37-F3D0-3242-BA22-F4B26625B790}"/>
          </ac:spMkLst>
        </pc:spChg>
        <pc:grpChg chg="add mod">
          <ac:chgData name="Beth, Roxanne H." userId="5d818004-dac7-4720-bc82-67fe06dc0d27" providerId="ADAL" clId="{F5642D62-3B23-354C-AF1A-6AAA4B025E95}" dt="2021-02-22T21:09:03.026" v="16"/>
          <ac:grpSpMkLst>
            <pc:docMk/>
            <pc:sldMk cId="752811724" sldId="328"/>
            <ac:grpSpMk id="5" creationId="{CDA5EDBD-FF59-9046-9285-AB34D87262E5}"/>
          </ac:grpSpMkLst>
        </pc:grpChg>
        <pc:picChg chg="mod">
          <ac:chgData name="Beth, Roxanne H." userId="5d818004-dac7-4720-bc82-67fe06dc0d27" providerId="ADAL" clId="{F5642D62-3B23-354C-AF1A-6AAA4B025E95}" dt="2021-02-22T21:09:03.026" v="16"/>
          <ac:picMkLst>
            <pc:docMk/>
            <pc:sldMk cId="752811724" sldId="328"/>
            <ac:picMk id="6" creationId="{B89FA58E-2117-334B-87CA-C3AA3C8C2000}"/>
          </ac:picMkLst>
        </pc:picChg>
        <pc:picChg chg="mod">
          <ac:chgData name="Beth, Roxanne H." userId="5d818004-dac7-4720-bc82-67fe06dc0d27" providerId="ADAL" clId="{F5642D62-3B23-354C-AF1A-6AAA4B025E95}" dt="2021-02-22T21:09:03.026" v="16"/>
          <ac:picMkLst>
            <pc:docMk/>
            <pc:sldMk cId="752811724" sldId="328"/>
            <ac:picMk id="7" creationId="{E4D043B5-5E42-6048-944F-70B04E6B2FF7}"/>
          </ac:picMkLst>
        </pc:picChg>
      </pc:sldChg>
      <pc:sldChg chg="addSp modSp">
        <pc:chgData name="Beth, Roxanne H." userId="5d818004-dac7-4720-bc82-67fe06dc0d27" providerId="ADAL" clId="{F5642D62-3B23-354C-AF1A-6AAA4B025E95}" dt="2021-02-22T21:16:24.816" v="94"/>
        <pc:sldMkLst>
          <pc:docMk/>
          <pc:sldMk cId="1741394329" sldId="329"/>
        </pc:sldMkLst>
        <pc:spChg chg="add mod">
          <ac:chgData name="Beth, Roxanne H." userId="5d818004-dac7-4720-bc82-67fe06dc0d27" providerId="ADAL" clId="{F5642D62-3B23-354C-AF1A-6AAA4B025E95}" dt="2021-02-22T21:16:24.816" v="94"/>
          <ac:spMkLst>
            <pc:docMk/>
            <pc:sldMk cId="1741394329" sldId="329"/>
            <ac:spMk id="3" creationId="{75E4F633-0CA8-8F48-9A7B-BD3174E5C343}"/>
          </ac:spMkLst>
        </pc:spChg>
        <pc:picChg chg="add mod">
          <ac:chgData name="Beth, Roxanne H." userId="5d818004-dac7-4720-bc82-67fe06dc0d27" providerId="ADAL" clId="{F5642D62-3B23-354C-AF1A-6AAA4B025E95}" dt="2021-02-22T21:16:24.816" v="94"/>
          <ac:picMkLst>
            <pc:docMk/>
            <pc:sldMk cId="1741394329" sldId="329"/>
            <ac:picMk id="4" creationId="{C0CAA0B6-AB97-EE41-A48B-B2FAD78B0D67}"/>
          </ac:picMkLst>
        </pc:picChg>
        <pc:picChg chg="add mod">
          <ac:chgData name="Beth, Roxanne H." userId="5d818004-dac7-4720-bc82-67fe06dc0d27" providerId="ADAL" clId="{F5642D62-3B23-354C-AF1A-6AAA4B025E95}" dt="2021-02-22T21:16:24.816" v="94"/>
          <ac:picMkLst>
            <pc:docMk/>
            <pc:sldMk cId="1741394329" sldId="329"/>
            <ac:picMk id="5" creationId="{0D5D6D79-C4A2-CF46-A524-59270F6F782C}"/>
          </ac:picMkLst>
        </pc:picChg>
      </pc:sldChg>
      <pc:sldChg chg="addSp modSp">
        <pc:chgData name="Beth, Roxanne H." userId="5d818004-dac7-4720-bc82-67fe06dc0d27" providerId="ADAL" clId="{F5642D62-3B23-354C-AF1A-6AAA4B025E95}" dt="2021-02-22T21:09:47.768" v="24"/>
        <pc:sldMkLst>
          <pc:docMk/>
          <pc:sldMk cId="3161423385" sldId="330"/>
        </pc:sldMkLst>
        <pc:spChg chg="mod">
          <ac:chgData name="Beth, Roxanne H." userId="5d818004-dac7-4720-bc82-67fe06dc0d27" providerId="ADAL" clId="{F5642D62-3B23-354C-AF1A-6AAA4B025E95}" dt="2021-02-22T21:09:47.768" v="24"/>
          <ac:spMkLst>
            <pc:docMk/>
            <pc:sldMk cId="3161423385" sldId="330"/>
            <ac:spMk id="11" creationId="{0C2BCA90-386E-3F4D-8A06-5F7222BB220E}"/>
          </ac:spMkLst>
        </pc:spChg>
        <pc:grpChg chg="add mod">
          <ac:chgData name="Beth, Roxanne H." userId="5d818004-dac7-4720-bc82-67fe06dc0d27" providerId="ADAL" clId="{F5642D62-3B23-354C-AF1A-6AAA4B025E95}" dt="2021-02-22T21:09:47.768" v="24"/>
          <ac:grpSpMkLst>
            <pc:docMk/>
            <pc:sldMk cId="3161423385" sldId="330"/>
            <ac:grpSpMk id="7" creationId="{7BE9948B-98AA-0D49-9345-448DD0846E8D}"/>
          </ac:grpSpMkLst>
        </pc:grpChg>
        <pc:picChg chg="mod">
          <ac:chgData name="Beth, Roxanne H." userId="5d818004-dac7-4720-bc82-67fe06dc0d27" providerId="ADAL" clId="{F5642D62-3B23-354C-AF1A-6AAA4B025E95}" dt="2021-02-22T21:09:47.768" v="24"/>
          <ac:picMkLst>
            <pc:docMk/>
            <pc:sldMk cId="3161423385" sldId="330"/>
            <ac:picMk id="8" creationId="{CC66DDC2-9AF6-DB44-96DF-86B6D0E767A9}"/>
          </ac:picMkLst>
        </pc:picChg>
        <pc:picChg chg="mod">
          <ac:chgData name="Beth, Roxanne H." userId="5d818004-dac7-4720-bc82-67fe06dc0d27" providerId="ADAL" clId="{F5642D62-3B23-354C-AF1A-6AAA4B025E95}" dt="2021-02-22T21:09:47.768" v="24"/>
          <ac:picMkLst>
            <pc:docMk/>
            <pc:sldMk cId="3161423385" sldId="330"/>
            <ac:picMk id="9" creationId="{38416F49-8A3F-3D41-A062-3C710690886E}"/>
          </ac:picMkLst>
        </pc:picChg>
      </pc:sldChg>
      <pc:sldChg chg="addSp modSp">
        <pc:chgData name="Beth, Roxanne H." userId="5d818004-dac7-4720-bc82-67fe06dc0d27" providerId="ADAL" clId="{F5642D62-3B23-354C-AF1A-6AAA4B025E95}" dt="2021-02-22T21:11:30.775" v="34"/>
        <pc:sldMkLst>
          <pc:docMk/>
          <pc:sldMk cId="3709133502" sldId="343"/>
        </pc:sldMkLst>
        <pc:spChg chg="add mod">
          <ac:chgData name="Beth, Roxanne H." userId="5d818004-dac7-4720-bc82-67fe06dc0d27" providerId="ADAL" clId="{F5642D62-3B23-354C-AF1A-6AAA4B025E95}" dt="2021-02-22T21:11:30.775" v="34"/>
          <ac:spMkLst>
            <pc:docMk/>
            <pc:sldMk cId="3709133502" sldId="343"/>
            <ac:spMk id="4" creationId="{C789C93E-2A24-1D40-A52E-AF34D8F2C5E0}"/>
          </ac:spMkLst>
        </pc:spChg>
        <pc:picChg chg="add mod">
          <ac:chgData name="Beth, Roxanne H." userId="5d818004-dac7-4720-bc82-67fe06dc0d27" providerId="ADAL" clId="{F5642D62-3B23-354C-AF1A-6AAA4B025E95}" dt="2021-02-22T21:11:30.775" v="34"/>
          <ac:picMkLst>
            <pc:docMk/>
            <pc:sldMk cId="3709133502" sldId="343"/>
            <ac:picMk id="5" creationId="{01B382D2-FB83-0947-8046-BEB35CFE99E1}"/>
          </ac:picMkLst>
        </pc:picChg>
        <pc:picChg chg="add mod">
          <ac:chgData name="Beth, Roxanne H." userId="5d818004-dac7-4720-bc82-67fe06dc0d27" providerId="ADAL" clId="{F5642D62-3B23-354C-AF1A-6AAA4B025E95}" dt="2021-02-22T21:11:30.775" v="34"/>
          <ac:picMkLst>
            <pc:docMk/>
            <pc:sldMk cId="3709133502" sldId="343"/>
            <ac:picMk id="6" creationId="{6AD1CC0F-07E4-5741-80D1-9ACA2C4134CC}"/>
          </ac:picMkLst>
        </pc:picChg>
      </pc:sldChg>
      <pc:sldChg chg="addSp modSp">
        <pc:chgData name="Beth, Roxanne H." userId="5d818004-dac7-4720-bc82-67fe06dc0d27" providerId="ADAL" clId="{F5642D62-3B23-354C-AF1A-6AAA4B025E95}" dt="2021-02-22T21:10:35.563" v="32"/>
        <pc:sldMkLst>
          <pc:docMk/>
          <pc:sldMk cId="2715762872" sldId="344"/>
        </pc:sldMkLst>
        <pc:spChg chg="mod">
          <ac:chgData name="Beth, Roxanne H." userId="5d818004-dac7-4720-bc82-67fe06dc0d27" providerId="ADAL" clId="{F5642D62-3B23-354C-AF1A-6AAA4B025E95}" dt="2021-02-22T21:10:35.563" v="32"/>
          <ac:spMkLst>
            <pc:docMk/>
            <pc:sldMk cId="2715762872" sldId="344"/>
            <ac:spMk id="10" creationId="{E1AFBAA5-747E-854B-9784-B4A7EFD7D358}"/>
          </ac:spMkLst>
        </pc:spChg>
        <pc:grpChg chg="add mod">
          <ac:chgData name="Beth, Roxanne H." userId="5d818004-dac7-4720-bc82-67fe06dc0d27" providerId="ADAL" clId="{F5642D62-3B23-354C-AF1A-6AAA4B025E95}" dt="2021-02-22T21:10:35.563" v="32"/>
          <ac:grpSpMkLst>
            <pc:docMk/>
            <pc:sldMk cId="2715762872" sldId="344"/>
            <ac:grpSpMk id="6" creationId="{82A85524-7EDB-334C-B944-957BD99CA98B}"/>
          </ac:grpSpMkLst>
        </pc:grpChg>
        <pc:picChg chg="mod">
          <ac:chgData name="Beth, Roxanne H." userId="5d818004-dac7-4720-bc82-67fe06dc0d27" providerId="ADAL" clId="{F5642D62-3B23-354C-AF1A-6AAA4B025E95}" dt="2021-02-22T21:10:35.563" v="32"/>
          <ac:picMkLst>
            <pc:docMk/>
            <pc:sldMk cId="2715762872" sldId="344"/>
            <ac:picMk id="7" creationId="{26EC10CD-DC3E-E640-90D4-EE957B1ACEB5}"/>
          </ac:picMkLst>
        </pc:picChg>
        <pc:picChg chg="mod">
          <ac:chgData name="Beth, Roxanne H." userId="5d818004-dac7-4720-bc82-67fe06dc0d27" providerId="ADAL" clId="{F5642D62-3B23-354C-AF1A-6AAA4B025E95}" dt="2021-02-22T21:10:35.563" v="32"/>
          <ac:picMkLst>
            <pc:docMk/>
            <pc:sldMk cId="2715762872" sldId="344"/>
            <ac:picMk id="8" creationId="{14E3D342-49BB-FF43-B95E-4FADC16D8ADD}"/>
          </ac:picMkLst>
        </pc:picChg>
      </pc:sldChg>
      <pc:sldChg chg="addSp modSp">
        <pc:chgData name="Beth, Roxanne H." userId="5d818004-dac7-4720-bc82-67fe06dc0d27" providerId="ADAL" clId="{F5642D62-3B23-354C-AF1A-6AAA4B025E95}" dt="2021-02-22T21:10:39.673" v="33"/>
        <pc:sldMkLst>
          <pc:docMk/>
          <pc:sldMk cId="3240457391" sldId="345"/>
        </pc:sldMkLst>
        <pc:spChg chg="mod">
          <ac:chgData name="Beth, Roxanne H." userId="5d818004-dac7-4720-bc82-67fe06dc0d27" providerId="ADAL" clId="{F5642D62-3B23-354C-AF1A-6AAA4B025E95}" dt="2021-02-22T21:10:39.673" v="33"/>
          <ac:spMkLst>
            <pc:docMk/>
            <pc:sldMk cId="3240457391" sldId="345"/>
            <ac:spMk id="11" creationId="{56E07865-AB4C-434D-A2AB-7632B0E7647E}"/>
          </ac:spMkLst>
        </pc:spChg>
        <pc:grpChg chg="add mod">
          <ac:chgData name="Beth, Roxanne H." userId="5d818004-dac7-4720-bc82-67fe06dc0d27" providerId="ADAL" clId="{F5642D62-3B23-354C-AF1A-6AAA4B025E95}" dt="2021-02-22T21:10:39.673" v="33"/>
          <ac:grpSpMkLst>
            <pc:docMk/>
            <pc:sldMk cId="3240457391" sldId="345"/>
            <ac:grpSpMk id="7" creationId="{9CF347D3-4166-AD47-9587-1F4EDB349488}"/>
          </ac:grpSpMkLst>
        </pc:grpChg>
        <pc:picChg chg="mod">
          <ac:chgData name="Beth, Roxanne H." userId="5d818004-dac7-4720-bc82-67fe06dc0d27" providerId="ADAL" clId="{F5642D62-3B23-354C-AF1A-6AAA4B025E95}" dt="2021-02-22T21:10:39.673" v="33"/>
          <ac:picMkLst>
            <pc:docMk/>
            <pc:sldMk cId="3240457391" sldId="345"/>
            <ac:picMk id="8" creationId="{FD9E6F5F-229C-A24E-A3B9-938534CABC92}"/>
          </ac:picMkLst>
        </pc:picChg>
        <pc:picChg chg="mod">
          <ac:chgData name="Beth, Roxanne H." userId="5d818004-dac7-4720-bc82-67fe06dc0d27" providerId="ADAL" clId="{F5642D62-3B23-354C-AF1A-6AAA4B025E95}" dt="2021-02-22T21:10:39.673" v="33"/>
          <ac:picMkLst>
            <pc:docMk/>
            <pc:sldMk cId="3240457391" sldId="345"/>
            <ac:picMk id="9" creationId="{A6C28577-45F0-0A44-B1D6-7E82D750A7E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59B22-8C72-4263-BD2C-E9912EA6208C}"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EFB08A9-28AC-42F6-A0A3-0EC0A1A4C3D9}">
      <dgm:prSet/>
      <dgm:spPr/>
      <dgm:t>
        <a:bodyPr/>
        <a:lstStyle/>
        <a:p>
          <a:r>
            <a:rPr lang="en-US"/>
            <a:t>We just reviewed soil STRUCTURE</a:t>
          </a:r>
        </a:p>
      </dgm:t>
    </dgm:pt>
    <dgm:pt modelId="{502F7D2C-9075-4554-BE3F-6A2EBEE54C11}" type="parTrans" cxnId="{4D46D2EE-6411-463A-835A-2105F40BAE1C}">
      <dgm:prSet/>
      <dgm:spPr/>
      <dgm:t>
        <a:bodyPr/>
        <a:lstStyle/>
        <a:p>
          <a:endParaRPr lang="en-US"/>
        </a:p>
      </dgm:t>
    </dgm:pt>
    <dgm:pt modelId="{6490842B-1BBE-43C2-BF06-76A3B5E82B45}" type="sibTrans" cxnId="{4D46D2EE-6411-463A-835A-2105F40BAE1C}">
      <dgm:prSet/>
      <dgm:spPr/>
      <dgm:t>
        <a:bodyPr/>
        <a:lstStyle/>
        <a:p>
          <a:endParaRPr lang="en-US"/>
        </a:p>
      </dgm:t>
    </dgm:pt>
    <dgm:pt modelId="{9D895C0F-7438-4922-9649-4DE1BDE7FD08}">
      <dgm:prSet/>
      <dgm:spPr/>
      <dgm:t>
        <a:bodyPr/>
        <a:lstStyle/>
        <a:p>
          <a:r>
            <a:rPr lang="en-US"/>
            <a:t>Another physical property is soil TEXTURE</a:t>
          </a:r>
        </a:p>
      </dgm:t>
    </dgm:pt>
    <dgm:pt modelId="{0924DD47-7C2D-4457-9C40-525F44FCE0FE}" type="parTrans" cxnId="{3FC6091D-CF01-427E-8C32-EB8306EACB8F}">
      <dgm:prSet/>
      <dgm:spPr/>
      <dgm:t>
        <a:bodyPr/>
        <a:lstStyle/>
        <a:p>
          <a:endParaRPr lang="en-US"/>
        </a:p>
      </dgm:t>
    </dgm:pt>
    <dgm:pt modelId="{8AC85C5B-DC0F-46CA-B822-857DBDB36549}" type="sibTrans" cxnId="{3FC6091D-CF01-427E-8C32-EB8306EACB8F}">
      <dgm:prSet/>
      <dgm:spPr/>
      <dgm:t>
        <a:bodyPr/>
        <a:lstStyle/>
        <a:p>
          <a:endParaRPr lang="en-US"/>
        </a:p>
      </dgm:t>
    </dgm:pt>
    <dgm:pt modelId="{C57C1FB1-004D-4894-8A06-C93D44B9E30F}">
      <dgm:prSet/>
      <dgm:spPr/>
      <dgm:t>
        <a:bodyPr/>
        <a:lstStyle/>
        <a:p>
          <a:r>
            <a:rPr lang="en-US"/>
            <a:t>(NOTE: There are generally considered five more physical properties of soil:</a:t>
          </a:r>
        </a:p>
      </dgm:t>
    </dgm:pt>
    <dgm:pt modelId="{510E8ABF-84E5-4E37-A8FC-8C30D2174EDC}" type="parTrans" cxnId="{D0511AF4-93BC-4A79-A1D3-F096EDDA0B2D}">
      <dgm:prSet/>
      <dgm:spPr/>
      <dgm:t>
        <a:bodyPr/>
        <a:lstStyle/>
        <a:p>
          <a:endParaRPr lang="en-US"/>
        </a:p>
      </dgm:t>
    </dgm:pt>
    <dgm:pt modelId="{AE42EF08-C4FF-4E7C-B4FF-5162E25AB7D5}" type="sibTrans" cxnId="{D0511AF4-93BC-4A79-A1D3-F096EDDA0B2D}">
      <dgm:prSet/>
      <dgm:spPr/>
      <dgm:t>
        <a:bodyPr/>
        <a:lstStyle/>
        <a:p>
          <a:endParaRPr lang="en-US"/>
        </a:p>
      </dgm:t>
    </dgm:pt>
    <dgm:pt modelId="{5FAEA382-2CE9-4CCD-8C4B-0B117329573A}">
      <dgm:prSet/>
      <dgm:spPr/>
      <dgm:t>
        <a:bodyPr/>
        <a:lstStyle/>
        <a:p>
          <a:r>
            <a:rPr lang="en-US"/>
            <a:t>Consistence, porosity, density, color &amp; temperature</a:t>
          </a:r>
        </a:p>
      </dgm:t>
    </dgm:pt>
    <dgm:pt modelId="{F74521E0-2765-4466-B923-2185FB4DB2AE}" type="parTrans" cxnId="{8272FE46-0C5C-472A-95E8-FFCB178FC0B8}">
      <dgm:prSet/>
      <dgm:spPr/>
      <dgm:t>
        <a:bodyPr/>
        <a:lstStyle/>
        <a:p>
          <a:endParaRPr lang="en-US"/>
        </a:p>
      </dgm:t>
    </dgm:pt>
    <dgm:pt modelId="{20C9178D-9AFA-4375-B687-CF5AF9CAA629}" type="sibTrans" cxnId="{8272FE46-0C5C-472A-95E8-FFCB178FC0B8}">
      <dgm:prSet/>
      <dgm:spPr/>
      <dgm:t>
        <a:bodyPr/>
        <a:lstStyle/>
        <a:p>
          <a:endParaRPr lang="en-US"/>
        </a:p>
      </dgm:t>
    </dgm:pt>
    <dgm:pt modelId="{8E3FE459-F313-42D3-BF23-C63EDDD3914A}">
      <dgm:prSet/>
      <dgm:spPr/>
      <dgm:t>
        <a:bodyPr/>
        <a:lstStyle/>
        <a:p>
          <a:r>
            <a:rPr lang="en-US"/>
            <a:t>We will not cover these in this course.)</a:t>
          </a:r>
        </a:p>
      </dgm:t>
    </dgm:pt>
    <dgm:pt modelId="{6B5EEE0D-1509-43BD-8765-AC55E856893F}" type="parTrans" cxnId="{9EF1AD67-2339-4FB9-9374-5BCD3D251174}">
      <dgm:prSet/>
      <dgm:spPr/>
      <dgm:t>
        <a:bodyPr/>
        <a:lstStyle/>
        <a:p>
          <a:endParaRPr lang="en-US"/>
        </a:p>
      </dgm:t>
    </dgm:pt>
    <dgm:pt modelId="{C458B364-F77C-4EBB-BAD8-180692CC4287}" type="sibTrans" cxnId="{9EF1AD67-2339-4FB9-9374-5BCD3D251174}">
      <dgm:prSet/>
      <dgm:spPr/>
      <dgm:t>
        <a:bodyPr/>
        <a:lstStyle/>
        <a:p>
          <a:endParaRPr lang="en-US"/>
        </a:p>
      </dgm:t>
    </dgm:pt>
    <dgm:pt modelId="{90D39521-E2F4-4AE0-B2AB-662042731EE6}" type="pres">
      <dgm:prSet presAssocID="{05859B22-8C72-4263-BD2C-E9912EA6208C}" presName="diagram" presStyleCnt="0">
        <dgm:presLayoutVars>
          <dgm:dir/>
          <dgm:resizeHandles val="exact"/>
        </dgm:presLayoutVars>
      </dgm:prSet>
      <dgm:spPr/>
    </dgm:pt>
    <dgm:pt modelId="{21E4D45F-7F62-4633-ADC9-106A1B715943}" type="pres">
      <dgm:prSet presAssocID="{8EFB08A9-28AC-42F6-A0A3-0EC0A1A4C3D9}" presName="node" presStyleLbl="node1" presStyleIdx="0" presStyleCnt="5">
        <dgm:presLayoutVars>
          <dgm:bulletEnabled val="1"/>
        </dgm:presLayoutVars>
      </dgm:prSet>
      <dgm:spPr/>
    </dgm:pt>
    <dgm:pt modelId="{F9B866A1-3433-4350-AC83-5B894A600F04}" type="pres">
      <dgm:prSet presAssocID="{6490842B-1BBE-43C2-BF06-76A3B5E82B45}" presName="sibTrans" presStyleCnt="0"/>
      <dgm:spPr/>
    </dgm:pt>
    <dgm:pt modelId="{E4C25056-F5A9-4965-AE87-2A9D96633DCC}" type="pres">
      <dgm:prSet presAssocID="{9D895C0F-7438-4922-9649-4DE1BDE7FD08}" presName="node" presStyleLbl="node1" presStyleIdx="1" presStyleCnt="5">
        <dgm:presLayoutVars>
          <dgm:bulletEnabled val="1"/>
        </dgm:presLayoutVars>
      </dgm:prSet>
      <dgm:spPr/>
    </dgm:pt>
    <dgm:pt modelId="{40312284-2002-4184-83CD-09A8B057EEB0}" type="pres">
      <dgm:prSet presAssocID="{8AC85C5B-DC0F-46CA-B822-857DBDB36549}" presName="sibTrans" presStyleCnt="0"/>
      <dgm:spPr/>
    </dgm:pt>
    <dgm:pt modelId="{5427395C-CC37-427C-B3C1-74AA1DA4ED67}" type="pres">
      <dgm:prSet presAssocID="{C57C1FB1-004D-4894-8A06-C93D44B9E30F}" presName="node" presStyleLbl="node1" presStyleIdx="2" presStyleCnt="5">
        <dgm:presLayoutVars>
          <dgm:bulletEnabled val="1"/>
        </dgm:presLayoutVars>
      </dgm:prSet>
      <dgm:spPr/>
    </dgm:pt>
    <dgm:pt modelId="{BC8AA8AC-609A-4438-8074-91C705302C3C}" type="pres">
      <dgm:prSet presAssocID="{AE42EF08-C4FF-4E7C-B4FF-5162E25AB7D5}" presName="sibTrans" presStyleCnt="0"/>
      <dgm:spPr/>
    </dgm:pt>
    <dgm:pt modelId="{A85B1957-6819-4A1D-84AB-3DF889870FCF}" type="pres">
      <dgm:prSet presAssocID="{5FAEA382-2CE9-4CCD-8C4B-0B117329573A}" presName="node" presStyleLbl="node1" presStyleIdx="3" presStyleCnt="5">
        <dgm:presLayoutVars>
          <dgm:bulletEnabled val="1"/>
        </dgm:presLayoutVars>
      </dgm:prSet>
      <dgm:spPr/>
    </dgm:pt>
    <dgm:pt modelId="{14465112-3335-486A-AF05-350804B5A13F}" type="pres">
      <dgm:prSet presAssocID="{20C9178D-9AFA-4375-B687-CF5AF9CAA629}" presName="sibTrans" presStyleCnt="0"/>
      <dgm:spPr/>
    </dgm:pt>
    <dgm:pt modelId="{739EE36C-BC1B-4194-9E42-1A2A9C08F0FF}" type="pres">
      <dgm:prSet presAssocID="{8E3FE459-F313-42D3-BF23-C63EDDD3914A}" presName="node" presStyleLbl="node1" presStyleIdx="4" presStyleCnt="5">
        <dgm:presLayoutVars>
          <dgm:bulletEnabled val="1"/>
        </dgm:presLayoutVars>
      </dgm:prSet>
      <dgm:spPr/>
    </dgm:pt>
  </dgm:ptLst>
  <dgm:cxnLst>
    <dgm:cxn modelId="{3FC6091D-CF01-427E-8C32-EB8306EACB8F}" srcId="{05859B22-8C72-4263-BD2C-E9912EA6208C}" destId="{9D895C0F-7438-4922-9649-4DE1BDE7FD08}" srcOrd="1" destOrd="0" parTransId="{0924DD47-7C2D-4457-9C40-525F44FCE0FE}" sibTransId="{8AC85C5B-DC0F-46CA-B822-857DBDB36549}"/>
    <dgm:cxn modelId="{BA149A62-3690-45C9-B386-A208E763D1BE}" type="presOf" srcId="{8E3FE459-F313-42D3-BF23-C63EDDD3914A}" destId="{739EE36C-BC1B-4194-9E42-1A2A9C08F0FF}" srcOrd="0" destOrd="0" presId="urn:microsoft.com/office/officeart/2005/8/layout/default"/>
    <dgm:cxn modelId="{14B73544-845B-47F1-B214-D2173C778E12}" type="presOf" srcId="{8EFB08A9-28AC-42F6-A0A3-0EC0A1A4C3D9}" destId="{21E4D45F-7F62-4633-ADC9-106A1B715943}" srcOrd="0" destOrd="0" presId="urn:microsoft.com/office/officeart/2005/8/layout/default"/>
    <dgm:cxn modelId="{8272FE46-0C5C-472A-95E8-FFCB178FC0B8}" srcId="{05859B22-8C72-4263-BD2C-E9912EA6208C}" destId="{5FAEA382-2CE9-4CCD-8C4B-0B117329573A}" srcOrd="3" destOrd="0" parTransId="{F74521E0-2765-4466-B923-2185FB4DB2AE}" sibTransId="{20C9178D-9AFA-4375-B687-CF5AF9CAA629}"/>
    <dgm:cxn modelId="{9EF1AD67-2339-4FB9-9374-5BCD3D251174}" srcId="{05859B22-8C72-4263-BD2C-E9912EA6208C}" destId="{8E3FE459-F313-42D3-BF23-C63EDDD3914A}" srcOrd="4" destOrd="0" parTransId="{6B5EEE0D-1509-43BD-8765-AC55E856893F}" sibTransId="{C458B364-F77C-4EBB-BAD8-180692CC4287}"/>
    <dgm:cxn modelId="{8A85C655-3ABA-4CE8-8607-5EF62B174EE1}" type="presOf" srcId="{5FAEA382-2CE9-4CCD-8C4B-0B117329573A}" destId="{A85B1957-6819-4A1D-84AB-3DF889870FCF}" srcOrd="0" destOrd="0" presId="urn:microsoft.com/office/officeart/2005/8/layout/default"/>
    <dgm:cxn modelId="{B13EFD56-54F3-4EA7-BF00-6D0D457AEBEA}" type="presOf" srcId="{C57C1FB1-004D-4894-8A06-C93D44B9E30F}" destId="{5427395C-CC37-427C-B3C1-74AA1DA4ED67}" srcOrd="0" destOrd="0" presId="urn:microsoft.com/office/officeart/2005/8/layout/default"/>
    <dgm:cxn modelId="{02C2BD96-D11B-48B8-A431-2EC579AD2D2D}" type="presOf" srcId="{05859B22-8C72-4263-BD2C-E9912EA6208C}" destId="{90D39521-E2F4-4AE0-B2AB-662042731EE6}" srcOrd="0" destOrd="0" presId="urn:microsoft.com/office/officeart/2005/8/layout/default"/>
    <dgm:cxn modelId="{70575ADA-43F0-4114-8811-7D84B1B2E54D}" type="presOf" srcId="{9D895C0F-7438-4922-9649-4DE1BDE7FD08}" destId="{E4C25056-F5A9-4965-AE87-2A9D96633DCC}" srcOrd="0" destOrd="0" presId="urn:microsoft.com/office/officeart/2005/8/layout/default"/>
    <dgm:cxn modelId="{4D46D2EE-6411-463A-835A-2105F40BAE1C}" srcId="{05859B22-8C72-4263-BD2C-E9912EA6208C}" destId="{8EFB08A9-28AC-42F6-A0A3-0EC0A1A4C3D9}" srcOrd="0" destOrd="0" parTransId="{502F7D2C-9075-4554-BE3F-6A2EBEE54C11}" sibTransId="{6490842B-1BBE-43C2-BF06-76A3B5E82B45}"/>
    <dgm:cxn modelId="{D0511AF4-93BC-4A79-A1D3-F096EDDA0B2D}" srcId="{05859B22-8C72-4263-BD2C-E9912EA6208C}" destId="{C57C1FB1-004D-4894-8A06-C93D44B9E30F}" srcOrd="2" destOrd="0" parTransId="{510E8ABF-84E5-4E37-A8FC-8C30D2174EDC}" sibTransId="{AE42EF08-C4FF-4E7C-B4FF-5162E25AB7D5}"/>
    <dgm:cxn modelId="{FD73BEBE-EEFD-4EAB-9B1B-8D7C906C789D}" type="presParOf" srcId="{90D39521-E2F4-4AE0-B2AB-662042731EE6}" destId="{21E4D45F-7F62-4633-ADC9-106A1B715943}" srcOrd="0" destOrd="0" presId="urn:microsoft.com/office/officeart/2005/8/layout/default"/>
    <dgm:cxn modelId="{66C3C9A5-C5E7-4F26-92AA-18BAA38F8F67}" type="presParOf" srcId="{90D39521-E2F4-4AE0-B2AB-662042731EE6}" destId="{F9B866A1-3433-4350-AC83-5B894A600F04}" srcOrd="1" destOrd="0" presId="urn:microsoft.com/office/officeart/2005/8/layout/default"/>
    <dgm:cxn modelId="{5DAFCD97-A404-44A8-A0FE-199B21730735}" type="presParOf" srcId="{90D39521-E2F4-4AE0-B2AB-662042731EE6}" destId="{E4C25056-F5A9-4965-AE87-2A9D96633DCC}" srcOrd="2" destOrd="0" presId="urn:microsoft.com/office/officeart/2005/8/layout/default"/>
    <dgm:cxn modelId="{A6E41C3C-AECC-46F9-9408-CE663C90E54C}" type="presParOf" srcId="{90D39521-E2F4-4AE0-B2AB-662042731EE6}" destId="{40312284-2002-4184-83CD-09A8B057EEB0}" srcOrd="3" destOrd="0" presId="urn:microsoft.com/office/officeart/2005/8/layout/default"/>
    <dgm:cxn modelId="{5DE35040-95D0-4107-847A-3EE53257179A}" type="presParOf" srcId="{90D39521-E2F4-4AE0-B2AB-662042731EE6}" destId="{5427395C-CC37-427C-B3C1-74AA1DA4ED67}" srcOrd="4" destOrd="0" presId="urn:microsoft.com/office/officeart/2005/8/layout/default"/>
    <dgm:cxn modelId="{60B92753-BF8D-4415-875E-D7F977DD6836}" type="presParOf" srcId="{90D39521-E2F4-4AE0-B2AB-662042731EE6}" destId="{BC8AA8AC-609A-4438-8074-91C705302C3C}" srcOrd="5" destOrd="0" presId="urn:microsoft.com/office/officeart/2005/8/layout/default"/>
    <dgm:cxn modelId="{913830CA-0C0E-4651-A7C2-5A0452B94D86}" type="presParOf" srcId="{90D39521-E2F4-4AE0-B2AB-662042731EE6}" destId="{A85B1957-6819-4A1D-84AB-3DF889870FCF}" srcOrd="6" destOrd="0" presId="urn:microsoft.com/office/officeart/2005/8/layout/default"/>
    <dgm:cxn modelId="{6DD8A09C-1D4B-4641-B6E7-E13DDE2CCA6A}" type="presParOf" srcId="{90D39521-E2F4-4AE0-B2AB-662042731EE6}" destId="{14465112-3335-486A-AF05-350804B5A13F}" srcOrd="7" destOrd="0" presId="urn:microsoft.com/office/officeart/2005/8/layout/default"/>
    <dgm:cxn modelId="{6FF22BF8-5ADC-446A-82F7-4EB3CDDA70FB}" type="presParOf" srcId="{90D39521-E2F4-4AE0-B2AB-662042731EE6}" destId="{739EE36C-BC1B-4194-9E42-1A2A9C08F0F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F482D-A4C9-4333-B544-0FED657D423F}"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FDEED58A-F746-4613-AE22-30D40D349967}">
      <dgm:prSet/>
      <dgm:spPr/>
      <dgm:t>
        <a:bodyPr/>
        <a:lstStyle/>
        <a:p>
          <a:r>
            <a:rPr lang="en-US"/>
            <a:t>Don’t drive on wet soil</a:t>
          </a:r>
        </a:p>
      </dgm:t>
    </dgm:pt>
    <dgm:pt modelId="{1C8E37BB-EB47-4B59-A15D-0DB6C320F870}" type="parTrans" cxnId="{FD8F0BD4-A9D6-41BA-9891-9032A3E47255}">
      <dgm:prSet/>
      <dgm:spPr/>
      <dgm:t>
        <a:bodyPr/>
        <a:lstStyle/>
        <a:p>
          <a:endParaRPr lang="en-US"/>
        </a:p>
      </dgm:t>
    </dgm:pt>
    <dgm:pt modelId="{D780DDB7-DFA5-4EC1-AF7C-EE5481C69190}" type="sibTrans" cxnId="{FD8F0BD4-A9D6-41BA-9891-9032A3E47255}">
      <dgm:prSet phldrT="1" phldr="0"/>
      <dgm:spPr/>
      <dgm:t>
        <a:bodyPr/>
        <a:lstStyle/>
        <a:p>
          <a:r>
            <a:rPr lang="en-US"/>
            <a:t>1</a:t>
          </a:r>
        </a:p>
      </dgm:t>
    </dgm:pt>
    <dgm:pt modelId="{01B475FA-E7B2-4376-A48B-623BC7192235}">
      <dgm:prSet/>
      <dgm:spPr/>
      <dgm:t>
        <a:bodyPr/>
        <a:lstStyle/>
        <a:p>
          <a:r>
            <a:rPr lang="en-US"/>
            <a:t>Keep compaction to a minimum</a:t>
          </a:r>
        </a:p>
      </dgm:t>
    </dgm:pt>
    <dgm:pt modelId="{34BC20C1-3ADC-4E07-8A49-B0AC17C777E3}" type="parTrans" cxnId="{B25F98F0-8F6D-4901-962E-2F7F5EBD7051}">
      <dgm:prSet/>
      <dgm:spPr/>
      <dgm:t>
        <a:bodyPr/>
        <a:lstStyle/>
        <a:p>
          <a:endParaRPr lang="en-US"/>
        </a:p>
      </dgm:t>
    </dgm:pt>
    <dgm:pt modelId="{FCA480FB-20F6-4F6E-B386-EB58EA99E539}" type="sibTrans" cxnId="{B25F98F0-8F6D-4901-962E-2F7F5EBD7051}">
      <dgm:prSet phldrT="2" phldr="0"/>
      <dgm:spPr/>
      <dgm:t>
        <a:bodyPr/>
        <a:lstStyle/>
        <a:p>
          <a:r>
            <a:rPr lang="en-US"/>
            <a:t>2</a:t>
          </a:r>
        </a:p>
      </dgm:t>
    </dgm:pt>
    <dgm:pt modelId="{4BE89D16-64DA-4E4E-9309-36657C8BF0E6}">
      <dgm:prSet/>
      <dgm:spPr/>
      <dgm:t>
        <a:bodyPr/>
        <a:lstStyle/>
        <a:p>
          <a:r>
            <a:rPr lang="en-US"/>
            <a:t>Invest in compost as a soil “fluffer”</a:t>
          </a:r>
        </a:p>
      </dgm:t>
    </dgm:pt>
    <dgm:pt modelId="{038A0E69-D9DB-4296-9655-41D5FE7CEA7B}" type="parTrans" cxnId="{E0C26CAD-D875-479C-B184-8C611F997835}">
      <dgm:prSet/>
      <dgm:spPr/>
      <dgm:t>
        <a:bodyPr/>
        <a:lstStyle/>
        <a:p>
          <a:endParaRPr lang="en-US"/>
        </a:p>
      </dgm:t>
    </dgm:pt>
    <dgm:pt modelId="{4AFEB552-22FF-4E17-8BBD-A439AF89D3E2}" type="sibTrans" cxnId="{E0C26CAD-D875-479C-B184-8C611F997835}">
      <dgm:prSet phldrT="3" phldr="0"/>
      <dgm:spPr/>
      <dgm:t>
        <a:bodyPr/>
        <a:lstStyle/>
        <a:p>
          <a:r>
            <a:rPr lang="en-US"/>
            <a:t>3</a:t>
          </a:r>
        </a:p>
      </dgm:t>
    </dgm:pt>
    <dgm:pt modelId="{2F9F373D-BA98-4A44-85B6-EE8DDAD373EC}">
      <dgm:prSet/>
      <dgm:spPr/>
      <dgm:t>
        <a:bodyPr/>
        <a:lstStyle/>
        <a:p>
          <a:r>
            <a:rPr lang="en-US"/>
            <a:t>Keep soil microbiology “happy”</a:t>
          </a:r>
        </a:p>
      </dgm:t>
    </dgm:pt>
    <dgm:pt modelId="{869B5ABA-BFAE-4284-A1FC-0E45BC913466}" type="parTrans" cxnId="{3A2DF96D-7DDF-467F-B143-E35DFCA9772D}">
      <dgm:prSet/>
      <dgm:spPr/>
      <dgm:t>
        <a:bodyPr/>
        <a:lstStyle/>
        <a:p>
          <a:endParaRPr lang="en-US"/>
        </a:p>
      </dgm:t>
    </dgm:pt>
    <dgm:pt modelId="{6172C963-2BEA-4323-919D-C88FA0715223}" type="sibTrans" cxnId="{3A2DF96D-7DDF-467F-B143-E35DFCA9772D}">
      <dgm:prSet phldrT="4" phldr="0"/>
      <dgm:spPr/>
      <dgm:t>
        <a:bodyPr/>
        <a:lstStyle/>
        <a:p>
          <a:r>
            <a:rPr lang="en-US"/>
            <a:t>4</a:t>
          </a:r>
        </a:p>
      </dgm:t>
    </dgm:pt>
    <dgm:pt modelId="{7DB0EEFF-F2B8-4E9B-9F5E-41C1DBF066C3}">
      <dgm:prSet/>
      <dgm:spPr/>
      <dgm:t>
        <a:bodyPr/>
        <a:lstStyle/>
        <a:p>
          <a:r>
            <a:rPr lang="en-US" dirty="0"/>
            <a:t>Don’t use synthetics (pesticides, herbicides, fertilizers)</a:t>
          </a:r>
        </a:p>
      </dgm:t>
    </dgm:pt>
    <dgm:pt modelId="{AE5E1C0A-5A45-47BE-A8CE-B81CF622DF11}" type="parTrans" cxnId="{EF039F99-3CD2-442C-8F53-E2A1FD4FDE06}">
      <dgm:prSet/>
      <dgm:spPr/>
      <dgm:t>
        <a:bodyPr/>
        <a:lstStyle/>
        <a:p>
          <a:endParaRPr lang="en-US"/>
        </a:p>
      </dgm:t>
    </dgm:pt>
    <dgm:pt modelId="{FD7B947E-6E84-45D6-91E7-75A615D3A370}" type="sibTrans" cxnId="{EF039F99-3CD2-442C-8F53-E2A1FD4FDE06}">
      <dgm:prSet phldrT="5" phldr="0"/>
      <dgm:spPr/>
      <dgm:t>
        <a:bodyPr/>
        <a:lstStyle/>
        <a:p>
          <a:r>
            <a:rPr lang="en-US"/>
            <a:t>5</a:t>
          </a:r>
        </a:p>
      </dgm:t>
    </dgm:pt>
    <dgm:pt modelId="{21C29329-73F4-4A48-A43D-26FA108AD159}">
      <dgm:prSet/>
      <dgm:spPr/>
      <dgm:t>
        <a:bodyPr/>
        <a:lstStyle/>
        <a:p>
          <a:r>
            <a:rPr lang="en-US"/>
            <a:t>Rotate crops</a:t>
          </a:r>
        </a:p>
      </dgm:t>
    </dgm:pt>
    <dgm:pt modelId="{3C85C2E4-387F-49AC-80F2-8024C718224B}" type="parTrans" cxnId="{22A9A5E8-FD0F-4E02-B1FA-2EBAF613B952}">
      <dgm:prSet/>
      <dgm:spPr/>
      <dgm:t>
        <a:bodyPr/>
        <a:lstStyle/>
        <a:p>
          <a:endParaRPr lang="en-US"/>
        </a:p>
      </dgm:t>
    </dgm:pt>
    <dgm:pt modelId="{260A0985-467E-43AD-B6F6-746EE9AE8A02}" type="sibTrans" cxnId="{22A9A5E8-FD0F-4E02-B1FA-2EBAF613B952}">
      <dgm:prSet phldrT="6" phldr="0"/>
      <dgm:spPr/>
      <dgm:t>
        <a:bodyPr/>
        <a:lstStyle/>
        <a:p>
          <a:r>
            <a:rPr lang="en-US"/>
            <a:t>6</a:t>
          </a:r>
        </a:p>
      </dgm:t>
    </dgm:pt>
    <dgm:pt modelId="{3EF40314-D294-4E8A-9CE4-56CEA7B4D11E}">
      <dgm:prSet/>
      <dgm:spPr/>
      <dgm:t>
        <a:bodyPr/>
        <a:lstStyle/>
        <a:p>
          <a:r>
            <a:rPr lang="en-US"/>
            <a:t>Use soil building crops &amp; green manures</a:t>
          </a:r>
        </a:p>
      </dgm:t>
    </dgm:pt>
    <dgm:pt modelId="{27A8CCAC-824C-4CA6-AD2E-A72536E07552}" type="parTrans" cxnId="{4BC76705-92B4-4FAA-97D0-F46A716E0296}">
      <dgm:prSet/>
      <dgm:spPr/>
      <dgm:t>
        <a:bodyPr/>
        <a:lstStyle/>
        <a:p>
          <a:endParaRPr lang="en-US"/>
        </a:p>
      </dgm:t>
    </dgm:pt>
    <dgm:pt modelId="{786B6399-054C-4788-A7A3-D8888A897F9F}" type="sibTrans" cxnId="{4BC76705-92B4-4FAA-97D0-F46A716E0296}">
      <dgm:prSet phldrT="7" phldr="0"/>
      <dgm:spPr/>
      <dgm:t>
        <a:bodyPr/>
        <a:lstStyle/>
        <a:p>
          <a:r>
            <a:rPr lang="en-US"/>
            <a:t>7</a:t>
          </a:r>
        </a:p>
      </dgm:t>
    </dgm:pt>
    <dgm:pt modelId="{9E6C669B-BC6C-4CED-B916-67A721052F25}">
      <dgm:prSet/>
      <dgm:spPr/>
      <dgm:t>
        <a:bodyPr/>
        <a:lstStyle/>
        <a:p>
          <a:r>
            <a:rPr lang="en-US"/>
            <a:t>Build organic matter by using managed grazing &amp; animal manures</a:t>
          </a:r>
        </a:p>
      </dgm:t>
    </dgm:pt>
    <dgm:pt modelId="{B96E99DD-846E-4969-ACBB-63B5E395F466}" type="parTrans" cxnId="{D02F1F8C-F641-4B90-98EF-C274630898B8}">
      <dgm:prSet/>
      <dgm:spPr/>
      <dgm:t>
        <a:bodyPr/>
        <a:lstStyle/>
        <a:p>
          <a:endParaRPr lang="en-US"/>
        </a:p>
      </dgm:t>
    </dgm:pt>
    <dgm:pt modelId="{7728A28E-9129-4555-A8C2-EB82810DCD34}" type="sibTrans" cxnId="{D02F1F8C-F641-4B90-98EF-C274630898B8}">
      <dgm:prSet phldrT="8" phldr="0"/>
      <dgm:spPr/>
      <dgm:t>
        <a:bodyPr/>
        <a:lstStyle/>
        <a:p>
          <a:r>
            <a:rPr lang="en-US"/>
            <a:t>8</a:t>
          </a:r>
        </a:p>
      </dgm:t>
    </dgm:pt>
    <dgm:pt modelId="{42A562F1-5558-4F97-B440-C77FF94B910C}" type="pres">
      <dgm:prSet presAssocID="{7F4F482D-A4C9-4333-B544-0FED657D423F}" presName="Name0" presStyleCnt="0">
        <dgm:presLayoutVars>
          <dgm:animLvl val="lvl"/>
          <dgm:resizeHandles val="exact"/>
        </dgm:presLayoutVars>
      </dgm:prSet>
      <dgm:spPr/>
    </dgm:pt>
    <dgm:pt modelId="{7147B77A-8DC1-4718-B28A-DB57151C5B5E}" type="pres">
      <dgm:prSet presAssocID="{FDEED58A-F746-4613-AE22-30D40D349967}" presName="compositeNode" presStyleCnt="0">
        <dgm:presLayoutVars>
          <dgm:bulletEnabled val="1"/>
        </dgm:presLayoutVars>
      </dgm:prSet>
      <dgm:spPr/>
    </dgm:pt>
    <dgm:pt modelId="{1C6E1ABF-0B3B-4661-8AAF-1BEC4095389C}" type="pres">
      <dgm:prSet presAssocID="{FDEED58A-F746-4613-AE22-30D40D349967}" presName="bgRect" presStyleLbl="bgAccFollowNode1" presStyleIdx="0" presStyleCnt="8"/>
      <dgm:spPr/>
    </dgm:pt>
    <dgm:pt modelId="{D9027B50-337A-4202-97B5-E6B3D32954F8}" type="pres">
      <dgm:prSet presAssocID="{D780DDB7-DFA5-4EC1-AF7C-EE5481C69190}" presName="sibTransNodeCircle" presStyleLbl="alignNode1" presStyleIdx="0" presStyleCnt="16">
        <dgm:presLayoutVars>
          <dgm:chMax val="0"/>
          <dgm:bulletEnabled/>
        </dgm:presLayoutVars>
      </dgm:prSet>
      <dgm:spPr/>
    </dgm:pt>
    <dgm:pt modelId="{172DD9B3-3D01-43B0-98E4-519F6F9B0E1C}" type="pres">
      <dgm:prSet presAssocID="{FDEED58A-F746-4613-AE22-30D40D349967}" presName="bottomLine" presStyleLbl="alignNode1" presStyleIdx="1" presStyleCnt="16">
        <dgm:presLayoutVars/>
      </dgm:prSet>
      <dgm:spPr/>
    </dgm:pt>
    <dgm:pt modelId="{86683543-7608-4394-BDC0-2C9CAA3BE34D}" type="pres">
      <dgm:prSet presAssocID="{FDEED58A-F746-4613-AE22-30D40D349967}" presName="nodeText" presStyleLbl="bgAccFollowNode1" presStyleIdx="0" presStyleCnt="8">
        <dgm:presLayoutVars>
          <dgm:bulletEnabled val="1"/>
        </dgm:presLayoutVars>
      </dgm:prSet>
      <dgm:spPr/>
    </dgm:pt>
    <dgm:pt modelId="{DFCA8CBB-54FC-45B9-B4D1-2E6CE3E953BD}" type="pres">
      <dgm:prSet presAssocID="{D780DDB7-DFA5-4EC1-AF7C-EE5481C69190}" presName="sibTrans" presStyleCnt="0"/>
      <dgm:spPr/>
    </dgm:pt>
    <dgm:pt modelId="{F8BC4CFC-F36A-44A5-B075-5FA274ED1243}" type="pres">
      <dgm:prSet presAssocID="{01B475FA-E7B2-4376-A48B-623BC7192235}" presName="compositeNode" presStyleCnt="0">
        <dgm:presLayoutVars>
          <dgm:bulletEnabled val="1"/>
        </dgm:presLayoutVars>
      </dgm:prSet>
      <dgm:spPr/>
    </dgm:pt>
    <dgm:pt modelId="{2ED43598-E335-4630-8328-2E1D7E9621D7}" type="pres">
      <dgm:prSet presAssocID="{01B475FA-E7B2-4376-A48B-623BC7192235}" presName="bgRect" presStyleLbl="bgAccFollowNode1" presStyleIdx="1" presStyleCnt="8"/>
      <dgm:spPr/>
    </dgm:pt>
    <dgm:pt modelId="{4A630202-8C6A-4F78-9023-BB933DFAA3FA}" type="pres">
      <dgm:prSet presAssocID="{FCA480FB-20F6-4F6E-B386-EB58EA99E539}" presName="sibTransNodeCircle" presStyleLbl="alignNode1" presStyleIdx="2" presStyleCnt="16">
        <dgm:presLayoutVars>
          <dgm:chMax val="0"/>
          <dgm:bulletEnabled/>
        </dgm:presLayoutVars>
      </dgm:prSet>
      <dgm:spPr/>
    </dgm:pt>
    <dgm:pt modelId="{5DFE06D9-ACE4-4B1E-8471-F5C2BF2A0D53}" type="pres">
      <dgm:prSet presAssocID="{01B475FA-E7B2-4376-A48B-623BC7192235}" presName="bottomLine" presStyleLbl="alignNode1" presStyleIdx="3" presStyleCnt="16">
        <dgm:presLayoutVars/>
      </dgm:prSet>
      <dgm:spPr/>
    </dgm:pt>
    <dgm:pt modelId="{9DA3902E-5D62-4023-AD90-1B5637D8A301}" type="pres">
      <dgm:prSet presAssocID="{01B475FA-E7B2-4376-A48B-623BC7192235}" presName="nodeText" presStyleLbl="bgAccFollowNode1" presStyleIdx="1" presStyleCnt="8">
        <dgm:presLayoutVars>
          <dgm:bulletEnabled val="1"/>
        </dgm:presLayoutVars>
      </dgm:prSet>
      <dgm:spPr/>
    </dgm:pt>
    <dgm:pt modelId="{2A4751FC-7F02-4981-9DFD-BAEB92F8DF06}" type="pres">
      <dgm:prSet presAssocID="{FCA480FB-20F6-4F6E-B386-EB58EA99E539}" presName="sibTrans" presStyleCnt="0"/>
      <dgm:spPr/>
    </dgm:pt>
    <dgm:pt modelId="{4EBA84E0-B40D-4AB0-A1F7-064FE5832EF3}" type="pres">
      <dgm:prSet presAssocID="{4BE89D16-64DA-4E4E-9309-36657C8BF0E6}" presName="compositeNode" presStyleCnt="0">
        <dgm:presLayoutVars>
          <dgm:bulletEnabled val="1"/>
        </dgm:presLayoutVars>
      </dgm:prSet>
      <dgm:spPr/>
    </dgm:pt>
    <dgm:pt modelId="{AB85283E-2564-4E51-A84A-56BF35CD76CE}" type="pres">
      <dgm:prSet presAssocID="{4BE89D16-64DA-4E4E-9309-36657C8BF0E6}" presName="bgRect" presStyleLbl="bgAccFollowNode1" presStyleIdx="2" presStyleCnt="8"/>
      <dgm:spPr/>
    </dgm:pt>
    <dgm:pt modelId="{EB230D57-6F60-4DBE-91EC-ED7F430A656A}" type="pres">
      <dgm:prSet presAssocID="{4AFEB552-22FF-4E17-8BBD-A439AF89D3E2}" presName="sibTransNodeCircle" presStyleLbl="alignNode1" presStyleIdx="4" presStyleCnt="16">
        <dgm:presLayoutVars>
          <dgm:chMax val="0"/>
          <dgm:bulletEnabled/>
        </dgm:presLayoutVars>
      </dgm:prSet>
      <dgm:spPr/>
    </dgm:pt>
    <dgm:pt modelId="{63183EB0-8921-4344-8B5F-E6A62418AAA5}" type="pres">
      <dgm:prSet presAssocID="{4BE89D16-64DA-4E4E-9309-36657C8BF0E6}" presName="bottomLine" presStyleLbl="alignNode1" presStyleIdx="5" presStyleCnt="16">
        <dgm:presLayoutVars/>
      </dgm:prSet>
      <dgm:spPr/>
    </dgm:pt>
    <dgm:pt modelId="{4FA3D92D-7E51-4451-A3A3-3B9B9BB21C5E}" type="pres">
      <dgm:prSet presAssocID="{4BE89D16-64DA-4E4E-9309-36657C8BF0E6}" presName="nodeText" presStyleLbl="bgAccFollowNode1" presStyleIdx="2" presStyleCnt="8">
        <dgm:presLayoutVars>
          <dgm:bulletEnabled val="1"/>
        </dgm:presLayoutVars>
      </dgm:prSet>
      <dgm:spPr/>
    </dgm:pt>
    <dgm:pt modelId="{0C4FF8F1-84B1-4177-9E4F-A54A1B844004}" type="pres">
      <dgm:prSet presAssocID="{4AFEB552-22FF-4E17-8BBD-A439AF89D3E2}" presName="sibTrans" presStyleCnt="0"/>
      <dgm:spPr/>
    </dgm:pt>
    <dgm:pt modelId="{23E3DA7A-C9C5-415C-83F0-6A5605AE49CC}" type="pres">
      <dgm:prSet presAssocID="{2F9F373D-BA98-4A44-85B6-EE8DDAD373EC}" presName="compositeNode" presStyleCnt="0">
        <dgm:presLayoutVars>
          <dgm:bulletEnabled val="1"/>
        </dgm:presLayoutVars>
      </dgm:prSet>
      <dgm:spPr/>
    </dgm:pt>
    <dgm:pt modelId="{438E889A-CB4E-4DA5-8115-42CBD1077F9F}" type="pres">
      <dgm:prSet presAssocID="{2F9F373D-BA98-4A44-85B6-EE8DDAD373EC}" presName="bgRect" presStyleLbl="bgAccFollowNode1" presStyleIdx="3" presStyleCnt="8"/>
      <dgm:spPr/>
    </dgm:pt>
    <dgm:pt modelId="{B2C02C34-33F8-4820-A42F-80AFB8DEB14C}" type="pres">
      <dgm:prSet presAssocID="{6172C963-2BEA-4323-919D-C88FA0715223}" presName="sibTransNodeCircle" presStyleLbl="alignNode1" presStyleIdx="6" presStyleCnt="16">
        <dgm:presLayoutVars>
          <dgm:chMax val="0"/>
          <dgm:bulletEnabled/>
        </dgm:presLayoutVars>
      </dgm:prSet>
      <dgm:spPr/>
    </dgm:pt>
    <dgm:pt modelId="{771F26A7-C069-4EE1-99E3-C449D3177513}" type="pres">
      <dgm:prSet presAssocID="{2F9F373D-BA98-4A44-85B6-EE8DDAD373EC}" presName="bottomLine" presStyleLbl="alignNode1" presStyleIdx="7" presStyleCnt="16">
        <dgm:presLayoutVars/>
      </dgm:prSet>
      <dgm:spPr/>
    </dgm:pt>
    <dgm:pt modelId="{5A8A1C48-87E0-4CF6-B2D1-33F59EA3B898}" type="pres">
      <dgm:prSet presAssocID="{2F9F373D-BA98-4A44-85B6-EE8DDAD373EC}" presName="nodeText" presStyleLbl="bgAccFollowNode1" presStyleIdx="3" presStyleCnt="8">
        <dgm:presLayoutVars>
          <dgm:bulletEnabled val="1"/>
        </dgm:presLayoutVars>
      </dgm:prSet>
      <dgm:spPr/>
    </dgm:pt>
    <dgm:pt modelId="{B223D1D5-9DD9-4648-81C4-1B8BD02DD323}" type="pres">
      <dgm:prSet presAssocID="{6172C963-2BEA-4323-919D-C88FA0715223}" presName="sibTrans" presStyleCnt="0"/>
      <dgm:spPr/>
    </dgm:pt>
    <dgm:pt modelId="{98AEE84E-FAA8-4ACC-8BC8-E35C02362B05}" type="pres">
      <dgm:prSet presAssocID="{7DB0EEFF-F2B8-4E9B-9F5E-41C1DBF066C3}" presName="compositeNode" presStyleCnt="0">
        <dgm:presLayoutVars>
          <dgm:bulletEnabled val="1"/>
        </dgm:presLayoutVars>
      </dgm:prSet>
      <dgm:spPr/>
    </dgm:pt>
    <dgm:pt modelId="{58758E30-A6E8-4672-9D9B-9B3F3B4C6628}" type="pres">
      <dgm:prSet presAssocID="{7DB0EEFF-F2B8-4E9B-9F5E-41C1DBF066C3}" presName="bgRect" presStyleLbl="bgAccFollowNode1" presStyleIdx="4" presStyleCnt="8"/>
      <dgm:spPr/>
    </dgm:pt>
    <dgm:pt modelId="{C8D47F84-D42A-4262-AF4E-3C295DF2DF36}" type="pres">
      <dgm:prSet presAssocID="{FD7B947E-6E84-45D6-91E7-75A615D3A370}" presName="sibTransNodeCircle" presStyleLbl="alignNode1" presStyleIdx="8" presStyleCnt="16">
        <dgm:presLayoutVars>
          <dgm:chMax val="0"/>
          <dgm:bulletEnabled/>
        </dgm:presLayoutVars>
      </dgm:prSet>
      <dgm:spPr/>
    </dgm:pt>
    <dgm:pt modelId="{EDFB7D37-F36C-4BD6-A8D3-76CD75195C13}" type="pres">
      <dgm:prSet presAssocID="{7DB0EEFF-F2B8-4E9B-9F5E-41C1DBF066C3}" presName="bottomLine" presStyleLbl="alignNode1" presStyleIdx="9" presStyleCnt="16">
        <dgm:presLayoutVars/>
      </dgm:prSet>
      <dgm:spPr/>
    </dgm:pt>
    <dgm:pt modelId="{F7928C8D-2E9B-4070-B76F-EA4D8B826466}" type="pres">
      <dgm:prSet presAssocID="{7DB0EEFF-F2B8-4E9B-9F5E-41C1DBF066C3}" presName="nodeText" presStyleLbl="bgAccFollowNode1" presStyleIdx="4" presStyleCnt="8">
        <dgm:presLayoutVars>
          <dgm:bulletEnabled val="1"/>
        </dgm:presLayoutVars>
      </dgm:prSet>
      <dgm:spPr/>
    </dgm:pt>
    <dgm:pt modelId="{6E194266-01CA-46DB-ABBF-01A1DC1D2E27}" type="pres">
      <dgm:prSet presAssocID="{FD7B947E-6E84-45D6-91E7-75A615D3A370}" presName="sibTrans" presStyleCnt="0"/>
      <dgm:spPr/>
    </dgm:pt>
    <dgm:pt modelId="{E7FFD9CA-5250-4214-BCD4-128CED813719}" type="pres">
      <dgm:prSet presAssocID="{21C29329-73F4-4A48-A43D-26FA108AD159}" presName="compositeNode" presStyleCnt="0">
        <dgm:presLayoutVars>
          <dgm:bulletEnabled val="1"/>
        </dgm:presLayoutVars>
      </dgm:prSet>
      <dgm:spPr/>
    </dgm:pt>
    <dgm:pt modelId="{7E4C7A84-D756-4039-AB81-5D57491B6AEC}" type="pres">
      <dgm:prSet presAssocID="{21C29329-73F4-4A48-A43D-26FA108AD159}" presName="bgRect" presStyleLbl="bgAccFollowNode1" presStyleIdx="5" presStyleCnt="8"/>
      <dgm:spPr/>
    </dgm:pt>
    <dgm:pt modelId="{00612029-E8FA-4AD4-A960-D77D8B9B83B2}" type="pres">
      <dgm:prSet presAssocID="{260A0985-467E-43AD-B6F6-746EE9AE8A02}" presName="sibTransNodeCircle" presStyleLbl="alignNode1" presStyleIdx="10" presStyleCnt="16">
        <dgm:presLayoutVars>
          <dgm:chMax val="0"/>
          <dgm:bulletEnabled/>
        </dgm:presLayoutVars>
      </dgm:prSet>
      <dgm:spPr/>
    </dgm:pt>
    <dgm:pt modelId="{18A07295-3840-4FAD-96F3-A83359F7B62C}" type="pres">
      <dgm:prSet presAssocID="{21C29329-73F4-4A48-A43D-26FA108AD159}" presName="bottomLine" presStyleLbl="alignNode1" presStyleIdx="11" presStyleCnt="16">
        <dgm:presLayoutVars/>
      </dgm:prSet>
      <dgm:spPr/>
    </dgm:pt>
    <dgm:pt modelId="{28074A3C-DDF0-4535-A1B0-304F89971679}" type="pres">
      <dgm:prSet presAssocID="{21C29329-73F4-4A48-A43D-26FA108AD159}" presName="nodeText" presStyleLbl="bgAccFollowNode1" presStyleIdx="5" presStyleCnt="8">
        <dgm:presLayoutVars>
          <dgm:bulletEnabled val="1"/>
        </dgm:presLayoutVars>
      </dgm:prSet>
      <dgm:spPr/>
    </dgm:pt>
    <dgm:pt modelId="{697405B0-EB49-47E9-88AD-1CD40A53247E}" type="pres">
      <dgm:prSet presAssocID="{260A0985-467E-43AD-B6F6-746EE9AE8A02}" presName="sibTrans" presStyleCnt="0"/>
      <dgm:spPr/>
    </dgm:pt>
    <dgm:pt modelId="{F39733A2-D9F4-4D58-8B33-626658284DED}" type="pres">
      <dgm:prSet presAssocID="{3EF40314-D294-4E8A-9CE4-56CEA7B4D11E}" presName="compositeNode" presStyleCnt="0">
        <dgm:presLayoutVars>
          <dgm:bulletEnabled val="1"/>
        </dgm:presLayoutVars>
      </dgm:prSet>
      <dgm:spPr/>
    </dgm:pt>
    <dgm:pt modelId="{20D03793-06B7-4876-AFEC-BA6B3EFE9104}" type="pres">
      <dgm:prSet presAssocID="{3EF40314-D294-4E8A-9CE4-56CEA7B4D11E}" presName="bgRect" presStyleLbl="bgAccFollowNode1" presStyleIdx="6" presStyleCnt="8"/>
      <dgm:spPr/>
    </dgm:pt>
    <dgm:pt modelId="{646055AB-6645-49A4-B2F9-DD7E01BFB842}" type="pres">
      <dgm:prSet presAssocID="{786B6399-054C-4788-A7A3-D8888A897F9F}" presName="sibTransNodeCircle" presStyleLbl="alignNode1" presStyleIdx="12" presStyleCnt="16">
        <dgm:presLayoutVars>
          <dgm:chMax val="0"/>
          <dgm:bulletEnabled/>
        </dgm:presLayoutVars>
      </dgm:prSet>
      <dgm:spPr/>
    </dgm:pt>
    <dgm:pt modelId="{191AC80B-C870-4C87-8F3D-74BF1770362A}" type="pres">
      <dgm:prSet presAssocID="{3EF40314-D294-4E8A-9CE4-56CEA7B4D11E}" presName="bottomLine" presStyleLbl="alignNode1" presStyleIdx="13" presStyleCnt="16">
        <dgm:presLayoutVars/>
      </dgm:prSet>
      <dgm:spPr/>
    </dgm:pt>
    <dgm:pt modelId="{11CB4B19-156B-42D5-8F14-047A482106F1}" type="pres">
      <dgm:prSet presAssocID="{3EF40314-D294-4E8A-9CE4-56CEA7B4D11E}" presName="nodeText" presStyleLbl="bgAccFollowNode1" presStyleIdx="6" presStyleCnt="8">
        <dgm:presLayoutVars>
          <dgm:bulletEnabled val="1"/>
        </dgm:presLayoutVars>
      </dgm:prSet>
      <dgm:spPr/>
    </dgm:pt>
    <dgm:pt modelId="{C601BEE6-0843-4897-BCA8-E058722FC0E1}" type="pres">
      <dgm:prSet presAssocID="{786B6399-054C-4788-A7A3-D8888A897F9F}" presName="sibTrans" presStyleCnt="0"/>
      <dgm:spPr/>
    </dgm:pt>
    <dgm:pt modelId="{5939CD57-8B2E-47DE-9BE5-F817DE5CEEE6}" type="pres">
      <dgm:prSet presAssocID="{9E6C669B-BC6C-4CED-B916-67A721052F25}" presName="compositeNode" presStyleCnt="0">
        <dgm:presLayoutVars>
          <dgm:bulletEnabled val="1"/>
        </dgm:presLayoutVars>
      </dgm:prSet>
      <dgm:spPr/>
    </dgm:pt>
    <dgm:pt modelId="{80675AE7-8784-467D-94AA-67F4CD85BB1C}" type="pres">
      <dgm:prSet presAssocID="{9E6C669B-BC6C-4CED-B916-67A721052F25}" presName="bgRect" presStyleLbl="bgAccFollowNode1" presStyleIdx="7" presStyleCnt="8"/>
      <dgm:spPr/>
    </dgm:pt>
    <dgm:pt modelId="{79E86F51-C058-4A1D-BBA0-35AAE690FB07}" type="pres">
      <dgm:prSet presAssocID="{7728A28E-9129-4555-A8C2-EB82810DCD34}" presName="sibTransNodeCircle" presStyleLbl="alignNode1" presStyleIdx="14" presStyleCnt="16">
        <dgm:presLayoutVars>
          <dgm:chMax val="0"/>
          <dgm:bulletEnabled/>
        </dgm:presLayoutVars>
      </dgm:prSet>
      <dgm:spPr/>
    </dgm:pt>
    <dgm:pt modelId="{85EA58B9-5531-496C-BCB6-49B9C739831A}" type="pres">
      <dgm:prSet presAssocID="{9E6C669B-BC6C-4CED-B916-67A721052F25}" presName="bottomLine" presStyleLbl="alignNode1" presStyleIdx="15" presStyleCnt="16">
        <dgm:presLayoutVars/>
      </dgm:prSet>
      <dgm:spPr/>
    </dgm:pt>
    <dgm:pt modelId="{E402C1B8-F17C-4705-A3BB-FDEF2E381608}" type="pres">
      <dgm:prSet presAssocID="{9E6C669B-BC6C-4CED-B916-67A721052F25}" presName="nodeText" presStyleLbl="bgAccFollowNode1" presStyleIdx="7" presStyleCnt="8">
        <dgm:presLayoutVars>
          <dgm:bulletEnabled val="1"/>
        </dgm:presLayoutVars>
      </dgm:prSet>
      <dgm:spPr/>
    </dgm:pt>
  </dgm:ptLst>
  <dgm:cxnLst>
    <dgm:cxn modelId="{4BC76705-92B4-4FAA-97D0-F46A716E0296}" srcId="{7F4F482D-A4C9-4333-B544-0FED657D423F}" destId="{3EF40314-D294-4E8A-9CE4-56CEA7B4D11E}" srcOrd="6" destOrd="0" parTransId="{27A8CCAC-824C-4CA6-AD2E-A72536E07552}" sibTransId="{786B6399-054C-4788-A7A3-D8888A897F9F}"/>
    <dgm:cxn modelId="{BB573C0C-3434-4E2D-878B-5A51CAE93D32}" type="presOf" srcId="{FD7B947E-6E84-45D6-91E7-75A615D3A370}" destId="{C8D47F84-D42A-4262-AF4E-3C295DF2DF36}" srcOrd="0" destOrd="0" presId="urn:microsoft.com/office/officeart/2016/7/layout/BasicLinearProcessNumbered"/>
    <dgm:cxn modelId="{3F3FF713-0D13-4EBF-B265-66CE7D4A0917}" type="presOf" srcId="{4BE89D16-64DA-4E4E-9309-36657C8BF0E6}" destId="{AB85283E-2564-4E51-A84A-56BF35CD76CE}" srcOrd="0" destOrd="0" presId="urn:microsoft.com/office/officeart/2016/7/layout/BasicLinearProcessNumbered"/>
    <dgm:cxn modelId="{894D6C1E-FE29-4041-9FF8-0CFDC9DF1B49}" type="presOf" srcId="{01B475FA-E7B2-4376-A48B-623BC7192235}" destId="{2ED43598-E335-4630-8328-2E1D7E9621D7}" srcOrd="0" destOrd="0" presId="urn:microsoft.com/office/officeart/2016/7/layout/BasicLinearProcessNumbered"/>
    <dgm:cxn modelId="{1B057522-0876-498F-B9C0-AFC5D1B37008}" type="presOf" srcId="{7DB0EEFF-F2B8-4E9B-9F5E-41C1DBF066C3}" destId="{F7928C8D-2E9B-4070-B76F-EA4D8B826466}" srcOrd="1" destOrd="0" presId="urn:microsoft.com/office/officeart/2016/7/layout/BasicLinearProcessNumbered"/>
    <dgm:cxn modelId="{8562EC2B-CD1C-4BEF-8F6D-47CAE1A12211}" type="presOf" srcId="{6172C963-2BEA-4323-919D-C88FA0715223}" destId="{B2C02C34-33F8-4820-A42F-80AFB8DEB14C}" srcOrd="0" destOrd="0" presId="urn:microsoft.com/office/officeart/2016/7/layout/BasicLinearProcessNumbered"/>
    <dgm:cxn modelId="{EEAB6A2C-954B-4BE6-92FC-E3F2EE925227}" type="presOf" srcId="{3EF40314-D294-4E8A-9CE4-56CEA7B4D11E}" destId="{20D03793-06B7-4876-AFEC-BA6B3EFE9104}" srcOrd="0" destOrd="0" presId="urn:microsoft.com/office/officeart/2016/7/layout/BasicLinearProcessNumbered"/>
    <dgm:cxn modelId="{033E5132-9442-4A9A-B0F1-2A466F5811C4}" type="presOf" srcId="{21C29329-73F4-4A48-A43D-26FA108AD159}" destId="{28074A3C-DDF0-4535-A1B0-304F89971679}" srcOrd="1" destOrd="0" presId="urn:microsoft.com/office/officeart/2016/7/layout/BasicLinearProcessNumbered"/>
    <dgm:cxn modelId="{A92BBA3C-D201-43A3-8E41-ADA06DE8FD0A}" type="presOf" srcId="{7F4F482D-A4C9-4333-B544-0FED657D423F}" destId="{42A562F1-5558-4F97-B440-C77FF94B910C}" srcOrd="0" destOrd="0" presId="urn:microsoft.com/office/officeart/2016/7/layout/BasicLinearProcessNumbered"/>
    <dgm:cxn modelId="{9E833D41-968A-4541-83CF-8F4C1512C1DB}" type="presOf" srcId="{2F9F373D-BA98-4A44-85B6-EE8DDAD373EC}" destId="{5A8A1C48-87E0-4CF6-B2D1-33F59EA3B898}" srcOrd="1" destOrd="0" presId="urn:microsoft.com/office/officeart/2016/7/layout/BasicLinearProcessNumbered"/>
    <dgm:cxn modelId="{3F12D465-8420-4439-8FB1-7414F1A326D2}" type="presOf" srcId="{FDEED58A-F746-4613-AE22-30D40D349967}" destId="{86683543-7608-4394-BDC0-2C9CAA3BE34D}" srcOrd="1" destOrd="0" presId="urn:microsoft.com/office/officeart/2016/7/layout/BasicLinearProcessNumbered"/>
    <dgm:cxn modelId="{6E78734C-C3DF-4FF2-88EE-68FBD724AE9E}" type="presOf" srcId="{3EF40314-D294-4E8A-9CE4-56CEA7B4D11E}" destId="{11CB4B19-156B-42D5-8F14-047A482106F1}" srcOrd="1" destOrd="0" presId="urn:microsoft.com/office/officeart/2016/7/layout/BasicLinearProcessNumbered"/>
    <dgm:cxn modelId="{3A2DF96D-7DDF-467F-B143-E35DFCA9772D}" srcId="{7F4F482D-A4C9-4333-B544-0FED657D423F}" destId="{2F9F373D-BA98-4A44-85B6-EE8DDAD373EC}" srcOrd="3" destOrd="0" parTransId="{869B5ABA-BFAE-4284-A1FC-0E45BC913466}" sibTransId="{6172C963-2BEA-4323-919D-C88FA0715223}"/>
    <dgm:cxn modelId="{9BED5471-C2BF-4D20-B425-4FCBEEE85951}" type="presOf" srcId="{7728A28E-9129-4555-A8C2-EB82810DCD34}" destId="{79E86F51-C058-4A1D-BBA0-35AAE690FB07}" srcOrd="0" destOrd="0" presId="urn:microsoft.com/office/officeart/2016/7/layout/BasicLinearProcessNumbered"/>
    <dgm:cxn modelId="{D24C497C-7C1C-4A97-B9D4-882244E81847}" type="presOf" srcId="{260A0985-467E-43AD-B6F6-746EE9AE8A02}" destId="{00612029-E8FA-4AD4-A960-D77D8B9B83B2}" srcOrd="0" destOrd="0" presId="urn:microsoft.com/office/officeart/2016/7/layout/BasicLinearProcessNumbered"/>
    <dgm:cxn modelId="{83B54C80-FBAF-48C9-A8E9-B6974A988C77}" type="presOf" srcId="{01B475FA-E7B2-4376-A48B-623BC7192235}" destId="{9DA3902E-5D62-4023-AD90-1B5637D8A301}" srcOrd="1" destOrd="0" presId="urn:microsoft.com/office/officeart/2016/7/layout/BasicLinearProcessNumbered"/>
    <dgm:cxn modelId="{2D1D6484-FDC1-4D31-94CC-112A278F0B6F}" type="presOf" srcId="{4BE89D16-64DA-4E4E-9309-36657C8BF0E6}" destId="{4FA3D92D-7E51-4451-A3A3-3B9B9BB21C5E}" srcOrd="1" destOrd="0" presId="urn:microsoft.com/office/officeart/2016/7/layout/BasicLinearProcessNumbered"/>
    <dgm:cxn modelId="{D02F1F8C-F641-4B90-98EF-C274630898B8}" srcId="{7F4F482D-A4C9-4333-B544-0FED657D423F}" destId="{9E6C669B-BC6C-4CED-B916-67A721052F25}" srcOrd="7" destOrd="0" parTransId="{B96E99DD-846E-4969-ACBB-63B5E395F466}" sibTransId="{7728A28E-9129-4555-A8C2-EB82810DCD34}"/>
    <dgm:cxn modelId="{3AD6A393-902B-4AFD-93AF-A102C041E9CE}" type="presOf" srcId="{21C29329-73F4-4A48-A43D-26FA108AD159}" destId="{7E4C7A84-D756-4039-AB81-5D57491B6AEC}" srcOrd="0" destOrd="0" presId="urn:microsoft.com/office/officeart/2016/7/layout/BasicLinearProcessNumbered"/>
    <dgm:cxn modelId="{5843DB98-75F9-4455-A347-F2EB1116F098}" type="presOf" srcId="{4AFEB552-22FF-4E17-8BBD-A439AF89D3E2}" destId="{EB230D57-6F60-4DBE-91EC-ED7F430A656A}" srcOrd="0" destOrd="0" presId="urn:microsoft.com/office/officeart/2016/7/layout/BasicLinearProcessNumbered"/>
    <dgm:cxn modelId="{EF039F99-3CD2-442C-8F53-E2A1FD4FDE06}" srcId="{7F4F482D-A4C9-4333-B544-0FED657D423F}" destId="{7DB0EEFF-F2B8-4E9B-9F5E-41C1DBF066C3}" srcOrd="4" destOrd="0" parTransId="{AE5E1C0A-5A45-47BE-A8CE-B81CF622DF11}" sibTransId="{FD7B947E-6E84-45D6-91E7-75A615D3A370}"/>
    <dgm:cxn modelId="{468872A3-87EC-4DEE-8D2A-173869A149F6}" type="presOf" srcId="{9E6C669B-BC6C-4CED-B916-67A721052F25}" destId="{80675AE7-8784-467D-94AA-67F4CD85BB1C}" srcOrd="0" destOrd="0" presId="urn:microsoft.com/office/officeart/2016/7/layout/BasicLinearProcessNumbered"/>
    <dgm:cxn modelId="{F30A9DA6-3D3B-4478-8B3C-E720D1E029E2}" type="presOf" srcId="{D780DDB7-DFA5-4EC1-AF7C-EE5481C69190}" destId="{D9027B50-337A-4202-97B5-E6B3D32954F8}" srcOrd="0" destOrd="0" presId="urn:microsoft.com/office/officeart/2016/7/layout/BasicLinearProcessNumbered"/>
    <dgm:cxn modelId="{F82B1EAC-A5F0-4EAD-A791-30A0DBB8161B}" type="presOf" srcId="{7DB0EEFF-F2B8-4E9B-9F5E-41C1DBF066C3}" destId="{58758E30-A6E8-4672-9D9B-9B3F3B4C6628}" srcOrd="0" destOrd="0" presId="urn:microsoft.com/office/officeart/2016/7/layout/BasicLinearProcessNumbered"/>
    <dgm:cxn modelId="{E0C26CAD-D875-479C-B184-8C611F997835}" srcId="{7F4F482D-A4C9-4333-B544-0FED657D423F}" destId="{4BE89D16-64DA-4E4E-9309-36657C8BF0E6}" srcOrd="2" destOrd="0" parTransId="{038A0E69-D9DB-4296-9655-41D5FE7CEA7B}" sibTransId="{4AFEB552-22FF-4E17-8BBD-A439AF89D3E2}"/>
    <dgm:cxn modelId="{A5A489B2-2324-4E73-B54C-B01FB660F492}" type="presOf" srcId="{2F9F373D-BA98-4A44-85B6-EE8DDAD373EC}" destId="{438E889A-CB4E-4DA5-8115-42CBD1077F9F}" srcOrd="0" destOrd="0" presId="urn:microsoft.com/office/officeart/2016/7/layout/BasicLinearProcessNumbered"/>
    <dgm:cxn modelId="{A3AAF9CC-D1C3-4D81-B296-C152C4652948}" type="presOf" srcId="{FDEED58A-F746-4613-AE22-30D40D349967}" destId="{1C6E1ABF-0B3B-4661-8AAF-1BEC4095389C}" srcOrd="0" destOrd="0" presId="urn:microsoft.com/office/officeart/2016/7/layout/BasicLinearProcessNumbered"/>
    <dgm:cxn modelId="{FD8F0BD4-A9D6-41BA-9891-9032A3E47255}" srcId="{7F4F482D-A4C9-4333-B544-0FED657D423F}" destId="{FDEED58A-F746-4613-AE22-30D40D349967}" srcOrd="0" destOrd="0" parTransId="{1C8E37BB-EB47-4B59-A15D-0DB6C320F870}" sibTransId="{D780DDB7-DFA5-4EC1-AF7C-EE5481C69190}"/>
    <dgm:cxn modelId="{4BE728DA-8B23-4CE9-B01F-E246D8F50FC3}" type="presOf" srcId="{786B6399-054C-4788-A7A3-D8888A897F9F}" destId="{646055AB-6645-49A4-B2F9-DD7E01BFB842}" srcOrd="0" destOrd="0" presId="urn:microsoft.com/office/officeart/2016/7/layout/BasicLinearProcessNumbered"/>
    <dgm:cxn modelId="{A6E64FE8-B68A-4433-97C2-550FD557653E}" type="presOf" srcId="{9E6C669B-BC6C-4CED-B916-67A721052F25}" destId="{E402C1B8-F17C-4705-A3BB-FDEF2E381608}" srcOrd="1" destOrd="0" presId="urn:microsoft.com/office/officeart/2016/7/layout/BasicLinearProcessNumbered"/>
    <dgm:cxn modelId="{22A9A5E8-FD0F-4E02-B1FA-2EBAF613B952}" srcId="{7F4F482D-A4C9-4333-B544-0FED657D423F}" destId="{21C29329-73F4-4A48-A43D-26FA108AD159}" srcOrd="5" destOrd="0" parTransId="{3C85C2E4-387F-49AC-80F2-8024C718224B}" sibTransId="{260A0985-467E-43AD-B6F6-746EE9AE8A02}"/>
    <dgm:cxn modelId="{B25F98F0-8F6D-4901-962E-2F7F5EBD7051}" srcId="{7F4F482D-A4C9-4333-B544-0FED657D423F}" destId="{01B475FA-E7B2-4376-A48B-623BC7192235}" srcOrd="1" destOrd="0" parTransId="{34BC20C1-3ADC-4E07-8A49-B0AC17C777E3}" sibTransId="{FCA480FB-20F6-4F6E-B386-EB58EA99E539}"/>
    <dgm:cxn modelId="{A63B40F1-0CE6-4C3A-ACA6-FE95AB4EA956}" type="presOf" srcId="{FCA480FB-20F6-4F6E-B386-EB58EA99E539}" destId="{4A630202-8C6A-4F78-9023-BB933DFAA3FA}" srcOrd="0" destOrd="0" presId="urn:microsoft.com/office/officeart/2016/7/layout/BasicLinearProcessNumbered"/>
    <dgm:cxn modelId="{6989F59A-62CD-4FFC-9FDF-68FF41AE11C9}" type="presParOf" srcId="{42A562F1-5558-4F97-B440-C77FF94B910C}" destId="{7147B77A-8DC1-4718-B28A-DB57151C5B5E}" srcOrd="0" destOrd="0" presId="urn:microsoft.com/office/officeart/2016/7/layout/BasicLinearProcessNumbered"/>
    <dgm:cxn modelId="{A84FDD76-CC50-4C99-9814-3E1BF38C6C87}" type="presParOf" srcId="{7147B77A-8DC1-4718-B28A-DB57151C5B5E}" destId="{1C6E1ABF-0B3B-4661-8AAF-1BEC4095389C}" srcOrd="0" destOrd="0" presId="urn:microsoft.com/office/officeart/2016/7/layout/BasicLinearProcessNumbered"/>
    <dgm:cxn modelId="{0FCA52C7-A19B-4473-A26A-0756252BDA5D}" type="presParOf" srcId="{7147B77A-8DC1-4718-B28A-DB57151C5B5E}" destId="{D9027B50-337A-4202-97B5-E6B3D32954F8}" srcOrd="1" destOrd="0" presId="urn:microsoft.com/office/officeart/2016/7/layout/BasicLinearProcessNumbered"/>
    <dgm:cxn modelId="{F49BD4A2-547E-4BDF-8951-BAFE3D3AD40A}" type="presParOf" srcId="{7147B77A-8DC1-4718-B28A-DB57151C5B5E}" destId="{172DD9B3-3D01-43B0-98E4-519F6F9B0E1C}" srcOrd="2" destOrd="0" presId="urn:microsoft.com/office/officeart/2016/7/layout/BasicLinearProcessNumbered"/>
    <dgm:cxn modelId="{47F3C2F0-BC4A-4A96-9920-7CE134AAFFC7}" type="presParOf" srcId="{7147B77A-8DC1-4718-B28A-DB57151C5B5E}" destId="{86683543-7608-4394-BDC0-2C9CAA3BE34D}" srcOrd="3" destOrd="0" presId="urn:microsoft.com/office/officeart/2016/7/layout/BasicLinearProcessNumbered"/>
    <dgm:cxn modelId="{092036EF-D136-477B-A277-DE1241931B22}" type="presParOf" srcId="{42A562F1-5558-4F97-B440-C77FF94B910C}" destId="{DFCA8CBB-54FC-45B9-B4D1-2E6CE3E953BD}" srcOrd="1" destOrd="0" presId="urn:microsoft.com/office/officeart/2016/7/layout/BasicLinearProcessNumbered"/>
    <dgm:cxn modelId="{A2AC1A42-C67B-473C-9864-1E560E2F83F9}" type="presParOf" srcId="{42A562F1-5558-4F97-B440-C77FF94B910C}" destId="{F8BC4CFC-F36A-44A5-B075-5FA274ED1243}" srcOrd="2" destOrd="0" presId="urn:microsoft.com/office/officeart/2016/7/layout/BasicLinearProcessNumbered"/>
    <dgm:cxn modelId="{8EC1EF2A-D364-4638-902D-1584E8224532}" type="presParOf" srcId="{F8BC4CFC-F36A-44A5-B075-5FA274ED1243}" destId="{2ED43598-E335-4630-8328-2E1D7E9621D7}" srcOrd="0" destOrd="0" presId="urn:microsoft.com/office/officeart/2016/7/layout/BasicLinearProcessNumbered"/>
    <dgm:cxn modelId="{E7A5F8A1-20F5-4827-B688-956A193CC8D6}" type="presParOf" srcId="{F8BC4CFC-F36A-44A5-B075-5FA274ED1243}" destId="{4A630202-8C6A-4F78-9023-BB933DFAA3FA}" srcOrd="1" destOrd="0" presId="urn:microsoft.com/office/officeart/2016/7/layout/BasicLinearProcessNumbered"/>
    <dgm:cxn modelId="{47C6D7CC-9A47-42EF-A340-F7D990FC61C5}" type="presParOf" srcId="{F8BC4CFC-F36A-44A5-B075-5FA274ED1243}" destId="{5DFE06D9-ACE4-4B1E-8471-F5C2BF2A0D53}" srcOrd="2" destOrd="0" presId="urn:microsoft.com/office/officeart/2016/7/layout/BasicLinearProcessNumbered"/>
    <dgm:cxn modelId="{5E31D5E9-C90A-489A-A44A-1EEDED4C9E06}" type="presParOf" srcId="{F8BC4CFC-F36A-44A5-B075-5FA274ED1243}" destId="{9DA3902E-5D62-4023-AD90-1B5637D8A301}" srcOrd="3" destOrd="0" presId="urn:microsoft.com/office/officeart/2016/7/layout/BasicLinearProcessNumbered"/>
    <dgm:cxn modelId="{FA434F17-53D8-433C-81E2-06CAD133AA1F}" type="presParOf" srcId="{42A562F1-5558-4F97-B440-C77FF94B910C}" destId="{2A4751FC-7F02-4981-9DFD-BAEB92F8DF06}" srcOrd="3" destOrd="0" presId="urn:microsoft.com/office/officeart/2016/7/layout/BasicLinearProcessNumbered"/>
    <dgm:cxn modelId="{D799C9D5-C7B7-4272-8A72-4125A81F8E81}" type="presParOf" srcId="{42A562F1-5558-4F97-B440-C77FF94B910C}" destId="{4EBA84E0-B40D-4AB0-A1F7-064FE5832EF3}" srcOrd="4" destOrd="0" presId="urn:microsoft.com/office/officeart/2016/7/layout/BasicLinearProcessNumbered"/>
    <dgm:cxn modelId="{280687F0-0ED9-40A6-A894-CC377F1813B1}" type="presParOf" srcId="{4EBA84E0-B40D-4AB0-A1F7-064FE5832EF3}" destId="{AB85283E-2564-4E51-A84A-56BF35CD76CE}" srcOrd="0" destOrd="0" presId="urn:microsoft.com/office/officeart/2016/7/layout/BasicLinearProcessNumbered"/>
    <dgm:cxn modelId="{A843910F-C4D1-49B9-A28D-5534994090F8}" type="presParOf" srcId="{4EBA84E0-B40D-4AB0-A1F7-064FE5832EF3}" destId="{EB230D57-6F60-4DBE-91EC-ED7F430A656A}" srcOrd="1" destOrd="0" presId="urn:microsoft.com/office/officeart/2016/7/layout/BasicLinearProcessNumbered"/>
    <dgm:cxn modelId="{F5AADD3F-C230-4BB9-AFFA-A78A3E3A22D8}" type="presParOf" srcId="{4EBA84E0-B40D-4AB0-A1F7-064FE5832EF3}" destId="{63183EB0-8921-4344-8B5F-E6A62418AAA5}" srcOrd="2" destOrd="0" presId="urn:microsoft.com/office/officeart/2016/7/layout/BasicLinearProcessNumbered"/>
    <dgm:cxn modelId="{7024D7D9-125F-4A08-A00D-DF10973A0551}" type="presParOf" srcId="{4EBA84E0-B40D-4AB0-A1F7-064FE5832EF3}" destId="{4FA3D92D-7E51-4451-A3A3-3B9B9BB21C5E}" srcOrd="3" destOrd="0" presId="urn:microsoft.com/office/officeart/2016/7/layout/BasicLinearProcessNumbered"/>
    <dgm:cxn modelId="{BDDFBF2F-E646-4EBF-A2F4-C8D85E8409AD}" type="presParOf" srcId="{42A562F1-5558-4F97-B440-C77FF94B910C}" destId="{0C4FF8F1-84B1-4177-9E4F-A54A1B844004}" srcOrd="5" destOrd="0" presId="urn:microsoft.com/office/officeart/2016/7/layout/BasicLinearProcessNumbered"/>
    <dgm:cxn modelId="{B52E9D40-16E2-4A4C-AEEF-33471EF19918}" type="presParOf" srcId="{42A562F1-5558-4F97-B440-C77FF94B910C}" destId="{23E3DA7A-C9C5-415C-83F0-6A5605AE49CC}" srcOrd="6" destOrd="0" presId="urn:microsoft.com/office/officeart/2016/7/layout/BasicLinearProcessNumbered"/>
    <dgm:cxn modelId="{30CC9B0B-FEAF-4A35-8205-CD6343157CF2}" type="presParOf" srcId="{23E3DA7A-C9C5-415C-83F0-6A5605AE49CC}" destId="{438E889A-CB4E-4DA5-8115-42CBD1077F9F}" srcOrd="0" destOrd="0" presId="urn:microsoft.com/office/officeart/2016/7/layout/BasicLinearProcessNumbered"/>
    <dgm:cxn modelId="{18BB1930-820C-4FE0-85A1-ED069BF28C74}" type="presParOf" srcId="{23E3DA7A-C9C5-415C-83F0-6A5605AE49CC}" destId="{B2C02C34-33F8-4820-A42F-80AFB8DEB14C}" srcOrd="1" destOrd="0" presId="urn:microsoft.com/office/officeart/2016/7/layout/BasicLinearProcessNumbered"/>
    <dgm:cxn modelId="{22E83CE5-060B-4AE6-A353-352414D4B1F8}" type="presParOf" srcId="{23E3DA7A-C9C5-415C-83F0-6A5605AE49CC}" destId="{771F26A7-C069-4EE1-99E3-C449D3177513}" srcOrd="2" destOrd="0" presId="urn:microsoft.com/office/officeart/2016/7/layout/BasicLinearProcessNumbered"/>
    <dgm:cxn modelId="{BC6C2D04-EF5C-45B0-ADAA-41B5FE021F56}" type="presParOf" srcId="{23E3DA7A-C9C5-415C-83F0-6A5605AE49CC}" destId="{5A8A1C48-87E0-4CF6-B2D1-33F59EA3B898}" srcOrd="3" destOrd="0" presId="urn:microsoft.com/office/officeart/2016/7/layout/BasicLinearProcessNumbered"/>
    <dgm:cxn modelId="{C4E99F12-9437-4A9F-A14F-A459861B9BDF}" type="presParOf" srcId="{42A562F1-5558-4F97-B440-C77FF94B910C}" destId="{B223D1D5-9DD9-4648-81C4-1B8BD02DD323}" srcOrd="7" destOrd="0" presId="urn:microsoft.com/office/officeart/2016/7/layout/BasicLinearProcessNumbered"/>
    <dgm:cxn modelId="{337C37EE-D443-4947-99EF-C5BECABDADC3}" type="presParOf" srcId="{42A562F1-5558-4F97-B440-C77FF94B910C}" destId="{98AEE84E-FAA8-4ACC-8BC8-E35C02362B05}" srcOrd="8" destOrd="0" presId="urn:microsoft.com/office/officeart/2016/7/layout/BasicLinearProcessNumbered"/>
    <dgm:cxn modelId="{9324C491-4735-4B14-A2A8-2D07412F1C22}" type="presParOf" srcId="{98AEE84E-FAA8-4ACC-8BC8-E35C02362B05}" destId="{58758E30-A6E8-4672-9D9B-9B3F3B4C6628}" srcOrd="0" destOrd="0" presId="urn:microsoft.com/office/officeart/2016/7/layout/BasicLinearProcessNumbered"/>
    <dgm:cxn modelId="{E719B781-E268-4997-87E8-C54F3EC204A0}" type="presParOf" srcId="{98AEE84E-FAA8-4ACC-8BC8-E35C02362B05}" destId="{C8D47F84-D42A-4262-AF4E-3C295DF2DF36}" srcOrd="1" destOrd="0" presId="urn:microsoft.com/office/officeart/2016/7/layout/BasicLinearProcessNumbered"/>
    <dgm:cxn modelId="{C0B5652F-B6A9-4CB7-B1A5-49FC5CBB1F82}" type="presParOf" srcId="{98AEE84E-FAA8-4ACC-8BC8-E35C02362B05}" destId="{EDFB7D37-F36C-4BD6-A8D3-76CD75195C13}" srcOrd="2" destOrd="0" presId="urn:microsoft.com/office/officeart/2016/7/layout/BasicLinearProcessNumbered"/>
    <dgm:cxn modelId="{4FBF0583-212A-4E73-947C-F273F0E08991}" type="presParOf" srcId="{98AEE84E-FAA8-4ACC-8BC8-E35C02362B05}" destId="{F7928C8D-2E9B-4070-B76F-EA4D8B826466}" srcOrd="3" destOrd="0" presId="urn:microsoft.com/office/officeart/2016/7/layout/BasicLinearProcessNumbered"/>
    <dgm:cxn modelId="{0695504E-2F86-476B-A355-552C5A2154E8}" type="presParOf" srcId="{42A562F1-5558-4F97-B440-C77FF94B910C}" destId="{6E194266-01CA-46DB-ABBF-01A1DC1D2E27}" srcOrd="9" destOrd="0" presId="urn:microsoft.com/office/officeart/2016/7/layout/BasicLinearProcessNumbered"/>
    <dgm:cxn modelId="{0B0B9BC4-A3FE-41B3-90D0-C67B868BE96B}" type="presParOf" srcId="{42A562F1-5558-4F97-B440-C77FF94B910C}" destId="{E7FFD9CA-5250-4214-BCD4-128CED813719}" srcOrd="10" destOrd="0" presId="urn:microsoft.com/office/officeart/2016/7/layout/BasicLinearProcessNumbered"/>
    <dgm:cxn modelId="{5AD5B5F2-230C-4868-80FB-EBAF7DAE5428}" type="presParOf" srcId="{E7FFD9CA-5250-4214-BCD4-128CED813719}" destId="{7E4C7A84-D756-4039-AB81-5D57491B6AEC}" srcOrd="0" destOrd="0" presId="urn:microsoft.com/office/officeart/2016/7/layout/BasicLinearProcessNumbered"/>
    <dgm:cxn modelId="{85CCF2AC-53EC-4242-9908-E3762FC197F3}" type="presParOf" srcId="{E7FFD9CA-5250-4214-BCD4-128CED813719}" destId="{00612029-E8FA-4AD4-A960-D77D8B9B83B2}" srcOrd="1" destOrd="0" presId="urn:microsoft.com/office/officeart/2016/7/layout/BasicLinearProcessNumbered"/>
    <dgm:cxn modelId="{4302FA70-BBC1-476D-AADE-6CD1D7FBB615}" type="presParOf" srcId="{E7FFD9CA-5250-4214-BCD4-128CED813719}" destId="{18A07295-3840-4FAD-96F3-A83359F7B62C}" srcOrd="2" destOrd="0" presId="urn:microsoft.com/office/officeart/2016/7/layout/BasicLinearProcessNumbered"/>
    <dgm:cxn modelId="{7870ABA8-2826-452F-9C2E-717EA75BCDC9}" type="presParOf" srcId="{E7FFD9CA-5250-4214-BCD4-128CED813719}" destId="{28074A3C-DDF0-4535-A1B0-304F89971679}" srcOrd="3" destOrd="0" presId="urn:microsoft.com/office/officeart/2016/7/layout/BasicLinearProcessNumbered"/>
    <dgm:cxn modelId="{6393FF76-DFBF-44C7-B211-7DB8ED5AA483}" type="presParOf" srcId="{42A562F1-5558-4F97-B440-C77FF94B910C}" destId="{697405B0-EB49-47E9-88AD-1CD40A53247E}" srcOrd="11" destOrd="0" presId="urn:microsoft.com/office/officeart/2016/7/layout/BasicLinearProcessNumbered"/>
    <dgm:cxn modelId="{276CB883-06A2-4E59-A68F-548FF575CFE8}" type="presParOf" srcId="{42A562F1-5558-4F97-B440-C77FF94B910C}" destId="{F39733A2-D9F4-4D58-8B33-626658284DED}" srcOrd="12" destOrd="0" presId="urn:microsoft.com/office/officeart/2016/7/layout/BasicLinearProcessNumbered"/>
    <dgm:cxn modelId="{93D3891B-73FF-4F80-B950-BA902228678E}" type="presParOf" srcId="{F39733A2-D9F4-4D58-8B33-626658284DED}" destId="{20D03793-06B7-4876-AFEC-BA6B3EFE9104}" srcOrd="0" destOrd="0" presId="urn:microsoft.com/office/officeart/2016/7/layout/BasicLinearProcessNumbered"/>
    <dgm:cxn modelId="{D4C4C56C-13F0-4886-8279-4823ED17533D}" type="presParOf" srcId="{F39733A2-D9F4-4D58-8B33-626658284DED}" destId="{646055AB-6645-49A4-B2F9-DD7E01BFB842}" srcOrd="1" destOrd="0" presId="urn:microsoft.com/office/officeart/2016/7/layout/BasicLinearProcessNumbered"/>
    <dgm:cxn modelId="{2D3B0800-3581-4527-A90B-4A78E4B51D69}" type="presParOf" srcId="{F39733A2-D9F4-4D58-8B33-626658284DED}" destId="{191AC80B-C870-4C87-8F3D-74BF1770362A}" srcOrd="2" destOrd="0" presId="urn:microsoft.com/office/officeart/2016/7/layout/BasicLinearProcessNumbered"/>
    <dgm:cxn modelId="{A2421390-50C5-4610-9138-FB9D7EF8CD78}" type="presParOf" srcId="{F39733A2-D9F4-4D58-8B33-626658284DED}" destId="{11CB4B19-156B-42D5-8F14-047A482106F1}" srcOrd="3" destOrd="0" presId="urn:microsoft.com/office/officeart/2016/7/layout/BasicLinearProcessNumbered"/>
    <dgm:cxn modelId="{5F713DFE-D860-42A3-B3D8-5336E8FE223A}" type="presParOf" srcId="{42A562F1-5558-4F97-B440-C77FF94B910C}" destId="{C601BEE6-0843-4897-BCA8-E058722FC0E1}" srcOrd="13" destOrd="0" presId="urn:microsoft.com/office/officeart/2016/7/layout/BasicLinearProcessNumbered"/>
    <dgm:cxn modelId="{6AC498FD-94F1-4F36-8367-7A6188D50511}" type="presParOf" srcId="{42A562F1-5558-4F97-B440-C77FF94B910C}" destId="{5939CD57-8B2E-47DE-9BE5-F817DE5CEEE6}" srcOrd="14" destOrd="0" presId="urn:microsoft.com/office/officeart/2016/7/layout/BasicLinearProcessNumbered"/>
    <dgm:cxn modelId="{A9A398AA-8D2F-4872-BA00-8A5D65E524B5}" type="presParOf" srcId="{5939CD57-8B2E-47DE-9BE5-F817DE5CEEE6}" destId="{80675AE7-8784-467D-94AA-67F4CD85BB1C}" srcOrd="0" destOrd="0" presId="urn:microsoft.com/office/officeart/2016/7/layout/BasicLinearProcessNumbered"/>
    <dgm:cxn modelId="{F6969D64-3E04-408F-92C4-128CBC8A8CE6}" type="presParOf" srcId="{5939CD57-8B2E-47DE-9BE5-F817DE5CEEE6}" destId="{79E86F51-C058-4A1D-BBA0-35AAE690FB07}" srcOrd="1" destOrd="0" presId="urn:microsoft.com/office/officeart/2016/7/layout/BasicLinearProcessNumbered"/>
    <dgm:cxn modelId="{8CF6F0AA-38AD-45A7-9577-51B63798AD19}" type="presParOf" srcId="{5939CD57-8B2E-47DE-9BE5-F817DE5CEEE6}" destId="{85EA58B9-5531-496C-BCB6-49B9C739831A}" srcOrd="2" destOrd="0" presId="urn:microsoft.com/office/officeart/2016/7/layout/BasicLinearProcessNumbered"/>
    <dgm:cxn modelId="{C1649488-F937-4915-9D76-93D00CECDE15}" type="presParOf" srcId="{5939CD57-8B2E-47DE-9BE5-F817DE5CEEE6}" destId="{E402C1B8-F17C-4705-A3BB-FDEF2E38160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D45F-7F62-4633-ADC9-106A1B715943}">
      <dsp:nvSpPr>
        <dsp:cNvPr id="0" name=""/>
        <dsp:cNvSpPr/>
      </dsp:nvSpPr>
      <dsp:spPr>
        <a:xfrm>
          <a:off x="886189" y="1215"/>
          <a:ext cx="1686744" cy="10120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 just reviewed soil STRUCTURE</a:t>
          </a:r>
        </a:p>
      </dsp:txBody>
      <dsp:txXfrm>
        <a:off x="886189" y="1215"/>
        <a:ext cx="1686744" cy="1012046"/>
      </dsp:txXfrm>
    </dsp:sp>
    <dsp:sp modelId="{E4C25056-F5A9-4965-AE87-2A9D96633DCC}">
      <dsp:nvSpPr>
        <dsp:cNvPr id="0" name=""/>
        <dsp:cNvSpPr/>
      </dsp:nvSpPr>
      <dsp:spPr>
        <a:xfrm>
          <a:off x="2741608" y="1215"/>
          <a:ext cx="1686744" cy="1012046"/>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Another physical property is soil TEXTURE</a:t>
          </a:r>
        </a:p>
      </dsp:txBody>
      <dsp:txXfrm>
        <a:off x="2741608" y="1215"/>
        <a:ext cx="1686744" cy="1012046"/>
      </dsp:txXfrm>
    </dsp:sp>
    <dsp:sp modelId="{5427395C-CC37-427C-B3C1-74AA1DA4ED67}">
      <dsp:nvSpPr>
        <dsp:cNvPr id="0" name=""/>
        <dsp:cNvSpPr/>
      </dsp:nvSpPr>
      <dsp:spPr>
        <a:xfrm>
          <a:off x="886189" y="1181936"/>
          <a:ext cx="1686744" cy="101204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(NOTE: There are generally considered five more physical properties of soil:</a:t>
          </a:r>
        </a:p>
      </dsp:txBody>
      <dsp:txXfrm>
        <a:off x="886189" y="1181936"/>
        <a:ext cx="1686744" cy="1012046"/>
      </dsp:txXfrm>
    </dsp:sp>
    <dsp:sp modelId="{A85B1957-6819-4A1D-84AB-3DF889870FCF}">
      <dsp:nvSpPr>
        <dsp:cNvPr id="0" name=""/>
        <dsp:cNvSpPr/>
      </dsp:nvSpPr>
      <dsp:spPr>
        <a:xfrm>
          <a:off x="2741608" y="1181936"/>
          <a:ext cx="1686744" cy="1012046"/>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Consistence, porosity, density, color &amp; temperature</a:t>
          </a:r>
        </a:p>
      </dsp:txBody>
      <dsp:txXfrm>
        <a:off x="2741608" y="1181936"/>
        <a:ext cx="1686744" cy="1012046"/>
      </dsp:txXfrm>
    </dsp:sp>
    <dsp:sp modelId="{739EE36C-BC1B-4194-9E42-1A2A9C08F0FF}">
      <dsp:nvSpPr>
        <dsp:cNvPr id="0" name=""/>
        <dsp:cNvSpPr/>
      </dsp:nvSpPr>
      <dsp:spPr>
        <a:xfrm>
          <a:off x="1813899" y="2362657"/>
          <a:ext cx="1686744" cy="101204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 will not cover these in this course.)</a:t>
          </a:r>
        </a:p>
      </dsp:txBody>
      <dsp:txXfrm>
        <a:off x="1813899" y="2362657"/>
        <a:ext cx="1686744" cy="1012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E1ABF-0B3B-4661-8AAF-1BEC4095389C}">
      <dsp:nvSpPr>
        <dsp:cNvPr id="0" name=""/>
        <dsp:cNvSpPr/>
      </dsp:nvSpPr>
      <dsp:spPr>
        <a:xfrm>
          <a:off x="3401" y="1330133"/>
          <a:ext cx="1207907" cy="16910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a:t>Don’t drive on wet soil</a:t>
          </a:r>
        </a:p>
      </dsp:txBody>
      <dsp:txXfrm>
        <a:off x="3401" y="1972740"/>
        <a:ext cx="1207907" cy="1014642"/>
      </dsp:txXfrm>
    </dsp:sp>
    <dsp:sp modelId="{D9027B50-337A-4202-97B5-E6B3D32954F8}">
      <dsp:nvSpPr>
        <dsp:cNvPr id="0" name=""/>
        <dsp:cNvSpPr/>
      </dsp:nvSpPr>
      <dsp:spPr>
        <a:xfrm>
          <a:off x="353694" y="1499240"/>
          <a:ext cx="507321" cy="50732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1</a:t>
          </a:r>
        </a:p>
      </dsp:txBody>
      <dsp:txXfrm>
        <a:off x="427989" y="1573535"/>
        <a:ext cx="358731" cy="358731"/>
      </dsp:txXfrm>
    </dsp:sp>
    <dsp:sp modelId="{172DD9B3-3D01-43B0-98E4-519F6F9B0E1C}">
      <dsp:nvSpPr>
        <dsp:cNvPr id="0" name=""/>
        <dsp:cNvSpPr/>
      </dsp:nvSpPr>
      <dsp:spPr>
        <a:xfrm>
          <a:off x="3401" y="3021132"/>
          <a:ext cx="1207907" cy="72"/>
        </a:xfrm>
        <a:prstGeom prst="rect">
          <a:avLst/>
        </a:prstGeom>
        <a:solidFill>
          <a:schemeClr val="accent2">
            <a:hueOff val="-97024"/>
            <a:satOff val="-5595"/>
            <a:lumOff val="575"/>
            <a:alphaOff val="0"/>
          </a:schemeClr>
        </a:solidFill>
        <a:ln w="12700" cap="flat" cmpd="sng" algn="ctr">
          <a:solidFill>
            <a:schemeClr val="accent2">
              <a:hueOff val="-97024"/>
              <a:satOff val="-5595"/>
              <a:lumOff val="57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ED43598-E335-4630-8328-2E1D7E9621D7}">
      <dsp:nvSpPr>
        <dsp:cNvPr id="0" name=""/>
        <dsp:cNvSpPr/>
      </dsp:nvSpPr>
      <dsp:spPr>
        <a:xfrm>
          <a:off x="1332100" y="1330133"/>
          <a:ext cx="1207907" cy="1691070"/>
        </a:xfrm>
        <a:prstGeom prst="rect">
          <a:avLst/>
        </a:prstGeom>
        <a:solidFill>
          <a:schemeClr val="accent2">
            <a:tint val="40000"/>
            <a:alpha val="90000"/>
            <a:hueOff val="-121318"/>
            <a:satOff val="-10764"/>
            <a:lumOff val="-110"/>
            <a:alphaOff val="0"/>
          </a:schemeClr>
        </a:solidFill>
        <a:ln w="12700" cap="flat" cmpd="sng" algn="ctr">
          <a:solidFill>
            <a:schemeClr val="accent2">
              <a:tint val="40000"/>
              <a:alpha val="90000"/>
              <a:hueOff val="-121318"/>
              <a:satOff val="-10764"/>
              <a:lumOff val="-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a:t>Keep compaction to a minimum</a:t>
          </a:r>
        </a:p>
      </dsp:txBody>
      <dsp:txXfrm>
        <a:off x="1332100" y="1972740"/>
        <a:ext cx="1207907" cy="1014642"/>
      </dsp:txXfrm>
    </dsp:sp>
    <dsp:sp modelId="{4A630202-8C6A-4F78-9023-BB933DFAA3FA}">
      <dsp:nvSpPr>
        <dsp:cNvPr id="0" name=""/>
        <dsp:cNvSpPr/>
      </dsp:nvSpPr>
      <dsp:spPr>
        <a:xfrm>
          <a:off x="1682393" y="1499240"/>
          <a:ext cx="507321" cy="507321"/>
        </a:xfrm>
        <a:prstGeom prst="ellipse">
          <a:avLst/>
        </a:prstGeom>
        <a:solidFill>
          <a:schemeClr val="accent2">
            <a:hueOff val="-194048"/>
            <a:satOff val="-11190"/>
            <a:lumOff val="1150"/>
            <a:alphaOff val="0"/>
          </a:schemeClr>
        </a:solidFill>
        <a:ln w="12700" cap="flat" cmpd="sng" algn="ctr">
          <a:solidFill>
            <a:schemeClr val="accent2">
              <a:hueOff val="-194048"/>
              <a:satOff val="-11190"/>
              <a:lumOff val="115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2</a:t>
          </a:r>
        </a:p>
      </dsp:txBody>
      <dsp:txXfrm>
        <a:off x="1756688" y="1573535"/>
        <a:ext cx="358731" cy="358731"/>
      </dsp:txXfrm>
    </dsp:sp>
    <dsp:sp modelId="{5DFE06D9-ACE4-4B1E-8471-F5C2BF2A0D53}">
      <dsp:nvSpPr>
        <dsp:cNvPr id="0" name=""/>
        <dsp:cNvSpPr/>
      </dsp:nvSpPr>
      <dsp:spPr>
        <a:xfrm>
          <a:off x="1332100" y="3021132"/>
          <a:ext cx="1207907"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B85283E-2564-4E51-A84A-56BF35CD76CE}">
      <dsp:nvSpPr>
        <dsp:cNvPr id="0" name=""/>
        <dsp:cNvSpPr/>
      </dsp:nvSpPr>
      <dsp:spPr>
        <a:xfrm>
          <a:off x="2660798" y="1330133"/>
          <a:ext cx="1207907" cy="1691070"/>
        </a:xfrm>
        <a:prstGeom prst="rect">
          <a:avLst/>
        </a:prstGeom>
        <a:solidFill>
          <a:schemeClr val="accent2">
            <a:tint val="40000"/>
            <a:alpha val="90000"/>
            <a:hueOff val="-242636"/>
            <a:satOff val="-21527"/>
            <a:lumOff val="-220"/>
            <a:alphaOff val="0"/>
          </a:schemeClr>
        </a:solidFill>
        <a:ln w="12700" cap="flat" cmpd="sng" algn="ctr">
          <a:solidFill>
            <a:schemeClr val="accent2">
              <a:tint val="40000"/>
              <a:alpha val="90000"/>
              <a:hueOff val="-242636"/>
              <a:satOff val="-21527"/>
              <a:lumOff val="-2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a:t>Invest in compost as a soil “fluffer”</a:t>
          </a:r>
        </a:p>
      </dsp:txBody>
      <dsp:txXfrm>
        <a:off x="2660798" y="1972740"/>
        <a:ext cx="1207907" cy="1014642"/>
      </dsp:txXfrm>
    </dsp:sp>
    <dsp:sp modelId="{EB230D57-6F60-4DBE-91EC-ED7F430A656A}">
      <dsp:nvSpPr>
        <dsp:cNvPr id="0" name=""/>
        <dsp:cNvSpPr/>
      </dsp:nvSpPr>
      <dsp:spPr>
        <a:xfrm>
          <a:off x="3011091" y="1499240"/>
          <a:ext cx="507321" cy="507321"/>
        </a:xfrm>
        <a:prstGeom prst="ellipse">
          <a:avLst/>
        </a:prstGeom>
        <a:solidFill>
          <a:schemeClr val="accent2">
            <a:hueOff val="-388097"/>
            <a:satOff val="-22381"/>
            <a:lumOff val="2301"/>
            <a:alphaOff val="0"/>
          </a:schemeClr>
        </a:solidFill>
        <a:ln w="12700" cap="flat" cmpd="sng" algn="ctr">
          <a:solidFill>
            <a:schemeClr val="accent2">
              <a:hueOff val="-388097"/>
              <a:satOff val="-22381"/>
              <a:lumOff val="23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3</a:t>
          </a:r>
        </a:p>
      </dsp:txBody>
      <dsp:txXfrm>
        <a:off x="3085386" y="1573535"/>
        <a:ext cx="358731" cy="358731"/>
      </dsp:txXfrm>
    </dsp:sp>
    <dsp:sp modelId="{63183EB0-8921-4344-8B5F-E6A62418AAA5}">
      <dsp:nvSpPr>
        <dsp:cNvPr id="0" name=""/>
        <dsp:cNvSpPr/>
      </dsp:nvSpPr>
      <dsp:spPr>
        <a:xfrm>
          <a:off x="2660798" y="3021132"/>
          <a:ext cx="1207907"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38E889A-CB4E-4DA5-8115-42CBD1077F9F}">
      <dsp:nvSpPr>
        <dsp:cNvPr id="0" name=""/>
        <dsp:cNvSpPr/>
      </dsp:nvSpPr>
      <dsp:spPr>
        <a:xfrm>
          <a:off x="3989496" y="1330133"/>
          <a:ext cx="1207907" cy="1691070"/>
        </a:xfrm>
        <a:prstGeom prst="rect">
          <a:avLst/>
        </a:prstGeom>
        <a:solidFill>
          <a:schemeClr val="accent2">
            <a:tint val="40000"/>
            <a:alpha val="90000"/>
            <a:hueOff val="-363954"/>
            <a:satOff val="-32291"/>
            <a:lumOff val="-330"/>
            <a:alphaOff val="0"/>
          </a:schemeClr>
        </a:solidFill>
        <a:ln w="12700" cap="flat" cmpd="sng" algn="ctr">
          <a:solidFill>
            <a:schemeClr val="accent2">
              <a:tint val="40000"/>
              <a:alpha val="90000"/>
              <a:hueOff val="-363954"/>
              <a:satOff val="-32291"/>
              <a:lumOff val="-3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a:t>Keep soil microbiology “happy”</a:t>
          </a:r>
        </a:p>
      </dsp:txBody>
      <dsp:txXfrm>
        <a:off x="3989496" y="1972740"/>
        <a:ext cx="1207907" cy="1014642"/>
      </dsp:txXfrm>
    </dsp:sp>
    <dsp:sp modelId="{B2C02C34-33F8-4820-A42F-80AFB8DEB14C}">
      <dsp:nvSpPr>
        <dsp:cNvPr id="0" name=""/>
        <dsp:cNvSpPr/>
      </dsp:nvSpPr>
      <dsp:spPr>
        <a:xfrm>
          <a:off x="4339790" y="1499240"/>
          <a:ext cx="507321" cy="50732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4</a:t>
          </a:r>
        </a:p>
      </dsp:txBody>
      <dsp:txXfrm>
        <a:off x="4414085" y="1573535"/>
        <a:ext cx="358731" cy="358731"/>
      </dsp:txXfrm>
    </dsp:sp>
    <dsp:sp modelId="{771F26A7-C069-4EE1-99E3-C449D3177513}">
      <dsp:nvSpPr>
        <dsp:cNvPr id="0" name=""/>
        <dsp:cNvSpPr/>
      </dsp:nvSpPr>
      <dsp:spPr>
        <a:xfrm>
          <a:off x="3989496" y="3021132"/>
          <a:ext cx="1207907" cy="72"/>
        </a:xfrm>
        <a:prstGeom prst="rect">
          <a:avLst/>
        </a:prstGeom>
        <a:solidFill>
          <a:schemeClr val="accent2">
            <a:hueOff val="-679169"/>
            <a:satOff val="-39166"/>
            <a:lumOff val="4026"/>
            <a:alphaOff val="0"/>
          </a:schemeClr>
        </a:solidFill>
        <a:ln w="12700" cap="flat" cmpd="sng" algn="ctr">
          <a:solidFill>
            <a:schemeClr val="accent2">
              <a:hueOff val="-679169"/>
              <a:satOff val="-39166"/>
              <a:lumOff val="40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8758E30-A6E8-4672-9D9B-9B3F3B4C6628}">
      <dsp:nvSpPr>
        <dsp:cNvPr id="0" name=""/>
        <dsp:cNvSpPr/>
      </dsp:nvSpPr>
      <dsp:spPr>
        <a:xfrm>
          <a:off x="5318195" y="1330133"/>
          <a:ext cx="1207907" cy="1691070"/>
        </a:xfrm>
        <a:prstGeom prst="rect">
          <a:avLst/>
        </a:prstGeom>
        <a:solidFill>
          <a:schemeClr val="accent2">
            <a:tint val="40000"/>
            <a:alpha val="90000"/>
            <a:hueOff val="-485272"/>
            <a:satOff val="-43055"/>
            <a:lumOff val="-439"/>
            <a:alphaOff val="0"/>
          </a:schemeClr>
        </a:solidFill>
        <a:ln w="12700" cap="flat" cmpd="sng" algn="ctr">
          <a:solidFill>
            <a:schemeClr val="accent2">
              <a:tint val="40000"/>
              <a:alpha val="90000"/>
              <a:hueOff val="-485272"/>
              <a:satOff val="-43055"/>
              <a:lumOff val="-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dirty="0"/>
            <a:t>Don’t use synthetics (pesticides, herbicides, fertilizers)</a:t>
          </a:r>
        </a:p>
      </dsp:txBody>
      <dsp:txXfrm>
        <a:off x="5318195" y="1972740"/>
        <a:ext cx="1207907" cy="1014642"/>
      </dsp:txXfrm>
    </dsp:sp>
    <dsp:sp modelId="{C8D47F84-D42A-4262-AF4E-3C295DF2DF36}">
      <dsp:nvSpPr>
        <dsp:cNvPr id="0" name=""/>
        <dsp:cNvSpPr/>
      </dsp:nvSpPr>
      <dsp:spPr>
        <a:xfrm>
          <a:off x="5668488" y="1499240"/>
          <a:ext cx="507321" cy="507321"/>
        </a:xfrm>
        <a:prstGeom prst="ellipse">
          <a:avLst/>
        </a:prstGeom>
        <a:solidFill>
          <a:schemeClr val="accent2">
            <a:hueOff val="-776194"/>
            <a:satOff val="-44762"/>
            <a:lumOff val="4602"/>
            <a:alphaOff val="0"/>
          </a:schemeClr>
        </a:solidFill>
        <a:ln w="12700" cap="flat" cmpd="sng" algn="ctr">
          <a:solidFill>
            <a:schemeClr val="accent2">
              <a:hueOff val="-776194"/>
              <a:satOff val="-44762"/>
              <a:lumOff val="46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5</a:t>
          </a:r>
        </a:p>
      </dsp:txBody>
      <dsp:txXfrm>
        <a:off x="5742783" y="1573535"/>
        <a:ext cx="358731" cy="358731"/>
      </dsp:txXfrm>
    </dsp:sp>
    <dsp:sp modelId="{EDFB7D37-F36C-4BD6-A8D3-76CD75195C13}">
      <dsp:nvSpPr>
        <dsp:cNvPr id="0" name=""/>
        <dsp:cNvSpPr/>
      </dsp:nvSpPr>
      <dsp:spPr>
        <a:xfrm>
          <a:off x="5318195" y="3021132"/>
          <a:ext cx="1207907"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E4C7A84-D756-4039-AB81-5D57491B6AEC}">
      <dsp:nvSpPr>
        <dsp:cNvPr id="0" name=""/>
        <dsp:cNvSpPr/>
      </dsp:nvSpPr>
      <dsp:spPr>
        <a:xfrm>
          <a:off x="6646893" y="1330133"/>
          <a:ext cx="1207907" cy="1691070"/>
        </a:xfrm>
        <a:prstGeom prst="rect">
          <a:avLst/>
        </a:prstGeom>
        <a:solidFill>
          <a:schemeClr val="accent2">
            <a:tint val="40000"/>
            <a:alpha val="90000"/>
            <a:hueOff val="-606590"/>
            <a:satOff val="-53819"/>
            <a:lumOff val="-549"/>
            <a:alphaOff val="0"/>
          </a:schemeClr>
        </a:solidFill>
        <a:ln w="12700" cap="flat" cmpd="sng" algn="ctr">
          <a:solidFill>
            <a:schemeClr val="accent2">
              <a:tint val="40000"/>
              <a:alpha val="90000"/>
              <a:hueOff val="-606590"/>
              <a:satOff val="-53819"/>
              <a:lumOff val="-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a:t>Rotate crops</a:t>
          </a:r>
        </a:p>
      </dsp:txBody>
      <dsp:txXfrm>
        <a:off x="6646893" y="1972740"/>
        <a:ext cx="1207907" cy="1014642"/>
      </dsp:txXfrm>
    </dsp:sp>
    <dsp:sp modelId="{00612029-E8FA-4AD4-A960-D77D8B9B83B2}">
      <dsp:nvSpPr>
        <dsp:cNvPr id="0" name=""/>
        <dsp:cNvSpPr/>
      </dsp:nvSpPr>
      <dsp:spPr>
        <a:xfrm>
          <a:off x="6997187" y="1499240"/>
          <a:ext cx="507321" cy="507321"/>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6</a:t>
          </a:r>
        </a:p>
      </dsp:txBody>
      <dsp:txXfrm>
        <a:off x="7071482" y="1573535"/>
        <a:ext cx="358731" cy="358731"/>
      </dsp:txXfrm>
    </dsp:sp>
    <dsp:sp modelId="{18A07295-3840-4FAD-96F3-A83359F7B62C}">
      <dsp:nvSpPr>
        <dsp:cNvPr id="0" name=""/>
        <dsp:cNvSpPr/>
      </dsp:nvSpPr>
      <dsp:spPr>
        <a:xfrm>
          <a:off x="6646893" y="3021132"/>
          <a:ext cx="1207907" cy="72"/>
        </a:xfrm>
        <a:prstGeom prst="rect">
          <a:avLst/>
        </a:prstGeom>
        <a:solidFill>
          <a:schemeClr val="accent2">
            <a:hueOff val="-1067266"/>
            <a:satOff val="-61547"/>
            <a:lumOff val="6327"/>
            <a:alphaOff val="0"/>
          </a:schemeClr>
        </a:solidFill>
        <a:ln w="12700" cap="flat" cmpd="sng" algn="ctr">
          <a:solidFill>
            <a:schemeClr val="accent2">
              <a:hueOff val="-1067266"/>
              <a:satOff val="-61547"/>
              <a:lumOff val="632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D03793-06B7-4876-AFEC-BA6B3EFE9104}">
      <dsp:nvSpPr>
        <dsp:cNvPr id="0" name=""/>
        <dsp:cNvSpPr/>
      </dsp:nvSpPr>
      <dsp:spPr>
        <a:xfrm>
          <a:off x="7975592" y="1330133"/>
          <a:ext cx="1207907" cy="1691070"/>
        </a:xfrm>
        <a:prstGeom prst="rect">
          <a:avLst/>
        </a:prstGeom>
        <a:solidFill>
          <a:schemeClr val="accent2">
            <a:tint val="40000"/>
            <a:alpha val="90000"/>
            <a:hueOff val="-727908"/>
            <a:satOff val="-64582"/>
            <a:lumOff val="-659"/>
            <a:alphaOff val="0"/>
          </a:schemeClr>
        </a:solidFill>
        <a:ln w="12700" cap="flat" cmpd="sng" algn="ctr">
          <a:solidFill>
            <a:schemeClr val="accent2">
              <a:tint val="40000"/>
              <a:alpha val="90000"/>
              <a:hueOff val="-727908"/>
              <a:satOff val="-64582"/>
              <a:lumOff val="-6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a:t>Use soil building crops &amp; green manures</a:t>
          </a:r>
        </a:p>
      </dsp:txBody>
      <dsp:txXfrm>
        <a:off x="7975592" y="1972740"/>
        <a:ext cx="1207907" cy="1014642"/>
      </dsp:txXfrm>
    </dsp:sp>
    <dsp:sp modelId="{646055AB-6645-49A4-B2F9-DD7E01BFB842}">
      <dsp:nvSpPr>
        <dsp:cNvPr id="0" name=""/>
        <dsp:cNvSpPr/>
      </dsp:nvSpPr>
      <dsp:spPr>
        <a:xfrm>
          <a:off x="8325885" y="1499240"/>
          <a:ext cx="507321" cy="50732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7</a:t>
          </a:r>
        </a:p>
      </dsp:txBody>
      <dsp:txXfrm>
        <a:off x="8400180" y="1573535"/>
        <a:ext cx="358731" cy="358731"/>
      </dsp:txXfrm>
    </dsp:sp>
    <dsp:sp modelId="{191AC80B-C870-4C87-8F3D-74BF1770362A}">
      <dsp:nvSpPr>
        <dsp:cNvPr id="0" name=""/>
        <dsp:cNvSpPr/>
      </dsp:nvSpPr>
      <dsp:spPr>
        <a:xfrm>
          <a:off x="7975592" y="3021132"/>
          <a:ext cx="1207907" cy="72"/>
        </a:xfrm>
        <a:prstGeom prst="rect">
          <a:avLst/>
        </a:prstGeom>
        <a:solidFill>
          <a:schemeClr val="accent2">
            <a:hueOff val="-1261315"/>
            <a:satOff val="-72738"/>
            <a:lumOff val="7478"/>
            <a:alphaOff val="0"/>
          </a:schemeClr>
        </a:solidFill>
        <a:ln w="12700" cap="flat" cmpd="sng" algn="ctr">
          <a:solidFill>
            <a:schemeClr val="accent2">
              <a:hueOff val="-1261315"/>
              <a:satOff val="-72738"/>
              <a:lumOff val="747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0675AE7-8784-467D-94AA-67F4CD85BB1C}">
      <dsp:nvSpPr>
        <dsp:cNvPr id="0" name=""/>
        <dsp:cNvSpPr/>
      </dsp:nvSpPr>
      <dsp:spPr>
        <a:xfrm>
          <a:off x="9304290" y="1330133"/>
          <a:ext cx="1207907" cy="169107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173" tIns="330200" rIns="94173" bIns="330200" numCol="1" spcCol="1270" anchor="t" anchorCtr="0">
          <a:noAutofit/>
        </a:bodyPr>
        <a:lstStyle/>
        <a:p>
          <a:pPr marL="0" lvl="0" indent="0" algn="l" defTabSz="488950">
            <a:lnSpc>
              <a:spcPct val="90000"/>
            </a:lnSpc>
            <a:spcBef>
              <a:spcPct val="0"/>
            </a:spcBef>
            <a:spcAft>
              <a:spcPct val="35000"/>
            </a:spcAft>
            <a:buNone/>
          </a:pPr>
          <a:r>
            <a:rPr lang="en-US" sz="1100" kern="1200"/>
            <a:t>Build organic matter by using managed grazing &amp; animal manures</a:t>
          </a:r>
        </a:p>
      </dsp:txBody>
      <dsp:txXfrm>
        <a:off x="9304290" y="1972740"/>
        <a:ext cx="1207907" cy="1014642"/>
      </dsp:txXfrm>
    </dsp:sp>
    <dsp:sp modelId="{79E86F51-C058-4A1D-BBA0-35AAE690FB07}">
      <dsp:nvSpPr>
        <dsp:cNvPr id="0" name=""/>
        <dsp:cNvSpPr/>
      </dsp:nvSpPr>
      <dsp:spPr>
        <a:xfrm>
          <a:off x="9654583" y="1499240"/>
          <a:ext cx="507321" cy="507321"/>
        </a:xfrm>
        <a:prstGeom prst="ellipse">
          <a:avLst/>
        </a:prstGeom>
        <a:solidFill>
          <a:schemeClr val="accent2">
            <a:hueOff val="-1358339"/>
            <a:satOff val="-78333"/>
            <a:lumOff val="8053"/>
            <a:alphaOff val="0"/>
          </a:schemeClr>
        </a:solidFill>
        <a:ln w="12700" cap="flat" cmpd="sng" algn="ctr">
          <a:solidFill>
            <a:schemeClr val="accent2">
              <a:hueOff val="-1358339"/>
              <a:satOff val="-78333"/>
              <a:lumOff val="805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9553" tIns="12700" rIns="39553" bIns="12700" numCol="1" spcCol="1270" anchor="ctr" anchorCtr="0">
          <a:noAutofit/>
        </a:bodyPr>
        <a:lstStyle/>
        <a:p>
          <a:pPr marL="0" lvl="0" indent="0" algn="ctr" defTabSz="1022350">
            <a:lnSpc>
              <a:spcPct val="90000"/>
            </a:lnSpc>
            <a:spcBef>
              <a:spcPct val="0"/>
            </a:spcBef>
            <a:spcAft>
              <a:spcPct val="35000"/>
            </a:spcAft>
            <a:buNone/>
          </a:pPr>
          <a:r>
            <a:rPr lang="en-US" sz="2300" kern="1200"/>
            <a:t>8</a:t>
          </a:r>
        </a:p>
      </dsp:txBody>
      <dsp:txXfrm>
        <a:off x="9728878" y="1573535"/>
        <a:ext cx="358731" cy="358731"/>
      </dsp:txXfrm>
    </dsp:sp>
    <dsp:sp modelId="{85EA58B9-5531-496C-BCB6-49B9C739831A}">
      <dsp:nvSpPr>
        <dsp:cNvPr id="0" name=""/>
        <dsp:cNvSpPr/>
      </dsp:nvSpPr>
      <dsp:spPr>
        <a:xfrm>
          <a:off x="9304290" y="3021132"/>
          <a:ext cx="1207907"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E7962-B779-4520-AF57-29F673EF7C81}"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1C39B-6964-476A-8F53-4A302568BE73}" type="slidenum">
              <a:rPr lang="en-US" smtClean="0"/>
              <a:t>‹#›</a:t>
            </a:fld>
            <a:endParaRPr lang="en-US"/>
          </a:p>
        </p:txBody>
      </p:sp>
    </p:spTree>
    <p:extLst>
      <p:ext uri="{BB962C8B-B14F-4D97-AF65-F5344CB8AC3E}">
        <p14:creationId xmlns:p14="http://schemas.microsoft.com/office/powerpoint/2010/main" val="293174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a:t>
            </a:fld>
            <a:endParaRPr lang="en-US"/>
          </a:p>
        </p:txBody>
      </p:sp>
    </p:spTree>
    <p:extLst>
      <p:ext uri="{BB962C8B-B14F-4D97-AF65-F5344CB8AC3E}">
        <p14:creationId xmlns:p14="http://schemas.microsoft.com/office/powerpoint/2010/main" val="46245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11</a:t>
            </a:fld>
            <a:endParaRPr lang="en-US"/>
          </a:p>
        </p:txBody>
      </p:sp>
    </p:spTree>
    <p:extLst>
      <p:ext uri="{BB962C8B-B14F-4D97-AF65-F5344CB8AC3E}">
        <p14:creationId xmlns:p14="http://schemas.microsoft.com/office/powerpoint/2010/main" val="230093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12</a:t>
            </a:fld>
            <a:endParaRPr lang="en-US"/>
          </a:p>
        </p:txBody>
      </p:sp>
    </p:spTree>
    <p:extLst>
      <p:ext uri="{BB962C8B-B14F-4D97-AF65-F5344CB8AC3E}">
        <p14:creationId xmlns:p14="http://schemas.microsoft.com/office/powerpoint/2010/main" val="211023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13</a:t>
            </a:fld>
            <a:endParaRPr lang="en-US"/>
          </a:p>
        </p:txBody>
      </p:sp>
    </p:spTree>
    <p:extLst>
      <p:ext uri="{BB962C8B-B14F-4D97-AF65-F5344CB8AC3E}">
        <p14:creationId xmlns:p14="http://schemas.microsoft.com/office/powerpoint/2010/main" val="423214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14</a:t>
            </a:fld>
            <a:endParaRPr lang="en-US"/>
          </a:p>
        </p:txBody>
      </p:sp>
    </p:spTree>
    <p:extLst>
      <p:ext uri="{BB962C8B-B14F-4D97-AF65-F5344CB8AC3E}">
        <p14:creationId xmlns:p14="http://schemas.microsoft.com/office/powerpoint/2010/main" val="281666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15</a:t>
            </a:fld>
            <a:endParaRPr lang="en-US"/>
          </a:p>
        </p:txBody>
      </p:sp>
    </p:spTree>
    <p:extLst>
      <p:ext uri="{BB962C8B-B14F-4D97-AF65-F5344CB8AC3E}">
        <p14:creationId xmlns:p14="http://schemas.microsoft.com/office/powerpoint/2010/main" val="279208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16</a:t>
            </a:fld>
            <a:endParaRPr lang="en-US"/>
          </a:p>
        </p:txBody>
      </p:sp>
    </p:spTree>
    <p:extLst>
      <p:ext uri="{BB962C8B-B14F-4D97-AF65-F5344CB8AC3E}">
        <p14:creationId xmlns:p14="http://schemas.microsoft.com/office/powerpoint/2010/main" val="64492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17</a:t>
            </a:fld>
            <a:endParaRPr lang="en-US"/>
          </a:p>
        </p:txBody>
      </p:sp>
    </p:spTree>
    <p:extLst>
      <p:ext uri="{BB962C8B-B14F-4D97-AF65-F5344CB8AC3E}">
        <p14:creationId xmlns:p14="http://schemas.microsoft.com/office/powerpoint/2010/main" val="257848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18</a:t>
            </a:fld>
            <a:endParaRPr lang="en-US"/>
          </a:p>
        </p:txBody>
      </p:sp>
    </p:spTree>
    <p:extLst>
      <p:ext uri="{BB962C8B-B14F-4D97-AF65-F5344CB8AC3E}">
        <p14:creationId xmlns:p14="http://schemas.microsoft.com/office/powerpoint/2010/main" val="314582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21</a:t>
            </a:fld>
            <a:endParaRPr lang="en-US"/>
          </a:p>
        </p:txBody>
      </p:sp>
    </p:spTree>
    <p:extLst>
      <p:ext uri="{BB962C8B-B14F-4D97-AF65-F5344CB8AC3E}">
        <p14:creationId xmlns:p14="http://schemas.microsoft.com/office/powerpoint/2010/main" val="1348632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22</a:t>
            </a:fld>
            <a:endParaRPr lang="en-US"/>
          </a:p>
        </p:txBody>
      </p:sp>
    </p:spTree>
    <p:extLst>
      <p:ext uri="{BB962C8B-B14F-4D97-AF65-F5344CB8AC3E}">
        <p14:creationId xmlns:p14="http://schemas.microsoft.com/office/powerpoint/2010/main" val="383399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a:t>
            </a:fld>
            <a:endParaRPr lang="en-US"/>
          </a:p>
        </p:txBody>
      </p:sp>
    </p:spTree>
    <p:extLst>
      <p:ext uri="{BB962C8B-B14F-4D97-AF65-F5344CB8AC3E}">
        <p14:creationId xmlns:p14="http://schemas.microsoft.com/office/powerpoint/2010/main" val="357023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24</a:t>
            </a:fld>
            <a:endParaRPr lang="en-US"/>
          </a:p>
        </p:txBody>
      </p:sp>
    </p:spTree>
    <p:extLst>
      <p:ext uri="{BB962C8B-B14F-4D97-AF65-F5344CB8AC3E}">
        <p14:creationId xmlns:p14="http://schemas.microsoft.com/office/powerpoint/2010/main" val="423365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25</a:t>
            </a:fld>
            <a:endParaRPr lang="en-US"/>
          </a:p>
        </p:txBody>
      </p:sp>
    </p:spTree>
    <p:extLst>
      <p:ext uri="{BB962C8B-B14F-4D97-AF65-F5344CB8AC3E}">
        <p14:creationId xmlns:p14="http://schemas.microsoft.com/office/powerpoint/2010/main" val="230853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26</a:t>
            </a:fld>
            <a:endParaRPr lang="en-US"/>
          </a:p>
        </p:txBody>
      </p:sp>
    </p:spTree>
    <p:extLst>
      <p:ext uri="{BB962C8B-B14F-4D97-AF65-F5344CB8AC3E}">
        <p14:creationId xmlns:p14="http://schemas.microsoft.com/office/powerpoint/2010/main" val="727125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27</a:t>
            </a:fld>
            <a:endParaRPr lang="en-US"/>
          </a:p>
        </p:txBody>
      </p:sp>
    </p:spTree>
    <p:extLst>
      <p:ext uri="{BB962C8B-B14F-4D97-AF65-F5344CB8AC3E}">
        <p14:creationId xmlns:p14="http://schemas.microsoft.com/office/powerpoint/2010/main" val="3019802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28</a:t>
            </a:fld>
            <a:endParaRPr lang="en-US"/>
          </a:p>
        </p:txBody>
      </p:sp>
    </p:spTree>
    <p:extLst>
      <p:ext uri="{BB962C8B-B14F-4D97-AF65-F5344CB8AC3E}">
        <p14:creationId xmlns:p14="http://schemas.microsoft.com/office/powerpoint/2010/main" val="342607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3</a:t>
            </a:fld>
            <a:endParaRPr lang="en-US"/>
          </a:p>
        </p:txBody>
      </p:sp>
    </p:spTree>
    <p:extLst>
      <p:ext uri="{BB962C8B-B14F-4D97-AF65-F5344CB8AC3E}">
        <p14:creationId xmlns:p14="http://schemas.microsoft.com/office/powerpoint/2010/main" val="123621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4</a:t>
            </a:fld>
            <a:endParaRPr lang="en-US"/>
          </a:p>
        </p:txBody>
      </p:sp>
    </p:spTree>
    <p:extLst>
      <p:ext uri="{BB962C8B-B14F-4D97-AF65-F5344CB8AC3E}">
        <p14:creationId xmlns:p14="http://schemas.microsoft.com/office/powerpoint/2010/main" val="167216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5</a:t>
            </a:fld>
            <a:endParaRPr lang="en-US"/>
          </a:p>
        </p:txBody>
      </p:sp>
    </p:spTree>
    <p:extLst>
      <p:ext uri="{BB962C8B-B14F-4D97-AF65-F5344CB8AC3E}">
        <p14:creationId xmlns:p14="http://schemas.microsoft.com/office/powerpoint/2010/main" val="288696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6</a:t>
            </a:fld>
            <a:endParaRPr lang="en-US"/>
          </a:p>
        </p:txBody>
      </p:sp>
    </p:spTree>
    <p:extLst>
      <p:ext uri="{BB962C8B-B14F-4D97-AF65-F5344CB8AC3E}">
        <p14:creationId xmlns:p14="http://schemas.microsoft.com/office/powerpoint/2010/main" val="84955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7</a:t>
            </a:fld>
            <a:endParaRPr lang="en-US"/>
          </a:p>
        </p:txBody>
      </p:sp>
    </p:spTree>
    <p:extLst>
      <p:ext uri="{BB962C8B-B14F-4D97-AF65-F5344CB8AC3E}">
        <p14:creationId xmlns:p14="http://schemas.microsoft.com/office/powerpoint/2010/main" val="396980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8</a:t>
            </a:fld>
            <a:endParaRPr lang="en-US"/>
          </a:p>
        </p:txBody>
      </p:sp>
    </p:spTree>
    <p:extLst>
      <p:ext uri="{BB962C8B-B14F-4D97-AF65-F5344CB8AC3E}">
        <p14:creationId xmlns:p14="http://schemas.microsoft.com/office/powerpoint/2010/main" val="269485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4EC77F-3302-4C7F-BD72-40E3ED3C1684}" type="slidenum">
              <a:rPr lang="en-US" smtClean="0"/>
              <a:pPr/>
              <a:t>10</a:t>
            </a:fld>
            <a:endParaRPr lang="en-US"/>
          </a:p>
        </p:txBody>
      </p:sp>
    </p:spTree>
    <p:extLst>
      <p:ext uri="{BB962C8B-B14F-4D97-AF65-F5344CB8AC3E}">
        <p14:creationId xmlns:p14="http://schemas.microsoft.com/office/powerpoint/2010/main" val="347122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DC75-F4A2-44EB-8175-8F4FBFAD4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396713-0034-4759-A9D5-E6038AFBC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430AAF-1003-4DB7-BD4C-E3B40A597631}"/>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5" name="Footer Placeholder 4">
            <a:extLst>
              <a:ext uri="{FF2B5EF4-FFF2-40B4-BE49-F238E27FC236}">
                <a16:creationId xmlns:a16="http://schemas.microsoft.com/office/drawing/2014/main" id="{2707222F-307B-4EC3-9491-E680DBAB9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6C3EB-7104-4629-8DFE-1CBAE71CFFA0}"/>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306213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C0E1-EDA9-4871-B027-3A0EE1F607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0107E-33A4-4872-818F-5B45B4468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3D8D7-DE14-426D-85E1-DB150ED33BA0}"/>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5" name="Footer Placeholder 4">
            <a:extLst>
              <a:ext uri="{FF2B5EF4-FFF2-40B4-BE49-F238E27FC236}">
                <a16:creationId xmlns:a16="http://schemas.microsoft.com/office/drawing/2014/main" id="{3898C84E-67D4-40BF-95A3-8DDF11346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1BB42-3EDA-4AA1-B552-F965D5B3B5FE}"/>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214276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D03DF9-00D1-41C2-9AAF-3411232766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DD8E6-AC94-42D3-B241-B7A3ADA0B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5A85B-A8A9-462B-8E9F-5D09740B1414}"/>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5" name="Footer Placeholder 4">
            <a:extLst>
              <a:ext uri="{FF2B5EF4-FFF2-40B4-BE49-F238E27FC236}">
                <a16:creationId xmlns:a16="http://schemas.microsoft.com/office/drawing/2014/main" id="{92A7F4E9-03A4-40DF-867E-F11AFBACA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3AEB5-2258-4AA3-BDC2-1C0241DEB137}"/>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57616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3275-9142-4980-9486-95CDDBB85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DF667-79DC-431D-A19C-350EB4CFC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60880-8539-45CA-BB35-07F0055D88A2}"/>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5" name="Footer Placeholder 4">
            <a:extLst>
              <a:ext uri="{FF2B5EF4-FFF2-40B4-BE49-F238E27FC236}">
                <a16:creationId xmlns:a16="http://schemas.microsoft.com/office/drawing/2014/main" id="{EAA76608-D5BC-43AD-9545-70752219B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6EAC6-0707-481D-BEAA-0AF89CA6190F}"/>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401237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E781-CCAF-4363-9B1C-47FBE343F7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AA796-7AD8-4826-B74F-16F955E12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91FDD-01C9-496B-A869-6AF7FABD2E1C}"/>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5" name="Footer Placeholder 4">
            <a:extLst>
              <a:ext uri="{FF2B5EF4-FFF2-40B4-BE49-F238E27FC236}">
                <a16:creationId xmlns:a16="http://schemas.microsoft.com/office/drawing/2014/main" id="{ED6BDC54-BB1A-4FCE-B07E-D84DECA69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62660-07B0-4613-B1CB-1FAAD7504ACF}"/>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282610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4177-63A3-4BDC-B730-DE00764CE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4EFE5-9773-43EB-8B12-CEC305990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0C715-F2AB-41FA-88F1-BFB6C8FFDB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8B62B9-FCDF-4B66-A890-0E9EBA86299E}"/>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6" name="Footer Placeholder 5">
            <a:extLst>
              <a:ext uri="{FF2B5EF4-FFF2-40B4-BE49-F238E27FC236}">
                <a16:creationId xmlns:a16="http://schemas.microsoft.com/office/drawing/2014/main" id="{CADDFFB9-41A2-419D-874C-96906B36C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DA7D2-CAE3-43F4-B228-87E65CE9B34C}"/>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37092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E1FB-661B-4C1A-B9FC-A61AFDC29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BED68-B6FD-42CB-9641-C95FD51A0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6E2636-A0F2-4FFD-9A02-CC97EEBEF7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A98F4-B317-4307-B4EF-8E14341C2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8EAC26-C184-4D0C-A273-C7EF0D61A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D672A5-26E1-4921-ADC7-783908FCB217}"/>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8" name="Footer Placeholder 7">
            <a:extLst>
              <a:ext uri="{FF2B5EF4-FFF2-40B4-BE49-F238E27FC236}">
                <a16:creationId xmlns:a16="http://schemas.microsoft.com/office/drawing/2014/main" id="{5F7F6E84-CC75-4020-9713-BB284718A2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1BDF44-3154-44F7-8C12-614A1985E419}"/>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228974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33C6-0CDF-4E26-8F83-EA8ED112C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3DF814-3E02-40C4-BC78-D1DDDA839237}"/>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4" name="Footer Placeholder 3">
            <a:extLst>
              <a:ext uri="{FF2B5EF4-FFF2-40B4-BE49-F238E27FC236}">
                <a16:creationId xmlns:a16="http://schemas.microsoft.com/office/drawing/2014/main" id="{81FFFD7D-627E-41D3-B52D-27A5BF7513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B39BCD-824E-49E6-B8CC-0400E1665D6A}"/>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62609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8641D-F6C7-4AA7-B277-2628DCF1187E}"/>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3" name="Footer Placeholder 2">
            <a:extLst>
              <a:ext uri="{FF2B5EF4-FFF2-40B4-BE49-F238E27FC236}">
                <a16:creationId xmlns:a16="http://schemas.microsoft.com/office/drawing/2014/main" id="{E112DE53-949E-4678-B66B-2FCC35964A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582614-5032-4115-9828-01D3184A1764}"/>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38730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A41F-5B41-4BEC-8D83-BDADA1E9C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66DCC-295C-46A5-9F4D-4E70B5061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6DFCF5-2449-49DE-9C94-F85C97450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9BDC1-0573-40D7-BE0E-491A3827094E}"/>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6" name="Footer Placeholder 5">
            <a:extLst>
              <a:ext uri="{FF2B5EF4-FFF2-40B4-BE49-F238E27FC236}">
                <a16:creationId xmlns:a16="http://schemas.microsoft.com/office/drawing/2014/main" id="{2CD218C4-DA5A-4EFD-8D3D-F5A8CBFFB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6AA98-CB5D-4CD4-AB5F-DBACFDCB8F64}"/>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920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4F93-B725-4DB7-9D30-51468ED93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DB183-C10E-4173-BB39-190130F81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C4FE3C-D575-4C1A-AA56-CB971F93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4027D-3424-470E-B219-54CD5B364A2E}"/>
              </a:ext>
            </a:extLst>
          </p:cNvPr>
          <p:cNvSpPr>
            <a:spLocks noGrp="1"/>
          </p:cNvSpPr>
          <p:nvPr>
            <p:ph type="dt" sz="half" idx="10"/>
          </p:nvPr>
        </p:nvSpPr>
        <p:spPr/>
        <p:txBody>
          <a:bodyPr/>
          <a:lstStyle/>
          <a:p>
            <a:fld id="{114DD951-1991-4028-A1E1-082054063453}" type="datetimeFigureOut">
              <a:rPr lang="en-US" smtClean="0"/>
              <a:t>2/22/2021</a:t>
            </a:fld>
            <a:endParaRPr lang="en-US"/>
          </a:p>
        </p:txBody>
      </p:sp>
      <p:sp>
        <p:nvSpPr>
          <p:cNvPr id="6" name="Footer Placeholder 5">
            <a:extLst>
              <a:ext uri="{FF2B5EF4-FFF2-40B4-BE49-F238E27FC236}">
                <a16:creationId xmlns:a16="http://schemas.microsoft.com/office/drawing/2014/main" id="{A7881EA1-A797-4344-8AAA-BF01A45B4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743CD-5C74-4257-A70B-51F50DB16FDC}"/>
              </a:ext>
            </a:extLst>
          </p:cNvPr>
          <p:cNvSpPr>
            <a:spLocks noGrp="1"/>
          </p:cNvSpPr>
          <p:nvPr>
            <p:ph type="sldNum" sz="quarter" idx="12"/>
          </p:nvPr>
        </p:nvSpPr>
        <p:spPr/>
        <p:txBody>
          <a:bodyPr/>
          <a:lstStyle/>
          <a:p>
            <a:fld id="{ADBC0E92-74EA-4BCC-AD08-AD3387A57D56}" type="slidenum">
              <a:rPr lang="en-US" smtClean="0"/>
              <a:t>‹#›</a:t>
            </a:fld>
            <a:endParaRPr lang="en-US"/>
          </a:p>
        </p:txBody>
      </p:sp>
    </p:spTree>
    <p:extLst>
      <p:ext uri="{BB962C8B-B14F-4D97-AF65-F5344CB8AC3E}">
        <p14:creationId xmlns:p14="http://schemas.microsoft.com/office/powerpoint/2010/main" val="196955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1EFA1-1F06-4793-A77C-53A3EA481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A7AFA1-A7DF-489F-B2E9-00FCFB930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4C242-8E31-4337-9118-0616175C2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DD951-1991-4028-A1E1-082054063453}" type="datetimeFigureOut">
              <a:rPr lang="en-US" smtClean="0"/>
              <a:t>2/22/2021</a:t>
            </a:fld>
            <a:endParaRPr lang="en-US"/>
          </a:p>
        </p:txBody>
      </p:sp>
      <p:sp>
        <p:nvSpPr>
          <p:cNvPr id="5" name="Footer Placeholder 4">
            <a:extLst>
              <a:ext uri="{FF2B5EF4-FFF2-40B4-BE49-F238E27FC236}">
                <a16:creationId xmlns:a16="http://schemas.microsoft.com/office/drawing/2014/main" id="{B8AFE585-8F1C-4C98-AFEA-8B1E4820F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9D431B-5673-41C3-AC59-6107D73C1F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C0E92-74EA-4BCC-AD08-AD3387A57D56}" type="slidenum">
              <a:rPr lang="en-US" smtClean="0"/>
              <a:t>‹#›</a:t>
            </a:fld>
            <a:endParaRPr lang="en-US"/>
          </a:p>
        </p:txBody>
      </p:sp>
    </p:spTree>
    <p:extLst>
      <p:ext uri="{BB962C8B-B14F-4D97-AF65-F5344CB8AC3E}">
        <p14:creationId xmlns:p14="http://schemas.microsoft.com/office/powerpoint/2010/main" val="205790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1273" y="1122362"/>
            <a:ext cx="10723418" cy="284003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Organic Soils, Nutrients &amp; Composting</a:t>
            </a:r>
          </a:p>
          <a:p>
            <a:pPr algn="ctr">
              <a:lnSpc>
                <a:spcPct val="90000"/>
              </a:lnSpc>
              <a:spcBef>
                <a:spcPct val="0"/>
              </a:spcBef>
              <a:spcAft>
                <a:spcPts val="600"/>
              </a:spcAft>
            </a:pPr>
            <a:r>
              <a:rPr lang="en-US" sz="5400" dirty="0">
                <a:latin typeface="+mj-lt"/>
                <a:ea typeface="+mj-ea"/>
                <a:cs typeface="+mj-cs"/>
              </a:rPr>
              <a:t>Intro &amp;</a:t>
            </a:r>
            <a:endParaRPr lang="en-US" sz="5400" kern="1200" dirty="0">
              <a:solidFill>
                <a:schemeClr val="tx1"/>
              </a:solidFill>
              <a:latin typeface="+mj-lt"/>
              <a:ea typeface="+mj-ea"/>
              <a:cs typeface="+mj-cs"/>
            </a:endParaRPr>
          </a:p>
          <a:p>
            <a:pPr algn="ctr">
              <a:lnSpc>
                <a:spcPct val="90000"/>
              </a:lnSpc>
              <a:spcBef>
                <a:spcPct val="0"/>
              </a:spcBef>
              <a:spcAft>
                <a:spcPts val="600"/>
              </a:spcAft>
            </a:pPr>
            <a:r>
              <a:rPr lang="en-US" sz="5800" kern="1200" dirty="0">
                <a:solidFill>
                  <a:schemeClr val="tx1"/>
                </a:solidFill>
                <a:latin typeface="+mj-lt"/>
                <a:ea typeface="+mj-ea"/>
                <a:cs typeface="+mj-cs"/>
              </a:rPr>
              <a:t>Physical Properties </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1C5D181-2713-F74C-9541-04CA738E5746}"/>
              </a:ext>
            </a:extLst>
          </p:cNvPr>
          <p:cNvGrpSpPr/>
          <p:nvPr/>
        </p:nvGrpSpPr>
        <p:grpSpPr>
          <a:xfrm>
            <a:off x="434009" y="496259"/>
            <a:ext cx="8577667" cy="5947265"/>
            <a:chOff x="434009" y="496259"/>
            <a:chExt cx="8577667" cy="5947265"/>
          </a:xfrm>
        </p:grpSpPr>
        <p:pic>
          <p:nvPicPr>
            <p:cNvPr id="6" name="Picture 5" descr="Text&#10;&#10;Description automatically generated">
              <a:extLst>
                <a:ext uri="{FF2B5EF4-FFF2-40B4-BE49-F238E27FC236}">
                  <a16:creationId xmlns:a16="http://schemas.microsoft.com/office/drawing/2014/main" id="{ACE52015-112D-9944-B106-3D041EED0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0F13C137-795C-F544-AC4D-B3DBC31AB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8" name="TextBox 7">
              <a:extLst>
                <a:ext uri="{FF2B5EF4-FFF2-40B4-BE49-F238E27FC236}">
                  <a16:creationId xmlns:a16="http://schemas.microsoft.com/office/drawing/2014/main" id="{3CA3B21D-0DDA-9240-8B84-E436057C6EEA}"/>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54044"/>
            <a:ext cx="8229600" cy="5014054"/>
          </a:xfrm>
        </p:spPr>
        <p:txBody>
          <a:bodyPr>
            <a:normAutofit/>
          </a:bodyPr>
          <a:lstStyle/>
          <a:p>
            <a:r>
              <a:rPr lang="en-US" dirty="0"/>
              <a:t>the </a:t>
            </a:r>
            <a:r>
              <a:rPr lang="en-US" u="sng" dirty="0"/>
              <a:t>interface</a:t>
            </a:r>
            <a:r>
              <a:rPr lang="en-US" dirty="0"/>
              <a:t> between</a:t>
            </a:r>
            <a:br>
              <a:rPr lang="en-US" dirty="0"/>
            </a:br>
            <a:r>
              <a:rPr lang="en-US" dirty="0"/>
              <a:t>living &amp;dead</a:t>
            </a:r>
            <a:br>
              <a:rPr lang="en-US" dirty="0"/>
            </a:br>
            <a:endParaRPr lang="en-US" dirty="0"/>
          </a:p>
        </p:txBody>
      </p:sp>
      <p:sp>
        <p:nvSpPr>
          <p:cNvPr id="2" name="TextBox 1"/>
          <p:cNvSpPr txBox="1"/>
          <p:nvPr/>
        </p:nvSpPr>
        <p:spPr>
          <a:xfrm>
            <a:off x="2872946" y="3218935"/>
            <a:ext cx="7162800" cy="2677656"/>
          </a:xfrm>
          <a:prstGeom prst="rect">
            <a:avLst/>
          </a:prstGeom>
          <a:noFill/>
        </p:spPr>
        <p:txBody>
          <a:bodyPr wrap="square" rtlCol="0">
            <a:spAutoFit/>
          </a:bodyPr>
          <a:lstStyle/>
          <a:p>
            <a:r>
              <a:rPr lang="en-US" sz="2400" dirty="0"/>
              <a:t>Think about that statement.  </a:t>
            </a:r>
          </a:p>
          <a:p>
            <a:endParaRPr lang="en-US" sz="2400" dirty="0"/>
          </a:p>
          <a:p>
            <a:r>
              <a:rPr lang="en-US" sz="2400" dirty="0"/>
              <a:t>In soil, lifeless minerals are taken up by soil organisms or by plants and become part of a living system.  Conversely, organisms that formerly were alive, become recycled to release their nutrients back into the environment for use again</a:t>
            </a:r>
          </a:p>
        </p:txBody>
      </p:sp>
      <p:sp>
        <p:nvSpPr>
          <p:cNvPr id="5" name="Footer Placeholder 4">
            <a:extLst>
              <a:ext uri="{FF2B5EF4-FFF2-40B4-BE49-F238E27FC236}">
                <a16:creationId xmlns:a16="http://schemas.microsoft.com/office/drawing/2014/main" id="{AE0F4F0D-B6D4-E24A-9398-31421D17EF9C}"/>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6" name="Picture 5" descr="Logo&#10;&#10;Description automatically generated">
            <a:extLst>
              <a:ext uri="{FF2B5EF4-FFF2-40B4-BE49-F238E27FC236}">
                <a16:creationId xmlns:a16="http://schemas.microsoft.com/office/drawing/2014/main" id="{E19B0FF8-025C-894E-87F0-F2AE44524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7" name="Picture 6" descr="Logo&#10;&#10;Description automatically generated">
            <a:extLst>
              <a:ext uri="{FF2B5EF4-FFF2-40B4-BE49-F238E27FC236}">
                <a16:creationId xmlns:a16="http://schemas.microsoft.com/office/drawing/2014/main" id="{812EBAEA-ABCD-ED49-B57D-3CBA4333A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a:normAutofit/>
          </a:bodyPr>
          <a:lstStyle/>
          <a:p>
            <a:pPr algn="ctr"/>
            <a:r>
              <a:rPr lang="en-US" sz="5000">
                <a:solidFill>
                  <a:schemeClr val="bg1">
                    <a:lumMod val="95000"/>
                    <a:lumOff val="5000"/>
                  </a:schemeClr>
                </a:solidFill>
              </a:rPr>
              <a:t>Let’s look at </a:t>
            </a:r>
            <a:r>
              <a:rPr lang="en-US" sz="5000" u="sng">
                <a:solidFill>
                  <a:schemeClr val="bg1">
                    <a:lumMod val="95000"/>
                    <a:lumOff val="5000"/>
                  </a:schemeClr>
                </a:solidFill>
              </a:rPr>
              <a:t>physical</a:t>
            </a:r>
            <a:r>
              <a:rPr lang="en-US" sz="5000">
                <a:solidFill>
                  <a:schemeClr val="bg1">
                    <a:lumMod val="95000"/>
                    <a:lumOff val="5000"/>
                  </a:schemeClr>
                </a:solidFill>
              </a:rPr>
              <a:t> properties of soil, starting with it’s structure.</a:t>
            </a:r>
            <a:br>
              <a:rPr lang="en-US" sz="5000">
                <a:solidFill>
                  <a:schemeClr val="bg1">
                    <a:lumMod val="95000"/>
                    <a:lumOff val="5000"/>
                  </a:schemeClr>
                </a:solidFill>
              </a:rPr>
            </a:br>
            <a:br>
              <a:rPr lang="en-US" sz="5000">
                <a:solidFill>
                  <a:schemeClr val="bg1">
                    <a:lumMod val="95000"/>
                    <a:lumOff val="5000"/>
                  </a:schemeClr>
                </a:solidFill>
              </a:rPr>
            </a:br>
            <a:endParaRPr lang="en-US" sz="5000">
              <a:solidFill>
                <a:schemeClr val="bg1">
                  <a:lumMod val="95000"/>
                  <a:lumOff val="5000"/>
                </a:schemeClr>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3D1C056C-CF76-544F-A44E-0913044ED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 y="4386251"/>
            <a:ext cx="844119" cy="778978"/>
          </a:xfrm>
          <a:prstGeom prst="rect">
            <a:avLst/>
          </a:prstGeom>
        </p:spPr>
      </p:pic>
      <p:sp>
        <p:nvSpPr>
          <p:cNvPr id="12" name="TextBox 11">
            <a:extLst>
              <a:ext uri="{FF2B5EF4-FFF2-40B4-BE49-F238E27FC236}">
                <a16:creationId xmlns:a16="http://schemas.microsoft.com/office/drawing/2014/main" id="{15FA740F-DBE9-1C45-936B-DA61DC657AC3}"/>
              </a:ext>
            </a:extLst>
          </p:cNvPr>
          <p:cNvSpPr txBox="1"/>
          <p:nvPr/>
        </p:nvSpPr>
        <p:spPr>
          <a:xfrm>
            <a:off x="173736" y="5165229"/>
            <a:ext cx="221730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effectLst/>
              <a:latin typeface="+mn-lt"/>
              <a:ea typeface="+mn-ea"/>
              <a:cs typeface="+mn-cs"/>
            </a:endParaRPr>
          </a:p>
          <a:p>
            <a:endParaRPr lang="en-US" sz="800" dirty="0">
              <a:latin typeface="+mn-lt"/>
            </a:endParaRPr>
          </a:p>
        </p:txBody>
      </p:sp>
      <p:pic>
        <p:nvPicPr>
          <p:cNvPr id="13" name="Picture 12" descr="Text&#10;&#10;Description automatically generated">
            <a:extLst>
              <a:ext uri="{FF2B5EF4-FFF2-40B4-BE49-F238E27FC236}">
                <a16:creationId xmlns:a16="http://schemas.microsoft.com/office/drawing/2014/main" id="{F1D317FD-912B-E645-A822-00E4424F9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 y="191459"/>
            <a:ext cx="2514600" cy="75438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42950" y="742951"/>
            <a:ext cx="3476625" cy="4962524"/>
          </a:xfrm>
        </p:spPr>
        <p:txBody>
          <a:bodyPr>
            <a:normAutofit/>
          </a:bodyPr>
          <a:lstStyle/>
          <a:p>
            <a:pPr algn="ctr"/>
            <a:r>
              <a:rPr lang="en-US" sz="4800">
                <a:solidFill>
                  <a:srgbClr val="FFFFFF"/>
                </a:solidFill>
              </a:rPr>
              <a:t>Soil Structure, it’s made up of:</a:t>
            </a:r>
            <a:br>
              <a:rPr lang="en-US" sz="4800">
                <a:solidFill>
                  <a:srgbClr val="FFFFFF"/>
                </a:solidFill>
              </a:rPr>
            </a:br>
            <a:r>
              <a:rPr lang="en-US" sz="4800">
                <a:solidFill>
                  <a:srgbClr val="FFFFFF"/>
                </a:solidFill>
              </a:rPr>
              <a:t>1. solids</a:t>
            </a:r>
            <a:br>
              <a:rPr lang="en-US" sz="4800">
                <a:solidFill>
                  <a:srgbClr val="FFFFFF"/>
                </a:solidFill>
              </a:rPr>
            </a:br>
            <a:r>
              <a:rPr lang="en-US" sz="4800">
                <a:solidFill>
                  <a:srgbClr val="FFFFFF"/>
                </a:solidFill>
              </a:rPr>
              <a:t>2.  pores</a:t>
            </a:r>
          </a:p>
        </p:txBody>
      </p:sp>
      <p:pic>
        <p:nvPicPr>
          <p:cNvPr id="2050" name="Picture 2" descr="http://www.westone.wa.gov.au/toolbox6/hort6/html/resources/depot/hort_file/soil_struct/files/pores.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822" y="570811"/>
            <a:ext cx="6553545" cy="57243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0B55B3-6CD9-344C-82A8-D785B13F1564}"/>
              </a:ext>
            </a:extLst>
          </p:cNvPr>
          <p:cNvGrpSpPr/>
          <p:nvPr/>
        </p:nvGrpSpPr>
        <p:grpSpPr>
          <a:xfrm>
            <a:off x="434009" y="496259"/>
            <a:ext cx="8577667" cy="5947265"/>
            <a:chOff x="434009" y="496259"/>
            <a:chExt cx="8577667" cy="5947265"/>
          </a:xfrm>
        </p:grpSpPr>
        <p:pic>
          <p:nvPicPr>
            <p:cNvPr id="6" name="Picture 5" descr="Text&#10;&#10;Description automatically generated">
              <a:extLst>
                <a:ext uri="{FF2B5EF4-FFF2-40B4-BE49-F238E27FC236}">
                  <a16:creationId xmlns:a16="http://schemas.microsoft.com/office/drawing/2014/main" id="{37B40958-0286-114D-9EA7-ADDD261C7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5784198D-F88D-3646-9D44-1C991CFA0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8" name="TextBox 7">
              <a:extLst>
                <a:ext uri="{FF2B5EF4-FFF2-40B4-BE49-F238E27FC236}">
                  <a16:creationId xmlns:a16="http://schemas.microsoft.com/office/drawing/2014/main" id="{7C303248-3838-C54C-A371-714599FAEAD0}"/>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a:normAutofit/>
          </a:bodyPr>
          <a:lstStyle/>
          <a:p>
            <a:pPr algn="ctr"/>
            <a:r>
              <a:rPr lang="en-US" sz="3400">
                <a:solidFill>
                  <a:schemeClr val="bg1">
                    <a:lumMod val="95000"/>
                    <a:lumOff val="5000"/>
                  </a:schemeClr>
                </a:solidFill>
              </a:rPr>
              <a:t>Soil Pores</a:t>
            </a:r>
            <a:br>
              <a:rPr lang="en-US" sz="3400">
                <a:solidFill>
                  <a:schemeClr val="bg1">
                    <a:lumMod val="95000"/>
                    <a:lumOff val="5000"/>
                  </a:schemeClr>
                </a:solidFill>
              </a:rPr>
            </a:br>
            <a:r>
              <a:rPr lang="en-US" sz="3400">
                <a:solidFill>
                  <a:schemeClr val="bg1">
                    <a:lumMod val="95000"/>
                    <a:lumOff val="5000"/>
                  </a:schemeClr>
                </a:solidFill>
              </a:rPr>
              <a:t>Liquids – mostly rainwater</a:t>
            </a:r>
            <a:br>
              <a:rPr lang="en-US" sz="3400">
                <a:solidFill>
                  <a:schemeClr val="bg1">
                    <a:lumMod val="95000"/>
                    <a:lumOff val="5000"/>
                  </a:schemeClr>
                </a:solidFill>
              </a:rPr>
            </a:br>
            <a:r>
              <a:rPr lang="en-US" sz="3400">
                <a:solidFill>
                  <a:schemeClr val="bg1">
                    <a:lumMod val="95000"/>
                    <a:lumOff val="5000"/>
                  </a:schemeClr>
                </a:solidFill>
              </a:rPr>
              <a:t>form a film around the solid particles.  Fills the smaller pores – 25% of total</a:t>
            </a:r>
            <a:br>
              <a:rPr lang="en-US" sz="3400">
                <a:solidFill>
                  <a:schemeClr val="bg1">
                    <a:lumMod val="95000"/>
                    <a:lumOff val="5000"/>
                  </a:schemeClr>
                </a:solidFill>
              </a:rPr>
            </a:br>
            <a:br>
              <a:rPr lang="en-US" sz="3400">
                <a:solidFill>
                  <a:schemeClr val="bg1">
                    <a:lumMod val="95000"/>
                    <a:lumOff val="5000"/>
                  </a:schemeClr>
                </a:solidFill>
              </a:rPr>
            </a:br>
            <a:r>
              <a:rPr lang="en-US" sz="3400">
                <a:solidFill>
                  <a:schemeClr val="bg1">
                    <a:lumMod val="95000"/>
                    <a:lumOff val="5000"/>
                  </a:schemeClr>
                </a:solidFill>
              </a:rPr>
              <a:t>Gases – oxygen &amp; CO2 fill the larger pores – 25% of total</a:t>
            </a:r>
          </a:p>
        </p:txBody>
      </p:sp>
      <p:pic>
        <p:nvPicPr>
          <p:cNvPr id="5" name="Picture 4" descr="A black and white logo&#10;&#10;Description automatically generated with low confidence">
            <a:extLst>
              <a:ext uri="{FF2B5EF4-FFF2-40B4-BE49-F238E27FC236}">
                <a16:creationId xmlns:a16="http://schemas.microsoft.com/office/drawing/2014/main" id="{A8E6B036-D2B0-B242-989F-D0D32EF7A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 y="4386251"/>
            <a:ext cx="844119" cy="778978"/>
          </a:xfrm>
          <a:prstGeom prst="rect">
            <a:avLst/>
          </a:prstGeom>
        </p:spPr>
      </p:pic>
      <p:sp>
        <p:nvSpPr>
          <p:cNvPr id="6" name="TextBox 5">
            <a:extLst>
              <a:ext uri="{FF2B5EF4-FFF2-40B4-BE49-F238E27FC236}">
                <a16:creationId xmlns:a16="http://schemas.microsoft.com/office/drawing/2014/main" id="{323AB98D-0CB9-1A49-9F90-F4AB48B6A250}"/>
              </a:ext>
            </a:extLst>
          </p:cNvPr>
          <p:cNvSpPr txBox="1"/>
          <p:nvPr/>
        </p:nvSpPr>
        <p:spPr>
          <a:xfrm>
            <a:off x="173736" y="5165229"/>
            <a:ext cx="2217303"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effectLst/>
              <a:latin typeface="+mn-lt"/>
              <a:ea typeface="+mn-ea"/>
              <a:cs typeface="+mn-cs"/>
            </a:endParaRPr>
          </a:p>
          <a:p>
            <a:endParaRPr lang="en-US" sz="800" dirty="0">
              <a:latin typeface="+mn-lt"/>
            </a:endParaRPr>
          </a:p>
        </p:txBody>
      </p:sp>
      <p:pic>
        <p:nvPicPr>
          <p:cNvPr id="7" name="Picture 6" descr="Text&#10;&#10;Description automatically generated">
            <a:extLst>
              <a:ext uri="{FF2B5EF4-FFF2-40B4-BE49-F238E27FC236}">
                <a16:creationId xmlns:a16="http://schemas.microsoft.com/office/drawing/2014/main" id="{A36BF52D-3A28-104C-A73E-BFAFA3DFD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 y="191459"/>
            <a:ext cx="2514600" cy="75438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85519" y="1007707"/>
            <a:ext cx="4256314" cy="4519094"/>
          </a:xfrm>
        </p:spPr>
        <p:txBody>
          <a:bodyPr>
            <a:normAutofit/>
          </a:bodyPr>
          <a:lstStyle/>
          <a:p>
            <a:r>
              <a:rPr lang="en-US" sz="3400"/>
              <a:t>Soil solids</a:t>
            </a:r>
            <a:br>
              <a:rPr lang="en-US" sz="3400"/>
            </a:br>
            <a:br>
              <a:rPr lang="en-US" sz="3400"/>
            </a:br>
            <a:r>
              <a:rPr lang="en-US" sz="3400"/>
              <a:t>Mineral particles (45%)</a:t>
            </a:r>
            <a:br>
              <a:rPr lang="en-US" sz="3400"/>
            </a:br>
            <a:r>
              <a:rPr lang="en-US" sz="3400"/>
              <a:t>form a skeletal framework on which </a:t>
            </a:r>
            <a:br>
              <a:rPr lang="en-US" sz="3400"/>
            </a:br>
            <a:r>
              <a:rPr lang="en-US" sz="3400"/>
              <a:t>Humus – organic particles (5%)</a:t>
            </a:r>
            <a:br>
              <a:rPr lang="en-US" sz="3400"/>
            </a:br>
            <a:r>
              <a:rPr lang="en-US" sz="3400"/>
              <a:t>are </a:t>
            </a:r>
            <a:r>
              <a:rPr lang="en-US" sz="3400" u="sng"/>
              <a:t>ad</a:t>
            </a:r>
            <a:r>
              <a:rPr lang="en-US" sz="3400"/>
              <a:t>sorbed</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black and white logo&#10;&#10;Description automatically generated with low confidence">
            <a:extLst>
              <a:ext uri="{FF2B5EF4-FFF2-40B4-BE49-F238E27FC236}">
                <a16:creationId xmlns:a16="http://schemas.microsoft.com/office/drawing/2014/main" id="{921010DE-7167-404B-B970-67834ACBF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29" y="4872455"/>
            <a:ext cx="844119" cy="778978"/>
          </a:xfrm>
          <a:prstGeom prst="rect">
            <a:avLst/>
          </a:prstGeom>
        </p:spPr>
      </p:pic>
      <p:sp>
        <p:nvSpPr>
          <p:cNvPr id="6" name="TextBox 5">
            <a:extLst>
              <a:ext uri="{FF2B5EF4-FFF2-40B4-BE49-F238E27FC236}">
                <a16:creationId xmlns:a16="http://schemas.microsoft.com/office/drawing/2014/main" id="{FF1DA757-7E95-CA47-87E4-2B8599230845}"/>
              </a:ext>
            </a:extLst>
          </p:cNvPr>
          <p:cNvSpPr txBox="1"/>
          <p:nvPr/>
        </p:nvSpPr>
        <p:spPr>
          <a:xfrm>
            <a:off x="173736" y="5654552"/>
            <a:ext cx="31970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bg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bg1"/>
              </a:solidFill>
              <a:effectLst/>
              <a:latin typeface="+mn-lt"/>
              <a:ea typeface="+mn-ea"/>
              <a:cs typeface="+mn-cs"/>
            </a:endParaRPr>
          </a:p>
          <a:p>
            <a:endParaRPr lang="en-US" sz="800" dirty="0">
              <a:solidFill>
                <a:schemeClr val="bg1"/>
              </a:solidFill>
              <a:latin typeface="+mn-lt"/>
            </a:endParaRPr>
          </a:p>
        </p:txBody>
      </p:sp>
      <p:pic>
        <p:nvPicPr>
          <p:cNvPr id="7" name="Picture 6" descr="Text&#10;&#10;Description automatically generated">
            <a:extLst>
              <a:ext uri="{FF2B5EF4-FFF2-40B4-BE49-F238E27FC236}">
                <a16:creationId xmlns:a16="http://schemas.microsoft.com/office/drawing/2014/main" id="{58E32D92-A455-3F40-BC40-DAF8C4A89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 y="191459"/>
            <a:ext cx="2514600" cy="7543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4"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itle 3"/>
          <p:cNvSpPr>
            <a:spLocks noGrp="1"/>
          </p:cNvSpPr>
          <p:nvPr>
            <p:ph type="title"/>
          </p:nvPr>
        </p:nvSpPr>
        <p:spPr>
          <a:xfrm>
            <a:off x="539414" y="1270007"/>
            <a:ext cx="5845097" cy="4317987"/>
          </a:xfrm>
        </p:spPr>
        <p:txBody>
          <a:bodyPr vert="horz" lIns="91440" tIns="45720" rIns="91440" bIns="45720" rtlCol="0" anchor="ctr">
            <a:normAutofit/>
          </a:bodyPr>
          <a:lstStyle/>
          <a:p>
            <a:pPr algn="r"/>
            <a:r>
              <a:rPr lang="en-US" sz="4000" kern="1200">
                <a:solidFill>
                  <a:schemeClr val="bg1"/>
                </a:solidFill>
                <a:latin typeface="+mj-lt"/>
                <a:ea typeface="+mj-ea"/>
                <a:cs typeface="+mj-cs"/>
              </a:rPr>
              <a:t>An ideal soil</a:t>
            </a:r>
            <a:br>
              <a:rPr lang="en-US" sz="4000" kern="1200">
                <a:solidFill>
                  <a:schemeClr val="bg1"/>
                </a:solidFill>
                <a:latin typeface="+mj-lt"/>
                <a:ea typeface="+mj-ea"/>
                <a:cs typeface="+mj-cs"/>
              </a:rPr>
            </a:br>
            <a:br>
              <a:rPr lang="en-US" sz="4000" kern="1200">
                <a:solidFill>
                  <a:schemeClr val="bg1"/>
                </a:solidFill>
                <a:latin typeface="+mj-lt"/>
                <a:ea typeface="+mj-ea"/>
                <a:cs typeface="+mj-cs"/>
              </a:rPr>
            </a:br>
            <a:r>
              <a:rPr lang="en-US" sz="4000" kern="1200">
                <a:solidFill>
                  <a:schemeClr val="bg1"/>
                </a:solidFill>
                <a:latin typeface="+mj-lt"/>
                <a:ea typeface="+mj-ea"/>
                <a:cs typeface="+mj-cs"/>
              </a:rPr>
              <a:t>45% mineral particles</a:t>
            </a:r>
            <a:br>
              <a:rPr lang="en-US" sz="4000" kern="1200">
                <a:solidFill>
                  <a:schemeClr val="bg1"/>
                </a:solidFill>
                <a:latin typeface="+mj-lt"/>
                <a:ea typeface="+mj-ea"/>
                <a:cs typeface="+mj-cs"/>
              </a:rPr>
            </a:br>
            <a:r>
              <a:rPr lang="en-US" sz="4000" kern="1200">
                <a:solidFill>
                  <a:schemeClr val="bg1"/>
                </a:solidFill>
                <a:latin typeface="+mj-lt"/>
                <a:ea typeface="+mj-ea"/>
                <a:cs typeface="+mj-cs"/>
              </a:rPr>
              <a:t>5% organic particles</a:t>
            </a:r>
            <a:br>
              <a:rPr lang="en-US" sz="4000" kern="1200">
                <a:solidFill>
                  <a:schemeClr val="bg1"/>
                </a:solidFill>
                <a:latin typeface="+mj-lt"/>
                <a:ea typeface="+mj-ea"/>
                <a:cs typeface="+mj-cs"/>
              </a:rPr>
            </a:br>
            <a:r>
              <a:rPr lang="en-US" sz="4000" kern="1200">
                <a:solidFill>
                  <a:schemeClr val="bg1"/>
                </a:solidFill>
                <a:latin typeface="+mj-lt"/>
                <a:ea typeface="+mj-ea"/>
                <a:cs typeface="+mj-cs"/>
              </a:rPr>
              <a:t>25% water in pore spaces</a:t>
            </a:r>
            <a:br>
              <a:rPr lang="en-US" sz="4000" kern="1200">
                <a:solidFill>
                  <a:schemeClr val="bg1"/>
                </a:solidFill>
                <a:latin typeface="+mj-lt"/>
                <a:ea typeface="+mj-ea"/>
                <a:cs typeface="+mj-cs"/>
              </a:rPr>
            </a:br>
            <a:r>
              <a:rPr lang="en-US" sz="4000" kern="1200">
                <a:solidFill>
                  <a:schemeClr val="bg1"/>
                </a:solidFill>
                <a:latin typeface="+mj-lt"/>
                <a:ea typeface="+mj-ea"/>
                <a:cs typeface="+mj-cs"/>
              </a:rPr>
              <a:t>25% gases in pore spaces</a:t>
            </a:r>
          </a:p>
        </p:txBody>
      </p:sp>
      <p:pic>
        <p:nvPicPr>
          <p:cNvPr id="17" name="Picture 16" descr="A black and white logo&#10;&#10;Description automatically generated with low confidence">
            <a:extLst>
              <a:ext uri="{FF2B5EF4-FFF2-40B4-BE49-F238E27FC236}">
                <a16:creationId xmlns:a16="http://schemas.microsoft.com/office/drawing/2014/main" id="{6C574C47-6A8F-8C4B-A9B1-D3650891F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56" y="5943738"/>
            <a:ext cx="844119" cy="778978"/>
          </a:xfrm>
          <a:prstGeom prst="rect">
            <a:avLst/>
          </a:prstGeom>
        </p:spPr>
      </p:pic>
      <p:pic>
        <p:nvPicPr>
          <p:cNvPr id="18" name="Picture 17" descr="Text&#10;&#10;Description automatically generated">
            <a:extLst>
              <a:ext uri="{FF2B5EF4-FFF2-40B4-BE49-F238E27FC236}">
                <a16:creationId xmlns:a16="http://schemas.microsoft.com/office/drawing/2014/main" id="{DFD00DA8-CAB8-5749-8C3A-1F13EB899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 y="191459"/>
            <a:ext cx="2514600" cy="754380"/>
          </a:xfrm>
          <a:prstGeom prst="rect">
            <a:avLst/>
          </a:prstGeom>
        </p:spPr>
      </p:pic>
      <p:sp>
        <p:nvSpPr>
          <p:cNvPr id="19" name="TextBox 18">
            <a:extLst>
              <a:ext uri="{FF2B5EF4-FFF2-40B4-BE49-F238E27FC236}">
                <a16:creationId xmlns:a16="http://schemas.microsoft.com/office/drawing/2014/main" id="{1E52AD62-3D93-0B4D-ADB1-979EEBD34649}"/>
              </a:ext>
            </a:extLst>
          </p:cNvPr>
          <p:cNvSpPr txBox="1"/>
          <p:nvPr/>
        </p:nvSpPr>
        <p:spPr>
          <a:xfrm>
            <a:off x="973174" y="5971280"/>
            <a:ext cx="51228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bg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bg1"/>
              </a:solidFill>
              <a:effectLst/>
              <a:latin typeface="+mn-lt"/>
              <a:ea typeface="+mn-ea"/>
              <a:cs typeface="+mn-cs"/>
            </a:endParaRPr>
          </a:p>
          <a:p>
            <a:endParaRPr lang="en-US" sz="800" dirty="0">
              <a:solidFill>
                <a:schemeClr val="bg1"/>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Shape 12">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80281" y="2961564"/>
            <a:ext cx="5124734" cy="3268639"/>
          </a:xfrm>
        </p:spPr>
        <p:txBody>
          <a:bodyPr vert="horz" lIns="91440" tIns="45720" rIns="91440" bIns="45720" rtlCol="0" anchor="ctr">
            <a:normAutofit/>
          </a:bodyPr>
          <a:lstStyle/>
          <a:p>
            <a:r>
              <a:rPr lang="en-US" sz="2300" kern="1200">
                <a:solidFill>
                  <a:schemeClr val="bg1"/>
                </a:solidFill>
                <a:latin typeface="+mj-lt"/>
                <a:ea typeface="+mj-ea"/>
                <a:cs typeface="+mj-cs"/>
              </a:rPr>
              <a:t>Most soil physical qualities are derived from parent rock material.</a:t>
            </a:r>
            <a:br>
              <a:rPr lang="en-US" sz="2300" kern="1200">
                <a:solidFill>
                  <a:schemeClr val="bg1"/>
                </a:solidFill>
                <a:latin typeface="+mj-lt"/>
                <a:ea typeface="+mj-ea"/>
                <a:cs typeface="+mj-cs"/>
              </a:rPr>
            </a:br>
            <a:br>
              <a:rPr lang="en-US" sz="2300" kern="1200">
                <a:solidFill>
                  <a:schemeClr val="bg1"/>
                </a:solidFill>
                <a:latin typeface="+mj-lt"/>
                <a:ea typeface="+mj-ea"/>
                <a:cs typeface="+mj-cs"/>
              </a:rPr>
            </a:br>
            <a:r>
              <a:rPr lang="en-US" sz="2300" kern="1200">
                <a:solidFill>
                  <a:schemeClr val="bg1"/>
                </a:solidFill>
                <a:latin typeface="+mj-lt"/>
                <a:ea typeface="+mj-ea"/>
                <a:cs typeface="+mj-cs"/>
              </a:rPr>
              <a:t>The soil physical properties change as one digs deeper into soil layers or horizons.</a:t>
            </a:r>
            <a:br>
              <a:rPr lang="en-US" sz="2300" kern="1200">
                <a:solidFill>
                  <a:schemeClr val="bg1"/>
                </a:solidFill>
                <a:latin typeface="+mj-lt"/>
                <a:ea typeface="+mj-ea"/>
                <a:cs typeface="+mj-cs"/>
              </a:rPr>
            </a:br>
            <a:br>
              <a:rPr lang="en-US" sz="2300" kern="1200">
                <a:solidFill>
                  <a:schemeClr val="bg1"/>
                </a:solidFill>
                <a:latin typeface="+mj-lt"/>
                <a:ea typeface="+mj-ea"/>
                <a:cs typeface="+mj-cs"/>
              </a:rPr>
            </a:br>
            <a:endParaRPr lang="en-US" sz="2300" kern="1200">
              <a:solidFill>
                <a:schemeClr val="bg1"/>
              </a:solidFill>
              <a:latin typeface="+mj-lt"/>
              <a:ea typeface="+mj-ea"/>
              <a:cs typeface="+mj-cs"/>
            </a:endParaRPr>
          </a:p>
        </p:txBody>
      </p:sp>
      <p:grpSp>
        <p:nvGrpSpPr>
          <p:cNvPr id="17" name="Group 16">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1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0" name="Footer Placeholder 4">
            <a:extLst>
              <a:ext uri="{FF2B5EF4-FFF2-40B4-BE49-F238E27FC236}">
                <a16:creationId xmlns:a16="http://schemas.microsoft.com/office/drawing/2014/main" id="{ECD2FDE0-D1CE-054F-BC8A-0B723BC15FF8}"/>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14" name="Picture 13" descr="Logo&#10;&#10;Description automatically generated">
            <a:extLst>
              <a:ext uri="{FF2B5EF4-FFF2-40B4-BE49-F238E27FC236}">
                <a16:creationId xmlns:a16="http://schemas.microsoft.com/office/drawing/2014/main" id="{4D3A7F47-E156-534F-AF0A-43C7F5193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pic>
        <p:nvPicPr>
          <p:cNvPr id="16" name="Picture 15" descr="A black and white logo&#10;&#10;Description automatically generated with low confidence">
            <a:extLst>
              <a:ext uri="{FF2B5EF4-FFF2-40B4-BE49-F238E27FC236}">
                <a16:creationId xmlns:a16="http://schemas.microsoft.com/office/drawing/2014/main" id="{729460C0-7A1D-324A-AD49-7B74DB239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95" y="6079023"/>
            <a:ext cx="844119" cy="7789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a:normAutofit/>
          </a:bodyPr>
          <a:lstStyle/>
          <a:p>
            <a:pPr algn="ctr"/>
            <a:br>
              <a:rPr lang="en-US" sz="4200">
                <a:solidFill>
                  <a:schemeClr val="bg1">
                    <a:lumMod val="95000"/>
                    <a:lumOff val="5000"/>
                  </a:schemeClr>
                </a:solidFill>
              </a:rPr>
            </a:br>
            <a:r>
              <a:rPr lang="en-US" sz="4200">
                <a:solidFill>
                  <a:schemeClr val="bg1">
                    <a:lumMod val="95000"/>
                    <a:lumOff val="5000"/>
                  </a:schemeClr>
                </a:solidFill>
              </a:rPr>
              <a:t>Understanding the soil structure helps us visualize how organic soil management can give high yields compared to conventional soil management</a:t>
            </a:r>
          </a:p>
        </p:txBody>
      </p:sp>
      <p:pic>
        <p:nvPicPr>
          <p:cNvPr id="8" name="Picture 7" descr="A black and white logo&#10;&#10;Description automatically generated with low confidence">
            <a:extLst>
              <a:ext uri="{FF2B5EF4-FFF2-40B4-BE49-F238E27FC236}">
                <a16:creationId xmlns:a16="http://schemas.microsoft.com/office/drawing/2014/main" id="{5E3C4E03-91FF-A647-8A3A-316F6E399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115" y="4380862"/>
            <a:ext cx="844119" cy="778978"/>
          </a:xfrm>
          <a:prstGeom prst="rect">
            <a:avLst/>
          </a:prstGeom>
        </p:spPr>
      </p:pic>
      <p:sp>
        <p:nvSpPr>
          <p:cNvPr id="10" name="TextBox 9">
            <a:extLst>
              <a:ext uri="{FF2B5EF4-FFF2-40B4-BE49-F238E27FC236}">
                <a16:creationId xmlns:a16="http://schemas.microsoft.com/office/drawing/2014/main" id="{3CA15B99-756F-2041-BC00-67D94078755A}"/>
              </a:ext>
            </a:extLst>
          </p:cNvPr>
          <p:cNvSpPr txBox="1"/>
          <p:nvPr/>
        </p:nvSpPr>
        <p:spPr>
          <a:xfrm>
            <a:off x="10043079" y="5165229"/>
            <a:ext cx="2139777"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pic>
        <p:nvPicPr>
          <p:cNvPr id="12" name="Picture 11" descr="Text&#10;&#10;Description automatically generated">
            <a:extLst>
              <a:ext uri="{FF2B5EF4-FFF2-40B4-BE49-F238E27FC236}">
                <a16:creationId xmlns:a16="http://schemas.microsoft.com/office/drawing/2014/main" id="{87B37470-52F0-874C-AC67-B4E9BC1A9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 y="191459"/>
            <a:ext cx="2514600" cy="75438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Shape 12">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80281" y="2961564"/>
            <a:ext cx="5124734" cy="3268639"/>
          </a:xfrm>
        </p:spPr>
        <p:txBody>
          <a:bodyPr vert="horz" lIns="91440" tIns="45720" rIns="91440" bIns="45720" rtlCol="0" anchor="ctr">
            <a:normAutofit/>
          </a:bodyPr>
          <a:lstStyle/>
          <a:p>
            <a:r>
              <a:rPr lang="en-US" sz="2300" kern="1200">
                <a:solidFill>
                  <a:schemeClr val="bg1"/>
                </a:solidFill>
                <a:latin typeface="+mj-lt"/>
                <a:ea typeface="+mj-ea"/>
                <a:cs typeface="+mj-cs"/>
              </a:rPr>
              <a:t>Soil </a:t>
            </a:r>
            <a:r>
              <a:rPr lang="en-US" sz="2300" u="sng" kern="1200">
                <a:solidFill>
                  <a:schemeClr val="bg1"/>
                </a:solidFill>
                <a:latin typeface="+mj-lt"/>
                <a:ea typeface="+mj-ea"/>
                <a:cs typeface="+mj-cs"/>
              </a:rPr>
              <a:t>Structure</a:t>
            </a:r>
            <a:r>
              <a:rPr lang="en-US" sz="2300" kern="1200">
                <a:solidFill>
                  <a:schemeClr val="bg1"/>
                </a:solidFill>
                <a:latin typeface="+mj-lt"/>
                <a:ea typeface="+mj-ea"/>
                <a:cs typeface="+mj-cs"/>
              </a:rPr>
              <a:t> </a:t>
            </a:r>
            <a:br>
              <a:rPr lang="en-US" sz="2300" kern="1200">
                <a:solidFill>
                  <a:schemeClr val="bg1"/>
                </a:solidFill>
                <a:latin typeface="+mj-lt"/>
                <a:ea typeface="+mj-ea"/>
                <a:cs typeface="+mj-cs"/>
              </a:rPr>
            </a:br>
            <a:br>
              <a:rPr lang="en-US" sz="2300" kern="1200">
                <a:solidFill>
                  <a:schemeClr val="bg1"/>
                </a:solidFill>
                <a:latin typeface="+mj-lt"/>
                <a:ea typeface="+mj-ea"/>
                <a:cs typeface="+mj-cs"/>
              </a:rPr>
            </a:br>
            <a:r>
              <a:rPr lang="en-US" sz="2300" kern="1200">
                <a:solidFill>
                  <a:schemeClr val="bg1"/>
                </a:solidFill>
                <a:latin typeface="+mj-lt"/>
                <a:ea typeface="+mj-ea"/>
                <a:cs typeface="+mj-cs"/>
              </a:rPr>
              <a:t>describes how well soil “hangs together”.</a:t>
            </a:r>
            <a:br>
              <a:rPr lang="en-US" sz="2300" kern="1200">
                <a:solidFill>
                  <a:schemeClr val="bg1"/>
                </a:solidFill>
                <a:latin typeface="+mj-lt"/>
                <a:ea typeface="+mj-ea"/>
                <a:cs typeface="+mj-cs"/>
              </a:rPr>
            </a:br>
            <a:r>
              <a:rPr lang="en-US" sz="2300" kern="1200">
                <a:solidFill>
                  <a:schemeClr val="bg1"/>
                </a:solidFill>
                <a:latin typeface="+mj-lt"/>
                <a:ea typeface="+mj-ea"/>
                <a:cs typeface="+mj-cs"/>
              </a:rPr>
              <a:t>Loose, crumbly is ideal</a:t>
            </a:r>
            <a:br>
              <a:rPr lang="en-US" sz="2300" kern="1200">
                <a:solidFill>
                  <a:schemeClr val="bg1"/>
                </a:solidFill>
                <a:latin typeface="+mj-lt"/>
                <a:ea typeface="+mj-ea"/>
                <a:cs typeface="+mj-cs"/>
              </a:rPr>
            </a:br>
            <a:r>
              <a:rPr lang="en-US" sz="2300" kern="1200">
                <a:solidFill>
                  <a:schemeClr val="bg1"/>
                </a:solidFill>
                <a:latin typeface="+mj-lt"/>
                <a:ea typeface="+mj-ea"/>
                <a:cs typeface="+mj-cs"/>
              </a:rPr>
              <a:t>absorbs water, yet drains well</a:t>
            </a:r>
            <a:br>
              <a:rPr lang="en-US" sz="2300" kern="1200">
                <a:solidFill>
                  <a:schemeClr val="bg1"/>
                </a:solidFill>
                <a:latin typeface="+mj-lt"/>
                <a:ea typeface="+mj-ea"/>
                <a:cs typeface="+mj-cs"/>
              </a:rPr>
            </a:br>
            <a:r>
              <a:rPr lang="en-US" sz="2300" kern="1200">
                <a:solidFill>
                  <a:schemeClr val="bg1"/>
                </a:solidFill>
                <a:latin typeface="+mj-lt"/>
                <a:ea typeface="+mj-ea"/>
                <a:cs typeface="+mj-cs"/>
              </a:rPr>
              <a:t>roots penetrate it easily and stay anchored</a:t>
            </a:r>
            <a:br>
              <a:rPr lang="en-US" sz="2300" kern="1200">
                <a:solidFill>
                  <a:schemeClr val="bg1"/>
                </a:solidFill>
                <a:latin typeface="+mj-lt"/>
                <a:ea typeface="+mj-ea"/>
                <a:cs typeface="+mj-cs"/>
              </a:rPr>
            </a:br>
            <a:endParaRPr lang="en-US" sz="2300" kern="1200">
              <a:solidFill>
                <a:schemeClr val="bg1"/>
              </a:solidFill>
              <a:latin typeface="+mj-lt"/>
              <a:ea typeface="+mj-ea"/>
              <a:cs typeface="+mj-cs"/>
            </a:endParaRPr>
          </a:p>
        </p:txBody>
      </p:sp>
      <p:grpSp>
        <p:nvGrpSpPr>
          <p:cNvPr id="17" name="Group 16">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1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0" name="Footer Placeholder 4">
            <a:extLst>
              <a:ext uri="{FF2B5EF4-FFF2-40B4-BE49-F238E27FC236}">
                <a16:creationId xmlns:a16="http://schemas.microsoft.com/office/drawing/2014/main" id="{E5A6385A-C844-B340-8F51-79D0D9A1A468}"/>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14" name="Picture 13" descr="Logo&#10;&#10;Description automatically generated">
            <a:extLst>
              <a:ext uri="{FF2B5EF4-FFF2-40B4-BE49-F238E27FC236}">
                <a16:creationId xmlns:a16="http://schemas.microsoft.com/office/drawing/2014/main" id="{375C7972-7196-DA4B-A5F2-848A7DB14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pic>
        <p:nvPicPr>
          <p:cNvPr id="16" name="Picture 15" descr="A black and white logo&#10;&#10;Description automatically generated with low confidence">
            <a:extLst>
              <a:ext uri="{FF2B5EF4-FFF2-40B4-BE49-F238E27FC236}">
                <a16:creationId xmlns:a16="http://schemas.microsoft.com/office/drawing/2014/main" id="{00574AE6-FC5E-BF43-8BB8-BE0FCE300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81" y="6023310"/>
            <a:ext cx="844119" cy="7789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Soil structure is like</a:t>
            </a:r>
          </a:p>
        </p:txBody>
      </p:sp>
      <p:sp>
        <p:nvSpPr>
          <p:cNvPr id="3" name="TextBox 2"/>
          <p:cNvSpPr txBox="1"/>
          <p:nvPr/>
        </p:nvSpPr>
        <p:spPr>
          <a:xfrm>
            <a:off x="762000"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Clusters of grapes.  Soil particles are the individual grapes. Structure or aggregation is a term describing how the grapes cluster  or bunch together.  The more aggregation the better.  This creates pore spaces between clusters,</a:t>
            </a:r>
            <a:endParaRPr lang="en-US"/>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tabangcuravineyards.com/gallery/images/MG_0899-GrapeClusters.jpg"/>
          <p:cNvPicPr>
            <a:picLocks noChangeAspect="1" noChangeArrowheads="1"/>
          </p:cNvPicPr>
          <p:nvPr/>
        </p:nvPicPr>
        <p:blipFill rotWithShape="1">
          <a:blip r:embed="rId2">
            <a:extLst>
              <a:ext uri="{28A0092B-C50C-407E-A947-70E740481C1C}">
                <a14:useLocalDpi xmlns:a14="http://schemas.microsoft.com/office/drawing/2010/main" val="0"/>
              </a:ext>
            </a:extLst>
          </a:blip>
          <a:srcRect l="19680" r="15603"/>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18BE8C04-E6BB-434E-BFB6-5A39E40E1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grpSp>
        <p:nvGrpSpPr>
          <p:cNvPr id="4" name="Group 3">
            <a:extLst>
              <a:ext uri="{FF2B5EF4-FFF2-40B4-BE49-F238E27FC236}">
                <a16:creationId xmlns:a16="http://schemas.microsoft.com/office/drawing/2014/main" id="{3A0CB152-3F42-7E4E-9725-2F8487ACC154}"/>
              </a:ext>
            </a:extLst>
          </p:cNvPr>
          <p:cNvGrpSpPr/>
          <p:nvPr/>
        </p:nvGrpSpPr>
        <p:grpSpPr>
          <a:xfrm>
            <a:off x="555929" y="5664546"/>
            <a:ext cx="8455747" cy="778978"/>
            <a:chOff x="555929" y="5664546"/>
            <a:chExt cx="8455747" cy="778978"/>
          </a:xfrm>
        </p:grpSpPr>
        <p:pic>
          <p:nvPicPr>
            <p:cNvPr id="8" name="Picture 7" descr="A black and white logo&#10;&#10;Description automatically generated with low confidence">
              <a:extLst>
                <a:ext uri="{FF2B5EF4-FFF2-40B4-BE49-F238E27FC236}">
                  <a16:creationId xmlns:a16="http://schemas.microsoft.com/office/drawing/2014/main" id="{DE12FF42-2DA1-384F-A89B-879039E2A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9" name="TextBox 8">
              <a:extLst>
                <a:ext uri="{FF2B5EF4-FFF2-40B4-BE49-F238E27FC236}">
                  <a16:creationId xmlns:a16="http://schemas.microsoft.com/office/drawing/2014/main" id="{72922D49-F1DA-9546-A81D-4BB82852905F}"/>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extLst>
      <p:ext uri="{BB962C8B-B14F-4D97-AF65-F5344CB8AC3E}">
        <p14:creationId xmlns:p14="http://schemas.microsoft.com/office/powerpoint/2010/main" val="20519627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380588" y="965199"/>
            <a:ext cx="6766078" cy="4927601"/>
          </a:xfrm>
        </p:spPr>
        <p:txBody>
          <a:bodyPr anchor="ctr">
            <a:normAutofit/>
          </a:bodyPr>
          <a:lstStyle/>
          <a:p>
            <a:pPr algn="l"/>
            <a:r>
              <a:rPr lang="en-US" sz="4800" dirty="0">
                <a:solidFill>
                  <a:schemeClr val="bg1"/>
                </a:solidFill>
              </a:rPr>
              <a:t>Healthy soils = </a:t>
            </a:r>
            <a:br>
              <a:rPr lang="en-US" sz="4800" dirty="0">
                <a:solidFill>
                  <a:schemeClr val="bg1"/>
                </a:solidFill>
              </a:rPr>
            </a:br>
            <a:r>
              <a:rPr lang="en-US" sz="4800" dirty="0">
                <a:solidFill>
                  <a:schemeClr val="bg1"/>
                </a:solidFill>
              </a:rPr>
              <a:t>healthy plants = </a:t>
            </a:r>
            <a:br>
              <a:rPr lang="en-US" sz="4800" dirty="0">
                <a:solidFill>
                  <a:schemeClr val="bg1"/>
                </a:solidFill>
              </a:rPr>
            </a:br>
            <a:r>
              <a:rPr lang="en-US" sz="4800" dirty="0">
                <a:solidFill>
                  <a:schemeClr val="bg1"/>
                </a:solidFill>
              </a:rPr>
              <a:t>healthy animals = </a:t>
            </a:r>
            <a:br>
              <a:rPr lang="en-US" sz="4800" dirty="0">
                <a:solidFill>
                  <a:schemeClr val="bg1"/>
                </a:solidFill>
              </a:rPr>
            </a:br>
            <a:r>
              <a:rPr lang="en-US" sz="4800" dirty="0">
                <a:solidFill>
                  <a:schemeClr val="bg1"/>
                </a:solidFill>
              </a:rPr>
              <a:t>healthy products = </a:t>
            </a:r>
            <a:br>
              <a:rPr lang="en-US" sz="4800" dirty="0">
                <a:solidFill>
                  <a:schemeClr val="bg1"/>
                </a:solidFill>
              </a:rPr>
            </a:br>
            <a:r>
              <a:rPr lang="en-US" sz="4800" dirty="0">
                <a:solidFill>
                  <a:schemeClr val="bg1"/>
                </a:solidFill>
              </a:rPr>
              <a:t>healthy people</a:t>
            </a:r>
          </a:p>
        </p:txBody>
      </p:sp>
      <p:sp>
        <p:nvSpPr>
          <p:cNvPr id="5" name="Subtitle 4"/>
          <p:cNvSpPr>
            <a:spLocks noGrp="1"/>
          </p:cNvSpPr>
          <p:nvPr>
            <p:ph type="subTitle" idx="1"/>
          </p:nvPr>
        </p:nvSpPr>
        <p:spPr>
          <a:xfrm>
            <a:off x="1023257" y="965198"/>
            <a:ext cx="2707937" cy="4927602"/>
          </a:xfrm>
        </p:spPr>
        <p:txBody>
          <a:bodyPr anchor="ctr">
            <a:normAutofit/>
          </a:bodyPr>
          <a:lstStyle/>
          <a:p>
            <a:pPr algn="r"/>
            <a:r>
              <a:rPr lang="en-US" sz="2000">
                <a:solidFill>
                  <a:srgbClr val="FFC000"/>
                </a:solidFill>
              </a:rPr>
              <a:t>This is a guiding principle of organic farming – soils are the </a:t>
            </a:r>
            <a:r>
              <a:rPr lang="en-US" sz="2000" u="sng">
                <a:solidFill>
                  <a:srgbClr val="FFC000"/>
                </a:solidFill>
              </a:rPr>
              <a:t>foundation</a:t>
            </a:r>
            <a:r>
              <a:rPr lang="en-US" sz="2000">
                <a:solidFill>
                  <a:srgbClr val="FFC000"/>
                </a:solidFill>
              </a:rPr>
              <a:t> of health</a:t>
            </a:r>
          </a:p>
        </p:txBody>
      </p:sp>
      <p:cxnSp>
        <p:nvCxnSpPr>
          <p:cNvPr id="12" name="Straight Connector 11">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29000" y="762000"/>
            <a:ext cx="5486400" cy="369332"/>
          </a:xfrm>
          <a:prstGeom prst="rect">
            <a:avLst/>
          </a:prstGeom>
          <a:noFill/>
        </p:spPr>
        <p:txBody>
          <a:bodyPr wrap="square" rtlCol="0">
            <a:spAutoFit/>
          </a:bodyPr>
          <a:lstStyle/>
          <a:p>
            <a:pPr>
              <a:spcAft>
                <a:spcPts val="600"/>
              </a:spcAft>
            </a:pPr>
            <a:r>
              <a:rPr lang="en-US" dirty="0">
                <a:solidFill>
                  <a:schemeClr val="bg1"/>
                </a:solidFill>
              </a:rPr>
              <a:t>You’ve likely seen some version of this statement:</a:t>
            </a:r>
          </a:p>
        </p:txBody>
      </p:sp>
      <p:grpSp>
        <p:nvGrpSpPr>
          <p:cNvPr id="7" name="Group 6">
            <a:extLst>
              <a:ext uri="{FF2B5EF4-FFF2-40B4-BE49-F238E27FC236}">
                <a16:creationId xmlns:a16="http://schemas.microsoft.com/office/drawing/2014/main" id="{09670C61-D6B8-0D44-9A1F-15E59241E066}"/>
              </a:ext>
            </a:extLst>
          </p:cNvPr>
          <p:cNvGrpSpPr/>
          <p:nvPr/>
        </p:nvGrpSpPr>
        <p:grpSpPr>
          <a:xfrm>
            <a:off x="434009" y="496259"/>
            <a:ext cx="8577667" cy="5947265"/>
            <a:chOff x="434009" y="496259"/>
            <a:chExt cx="8577667" cy="5947265"/>
          </a:xfrm>
        </p:grpSpPr>
        <p:pic>
          <p:nvPicPr>
            <p:cNvPr id="8" name="Picture 7" descr="Text&#10;&#10;Description automatically generated">
              <a:extLst>
                <a:ext uri="{FF2B5EF4-FFF2-40B4-BE49-F238E27FC236}">
                  <a16:creationId xmlns:a16="http://schemas.microsoft.com/office/drawing/2014/main" id="{4A47DFA8-CB7D-5C47-A498-55986B4B7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EA2DAE46-0341-3A4D-81B9-1FAC4979F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1" name="TextBox 10">
              <a:extLst>
                <a:ext uri="{FF2B5EF4-FFF2-40B4-BE49-F238E27FC236}">
                  <a16:creationId xmlns:a16="http://schemas.microsoft.com/office/drawing/2014/main" id="{75D650F1-753E-AA40-8A90-DF9EFA800B37}"/>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1307892"/>
            <a:ext cx="5705833" cy="820996"/>
          </a:xfrm>
        </p:spPr>
        <p:txBody>
          <a:bodyPr vert="horz" lIns="91440" tIns="45720" rIns="91440" bIns="45720" rtlCol="0" anchor="ctr">
            <a:normAutofit/>
          </a:bodyPr>
          <a:lstStyle/>
          <a:p>
            <a:r>
              <a:rPr lang="en-US" dirty="0"/>
              <a:t>Soil physical properties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0B0D8CB-903B-4F3A-968F-337DF924A0A8}"/>
              </a:ext>
            </a:extLst>
          </p:cNvPr>
          <p:cNvPicPr>
            <a:picLocks noChangeAspect="1"/>
          </p:cNvPicPr>
          <p:nvPr/>
        </p:nvPicPr>
        <p:blipFill rotWithShape="1">
          <a:blip r:embed="rId2"/>
          <a:srcRect l="22317" r="2355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TextBox 2">
            <a:extLst>
              <a:ext uri="{FF2B5EF4-FFF2-40B4-BE49-F238E27FC236}">
                <a16:creationId xmlns:a16="http://schemas.microsoft.com/office/drawing/2014/main" id="{5DD43166-2CBF-43C6-87B6-B47F5155B661}"/>
              </a:ext>
            </a:extLst>
          </p:cNvPr>
          <p:cNvGraphicFramePr/>
          <p:nvPr>
            <p:extLst>
              <p:ext uri="{D42A27DB-BD31-4B8C-83A1-F6EECF244321}">
                <p14:modId xmlns:p14="http://schemas.microsoft.com/office/powerpoint/2010/main" val="602807597"/>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7BE9948B-98AA-0D49-9345-448DD0846E8D}"/>
              </a:ext>
            </a:extLst>
          </p:cNvPr>
          <p:cNvGrpSpPr/>
          <p:nvPr/>
        </p:nvGrpSpPr>
        <p:grpSpPr>
          <a:xfrm>
            <a:off x="434009" y="496259"/>
            <a:ext cx="8577667" cy="5947265"/>
            <a:chOff x="434009" y="496259"/>
            <a:chExt cx="8577667" cy="5947265"/>
          </a:xfrm>
        </p:grpSpPr>
        <p:pic>
          <p:nvPicPr>
            <p:cNvPr id="8" name="Picture 7" descr="Text&#10;&#10;Description automatically generated">
              <a:extLst>
                <a:ext uri="{FF2B5EF4-FFF2-40B4-BE49-F238E27FC236}">
                  <a16:creationId xmlns:a16="http://schemas.microsoft.com/office/drawing/2014/main" id="{CC66DDC2-9AF6-DB44-96DF-86B6D0E767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38416F49-8A3F-3D41-A062-3C71069088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1" name="TextBox 10">
              <a:extLst>
                <a:ext uri="{FF2B5EF4-FFF2-40B4-BE49-F238E27FC236}">
                  <a16:creationId xmlns:a16="http://schemas.microsoft.com/office/drawing/2014/main" id="{0C2BCA90-386E-3F4D-8A06-5F7222BB220E}"/>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extLst>
      <p:ext uri="{BB962C8B-B14F-4D97-AF65-F5344CB8AC3E}">
        <p14:creationId xmlns:p14="http://schemas.microsoft.com/office/powerpoint/2010/main" val="316142338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82EE72E-7E8F-4034-A2DE-8B01C7227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8426302" cy="6857999"/>
          </a:xfrm>
          <a:custGeom>
            <a:avLst/>
            <a:gdLst>
              <a:gd name="connsiteX0" fmla="*/ 8426302 w 8426302"/>
              <a:gd name="connsiteY0" fmla="*/ 0 h 6857999"/>
              <a:gd name="connsiteX1" fmla="*/ 2456308 w 8426302"/>
              <a:gd name="connsiteY1" fmla="*/ 0 h 6857999"/>
              <a:gd name="connsiteX2" fmla="*/ 2348172 w 8426302"/>
              <a:gd name="connsiteY2" fmla="*/ 84455 h 6857999"/>
              <a:gd name="connsiteX3" fmla="*/ 0 w 8426302"/>
              <a:gd name="connsiteY3" fmla="*/ 5102588 h 6857999"/>
              <a:gd name="connsiteX4" fmla="*/ 205759 w 8426302"/>
              <a:gd name="connsiteY4" fmla="*/ 6735939 h 6857999"/>
              <a:gd name="connsiteX5" fmla="*/ 241239 w 8426302"/>
              <a:gd name="connsiteY5" fmla="*/ 6857999 h 6857999"/>
              <a:gd name="connsiteX6" fmla="*/ 8426302 w 84263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7999">
                <a:moveTo>
                  <a:pt x="8426302" y="0"/>
                </a:moveTo>
                <a:lnTo>
                  <a:pt x="2456308" y="0"/>
                </a:lnTo>
                <a:lnTo>
                  <a:pt x="2348172" y="84455"/>
                </a:lnTo>
                <a:cubicBezTo>
                  <a:pt x="913021" y="1283327"/>
                  <a:pt x="0" y="3086334"/>
                  <a:pt x="0" y="5102588"/>
                </a:cubicBezTo>
                <a:cubicBezTo>
                  <a:pt x="0" y="5666575"/>
                  <a:pt x="71438" y="6213877"/>
                  <a:pt x="205759" y="6735939"/>
                </a:cubicBezTo>
                <a:lnTo>
                  <a:pt x="241239" y="6857999"/>
                </a:lnTo>
                <a:lnTo>
                  <a:pt x="8426302" y="6857999"/>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2EDC4CB-FA76-4333-89CF-8A2D4F27C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8174932" cy="6857999"/>
          </a:xfrm>
          <a:custGeom>
            <a:avLst/>
            <a:gdLst>
              <a:gd name="connsiteX0" fmla="*/ 8174932 w 8174932"/>
              <a:gd name="connsiteY0" fmla="*/ 0 h 6857999"/>
              <a:gd name="connsiteX1" fmla="*/ 2617360 w 8174932"/>
              <a:gd name="connsiteY1" fmla="*/ 0 h 6857999"/>
              <a:gd name="connsiteX2" fmla="*/ 2286881 w 8174932"/>
              <a:gd name="connsiteY2" fmla="*/ 253363 h 6857999"/>
              <a:gd name="connsiteX3" fmla="*/ 0 w 8174932"/>
              <a:gd name="connsiteY3" fmla="*/ 5102588 h 6857999"/>
              <a:gd name="connsiteX4" fmla="*/ 197846 w 8174932"/>
              <a:gd name="connsiteY4" fmla="*/ 6673117 h 6857999"/>
              <a:gd name="connsiteX5" fmla="*/ 251586 w 8174932"/>
              <a:gd name="connsiteY5" fmla="*/ 6857999 h 6857999"/>
              <a:gd name="connsiteX6" fmla="*/ 8174932 w 817493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7999">
                <a:moveTo>
                  <a:pt x="8174932" y="0"/>
                </a:moveTo>
                <a:lnTo>
                  <a:pt x="2617360" y="0"/>
                </a:lnTo>
                <a:lnTo>
                  <a:pt x="2286881" y="253363"/>
                </a:lnTo>
                <a:cubicBezTo>
                  <a:pt x="890226" y="1405985"/>
                  <a:pt x="0" y="3150325"/>
                  <a:pt x="0" y="5102588"/>
                </a:cubicBezTo>
                <a:cubicBezTo>
                  <a:pt x="0" y="5644883"/>
                  <a:pt x="68691" y="6171135"/>
                  <a:pt x="197846" y="6673117"/>
                </a:cubicBezTo>
                <a:lnTo>
                  <a:pt x="251586" y="6857999"/>
                </a:lnTo>
                <a:lnTo>
                  <a:pt x="8174932" y="6857999"/>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04673" y="2619227"/>
            <a:ext cx="6074592" cy="3150356"/>
          </a:xfrm>
        </p:spPr>
        <p:txBody>
          <a:bodyPr vert="horz" lIns="91440" tIns="45720" rIns="91440" bIns="45720" rtlCol="0" anchor="t">
            <a:normAutofit/>
          </a:bodyPr>
          <a:lstStyle/>
          <a:p>
            <a:r>
              <a:rPr lang="en-US" sz="3400" kern="1200">
                <a:solidFill>
                  <a:srgbClr val="FFFFFF"/>
                </a:solidFill>
                <a:latin typeface="+mj-lt"/>
                <a:ea typeface="+mj-ea"/>
                <a:cs typeface="+mj-cs"/>
              </a:rPr>
              <a:t>Soil texture:</a:t>
            </a:r>
            <a:br>
              <a:rPr lang="en-US" sz="3400" kern="1200">
                <a:solidFill>
                  <a:srgbClr val="FFFFFF"/>
                </a:solidFill>
                <a:latin typeface="+mj-lt"/>
                <a:ea typeface="+mj-ea"/>
                <a:cs typeface="+mj-cs"/>
              </a:rPr>
            </a:br>
            <a:r>
              <a:rPr lang="en-US" sz="3400" kern="1200">
                <a:solidFill>
                  <a:srgbClr val="FFFFFF"/>
                </a:solidFill>
                <a:latin typeface="+mj-lt"/>
                <a:ea typeface="+mj-ea"/>
                <a:cs typeface="+mj-cs"/>
              </a:rPr>
              <a:t>refers to the </a:t>
            </a:r>
            <a:r>
              <a:rPr lang="en-US" sz="3400" u="sng" kern="1200">
                <a:solidFill>
                  <a:srgbClr val="FFFFFF"/>
                </a:solidFill>
                <a:latin typeface="+mj-lt"/>
                <a:ea typeface="+mj-ea"/>
                <a:cs typeface="+mj-cs"/>
              </a:rPr>
              <a:t>size</a:t>
            </a:r>
            <a:r>
              <a:rPr lang="en-US" sz="3400" kern="1200">
                <a:solidFill>
                  <a:srgbClr val="FFFFFF"/>
                </a:solidFill>
                <a:latin typeface="+mj-lt"/>
                <a:ea typeface="+mj-ea"/>
                <a:cs typeface="+mj-cs"/>
              </a:rPr>
              <a:t> of the different soil particles</a:t>
            </a:r>
            <a:br>
              <a:rPr lang="en-US" sz="3400" kern="1200">
                <a:solidFill>
                  <a:srgbClr val="FFFFFF"/>
                </a:solidFill>
                <a:latin typeface="+mj-lt"/>
                <a:ea typeface="+mj-ea"/>
                <a:cs typeface="+mj-cs"/>
              </a:rPr>
            </a:br>
            <a:r>
              <a:rPr lang="en-US" sz="3400" kern="1200">
                <a:solidFill>
                  <a:srgbClr val="FFFFFF"/>
                </a:solidFill>
                <a:latin typeface="+mj-lt"/>
                <a:ea typeface="+mj-ea"/>
                <a:cs typeface="+mj-cs"/>
              </a:rPr>
              <a:t>and </a:t>
            </a:r>
            <a:r>
              <a:rPr lang="en-US" sz="3400" u="sng" kern="1200">
                <a:solidFill>
                  <a:srgbClr val="FFFFFF"/>
                </a:solidFill>
                <a:latin typeface="+mj-lt"/>
                <a:ea typeface="+mj-ea"/>
                <a:cs typeface="+mj-cs"/>
              </a:rPr>
              <a:t>how much, proportionally, is</a:t>
            </a:r>
            <a:br>
              <a:rPr lang="en-US" sz="3400" u="sng" kern="1200">
                <a:solidFill>
                  <a:srgbClr val="FFFFFF"/>
                </a:solidFill>
                <a:latin typeface="+mj-lt"/>
                <a:ea typeface="+mj-ea"/>
                <a:cs typeface="+mj-cs"/>
              </a:rPr>
            </a:br>
            <a:r>
              <a:rPr lang="en-US" sz="3400" kern="1200">
                <a:solidFill>
                  <a:srgbClr val="FFFFFF"/>
                </a:solidFill>
                <a:latin typeface="+mj-lt"/>
                <a:ea typeface="+mj-ea"/>
                <a:cs typeface="+mj-cs"/>
              </a:rPr>
              <a:t> clay, silt or sand </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277EF58E-5654-4C05-91E1-051658CC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34645" y="0"/>
            <a:ext cx="3457354" cy="3047506"/>
          </a:xfrm>
          <a:custGeom>
            <a:avLst/>
            <a:gdLst>
              <a:gd name="connsiteX0" fmla="*/ 67910 w 3457354"/>
              <a:gd name="connsiteY0" fmla="*/ 3047506 h 3047506"/>
              <a:gd name="connsiteX1" fmla="*/ 3457354 w 3457354"/>
              <a:gd name="connsiteY1" fmla="*/ 3047506 h 3047506"/>
              <a:gd name="connsiteX2" fmla="*/ 3457354 w 3457354"/>
              <a:gd name="connsiteY2" fmla="*/ 200864 h 3047506"/>
              <a:gd name="connsiteX3" fmla="*/ 3390429 w 3457354"/>
              <a:gd name="connsiteY3" fmla="*/ 172076 h 3047506"/>
              <a:gd name="connsiteX4" fmla="*/ 2480787 w 3457354"/>
              <a:gd name="connsiteY4" fmla="*/ 0 h 3047506"/>
              <a:gd name="connsiteX5" fmla="*/ 0 w 3457354"/>
              <a:gd name="connsiteY5" fmla="*/ 2480787 h 3047506"/>
              <a:gd name="connsiteX6" fmla="*/ 19931 w 3457354"/>
              <a:gd name="connsiteY6" fmla="*/ 2796748 h 30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7354" h="3047506">
                <a:moveTo>
                  <a:pt x="67910" y="3047506"/>
                </a:moveTo>
                <a:lnTo>
                  <a:pt x="3457354" y="3047506"/>
                </a:lnTo>
                <a:lnTo>
                  <a:pt x="3457354" y="200864"/>
                </a:lnTo>
                <a:lnTo>
                  <a:pt x="3390429" y="172076"/>
                </a:lnTo>
                <a:cubicBezTo>
                  <a:pt x="3108771" y="61012"/>
                  <a:pt x="2801904" y="0"/>
                  <a:pt x="2480787" y="0"/>
                </a:cubicBezTo>
                <a:cubicBezTo>
                  <a:pt x="1110686" y="0"/>
                  <a:pt x="0" y="1110686"/>
                  <a:pt x="0" y="2480787"/>
                </a:cubicBezTo>
                <a:cubicBezTo>
                  <a:pt x="0" y="2587826"/>
                  <a:pt x="6779" y="2693282"/>
                  <a:pt x="19931" y="27967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F0486BD-9355-4C9F-B84E-29D308A26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965594" y="0"/>
            <a:ext cx="3226405" cy="2802444"/>
          </a:xfrm>
          <a:custGeom>
            <a:avLst/>
            <a:gdLst>
              <a:gd name="connsiteX0" fmla="*/ 62951 w 3226405"/>
              <a:gd name="connsiteY0" fmla="*/ 2802444 h 2802444"/>
              <a:gd name="connsiteX1" fmla="*/ 3226405 w 3226405"/>
              <a:gd name="connsiteY1" fmla="*/ 2802444 h 2802444"/>
              <a:gd name="connsiteX2" fmla="*/ 3226405 w 3226405"/>
              <a:gd name="connsiteY2" fmla="*/ 206780 h 2802444"/>
              <a:gd name="connsiteX3" fmla="*/ 3191405 w 3226405"/>
              <a:gd name="connsiteY3" fmla="*/ 190048 h 2802444"/>
              <a:gd name="connsiteX4" fmla="*/ 2278881 w 3226405"/>
              <a:gd name="connsiteY4" fmla="*/ 0 h 2802444"/>
              <a:gd name="connsiteX5" fmla="*/ 0 w 3226405"/>
              <a:gd name="connsiteY5" fmla="*/ 2278880 h 2802444"/>
              <a:gd name="connsiteX6" fmla="*/ 18309 w 3226405"/>
              <a:gd name="connsiteY6" fmla="*/ 2569126 h 280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405" h="2802444">
                <a:moveTo>
                  <a:pt x="62951" y="2802444"/>
                </a:moveTo>
                <a:lnTo>
                  <a:pt x="3226405" y="2802444"/>
                </a:lnTo>
                <a:lnTo>
                  <a:pt x="3226405" y="206780"/>
                </a:lnTo>
                <a:lnTo>
                  <a:pt x="3191405" y="190048"/>
                </a:lnTo>
                <a:cubicBezTo>
                  <a:pt x="2912003" y="67816"/>
                  <a:pt x="2603362" y="0"/>
                  <a:pt x="2278881" y="0"/>
                </a:cubicBezTo>
                <a:cubicBezTo>
                  <a:pt x="1020290" y="0"/>
                  <a:pt x="0" y="1020290"/>
                  <a:pt x="0" y="2278880"/>
                </a:cubicBezTo>
                <a:cubicBezTo>
                  <a:pt x="0" y="2377208"/>
                  <a:pt x="6227" y="2474081"/>
                  <a:pt x="18309" y="25691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1440359-9D97-4CE1-8BD3-19308E040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00208" y="4700046"/>
            <a:ext cx="2591791" cy="2157954"/>
          </a:xfrm>
          <a:custGeom>
            <a:avLst/>
            <a:gdLst>
              <a:gd name="connsiteX0" fmla="*/ 816638 w 2591791"/>
              <a:gd name="connsiteY0" fmla="*/ 0 h 2157954"/>
              <a:gd name="connsiteX1" fmla="*/ 47036 w 2591791"/>
              <a:gd name="connsiteY1" fmla="*/ 175050 h 2157954"/>
              <a:gd name="connsiteX2" fmla="*/ 0 w 2591791"/>
              <a:gd name="connsiteY2" fmla="*/ 202085 h 2157954"/>
              <a:gd name="connsiteX3" fmla="*/ 0 w 2591791"/>
              <a:gd name="connsiteY3" fmla="*/ 2157954 h 2157954"/>
              <a:gd name="connsiteX4" fmla="*/ 2549286 w 2591791"/>
              <a:gd name="connsiteY4" fmla="*/ 2157954 h 2157954"/>
              <a:gd name="connsiteX5" fmla="*/ 2555727 w 2591791"/>
              <a:gd name="connsiteY5" fmla="*/ 2132909 h 2157954"/>
              <a:gd name="connsiteX6" fmla="*/ 2591791 w 2591791"/>
              <a:gd name="connsiteY6" fmla="*/ 1775153 h 2157954"/>
              <a:gd name="connsiteX7" fmla="*/ 816638 w 2591791"/>
              <a:gd name="connsiteY7" fmla="*/ 0 h 21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791" h="2157954">
                <a:moveTo>
                  <a:pt x="816638" y="0"/>
                </a:moveTo>
                <a:cubicBezTo>
                  <a:pt x="540903" y="0"/>
                  <a:pt x="279852" y="62867"/>
                  <a:pt x="47036" y="175050"/>
                </a:cubicBezTo>
                <a:lnTo>
                  <a:pt x="0" y="202085"/>
                </a:lnTo>
                <a:lnTo>
                  <a:pt x="0" y="2157954"/>
                </a:lnTo>
                <a:lnTo>
                  <a:pt x="2549286" y="2157954"/>
                </a:lnTo>
                <a:lnTo>
                  <a:pt x="2555727" y="2132909"/>
                </a:lnTo>
                <a:cubicBezTo>
                  <a:pt x="2579373" y="2017351"/>
                  <a:pt x="2591791" y="1897702"/>
                  <a:pt x="2591791" y="1775153"/>
                </a:cubicBezTo>
                <a:cubicBezTo>
                  <a:pt x="2591791" y="794763"/>
                  <a:pt x="1797028" y="0"/>
                  <a:pt x="816638"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C7F9830-10E7-405D-AA27-19575930F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09717" y="4870796"/>
            <a:ext cx="2382282" cy="1987204"/>
          </a:xfrm>
          <a:custGeom>
            <a:avLst/>
            <a:gdLst>
              <a:gd name="connsiteX0" fmla="*/ 761443 w 2382282"/>
              <a:gd name="connsiteY0" fmla="*/ 0 h 1987204"/>
              <a:gd name="connsiteX1" fmla="*/ 76517 w 2382282"/>
              <a:gd name="connsiteY1" fmla="*/ 151402 h 1987204"/>
              <a:gd name="connsiteX2" fmla="*/ 0 w 2382282"/>
              <a:gd name="connsiteY2" fmla="*/ 191175 h 1987204"/>
              <a:gd name="connsiteX3" fmla="*/ 0 w 2382282"/>
              <a:gd name="connsiteY3" fmla="*/ 1987204 h 1987204"/>
              <a:gd name="connsiteX4" fmla="*/ 2339143 w 2382282"/>
              <a:gd name="connsiteY4" fmla="*/ 1987204 h 1987204"/>
              <a:gd name="connsiteX5" fmla="*/ 2349353 w 2382282"/>
              <a:gd name="connsiteY5" fmla="*/ 1947496 h 1987204"/>
              <a:gd name="connsiteX6" fmla="*/ 2382282 w 2382282"/>
              <a:gd name="connsiteY6" fmla="*/ 1620840 h 1987204"/>
              <a:gd name="connsiteX7" fmla="*/ 761443 w 2382282"/>
              <a:gd name="connsiteY7" fmla="*/ 0 h 198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282" h="1987204">
                <a:moveTo>
                  <a:pt x="761443" y="0"/>
                </a:moveTo>
                <a:cubicBezTo>
                  <a:pt x="516672" y="0"/>
                  <a:pt x="284573" y="54258"/>
                  <a:pt x="76517" y="151402"/>
                </a:cubicBezTo>
                <a:lnTo>
                  <a:pt x="0" y="191175"/>
                </a:lnTo>
                <a:lnTo>
                  <a:pt x="0" y="1987204"/>
                </a:lnTo>
                <a:lnTo>
                  <a:pt x="2339143" y="1987204"/>
                </a:lnTo>
                <a:lnTo>
                  <a:pt x="2349353" y="1947496"/>
                </a:lnTo>
                <a:cubicBezTo>
                  <a:pt x="2370943" y="1841983"/>
                  <a:pt x="2382282" y="1732735"/>
                  <a:pt x="2382282" y="1620840"/>
                </a:cubicBezTo>
                <a:cubicBezTo>
                  <a:pt x="2382282" y="725675"/>
                  <a:pt x="1656608" y="0"/>
                  <a:pt x="76144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558B9609-A234-704C-9950-B9F2BA82BCFB}"/>
              </a:ext>
            </a:extLst>
          </p:cNvPr>
          <p:cNvGrpSpPr/>
          <p:nvPr/>
        </p:nvGrpSpPr>
        <p:grpSpPr>
          <a:xfrm>
            <a:off x="434009" y="496259"/>
            <a:ext cx="8577667" cy="5947265"/>
            <a:chOff x="434009" y="496259"/>
            <a:chExt cx="8577667" cy="5947265"/>
          </a:xfrm>
        </p:grpSpPr>
        <p:pic>
          <p:nvPicPr>
            <p:cNvPr id="12" name="Picture 11" descr="Text&#10;&#10;Description automatically generated">
              <a:extLst>
                <a:ext uri="{FF2B5EF4-FFF2-40B4-BE49-F238E27FC236}">
                  <a16:creationId xmlns:a16="http://schemas.microsoft.com/office/drawing/2014/main" id="{BBC9C826-8811-6C4C-8C70-3BF7C3A1D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14" name="Picture 13" descr="A black and white logo&#10;&#10;Description automatically generated with low confidence">
              <a:extLst>
                <a:ext uri="{FF2B5EF4-FFF2-40B4-BE49-F238E27FC236}">
                  <a16:creationId xmlns:a16="http://schemas.microsoft.com/office/drawing/2014/main" id="{D2FAC4FA-7439-8F49-8120-0B769B2DF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6" name="TextBox 15">
              <a:extLst>
                <a:ext uri="{FF2B5EF4-FFF2-40B4-BE49-F238E27FC236}">
                  <a16:creationId xmlns:a16="http://schemas.microsoft.com/office/drawing/2014/main" id="{336CBD7A-E1F0-684B-891B-4AAECBAAF8E6}"/>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3119" y="275968"/>
            <a:ext cx="8534400" cy="1447800"/>
          </a:xfrm>
        </p:spPr>
        <p:txBody>
          <a:bodyPr>
            <a:normAutofit/>
          </a:bodyPr>
          <a:lstStyle/>
          <a:p>
            <a:r>
              <a:rPr lang="en-US" dirty="0"/>
              <a:t>Soil texture refers to </a:t>
            </a:r>
            <a:br>
              <a:rPr lang="en-US" dirty="0"/>
            </a:br>
            <a:r>
              <a:rPr lang="en-US" sz="2800" dirty="0"/>
              <a:t>particle size (</a:t>
            </a:r>
            <a:r>
              <a:rPr lang="en-US" sz="5300" dirty="0"/>
              <a:t>….</a:t>
            </a:r>
            <a:r>
              <a:rPr lang="en-US" sz="2800" dirty="0"/>
              <a:t>sand) (…silt) (</a:t>
            </a:r>
            <a:r>
              <a:rPr lang="en-US" sz="1200" dirty="0"/>
              <a:t>……</a:t>
            </a:r>
            <a:r>
              <a:rPr lang="en-US" sz="2800" dirty="0"/>
              <a:t>clay)</a:t>
            </a:r>
            <a:r>
              <a:rPr lang="en-US" dirty="0"/>
              <a:t> </a:t>
            </a:r>
          </a:p>
        </p:txBody>
      </p:sp>
      <p:sp>
        <p:nvSpPr>
          <p:cNvPr id="3" name="Isosceles Triangle 2"/>
          <p:cNvSpPr/>
          <p:nvPr/>
        </p:nvSpPr>
        <p:spPr>
          <a:xfrm>
            <a:off x="4305300" y="1963834"/>
            <a:ext cx="4114800" cy="3124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943600" y="2743200"/>
            <a:ext cx="1524000" cy="523220"/>
          </a:xfrm>
          <a:prstGeom prst="rect">
            <a:avLst/>
          </a:prstGeom>
          <a:noFill/>
        </p:spPr>
        <p:txBody>
          <a:bodyPr wrap="square" rtlCol="0">
            <a:spAutoFit/>
          </a:bodyPr>
          <a:lstStyle/>
          <a:p>
            <a:r>
              <a:rPr lang="en-US" sz="2800" dirty="0"/>
              <a:t>clay</a:t>
            </a:r>
          </a:p>
        </p:txBody>
      </p:sp>
      <p:sp>
        <p:nvSpPr>
          <p:cNvPr id="6" name="TextBox 5"/>
          <p:cNvSpPr txBox="1"/>
          <p:nvPr/>
        </p:nvSpPr>
        <p:spPr>
          <a:xfrm>
            <a:off x="7010400" y="4724400"/>
            <a:ext cx="1600200" cy="523220"/>
          </a:xfrm>
          <a:prstGeom prst="rect">
            <a:avLst/>
          </a:prstGeom>
          <a:noFill/>
        </p:spPr>
        <p:txBody>
          <a:bodyPr wrap="square" rtlCol="0">
            <a:spAutoFit/>
          </a:bodyPr>
          <a:lstStyle/>
          <a:p>
            <a:r>
              <a:rPr lang="en-US" sz="2800" dirty="0"/>
              <a:t>Sand</a:t>
            </a:r>
          </a:p>
        </p:txBody>
      </p:sp>
      <p:sp>
        <p:nvSpPr>
          <p:cNvPr id="7" name="TextBox 6"/>
          <p:cNvSpPr txBox="1"/>
          <p:nvPr/>
        </p:nvSpPr>
        <p:spPr>
          <a:xfrm>
            <a:off x="4419600" y="4648200"/>
            <a:ext cx="1371600" cy="523220"/>
          </a:xfrm>
          <a:prstGeom prst="rect">
            <a:avLst/>
          </a:prstGeom>
          <a:noFill/>
        </p:spPr>
        <p:txBody>
          <a:bodyPr wrap="square" rtlCol="0">
            <a:spAutoFit/>
          </a:bodyPr>
          <a:lstStyle/>
          <a:p>
            <a:r>
              <a:rPr lang="en-US" sz="2800" dirty="0"/>
              <a:t>Silt</a:t>
            </a:r>
          </a:p>
        </p:txBody>
      </p:sp>
      <p:sp>
        <p:nvSpPr>
          <p:cNvPr id="8" name="TextBox 7"/>
          <p:cNvSpPr txBox="1"/>
          <p:nvPr/>
        </p:nvSpPr>
        <p:spPr>
          <a:xfrm>
            <a:off x="5638800" y="3886200"/>
            <a:ext cx="1447800" cy="523220"/>
          </a:xfrm>
          <a:prstGeom prst="rect">
            <a:avLst/>
          </a:prstGeom>
          <a:noFill/>
        </p:spPr>
        <p:txBody>
          <a:bodyPr wrap="square" rtlCol="0">
            <a:spAutoFit/>
          </a:bodyPr>
          <a:lstStyle/>
          <a:p>
            <a:r>
              <a:rPr lang="en-US" sz="2800" dirty="0"/>
              <a:t>Loam</a:t>
            </a:r>
          </a:p>
        </p:txBody>
      </p:sp>
      <p:sp>
        <p:nvSpPr>
          <p:cNvPr id="9" name="TextBox 8"/>
          <p:cNvSpPr txBox="1"/>
          <p:nvPr/>
        </p:nvSpPr>
        <p:spPr>
          <a:xfrm>
            <a:off x="3619500" y="4124236"/>
            <a:ext cx="1600200" cy="1200329"/>
          </a:xfrm>
          <a:prstGeom prst="rect">
            <a:avLst/>
          </a:prstGeom>
          <a:noFill/>
        </p:spPr>
        <p:txBody>
          <a:bodyPr wrap="square" rtlCol="0">
            <a:spAutoFit/>
          </a:bodyPr>
          <a:lstStyle/>
          <a:p>
            <a:r>
              <a:rPr lang="en-US" sz="2400" dirty="0"/>
              <a:t>…………………………………….</a:t>
            </a:r>
          </a:p>
        </p:txBody>
      </p:sp>
      <p:sp>
        <p:nvSpPr>
          <p:cNvPr id="10" name="TextBox 9"/>
          <p:cNvSpPr txBox="1"/>
          <p:nvPr/>
        </p:nvSpPr>
        <p:spPr>
          <a:xfrm>
            <a:off x="7162800" y="4191000"/>
            <a:ext cx="1295400" cy="2308324"/>
          </a:xfrm>
          <a:prstGeom prst="rect">
            <a:avLst/>
          </a:prstGeom>
          <a:noFill/>
        </p:spPr>
        <p:txBody>
          <a:bodyPr wrap="square" rtlCol="0">
            <a:spAutoFit/>
          </a:bodyPr>
          <a:lstStyle/>
          <a:p>
            <a:r>
              <a:rPr lang="en-US" sz="4800" dirty="0"/>
              <a:t>……………….</a:t>
            </a:r>
          </a:p>
        </p:txBody>
      </p:sp>
      <p:sp>
        <p:nvSpPr>
          <p:cNvPr id="11" name="TextBox 10"/>
          <p:cNvSpPr txBox="1"/>
          <p:nvPr/>
        </p:nvSpPr>
        <p:spPr>
          <a:xfrm>
            <a:off x="5829300" y="2489170"/>
            <a:ext cx="1066800" cy="738664"/>
          </a:xfrm>
          <a:prstGeom prst="rect">
            <a:avLst/>
          </a:prstGeom>
          <a:noFill/>
        </p:spPr>
        <p:txBody>
          <a:bodyPr wrap="square" rtlCol="0">
            <a:spAutoFit/>
          </a:bodyPr>
          <a:lstStyle/>
          <a:p>
            <a:r>
              <a:rPr lang="en-US" sz="1400" dirty="0"/>
              <a:t>……………………………………………………</a:t>
            </a:r>
          </a:p>
        </p:txBody>
      </p:sp>
      <p:sp>
        <p:nvSpPr>
          <p:cNvPr id="12" name="TextBox 11"/>
          <p:cNvSpPr txBox="1"/>
          <p:nvPr/>
        </p:nvSpPr>
        <p:spPr>
          <a:xfrm>
            <a:off x="5497132" y="3961468"/>
            <a:ext cx="2057400" cy="584775"/>
          </a:xfrm>
          <a:prstGeom prst="rect">
            <a:avLst/>
          </a:prstGeom>
          <a:noFill/>
        </p:spPr>
        <p:txBody>
          <a:bodyPr wrap="square" rtlCol="0">
            <a:spAutoFit/>
          </a:bodyPr>
          <a:lstStyle/>
          <a:p>
            <a:r>
              <a:rPr lang="en-US" sz="3200" dirty="0"/>
              <a:t>.</a:t>
            </a:r>
            <a:r>
              <a:rPr lang="en-US" dirty="0"/>
              <a:t>……</a:t>
            </a:r>
            <a:r>
              <a:rPr lang="en-US" sz="3200" dirty="0"/>
              <a:t>……</a:t>
            </a:r>
            <a:r>
              <a:rPr lang="en-US" dirty="0"/>
              <a:t>.…</a:t>
            </a:r>
            <a:r>
              <a:rPr lang="en-US" sz="2400" dirty="0"/>
              <a:t>.</a:t>
            </a:r>
            <a:r>
              <a:rPr lang="en-US" sz="1200" dirty="0"/>
              <a:t>…</a:t>
            </a:r>
            <a:r>
              <a:rPr lang="en-US" sz="2400" dirty="0"/>
              <a:t>…</a:t>
            </a:r>
            <a:endParaRPr lang="en-US" dirty="0"/>
          </a:p>
        </p:txBody>
      </p:sp>
      <p:pic>
        <p:nvPicPr>
          <p:cNvPr id="1026" name="Picture 2" descr="http://www.eslarp.uiuc.edu/la/LA437-F94/soils/textu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816" y="1852565"/>
            <a:ext cx="2590800" cy="2460002"/>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D5C179D0-05DB-804E-A416-D4BBD60C71F4}"/>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14" name="Picture 13" descr="Logo&#10;&#10;Description automatically generated">
            <a:extLst>
              <a:ext uri="{FF2B5EF4-FFF2-40B4-BE49-F238E27FC236}">
                <a16:creationId xmlns:a16="http://schemas.microsoft.com/office/drawing/2014/main" id="{F000363F-315C-3944-AE4B-A66EC565A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15" name="Picture 14" descr="Logo&#10;&#10;Description automatically generated">
            <a:extLst>
              <a:ext uri="{FF2B5EF4-FFF2-40B4-BE49-F238E27FC236}">
                <a16:creationId xmlns:a16="http://schemas.microsoft.com/office/drawing/2014/main" id="{982DDA52-00E1-1947-8161-C983F19BF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740" y="365125"/>
            <a:ext cx="7241060" cy="1346157"/>
          </a:xfrm>
        </p:spPr>
        <p:txBody>
          <a:bodyPr/>
          <a:lstStyle/>
          <a:p>
            <a:r>
              <a:rPr lang="en-US" dirty="0"/>
              <a:t>Loamy</a:t>
            </a:r>
          </a:p>
        </p:txBody>
      </p:sp>
      <p:sp>
        <p:nvSpPr>
          <p:cNvPr id="3" name="TextBox 2"/>
          <p:cNvSpPr txBox="1"/>
          <p:nvPr/>
        </p:nvSpPr>
        <p:spPr>
          <a:xfrm>
            <a:off x="2819400" y="2209801"/>
            <a:ext cx="6019800" cy="954107"/>
          </a:xfrm>
          <a:prstGeom prst="rect">
            <a:avLst/>
          </a:prstGeom>
          <a:noFill/>
        </p:spPr>
        <p:txBody>
          <a:bodyPr wrap="square" rtlCol="0">
            <a:spAutoFit/>
          </a:bodyPr>
          <a:lstStyle/>
          <a:p>
            <a:r>
              <a:rPr lang="en-US" sz="2800" dirty="0"/>
              <a:t>This is a desirable soil texture that is equal parts sand, clay and silt.</a:t>
            </a:r>
          </a:p>
        </p:txBody>
      </p:sp>
      <p:sp>
        <p:nvSpPr>
          <p:cNvPr id="4" name="Footer Placeholder 4">
            <a:extLst>
              <a:ext uri="{FF2B5EF4-FFF2-40B4-BE49-F238E27FC236}">
                <a16:creationId xmlns:a16="http://schemas.microsoft.com/office/drawing/2014/main" id="{C789C93E-2A24-1D40-A52E-AF34D8F2C5E0}"/>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5" name="Picture 4" descr="Logo&#10;&#10;Description automatically generated">
            <a:extLst>
              <a:ext uri="{FF2B5EF4-FFF2-40B4-BE49-F238E27FC236}">
                <a16:creationId xmlns:a16="http://schemas.microsoft.com/office/drawing/2014/main" id="{01B382D2-FB83-0947-8046-BEB35CFE9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6" name="Picture 5" descr="Logo&#10;&#10;Description automatically generated">
            <a:extLst>
              <a:ext uri="{FF2B5EF4-FFF2-40B4-BE49-F238E27FC236}">
                <a16:creationId xmlns:a16="http://schemas.microsoft.com/office/drawing/2014/main" id="{6AD1CC0F-07E4-5741-80D1-9ACA2C413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extLst>
      <p:ext uri="{BB962C8B-B14F-4D97-AF65-F5344CB8AC3E}">
        <p14:creationId xmlns:p14="http://schemas.microsoft.com/office/powerpoint/2010/main" val="370913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br>
              <a:rPr lang="en-US" sz="1500" kern="1200" dirty="0">
                <a:solidFill>
                  <a:srgbClr val="FFFFFF"/>
                </a:solidFill>
                <a:latin typeface="+mj-lt"/>
                <a:ea typeface="+mj-ea"/>
                <a:cs typeface="+mj-cs"/>
              </a:rPr>
            </a:br>
            <a:r>
              <a:rPr lang="en-US" sz="2700" kern="1200" dirty="0">
                <a:solidFill>
                  <a:srgbClr val="FFFFFF"/>
                </a:solidFill>
                <a:latin typeface="+mj-lt"/>
                <a:ea typeface="+mj-ea"/>
                <a:cs typeface="+mj-cs"/>
              </a:rPr>
              <a:t>Soil Function:</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What is soil for?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What does soil do?</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Why do we need soil?</a:t>
            </a: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It has four main agricultural functions</a:t>
            </a: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endParaRPr lang="en-US" sz="15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id="{75588B59-5DD3-8545-9C17-83F84449B66B}"/>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6" name="Picture 5" descr="Logo&#10;&#10;Description automatically generated">
            <a:extLst>
              <a:ext uri="{FF2B5EF4-FFF2-40B4-BE49-F238E27FC236}">
                <a16:creationId xmlns:a16="http://schemas.microsoft.com/office/drawing/2014/main" id="{4BB6CDB6-59DB-104B-82FE-A2A036D39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7" name="Picture 6" descr="Logo&#10;&#10;Description automatically generated">
            <a:extLst>
              <a:ext uri="{FF2B5EF4-FFF2-40B4-BE49-F238E27FC236}">
                <a16:creationId xmlns:a16="http://schemas.microsoft.com/office/drawing/2014/main" id="{03DD1003-CD38-654E-B6F8-1C96107C7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br>
              <a:rPr lang="en-US" sz="1500" kern="1200" dirty="0">
                <a:solidFill>
                  <a:srgbClr val="FFFFFF"/>
                </a:solidFill>
                <a:latin typeface="+mj-lt"/>
                <a:ea typeface="+mj-ea"/>
                <a:cs typeface="+mj-cs"/>
              </a:rPr>
            </a:br>
            <a:br>
              <a:rPr lang="en-US" sz="15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Function #1 - It supports the plant. (soil structure)</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Roots find “hand holds” or anchors</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Even sterile soils can perform this function</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Hydroponics – grow plants with external support no soil needed</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endParaRPr lang="en-US" sz="15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id="{35E6FB76-8D60-9A44-810A-3550C35F621D}"/>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6" name="Picture 5" descr="Logo&#10;&#10;Description automatically generated">
            <a:extLst>
              <a:ext uri="{FF2B5EF4-FFF2-40B4-BE49-F238E27FC236}">
                <a16:creationId xmlns:a16="http://schemas.microsoft.com/office/drawing/2014/main" id="{F4D3A233-6A9E-5A4F-AD0E-B0E25EE9A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7" name="Picture 6" descr="Logo&#10;&#10;Description automatically generated">
            <a:extLst>
              <a:ext uri="{FF2B5EF4-FFF2-40B4-BE49-F238E27FC236}">
                <a16:creationId xmlns:a16="http://schemas.microsoft.com/office/drawing/2014/main" id="{3705DE2B-F50C-1947-BB9F-DD6B43049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3045368" y="2043663"/>
            <a:ext cx="6105194" cy="2031055"/>
          </a:xfrm>
        </p:spPr>
        <p:txBody>
          <a:bodyPr vert="horz" lIns="91440" tIns="45720" rIns="91440" bIns="45720" rtlCol="0" anchor="b">
            <a:noAutofit/>
          </a:bodyPr>
          <a:lstStyle/>
          <a:p>
            <a:pPr algn="ctr"/>
            <a:r>
              <a:rPr lang="en-US" sz="2400" kern="1200" dirty="0">
                <a:solidFill>
                  <a:srgbClr val="FFFFFF"/>
                </a:solidFill>
                <a:latin typeface="+mj-lt"/>
                <a:ea typeface="+mj-ea"/>
                <a:cs typeface="+mj-cs"/>
              </a:rPr>
              <a:t>Soil Function #2 (soil structure)</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It allows gases to be exchanged in the root zone.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Root respiration and organic matter decomposition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need oxygen to enter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need CO2 to leave</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endParaRPr lang="en-US" sz="24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id="{3B808DDC-69D1-F24C-B99B-0840F4FDAB32}"/>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6" name="Picture 5" descr="Logo&#10;&#10;Description automatically generated">
            <a:extLst>
              <a:ext uri="{FF2B5EF4-FFF2-40B4-BE49-F238E27FC236}">
                <a16:creationId xmlns:a16="http://schemas.microsoft.com/office/drawing/2014/main" id="{1DBDC9A8-1A8E-354C-9188-7A3229940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7" name="Picture 6" descr="Logo&#10;&#10;Description automatically generated">
            <a:extLst>
              <a:ext uri="{FF2B5EF4-FFF2-40B4-BE49-F238E27FC236}">
                <a16:creationId xmlns:a16="http://schemas.microsoft.com/office/drawing/2014/main" id="{FFC11FD8-7B43-994C-AD2E-838EA12E6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2400" kern="1200" dirty="0">
                <a:solidFill>
                  <a:srgbClr val="FFFFFF"/>
                </a:solidFill>
                <a:latin typeface="+mj-lt"/>
                <a:ea typeface="+mj-ea"/>
                <a:cs typeface="+mj-cs"/>
              </a:rPr>
              <a:t>Soil Function #3: (soil structure)</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It allows water to meet the plant root</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endParaRPr lang="en-US" sz="2400" kern="1200" dirty="0">
              <a:solidFill>
                <a:srgbClr val="FFFFFF"/>
              </a:solidFill>
              <a:latin typeface="+mj-lt"/>
              <a:ea typeface="+mj-ea"/>
              <a:cs typeface="+mj-cs"/>
            </a:endParaRPr>
          </a:p>
        </p:txBody>
      </p:sp>
      <p:sp>
        <p:nvSpPr>
          <p:cNvPr id="5" name="Footer Placeholder 4">
            <a:extLst>
              <a:ext uri="{FF2B5EF4-FFF2-40B4-BE49-F238E27FC236}">
                <a16:creationId xmlns:a16="http://schemas.microsoft.com/office/drawing/2014/main" id="{917D3424-8C12-6B4A-BA01-FA0EBE7078F1}"/>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6" name="Picture 5" descr="Logo&#10;&#10;Description automatically generated">
            <a:extLst>
              <a:ext uri="{FF2B5EF4-FFF2-40B4-BE49-F238E27FC236}">
                <a16:creationId xmlns:a16="http://schemas.microsoft.com/office/drawing/2014/main" id="{1E8875C6-9EFB-A14D-B76A-D4AE9266E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7" name="Picture 6" descr="Logo&#10;&#10;Description automatically generated">
            <a:extLst>
              <a:ext uri="{FF2B5EF4-FFF2-40B4-BE49-F238E27FC236}">
                <a16:creationId xmlns:a16="http://schemas.microsoft.com/office/drawing/2014/main" id="{DC893B64-4D07-074C-8CA9-A5A1F6D65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A9563B-D7DE-42E4-BF33-32B505E23974}"/>
              </a:ext>
            </a:extLst>
          </p:cNvPr>
          <p:cNvPicPr>
            <a:picLocks noChangeAspect="1"/>
          </p:cNvPicPr>
          <p:nvPr/>
        </p:nvPicPr>
        <p:blipFill rotWithShape="1">
          <a:blip r:embed="rId3"/>
          <a:srcRect l="962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77981" y="1122363"/>
            <a:ext cx="4023360" cy="3204134"/>
          </a:xfrm>
        </p:spPr>
        <p:txBody>
          <a:bodyPr vert="horz" lIns="91440" tIns="45720" rIns="91440" bIns="45720" rtlCol="0" anchor="b">
            <a:normAutofit/>
          </a:bodyPr>
          <a:lstStyle/>
          <a:p>
            <a:r>
              <a:rPr lang="en-US" sz="1900" dirty="0"/>
              <a:t>Function #4: (soil nutrients)</a:t>
            </a:r>
            <a:br>
              <a:rPr lang="en-US" sz="1900" dirty="0"/>
            </a:br>
            <a:r>
              <a:rPr lang="en-US" sz="1900" dirty="0"/>
              <a:t>Soil helps feed the plant</a:t>
            </a:r>
            <a:br>
              <a:rPr lang="en-US" sz="1900" dirty="0"/>
            </a:br>
            <a:br>
              <a:rPr lang="en-US" sz="1900" dirty="0"/>
            </a:br>
            <a:r>
              <a:rPr lang="en-US" sz="1900" dirty="0"/>
              <a:t>Soil is the interface, the place where nutrients are absorbed by plant cells, root hairs.</a:t>
            </a:r>
            <a:br>
              <a:rPr lang="en-US" sz="1900" dirty="0"/>
            </a:br>
            <a:br>
              <a:rPr lang="en-US" sz="1900" dirty="0"/>
            </a:br>
            <a:r>
              <a:rPr lang="en-US" sz="1900" dirty="0"/>
              <a:t>Soil itself supplies only a tiny bit of material to the plant’s whole body.</a:t>
            </a:r>
            <a:br>
              <a:rPr lang="en-US" sz="1900" dirty="0"/>
            </a:br>
            <a:br>
              <a:rPr lang="en-US" sz="1900" dirty="0"/>
            </a:br>
            <a:endParaRPr lang="en-US" sz="19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DCE11FA-FA0F-0E48-9D6F-65E7C02D04EC}"/>
              </a:ext>
            </a:extLst>
          </p:cNvPr>
          <p:cNvSpPr/>
          <p:nvPr/>
        </p:nvSpPr>
        <p:spPr>
          <a:xfrm>
            <a:off x="357809" y="496957"/>
            <a:ext cx="1033669" cy="3578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FE6D2C7-2EB7-244D-A7CA-7DDF9F1B2C1D}"/>
              </a:ext>
            </a:extLst>
          </p:cNvPr>
          <p:cNvGrpSpPr/>
          <p:nvPr/>
        </p:nvGrpSpPr>
        <p:grpSpPr>
          <a:xfrm>
            <a:off x="434009" y="496259"/>
            <a:ext cx="8577667" cy="5947265"/>
            <a:chOff x="434009" y="496259"/>
            <a:chExt cx="8577667" cy="5947265"/>
          </a:xfrm>
        </p:grpSpPr>
        <p:pic>
          <p:nvPicPr>
            <p:cNvPr id="17" name="Picture 16" descr="Text&#10;&#10;Description automatically generated">
              <a:extLst>
                <a:ext uri="{FF2B5EF4-FFF2-40B4-BE49-F238E27FC236}">
                  <a16:creationId xmlns:a16="http://schemas.microsoft.com/office/drawing/2014/main" id="{B9E49CA7-5C2A-5A47-8915-E076934CF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18" name="Picture 17" descr="A black and white logo&#10;&#10;Description automatically generated with low confidence">
              <a:extLst>
                <a:ext uri="{FF2B5EF4-FFF2-40B4-BE49-F238E27FC236}">
                  <a16:creationId xmlns:a16="http://schemas.microsoft.com/office/drawing/2014/main" id="{8149351B-0B3C-C24B-BDD0-CBA1CB3CF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9" name="TextBox 18">
              <a:extLst>
                <a:ext uri="{FF2B5EF4-FFF2-40B4-BE49-F238E27FC236}">
                  <a16:creationId xmlns:a16="http://schemas.microsoft.com/office/drawing/2014/main" id="{56A37F51-6DAA-4645-8AA9-06838D3F00D1}"/>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B85C-261B-4CB7-9EEF-0AFB5BD1D936}"/>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t>Key point</a:t>
            </a:r>
            <a:endParaRPr lang="en-US" dirty="0"/>
          </a:p>
        </p:txBody>
      </p:sp>
      <p:sp>
        <p:nvSpPr>
          <p:cNvPr id="3" name="TextBox 2">
            <a:extLst>
              <a:ext uri="{FF2B5EF4-FFF2-40B4-BE49-F238E27FC236}">
                <a16:creationId xmlns:a16="http://schemas.microsoft.com/office/drawing/2014/main" id="{897C0ADE-9777-41CF-99D3-D3C27317F1AA}"/>
              </a:ext>
            </a:extLst>
          </p:cNvPr>
          <p:cNvSpPr txBox="1"/>
          <p:nvPr/>
        </p:nvSpPr>
        <p:spPr>
          <a:xfrm>
            <a:off x="762000"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a:t>A major difference between organic and conventional farmers is that organic farmers pay closer attention to the  soil’s physical properties because they know that good function is dependent on good structure.</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55443A6-6B93-4D3C-9018-8B99ECC2297F}"/>
              </a:ext>
            </a:extLst>
          </p:cNvPr>
          <p:cNvPicPr>
            <a:picLocks noChangeAspect="1"/>
          </p:cNvPicPr>
          <p:nvPr/>
        </p:nvPicPr>
        <p:blipFill rotWithShape="1">
          <a:blip r:embed="rId2"/>
          <a:srcRect l="15349" r="20417"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pSp>
        <p:nvGrpSpPr>
          <p:cNvPr id="6" name="Group 5">
            <a:extLst>
              <a:ext uri="{FF2B5EF4-FFF2-40B4-BE49-F238E27FC236}">
                <a16:creationId xmlns:a16="http://schemas.microsoft.com/office/drawing/2014/main" id="{82A85524-7EDB-334C-B944-957BD99CA98B}"/>
              </a:ext>
            </a:extLst>
          </p:cNvPr>
          <p:cNvGrpSpPr/>
          <p:nvPr/>
        </p:nvGrpSpPr>
        <p:grpSpPr>
          <a:xfrm>
            <a:off x="434009" y="496259"/>
            <a:ext cx="8577667" cy="5947265"/>
            <a:chOff x="434009" y="496259"/>
            <a:chExt cx="8577667" cy="5947265"/>
          </a:xfrm>
        </p:grpSpPr>
        <p:pic>
          <p:nvPicPr>
            <p:cNvPr id="7" name="Picture 6" descr="Text&#10;&#10;Description automatically generated">
              <a:extLst>
                <a:ext uri="{FF2B5EF4-FFF2-40B4-BE49-F238E27FC236}">
                  <a16:creationId xmlns:a16="http://schemas.microsoft.com/office/drawing/2014/main" id="{26EC10CD-DC3E-E640-90D4-EE957B1A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14E3D342-49BB-FF43-B95E-4FADC16D8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0" name="TextBox 9">
              <a:extLst>
                <a:ext uri="{FF2B5EF4-FFF2-40B4-BE49-F238E27FC236}">
                  <a16:creationId xmlns:a16="http://schemas.microsoft.com/office/drawing/2014/main" id="{E1AFBAA5-747E-854B-9784-B4A7EFD7D358}"/>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extLst>
      <p:ext uri="{BB962C8B-B14F-4D97-AF65-F5344CB8AC3E}">
        <p14:creationId xmlns:p14="http://schemas.microsoft.com/office/powerpoint/2010/main" val="27157628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0810C18-9163-4B4A-9D3C-F223EC778CD6}"/>
              </a:ext>
            </a:extLst>
          </p:cNvPr>
          <p:cNvPicPr>
            <a:picLocks noChangeAspect="1"/>
          </p:cNvPicPr>
          <p:nvPr/>
        </p:nvPicPr>
        <p:blipFill rotWithShape="1">
          <a:blip r:embed="rId3"/>
          <a:srcRect t="15730"/>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404553" y="1361332"/>
            <a:ext cx="9078562" cy="2387600"/>
          </a:xfrm>
        </p:spPr>
        <p:txBody>
          <a:bodyPr>
            <a:normAutofit/>
          </a:bodyPr>
          <a:lstStyle/>
          <a:p>
            <a:pPr algn="l"/>
            <a:r>
              <a:rPr lang="en-US" sz="4100" dirty="0"/>
              <a:t>What do we mean by “organic” soil?</a:t>
            </a:r>
            <a:br>
              <a:rPr lang="en-US" sz="4100" dirty="0"/>
            </a:br>
            <a:r>
              <a:rPr lang="en-US" sz="4100" dirty="0"/>
              <a:t>How do we build healthy soil?</a:t>
            </a:r>
            <a:br>
              <a:rPr lang="en-US" sz="4100" dirty="0"/>
            </a:br>
            <a:r>
              <a:rPr lang="en-US" sz="4100" dirty="0"/>
              <a:t>Where are the gaps in conventional soil science?</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404553" y="5624945"/>
            <a:ext cx="9078562" cy="592975"/>
          </a:xfrm>
        </p:spPr>
        <p:txBody>
          <a:bodyPr anchor="ctr">
            <a:normAutofit/>
          </a:bodyPr>
          <a:lstStyle/>
          <a:p>
            <a:pPr algn="l"/>
            <a:r>
              <a:rPr lang="en-US" dirty="0"/>
              <a:t>We’ll explore this all throughout this course</a:t>
            </a: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3DE3D3C-3437-41C4-88D9-11B06F7D50A9}"/>
              </a:ext>
            </a:extLst>
          </p:cNvPr>
          <p:cNvPicPr>
            <a:picLocks noChangeAspect="1"/>
          </p:cNvPicPr>
          <p:nvPr/>
        </p:nvPicPr>
        <p:blipFill rotWithShape="1">
          <a:blip r:embed="rId2">
            <a:alphaModFix amt="35000"/>
          </a:blip>
          <a:srcRect t="7810" b="7921"/>
          <a:stretch/>
        </p:blipFill>
        <p:spPr>
          <a:xfrm>
            <a:off x="20" y="10"/>
            <a:ext cx="12191980" cy="6857990"/>
          </a:xfrm>
          <a:prstGeom prst="rect">
            <a:avLst/>
          </a:prstGeom>
        </p:spPr>
      </p:pic>
      <p:sp>
        <p:nvSpPr>
          <p:cNvPr id="2" name="Title 1">
            <a:extLst>
              <a:ext uri="{FF2B5EF4-FFF2-40B4-BE49-F238E27FC236}">
                <a16:creationId xmlns:a16="http://schemas.microsoft.com/office/drawing/2014/main" id="{1104CAFE-E850-4514-8C1F-C6A4EC63AAED}"/>
              </a:ext>
            </a:extLst>
          </p:cNvPr>
          <p:cNvSpPr>
            <a:spLocks noGrp="1"/>
          </p:cNvSpPr>
          <p:nvPr>
            <p:ph type="title"/>
          </p:nvPr>
        </p:nvSpPr>
        <p:spPr>
          <a:xfrm>
            <a:off x="683741" y="1343368"/>
            <a:ext cx="10515600" cy="1325563"/>
          </a:xfrm>
        </p:spPr>
        <p:txBody>
          <a:bodyPr vert="horz" lIns="91440" tIns="45720" rIns="91440" bIns="45720" rtlCol="0" anchor="ctr">
            <a:normAutofit/>
          </a:bodyPr>
          <a:lstStyle/>
          <a:p>
            <a:r>
              <a:rPr lang="en-US">
                <a:solidFill>
                  <a:srgbClr val="FFFFFF"/>
                </a:solidFill>
              </a:rPr>
              <a:t>How do organic farmers “help” improve or preserve soil structure</a:t>
            </a:r>
          </a:p>
        </p:txBody>
      </p:sp>
      <p:graphicFrame>
        <p:nvGraphicFramePr>
          <p:cNvPr id="5" name="TextBox 2">
            <a:extLst>
              <a:ext uri="{FF2B5EF4-FFF2-40B4-BE49-F238E27FC236}">
                <a16:creationId xmlns:a16="http://schemas.microsoft.com/office/drawing/2014/main" id="{8CC6E246-9497-4BBC-9BBA-C33B523371DA}"/>
              </a:ext>
            </a:extLst>
          </p:cNvPr>
          <p:cNvGraphicFramePr/>
          <p:nvPr>
            <p:extLst>
              <p:ext uri="{D42A27DB-BD31-4B8C-83A1-F6EECF244321}">
                <p14:modId xmlns:p14="http://schemas.microsoft.com/office/powerpoint/2010/main" val="10371116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9CF347D3-4166-AD47-9587-1F4EDB349488}"/>
              </a:ext>
            </a:extLst>
          </p:cNvPr>
          <p:cNvGrpSpPr/>
          <p:nvPr/>
        </p:nvGrpSpPr>
        <p:grpSpPr>
          <a:xfrm>
            <a:off x="434009" y="496259"/>
            <a:ext cx="8577667" cy="5947265"/>
            <a:chOff x="434009" y="496259"/>
            <a:chExt cx="8577667" cy="5947265"/>
          </a:xfrm>
        </p:grpSpPr>
        <p:pic>
          <p:nvPicPr>
            <p:cNvPr id="8" name="Picture 7" descr="Text&#10;&#10;Description automatically generated">
              <a:extLst>
                <a:ext uri="{FF2B5EF4-FFF2-40B4-BE49-F238E27FC236}">
                  <a16:creationId xmlns:a16="http://schemas.microsoft.com/office/drawing/2014/main" id="{FD9E6F5F-229C-A24E-A3B9-938534CABC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A6C28577-45F0-0A44-B1D6-7E82D750A7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1" name="TextBox 10">
              <a:extLst>
                <a:ext uri="{FF2B5EF4-FFF2-40B4-BE49-F238E27FC236}">
                  <a16:creationId xmlns:a16="http://schemas.microsoft.com/office/drawing/2014/main" id="{56E07865-AB4C-434D-A2AB-7632B0E7647E}"/>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extLst>
      <p:ext uri="{BB962C8B-B14F-4D97-AF65-F5344CB8AC3E}">
        <p14:creationId xmlns:p14="http://schemas.microsoft.com/office/powerpoint/2010/main" val="324045739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108446" y="1551372"/>
            <a:ext cx="9872134" cy="1193968"/>
          </a:xfrm>
          <a:solidFill>
            <a:srgbClr val="FFFFFF"/>
          </a:solidFill>
          <a:ln w="38100">
            <a:solidFill>
              <a:srgbClr val="7F7F7F"/>
            </a:solidFill>
            <a:miter lim="800000"/>
          </a:ln>
        </p:spPr>
        <p:txBody>
          <a:bodyPr vert="horz" lIns="91440" tIns="45720" rIns="91440" bIns="45720" rtlCol="0" anchor="ctr">
            <a:normAutofit/>
          </a:bodyPr>
          <a:lstStyle/>
          <a:p>
            <a:r>
              <a:rPr lang="en-US" sz="3600" kern="1200">
                <a:solidFill>
                  <a:srgbClr val="3F3F3F"/>
                </a:solidFill>
                <a:latin typeface="+mj-lt"/>
                <a:ea typeface="+mj-ea"/>
                <a:cs typeface="+mj-cs"/>
              </a:rPr>
              <a:t>Masters Degree in Agronomy (field crops).</a:t>
            </a:r>
            <a:br>
              <a:rPr lang="en-US" sz="3600" kern="1200">
                <a:solidFill>
                  <a:srgbClr val="3F3F3F"/>
                </a:solidFill>
                <a:latin typeface="+mj-lt"/>
                <a:ea typeface="+mj-ea"/>
                <a:cs typeface="+mj-cs"/>
              </a:rPr>
            </a:br>
            <a:r>
              <a:rPr lang="en-US" sz="3600" kern="1200">
                <a:solidFill>
                  <a:srgbClr val="3F3F3F"/>
                </a:solidFill>
                <a:latin typeface="+mj-lt"/>
                <a:ea typeface="+mj-ea"/>
                <a:cs typeface="+mj-cs"/>
              </a:rPr>
              <a:t>Worked at UW Soil Testing Lab for 4 years.</a:t>
            </a:r>
          </a:p>
        </p:txBody>
      </p:sp>
      <p:sp>
        <p:nvSpPr>
          <p:cNvPr id="5" name="Subtitle 4"/>
          <p:cNvSpPr>
            <a:spLocks noGrp="1"/>
          </p:cNvSpPr>
          <p:nvPr>
            <p:ph type="subTitle" idx="1"/>
          </p:nvPr>
        </p:nvSpPr>
        <p:spPr>
          <a:xfrm>
            <a:off x="6460807" y="3475196"/>
            <a:ext cx="4348837" cy="1384291"/>
          </a:xfrm>
        </p:spPr>
        <p:txBody>
          <a:bodyPr vert="horz" lIns="91440" tIns="45720" rIns="91440" bIns="45720" rtlCol="0" anchor="t">
            <a:normAutofit/>
          </a:bodyPr>
          <a:lstStyle/>
          <a:p>
            <a:pPr indent="-228600" algn="l">
              <a:buFont typeface="Arial" panose="020B0604020202020204" pitchFamily="34" charset="0"/>
              <a:buChar char="•"/>
            </a:pPr>
            <a:r>
              <a:rPr lang="en-US" sz="2000"/>
              <a:t>Ate soil brownies at Aunt Beth &amp; Uncle Merrill’s farm when I was a kid.</a:t>
            </a:r>
          </a:p>
        </p:txBody>
      </p:sp>
      <p:cxnSp>
        <p:nvCxnSpPr>
          <p:cNvPr id="25" name="Straight Connector 11">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17731" y="2888250"/>
            <a:ext cx="4292594" cy="295977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A bit of my background</a:t>
            </a:r>
          </a:p>
        </p:txBody>
      </p:sp>
      <p:grpSp>
        <p:nvGrpSpPr>
          <p:cNvPr id="7" name="Group 6">
            <a:extLst>
              <a:ext uri="{FF2B5EF4-FFF2-40B4-BE49-F238E27FC236}">
                <a16:creationId xmlns:a16="http://schemas.microsoft.com/office/drawing/2014/main" id="{E5423321-28CF-D243-AB4B-AC4130F0542E}"/>
              </a:ext>
            </a:extLst>
          </p:cNvPr>
          <p:cNvGrpSpPr/>
          <p:nvPr/>
        </p:nvGrpSpPr>
        <p:grpSpPr>
          <a:xfrm>
            <a:off x="434009" y="496259"/>
            <a:ext cx="8577667" cy="5947265"/>
            <a:chOff x="434009" y="496259"/>
            <a:chExt cx="8577667" cy="5947265"/>
          </a:xfrm>
        </p:grpSpPr>
        <p:pic>
          <p:nvPicPr>
            <p:cNvPr id="8" name="Picture 7" descr="Text&#10;&#10;Description automatically generated">
              <a:extLst>
                <a:ext uri="{FF2B5EF4-FFF2-40B4-BE49-F238E27FC236}">
                  <a16:creationId xmlns:a16="http://schemas.microsoft.com/office/drawing/2014/main" id="{9E9287C6-A8D0-7341-8CD1-44E4A36F2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9EC191EF-734D-0243-BAA9-CD9B73AB6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0" name="TextBox 9">
              <a:extLst>
                <a:ext uri="{FF2B5EF4-FFF2-40B4-BE49-F238E27FC236}">
                  <a16:creationId xmlns:a16="http://schemas.microsoft.com/office/drawing/2014/main" id="{325D594A-BD86-CF43-B1CE-120B8C9C62D4}"/>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extLst>
      <p:ext uri="{BB962C8B-B14F-4D97-AF65-F5344CB8AC3E}">
        <p14:creationId xmlns:p14="http://schemas.microsoft.com/office/powerpoint/2010/main" val="4361455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5598" y="375388"/>
            <a:ext cx="8336529" cy="5262979"/>
          </a:xfrm>
          <a:prstGeom prst="rect">
            <a:avLst/>
          </a:prstGeom>
          <a:noFill/>
        </p:spPr>
        <p:txBody>
          <a:bodyPr wrap="square" rtlCol="0">
            <a:spAutoFit/>
          </a:bodyPr>
          <a:lstStyle/>
          <a:p>
            <a:r>
              <a:rPr lang="en-US" sz="2400" dirty="0"/>
              <a:t>By the end of this course I want you to:</a:t>
            </a:r>
          </a:p>
          <a:p>
            <a:endParaRPr lang="en-US" sz="2400" dirty="0"/>
          </a:p>
          <a:p>
            <a:pPr marL="342900" indent="-342900">
              <a:buAutoNum type="arabicPeriod"/>
            </a:pPr>
            <a:r>
              <a:rPr lang="en-US" sz="2400" dirty="0"/>
              <a:t>Be able to take a soil sample.</a:t>
            </a:r>
          </a:p>
          <a:p>
            <a:pPr marL="342900" indent="-342900">
              <a:buAutoNum type="arabicPeriod"/>
            </a:pPr>
            <a:r>
              <a:rPr lang="en-US" sz="2400" dirty="0"/>
              <a:t>Submit the sample for nutrient testing.</a:t>
            </a:r>
          </a:p>
          <a:p>
            <a:pPr marL="342900" indent="-342900">
              <a:buAutoNum type="arabicPeriod"/>
            </a:pPr>
            <a:r>
              <a:rPr lang="en-US" sz="2400" dirty="0"/>
              <a:t>Interpret the test results.</a:t>
            </a:r>
          </a:p>
          <a:p>
            <a:pPr marL="342900" indent="-342900">
              <a:buAutoNum type="arabicPeriod"/>
            </a:pPr>
            <a:r>
              <a:rPr lang="en-US" sz="2400" dirty="0"/>
              <a:t>Decide which (if any) fertilizers or amendments to apply.</a:t>
            </a:r>
          </a:p>
          <a:p>
            <a:pPr marL="342900" indent="-342900">
              <a:buAutoNum type="arabicPeriod"/>
            </a:pPr>
            <a:endParaRPr lang="en-US" sz="2400" dirty="0"/>
          </a:p>
          <a:p>
            <a:pPr marL="342900" indent="-342900">
              <a:buAutoNum type="arabicPeriod"/>
            </a:pPr>
            <a:r>
              <a:rPr lang="en-US" sz="2400" dirty="0"/>
              <a:t>Build healthy soil:</a:t>
            </a:r>
          </a:p>
          <a:p>
            <a:r>
              <a:rPr lang="en-US" sz="2400" dirty="0"/>
              <a:t> ….with compost</a:t>
            </a:r>
          </a:p>
          <a:p>
            <a:r>
              <a:rPr lang="en-US" sz="2400" dirty="0"/>
              <a:t>…..by supporting microscopic life in the soil</a:t>
            </a:r>
          </a:p>
          <a:p>
            <a:r>
              <a:rPr lang="en-US" sz="2400" dirty="0"/>
              <a:t>…..by using cover crops and green manures</a:t>
            </a:r>
          </a:p>
          <a:p>
            <a:endParaRPr lang="en-US" sz="2400" dirty="0"/>
          </a:p>
          <a:p>
            <a:r>
              <a:rPr lang="en-US" sz="2400" dirty="0"/>
              <a:t>6.  Keep soil on the land &amp; conserve soil.</a:t>
            </a:r>
          </a:p>
          <a:p>
            <a:pPr marL="342900" indent="-342900">
              <a:buAutoNum type="arabicPeriod"/>
            </a:pPr>
            <a:endParaRPr lang="en-US" sz="2400" dirty="0"/>
          </a:p>
        </p:txBody>
      </p:sp>
      <p:sp>
        <p:nvSpPr>
          <p:cNvPr id="3" name="Footer Placeholder 4">
            <a:extLst>
              <a:ext uri="{FF2B5EF4-FFF2-40B4-BE49-F238E27FC236}">
                <a16:creationId xmlns:a16="http://schemas.microsoft.com/office/drawing/2014/main" id="{A913572F-B14F-A745-88AB-5917389AE898}"/>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4" name="Picture 3" descr="Logo&#10;&#10;Description automatically generated">
            <a:extLst>
              <a:ext uri="{FF2B5EF4-FFF2-40B4-BE49-F238E27FC236}">
                <a16:creationId xmlns:a16="http://schemas.microsoft.com/office/drawing/2014/main" id="{7B9C38D7-2435-E248-9E27-6B775824B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5" name="Picture 4" descr="Logo&#10;&#10;Description automatically generated">
            <a:extLst>
              <a:ext uri="{FF2B5EF4-FFF2-40B4-BE49-F238E27FC236}">
                <a16:creationId xmlns:a16="http://schemas.microsoft.com/office/drawing/2014/main" id="{EE02543F-AB6C-DC46-976B-A181EC9FE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extLst>
      <p:ext uri="{BB962C8B-B14F-4D97-AF65-F5344CB8AC3E}">
        <p14:creationId xmlns:p14="http://schemas.microsoft.com/office/powerpoint/2010/main" val="195091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1">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5" name="TextBox 1"/>
          <p:cNvSpPr txBox="1"/>
          <p:nvPr/>
        </p:nvSpPr>
        <p:spPr>
          <a:xfrm>
            <a:off x="943276" y="2050181"/>
            <a:ext cx="10410524" cy="41267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solidFill>
                  <a:srgbClr val="FFFFFF"/>
                </a:solidFill>
              </a:rPr>
              <a:t>The 8 week, 3 credit course is organized approximately like this:</a:t>
            </a:r>
          </a:p>
          <a:p>
            <a:pPr indent="-228600">
              <a:lnSpc>
                <a:spcPct val="90000"/>
              </a:lnSpc>
              <a:spcAft>
                <a:spcPts val="600"/>
              </a:spcAft>
              <a:buFont typeface="Arial" panose="020B0604020202020204" pitchFamily="34" charset="0"/>
              <a:buChar char="•"/>
            </a:pPr>
            <a:endParaRPr lang="en-US" sz="2200">
              <a:solidFill>
                <a:srgbClr val="FFFFFF"/>
              </a:solidFill>
            </a:endParaRPr>
          </a:p>
          <a:p>
            <a:pPr indent="-228600">
              <a:lnSpc>
                <a:spcPct val="90000"/>
              </a:lnSpc>
              <a:spcAft>
                <a:spcPts val="600"/>
              </a:spcAft>
              <a:buFont typeface="Arial" panose="020B0604020202020204" pitchFamily="34" charset="0"/>
              <a:buChar char="•"/>
            </a:pPr>
            <a:r>
              <a:rPr lang="en-US" sz="2200">
                <a:solidFill>
                  <a:srgbClr val="FFFFFF"/>
                </a:solidFill>
              </a:rPr>
              <a:t>Part ONE:  SOIL foundations</a:t>
            </a:r>
          </a:p>
          <a:p>
            <a:pPr indent="-228600">
              <a:lnSpc>
                <a:spcPct val="90000"/>
              </a:lnSpc>
              <a:spcAft>
                <a:spcPts val="600"/>
              </a:spcAft>
              <a:buFont typeface="Arial" panose="020B0604020202020204" pitchFamily="34" charset="0"/>
              <a:buChar char="•"/>
            </a:pPr>
            <a:endParaRPr lang="en-US" sz="2200">
              <a:solidFill>
                <a:srgbClr val="FFFFFF"/>
              </a:solidFill>
            </a:endParaRPr>
          </a:p>
          <a:p>
            <a:pPr indent="-228600">
              <a:lnSpc>
                <a:spcPct val="90000"/>
              </a:lnSpc>
              <a:spcAft>
                <a:spcPts val="600"/>
              </a:spcAft>
              <a:buFont typeface="Arial" panose="020B0604020202020204" pitchFamily="34" charset="0"/>
              <a:buChar char="•"/>
            </a:pPr>
            <a:r>
              <a:rPr lang="en-US" sz="2200">
                <a:solidFill>
                  <a:srgbClr val="FFFFFF"/>
                </a:solidFill>
              </a:rPr>
              <a:t>1.  physical properties </a:t>
            </a:r>
          </a:p>
          <a:p>
            <a:pPr indent="-228600">
              <a:lnSpc>
                <a:spcPct val="90000"/>
              </a:lnSpc>
              <a:spcAft>
                <a:spcPts val="600"/>
              </a:spcAft>
              <a:buFont typeface="Arial" panose="020B0604020202020204" pitchFamily="34" charset="0"/>
              <a:buChar char="•"/>
            </a:pPr>
            <a:r>
              <a:rPr lang="en-US" sz="2200">
                <a:solidFill>
                  <a:srgbClr val="FFFFFF"/>
                </a:solidFill>
              </a:rPr>
              <a:t>2.  sampling &amp; testing </a:t>
            </a:r>
          </a:p>
          <a:p>
            <a:pPr indent="-228600">
              <a:lnSpc>
                <a:spcPct val="90000"/>
              </a:lnSpc>
              <a:spcAft>
                <a:spcPts val="600"/>
              </a:spcAft>
              <a:buFont typeface="Arial" panose="020B0604020202020204" pitchFamily="34" charset="0"/>
              <a:buChar char="•"/>
            </a:pPr>
            <a:r>
              <a:rPr lang="en-US" sz="2200">
                <a:solidFill>
                  <a:srgbClr val="FFFFFF"/>
                </a:solidFill>
              </a:rPr>
              <a:t>3.  chemistry </a:t>
            </a:r>
          </a:p>
          <a:p>
            <a:pPr marL="457200" indent="-228600">
              <a:lnSpc>
                <a:spcPct val="90000"/>
              </a:lnSpc>
              <a:spcAft>
                <a:spcPts val="600"/>
              </a:spcAft>
              <a:buFont typeface="Arial" panose="020B0604020202020204" pitchFamily="34" charset="0"/>
              <a:buChar char="•"/>
            </a:pPr>
            <a:r>
              <a:rPr lang="en-US" sz="2200">
                <a:solidFill>
                  <a:srgbClr val="FFFFFF"/>
                </a:solidFill>
              </a:rPr>
              <a:t>nutrients </a:t>
            </a:r>
          </a:p>
          <a:p>
            <a:pPr marL="457200" indent="-228600">
              <a:lnSpc>
                <a:spcPct val="90000"/>
              </a:lnSpc>
              <a:spcAft>
                <a:spcPts val="600"/>
              </a:spcAft>
              <a:buFont typeface="Arial" panose="020B0604020202020204" pitchFamily="34" charset="0"/>
              <a:buChar char="•"/>
            </a:pPr>
            <a:r>
              <a:rPr lang="en-US" sz="2200">
                <a:solidFill>
                  <a:srgbClr val="FFFFFF"/>
                </a:solidFill>
              </a:rPr>
              <a:t>Fertilizers</a:t>
            </a:r>
          </a:p>
          <a:p>
            <a:pPr marL="457200" indent="-228600">
              <a:lnSpc>
                <a:spcPct val="90000"/>
              </a:lnSpc>
              <a:spcAft>
                <a:spcPts val="600"/>
              </a:spcAft>
              <a:buFont typeface="Arial" panose="020B0604020202020204" pitchFamily="34" charset="0"/>
              <a:buChar char="•"/>
            </a:pPr>
            <a:r>
              <a:rPr lang="en-US" sz="2200">
                <a:solidFill>
                  <a:srgbClr val="FFFFFF"/>
                </a:solidFill>
              </a:rPr>
              <a:t>Review</a:t>
            </a:r>
          </a:p>
          <a:p>
            <a:pPr indent="-228600">
              <a:lnSpc>
                <a:spcPct val="90000"/>
              </a:lnSpc>
              <a:spcAft>
                <a:spcPts val="600"/>
              </a:spcAft>
              <a:buFont typeface="Arial" panose="020B0604020202020204" pitchFamily="34" charset="0"/>
              <a:buChar char="•"/>
            </a:pPr>
            <a:endParaRPr lang="en-US" sz="2200">
              <a:solidFill>
                <a:srgbClr val="FFFFFF"/>
              </a:solidFill>
            </a:endParaRPr>
          </a:p>
          <a:p>
            <a:pPr indent="-228600">
              <a:lnSpc>
                <a:spcPct val="90000"/>
              </a:lnSpc>
              <a:spcAft>
                <a:spcPts val="600"/>
              </a:spcAft>
              <a:buFont typeface="Arial" panose="020B0604020202020204" pitchFamily="34" charset="0"/>
              <a:buChar char="•"/>
            </a:pPr>
            <a:endParaRPr lang="en-US" sz="2200">
              <a:solidFill>
                <a:srgbClr val="FFFFFF"/>
              </a:solidFill>
            </a:endParaRPr>
          </a:p>
        </p:txBody>
      </p:sp>
      <p:grpSp>
        <p:nvGrpSpPr>
          <p:cNvPr id="5" name="Group 4">
            <a:extLst>
              <a:ext uri="{FF2B5EF4-FFF2-40B4-BE49-F238E27FC236}">
                <a16:creationId xmlns:a16="http://schemas.microsoft.com/office/drawing/2014/main" id="{CDA5EDBD-FF59-9046-9285-AB34D87262E5}"/>
              </a:ext>
            </a:extLst>
          </p:cNvPr>
          <p:cNvGrpSpPr/>
          <p:nvPr/>
        </p:nvGrpSpPr>
        <p:grpSpPr>
          <a:xfrm>
            <a:off x="434009" y="496259"/>
            <a:ext cx="8577667" cy="5947265"/>
            <a:chOff x="434009" y="496259"/>
            <a:chExt cx="8577667" cy="5947265"/>
          </a:xfrm>
        </p:grpSpPr>
        <p:pic>
          <p:nvPicPr>
            <p:cNvPr id="6" name="Picture 5" descr="Text&#10;&#10;Description automatically generated">
              <a:extLst>
                <a:ext uri="{FF2B5EF4-FFF2-40B4-BE49-F238E27FC236}">
                  <a16:creationId xmlns:a16="http://schemas.microsoft.com/office/drawing/2014/main" id="{B89FA58E-2117-334B-87CA-C3AA3C8C2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E4D043B5-5E42-6048-944F-70B04E6B2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8" name="TextBox 7">
              <a:extLst>
                <a:ext uri="{FF2B5EF4-FFF2-40B4-BE49-F238E27FC236}">
                  <a16:creationId xmlns:a16="http://schemas.microsoft.com/office/drawing/2014/main" id="{6F87BC37-F3D0-3242-BA22-F4B26625B790}"/>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extLst>
      <p:ext uri="{BB962C8B-B14F-4D97-AF65-F5344CB8AC3E}">
        <p14:creationId xmlns:p14="http://schemas.microsoft.com/office/powerpoint/2010/main" val="75281172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057" y="735794"/>
            <a:ext cx="8336529" cy="4893647"/>
          </a:xfrm>
          <a:prstGeom prst="rect">
            <a:avLst/>
          </a:prstGeom>
          <a:noFill/>
        </p:spPr>
        <p:txBody>
          <a:bodyPr wrap="square" rtlCol="0">
            <a:spAutoFit/>
          </a:bodyPr>
          <a:lstStyle/>
          <a:p>
            <a:r>
              <a:rPr lang="en-US" sz="2400" dirty="0"/>
              <a:t>This course is organized approximately like this:</a:t>
            </a:r>
          </a:p>
          <a:p>
            <a:endParaRPr lang="en-US" sz="2400" dirty="0"/>
          </a:p>
          <a:p>
            <a:r>
              <a:rPr lang="en-US" sz="2400" dirty="0"/>
              <a:t>Part TWO:  Soil is alive</a:t>
            </a:r>
          </a:p>
          <a:p>
            <a:endParaRPr lang="en-US" sz="2400" dirty="0"/>
          </a:p>
          <a:p>
            <a:pPr marL="457200" indent="-457200">
              <a:buAutoNum type="arabicPeriod" startAt="7"/>
            </a:pPr>
            <a:r>
              <a:rPr lang="en-US" sz="2400" dirty="0"/>
              <a:t>  Amendments, Organics</a:t>
            </a:r>
          </a:p>
          <a:p>
            <a:pPr marL="457200" indent="-457200">
              <a:buAutoNum type="arabicPeriod" startAt="7"/>
            </a:pPr>
            <a:r>
              <a:rPr lang="en-US" sz="2400" dirty="0"/>
              <a:t>  Composting</a:t>
            </a:r>
          </a:p>
          <a:p>
            <a:pPr marL="457200" indent="-457200">
              <a:buAutoNum type="arabicPeriod" startAt="7"/>
            </a:pPr>
            <a:r>
              <a:rPr lang="en-US" sz="2400" dirty="0"/>
              <a:t>  Soil biology</a:t>
            </a:r>
          </a:p>
          <a:p>
            <a:pPr marL="457200" indent="-457200">
              <a:buAutoNum type="arabicPeriod" startAt="7"/>
            </a:pPr>
            <a:r>
              <a:rPr lang="en-US" sz="2400" dirty="0"/>
              <a:t>  Life in the soil</a:t>
            </a:r>
          </a:p>
          <a:p>
            <a:pPr marL="457200" indent="-457200">
              <a:buAutoNum type="arabicPeriod" startAt="7"/>
            </a:pPr>
            <a:r>
              <a:rPr lang="en-US" sz="2400" dirty="0"/>
              <a:t>  Building soil; green manures &amp; cover crops</a:t>
            </a:r>
          </a:p>
          <a:p>
            <a:endParaRPr lang="en-US" sz="2400" dirty="0"/>
          </a:p>
          <a:p>
            <a:endParaRPr lang="en-US" sz="2400" dirty="0"/>
          </a:p>
          <a:p>
            <a:pPr marL="457200" indent="-457200">
              <a:buAutoNum type="arabicPeriod" startAt="2"/>
            </a:pPr>
            <a:endParaRPr lang="en-US" sz="2400" dirty="0"/>
          </a:p>
          <a:p>
            <a:pPr marL="342900" indent="-342900">
              <a:buAutoNum type="arabicPeriod"/>
            </a:pPr>
            <a:endParaRPr lang="en-US" sz="2400" dirty="0"/>
          </a:p>
        </p:txBody>
      </p:sp>
      <p:sp>
        <p:nvSpPr>
          <p:cNvPr id="3" name="Footer Placeholder 4">
            <a:extLst>
              <a:ext uri="{FF2B5EF4-FFF2-40B4-BE49-F238E27FC236}">
                <a16:creationId xmlns:a16="http://schemas.microsoft.com/office/drawing/2014/main" id="{75E4F633-0CA8-8F48-9A7B-BD3174E5C343}"/>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4" name="Picture 3" descr="Logo&#10;&#10;Description automatically generated">
            <a:extLst>
              <a:ext uri="{FF2B5EF4-FFF2-40B4-BE49-F238E27FC236}">
                <a16:creationId xmlns:a16="http://schemas.microsoft.com/office/drawing/2014/main" id="{C0CAA0B6-AB97-EE41-A48B-B2FAD78B0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5" name="Picture 4" descr="Logo&#10;&#10;Description automatically generated">
            <a:extLst>
              <a:ext uri="{FF2B5EF4-FFF2-40B4-BE49-F238E27FC236}">
                <a16:creationId xmlns:a16="http://schemas.microsoft.com/office/drawing/2014/main" id="{0D5D6D79-C4A2-CF46-A524-59270F6F7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extLst>
      <p:ext uri="{BB962C8B-B14F-4D97-AF65-F5344CB8AC3E}">
        <p14:creationId xmlns:p14="http://schemas.microsoft.com/office/powerpoint/2010/main" val="174139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6652" y="117955"/>
            <a:ext cx="8336529" cy="4154984"/>
          </a:xfrm>
          <a:prstGeom prst="rect">
            <a:avLst/>
          </a:prstGeom>
          <a:noFill/>
        </p:spPr>
        <p:txBody>
          <a:bodyPr wrap="square" rtlCol="0">
            <a:spAutoFit/>
          </a:bodyPr>
          <a:lstStyle/>
          <a:p>
            <a:r>
              <a:rPr lang="en-US" sz="2400" dirty="0"/>
              <a:t>This course is organized approximately like this:</a:t>
            </a:r>
          </a:p>
          <a:p>
            <a:endParaRPr lang="en-US" sz="2400" dirty="0"/>
          </a:p>
          <a:p>
            <a:r>
              <a:rPr lang="en-US" sz="2400" dirty="0"/>
              <a:t>Part THREE: Caring for soil</a:t>
            </a:r>
          </a:p>
          <a:p>
            <a:endParaRPr lang="en-US" sz="2400" dirty="0"/>
          </a:p>
          <a:p>
            <a:r>
              <a:rPr lang="en-US" sz="2400" dirty="0"/>
              <a:t>12. Soil conservation </a:t>
            </a:r>
          </a:p>
          <a:p>
            <a:r>
              <a:rPr lang="en-US" sz="2400" dirty="0"/>
              <a:t>13. Soil as a pollutant</a:t>
            </a:r>
          </a:p>
          <a:p>
            <a:pPr marL="457200" indent="-457200">
              <a:buAutoNum type="arabicPeriod" startAt="14"/>
            </a:pPr>
            <a:r>
              <a:rPr lang="en-US" sz="2400" dirty="0"/>
              <a:t>Organic certification</a:t>
            </a:r>
          </a:p>
          <a:p>
            <a:pPr marL="457200" indent="-457200">
              <a:buAutoNum type="arabicPeriod" startAt="14"/>
            </a:pPr>
            <a:r>
              <a:rPr lang="en-US" sz="2400" dirty="0"/>
              <a:t>Regenerating soil</a:t>
            </a:r>
          </a:p>
          <a:p>
            <a:endParaRPr lang="en-US" sz="2400" dirty="0"/>
          </a:p>
          <a:p>
            <a:pPr marL="457200" indent="-457200">
              <a:buAutoNum type="arabicPeriod" startAt="2"/>
            </a:pPr>
            <a:endParaRPr lang="en-US" sz="2400" dirty="0"/>
          </a:p>
          <a:p>
            <a:pPr marL="342900" indent="-342900">
              <a:buAutoNum type="arabicPeriod"/>
            </a:pPr>
            <a:endParaRPr lang="en-US" sz="2400" dirty="0"/>
          </a:p>
        </p:txBody>
      </p:sp>
      <p:sp>
        <p:nvSpPr>
          <p:cNvPr id="3" name="Footer Placeholder 4">
            <a:extLst>
              <a:ext uri="{FF2B5EF4-FFF2-40B4-BE49-F238E27FC236}">
                <a16:creationId xmlns:a16="http://schemas.microsoft.com/office/drawing/2014/main" id="{A798524C-E76F-6F42-81FD-F152347B80C3}"/>
              </a:ext>
            </a:extLst>
          </p:cNvPr>
          <p:cNvSpPr txBox="1">
            <a:spLocks/>
          </p:cNvSpPr>
          <p:nvPr/>
        </p:nvSpPr>
        <p:spPr>
          <a:xfrm>
            <a:off x="1219200" y="6324599"/>
            <a:ext cx="7620000" cy="3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bg1">
                    <a:lumMod val="50000"/>
                  </a:schemeClr>
                </a:solidFill>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dirty="0">
              <a:solidFill>
                <a:schemeClr val="bg1">
                  <a:lumMod val="50000"/>
                </a:schemeClr>
              </a:solidFill>
            </a:endParaRPr>
          </a:p>
          <a:p>
            <a:endParaRPr lang="en-US" sz="800" dirty="0">
              <a:solidFill>
                <a:schemeClr val="bg1">
                  <a:lumMod val="50000"/>
                </a:schemeClr>
              </a:solidFill>
            </a:endParaRPr>
          </a:p>
        </p:txBody>
      </p:sp>
      <p:pic>
        <p:nvPicPr>
          <p:cNvPr id="4" name="Picture 3" descr="Logo&#10;&#10;Description automatically generated">
            <a:extLst>
              <a:ext uri="{FF2B5EF4-FFF2-40B4-BE49-F238E27FC236}">
                <a16:creationId xmlns:a16="http://schemas.microsoft.com/office/drawing/2014/main" id="{6FAC33B3-E3B9-A149-8BDB-D1204036A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29282"/>
            <a:ext cx="685800" cy="632877"/>
          </a:xfrm>
          <a:prstGeom prst="rect">
            <a:avLst/>
          </a:prstGeom>
        </p:spPr>
      </p:pic>
      <p:pic>
        <p:nvPicPr>
          <p:cNvPr id="5" name="Picture 4" descr="Logo&#10;&#10;Description automatically generated">
            <a:extLst>
              <a:ext uri="{FF2B5EF4-FFF2-40B4-BE49-F238E27FC236}">
                <a16:creationId xmlns:a16="http://schemas.microsoft.com/office/drawing/2014/main" id="{1A36A793-3AE5-C04B-B4F0-CED1443AC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6064"/>
            <a:ext cx="2286000" cy="685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00632" y="631825"/>
            <a:ext cx="8353168" cy="1325563"/>
          </a:xfrm>
        </p:spPr>
        <p:txBody>
          <a:bodyPr vert="horz" lIns="91440" tIns="45720" rIns="91440" bIns="45720" rtlCol="0" anchor="ctr">
            <a:normAutofit/>
          </a:bodyPr>
          <a:lstStyle/>
          <a:p>
            <a:r>
              <a:rPr lang="en-US" kern="1200">
                <a:solidFill>
                  <a:schemeClr val="bg1"/>
                </a:solidFill>
                <a:latin typeface="+mj-lt"/>
                <a:ea typeface="+mj-ea"/>
                <a:cs typeface="+mj-cs"/>
              </a:rPr>
              <a:t>There are many definitions of soil</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8200" y="2269173"/>
            <a:ext cx="10515600" cy="365998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solidFill>
                  <a:schemeClr val="bg1"/>
                </a:solidFill>
              </a:rPr>
              <a:t>(my favorite definition)</a:t>
            </a:r>
            <a:br>
              <a:rPr lang="en-US" sz="2400" dirty="0">
                <a:solidFill>
                  <a:schemeClr val="bg1"/>
                </a:solidFill>
              </a:rPr>
            </a:b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Soil  is   the </a:t>
            </a:r>
            <a:r>
              <a:rPr lang="en-US" sz="2400" u="sng" dirty="0">
                <a:solidFill>
                  <a:schemeClr val="bg1"/>
                </a:solidFill>
              </a:rPr>
              <a:t>interface</a:t>
            </a:r>
            <a:r>
              <a:rPr lang="en-US" sz="2400" dirty="0">
                <a:solidFill>
                  <a:schemeClr val="bg1"/>
                </a:solidFill>
              </a:rPr>
              <a:t> between living &amp;dead</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a:t>
            </a:r>
            <a:r>
              <a:rPr lang="en-US" sz="2400" u="sng" dirty="0">
                <a:solidFill>
                  <a:schemeClr val="bg1"/>
                </a:solidFill>
              </a:rPr>
              <a:t>Foth – fundamentals of Soil Science</a:t>
            </a:r>
            <a:r>
              <a:rPr lang="en-US" sz="2400" dirty="0">
                <a:solidFill>
                  <a:schemeClr val="bg1"/>
                </a:solidFill>
              </a:rPr>
              <a:t>)</a:t>
            </a:r>
            <a:endParaRPr lang="en-US" sz="2400">
              <a:solidFill>
                <a:schemeClr val="bg1"/>
              </a:solidFill>
              <a:cs typeface="Calibri"/>
            </a:endParaRPr>
          </a:p>
        </p:txBody>
      </p:sp>
      <p:grpSp>
        <p:nvGrpSpPr>
          <p:cNvPr id="6" name="Group 5">
            <a:extLst>
              <a:ext uri="{FF2B5EF4-FFF2-40B4-BE49-F238E27FC236}">
                <a16:creationId xmlns:a16="http://schemas.microsoft.com/office/drawing/2014/main" id="{5A7B5C74-AA36-6744-ACDC-BF21689962A2}"/>
              </a:ext>
            </a:extLst>
          </p:cNvPr>
          <p:cNvGrpSpPr/>
          <p:nvPr/>
        </p:nvGrpSpPr>
        <p:grpSpPr>
          <a:xfrm>
            <a:off x="536981" y="485962"/>
            <a:ext cx="8474695" cy="5957562"/>
            <a:chOff x="434009" y="496259"/>
            <a:chExt cx="8577667" cy="5947265"/>
          </a:xfrm>
        </p:grpSpPr>
        <p:pic>
          <p:nvPicPr>
            <p:cNvPr id="7" name="Picture 6" descr="Text&#10;&#10;Description automatically generated">
              <a:extLst>
                <a:ext uri="{FF2B5EF4-FFF2-40B4-BE49-F238E27FC236}">
                  <a16:creationId xmlns:a16="http://schemas.microsoft.com/office/drawing/2014/main" id="{810D3105-0EDB-8C42-801F-DF0A3D452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09" y="496259"/>
              <a:ext cx="2514600" cy="7543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F7F2BB0B-23E9-B848-B0C9-21857FE2D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29" y="5664546"/>
              <a:ext cx="844119" cy="778978"/>
            </a:xfrm>
            <a:prstGeom prst="rect">
              <a:avLst/>
            </a:prstGeom>
          </p:spPr>
        </p:pic>
        <p:sp>
          <p:nvSpPr>
            <p:cNvPr id="11" name="TextBox 10">
              <a:extLst>
                <a:ext uri="{FF2B5EF4-FFF2-40B4-BE49-F238E27FC236}">
                  <a16:creationId xmlns:a16="http://schemas.microsoft.com/office/drawing/2014/main" id="{EA1A4BCC-804F-7348-B2B0-E18A879F87F2}"/>
                </a:ext>
              </a:extLst>
            </p:cNvPr>
            <p:cNvSpPr txBox="1"/>
            <p:nvPr/>
          </p:nvSpPr>
          <p:spPr>
            <a:xfrm>
              <a:off x="1455127" y="5735638"/>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334C699DCA5343BC40088DE0D5277E" ma:contentTypeVersion="15" ma:contentTypeDescription="Create a new document." ma:contentTypeScope="" ma:versionID="8dbb8299af799e581f06c6f090bea59f">
  <xsd:schema xmlns:xsd="http://www.w3.org/2001/XMLSchema" xmlns:xs="http://www.w3.org/2001/XMLSchema" xmlns:p="http://schemas.microsoft.com/office/2006/metadata/properties" xmlns:ns1="http://schemas.microsoft.com/sharepoint/v3" xmlns:ns3="8cc64394-e82d-4c18-a511-1dcdaac85cb3" xmlns:ns4="63fef12e-9878-4192-8096-0c6a9ad6a94b" targetNamespace="http://schemas.microsoft.com/office/2006/metadata/properties" ma:root="true" ma:fieldsID="f9e25fd99cdac988bf485a1313cb3b21" ns1:_="" ns3:_="" ns4:_="">
    <xsd:import namespace="http://schemas.microsoft.com/sharepoint/v3"/>
    <xsd:import namespace="8cc64394-e82d-4c18-a511-1dcdaac85cb3"/>
    <xsd:import namespace="63fef12e-9878-4192-8096-0c6a9ad6a94b"/>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c64394-e82d-4c18-a511-1dcdaac85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fef12e-9878-4192-8096-0c6a9ad6a94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F8C8729-CDF7-4CBD-9C6C-CBB86EEC936D}">
  <ds:schemaRefs>
    <ds:schemaRef ds:uri="http://schemas.microsoft.com/sharepoint/v3/contenttype/forms"/>
  </ds:schemaRefs>
</ds:datastoreItem>
</file>

<file path=customXml/itemProps2.xml><?xml version="1.0" encoding="utf-8"?>
<ds:datastoreItem xmlns:ds="http://schemas.openxmlformats.org/officeDocument/2006/customXml" ds:itemID="{6B553802-A8A6-496F-9D25-CC4C84000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c64394-e82d-4c18-a511-1dcdaac85cb3"/>
    <ds:schemaRef ds:uri="63fef12e-9878-4192-8096-0c6a9ad6a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C7E6A2-E9C2-4631-A24C-FF769C7A2016}">
  <ds:schemaRefs>
    <ds:schemaRef ds:uri="http://schemas.microsoft.com/sharepoint/v3"/>
    <ds:schemaRef ds:uri="http://schemas.microsoft.com/office/2006/metadata/properti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63fef12e-9878-4192-8096-0c6a9ad6a94b"/>
    <ds:schemaRef ds:uri="8cc64394-e82d-4c18-a511-1dcdaac85cb3"/>
  </ds:schemaRefs>
</ds:datastoreItem>
</file>

<file path=docProps/app.xml><?xml version="1.0" encoding="utf-8"?>
<Properties xmlns="http://schemas.openxmlformats.org/officeDocument/2006/extended-properties" xmlns:vt="http://schemas.openxmlformats.org/officeDocument/2006/docPropsVTypes">
  <TotalTime>11</TotalTime>
  <Words>3664</Words>
  <Application>Microsoft Office PowerPoint</Application>
  <PresentationFormat>Widescreen</PresentationFormat>
  <Paragraphs>159</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Healthy soils =  healthy plants =  healthy animals =  healthy products =  healthy people</vt:lpstr>
      <vt:lpstr>What do we mean by “organic” soil? How do we build healthy soil? Where are the gaps in conventional soil science?</vt:lpstr>
      <vt:lpstr>Masters Degree in Agronomy (field crops). Worked at UW Soil Testing Lab for 4 years.</vt:lpstr>
      <vt:lpstr>PowerPoint Presentation</vt:lpstr>
      <vt:lpstr>PowerPoint Presentation</vt:lpstr>
      <vt:lpstr>PowerPoint Presentation</vt:lpstr>
      <vt:lpstr>PowerPoint Presentation</vt:lpstr>
      <vt:lpstr>There are many definitions of soil</vt:lpstr>
      <vt:lpstr>the interface between living &amp;dead </vt:lpstr>
      <vt:lpstr>Let’s look at physical properties of soil, starting with it’s structure.  </vt:lpstr>
      <vt:lpstr>Soil Structure, it’s made up of: 1. solids 2.  pores</vt:lpstr>
      <vt:lpstr>Soil Pores Liquids – mostly rainwater form a film around the solid particles.  Fills the smaller pores – 25% of total  Gases – oxygen &amp; CO2 fill the larger pores – 25% of total</vt:lpstr>
      <vt:lpstr>Soil solids  Mineral particles (45%) form a skeletal framework on which  Humus – organic particles (5%) are adsorbed</vt:lpstr>
      <vt:lpstr>An ideal soil  45% mineral particles 5% organic particles 25% water in pore spaces 25% gases in pore spaces</vt:lpstr>
      <vt:lpstr>Most soil physical qualities are derived from parent rock material.  The soil physical properties change as one digs deeper into soil layers or horizons.  </vt:lpstr>
      <vt:lpstr> Understanding the soil structure helps us visualize how organic soil management can give high yields compared to conventional soil management</vt:lpstr>
      <vt:lpstr>Soil Structure   describes how well soil “hangs together”. Loose, crumbly is ideal absorbs water, yet drains well roots penetrate it easily and stay anchored </vt:lpstr>
      <vt:lpstr>Soil structure is like</vt:lpstr>
      <vt:lpstr>Soil physical properties</vt:lpstr>
      <vt:lpstr>Soil texture: refers to the size of the different soil particles and how much, proportionally, is  clay, silt or sand  </vt:lpstr>
      <vt:lpstr>Soil texture refers to  particle size (….sand) (…silt) (……clay) </vt:lpstr>
      <vt:lpstr>Loamy</vt:lpstr>
      <vt:lpstr> Soil Function: What is soil for?  What does soil do? Why do we need soil?  It has four main agricultural functions    </vt:lpstr>
      <vt:lpstr>   Function #1 - It supports the plant. (soil structure)  Roots find “hand holds” or anchors  Even sterile soils can perform this function  Hydroponics – grow plants with external support no soil needed    </vt:lpstr>
      <vt:lpstr>Soil Function #2 (soil structure) It allows gases to be exchanged in the root zone.   Root respiration and organic matter decomposition  need oxygen to enter  need CO2 to leave  </vt:lpstr>
      <vt:lpstr>Soil Function #3: (soil structure)  It allows water to meet the plant root   </vt:lpstr>
      <vt:lpstr>Function #4: (soil nutrients) Soil helps feed the plant  Soil is the interface, the place where nutrients are absorbed by plant cells, root hairs.  Soil itself supplies only a tiny bit of material to the plant’s whole body.  </vt:lpstr>
      <vt:lpstr>Key point</vt:lpstr>
      <vt:lpstr>How do organic farmers “help” improve or preserve soil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Dantoin, Valerie L.</dc:creator>
  <cp:lastModifiedBy>Beth, Roxanne H.</cp:lastModifiedBy>
  <cp:revision>14</cp:revision>
  <dcterms:created xsi:type="dcterms:W3CDTF">2020-07-20T13:09:39Z</dcterms:created>
  <dcterms:modified xsi:type="dcterms:W3CDTF">2021-02-22T23:56:18Z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0x01010025334C699DCA5343BC40088DE0D5277E</vt:lpwstr>
  </property>
  <property fmtid="{D5CDD505-2E9C-101B-9397-08002B2CF9AE}" pid="3" name="MSIP_Label_167838be-d265-4e35-82ad-35295101f73e_Enabled">
    <vt:lpwstr>true</vt:lpwstr>
  </property>
  <property fmtid="{D5CDD505-2E9C-101B-9397-08002B2CF9AE}" pid="4" name="MSIP_Label_167838be-d265-4e35-82ad-35295101f73e_SetDate">
    <vt:lpwstr>2021-02-21T01:37:44Z</vt:lpwstr>
  </property>
  <property fmtid="{D5CDD505-2E9C-101B-9397-08002B2CF9AE}" pid="5" name="MSIP_Label_167838be-d265-4e35-82ad-35295101f73e_Method">
    <vt:lpwstr>Standard</vt:lpwstr>
  </property>
  <property fmtid="{D5CDD505-2E9C-101B-9397-08002B2CF9AE}" pid="6" name="MSIP_Label_167838be-d265-4e35-82ad-35295101f73e_Name">
    <vt:lpwstr>Public</vt:lpwstr>
  </property>
  <property fmtid="{D5CDD505-2E9C-101B-9397-08002B2CF9AE}" pid="7" name="MSIP_Label_167838be-d265-4e35-82ad-35295101f73e_SiteId">
    <vt:lpwstr>00d501fb-5a68-42d6-b3d8-e8b2f16906d4</vt:lpwstr>
  </property>
  <property fmtid="{D5CDD505-2E9C-101B-9397-08002B2CF9AE}" pid="8" name="MSIP_Label_167838be-d265-4e35-82ad-35295101f73e_ActionId">
    <vt:lpwstr>f93b5e96-2a33-4993-8960-44b4955cbfa6</vt:lpwstr>
  </property>
  <property fmtid="{D5CDD505-2E9C-101B-9397-08002B2CF9AE}" pid="9" name="MSIP_Label_167838be-d265-4e35-82ad-35295101f73e_ContentBits">
    <vt:lpwstr>0</vt:lpwstr>
  </property>
</Properties>
</file>