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5"/>
  </p:notesMasterIdLst>
  <p:sldIdLst>
    <p:sldId id="454" r:id="rId5"/>
    <p:sldId id="283" r:id="rId6"/>
    <p:sldId id="282" r:id="rId7"/>
    <p:sldId id="285" r:id="rId8"/>
    <p:sldId id="376" r:id="rId9"/>
    <p:sldId id="377" r:id="rId10"/>
    <p:sldId id="359" r:id="rId11"/>
    <p:sldId id="325" r:id="rId12"/>
    <p:sldId id="355" r:id="rId13"/>
    <p:sldId id="324" r:id="rId14"/>
    <p:sldId id="446" r:id="rId15"/>
    <p:sldId id="382" r:id="rId16"/>
    <p:sldId id="435" r:id="rId17"/>
    <p:sldId id="436" r:id="rId18"/>
    <p:sldId id="334" r:id="rId19"/>
    <p:sldId id="368" r:id="rId20"/>
    <p:sldId id="437" r:id="rId21"/>
    <p:sldId id="438" r:id="rId22"/>
    <p:sldId id="369" r:id="rId23"/>
    <p:sldId id="451" r:id="rId24"/>
    <p:sldId id="453" r:id="rId25"/>
    <p:sldId id="367" r:id="rId26"/>
    <p:sldId id="373" r:id="rId27"/>
    <p:sldId id="328" r:id="rId28"/>
    <p:sldId id="439" r:id="rId29"/>
    <p:sldId id="360" r:id="rId30"/>
    <p:sldId id="448" r:id="rId31"/>
    <p:sldId id="441" r:id="rId32"/>
    <p:sldId id="449" r:id="rId33"/>
    <p:sldId id="362" r:id="rId34"/>
    <p:sldId id="450" r:id="rId35"/>
    <p:sldId id="442" r:id="rId36"/>
    <p:sldId id="452" r:id="rId37"/>
    <p:sldId id="443" r:id="rId38"/>
    <p:sldId id="444" r:id="rId39"/>
    <p:sldId id="445" r:id="rId40"/>
    <p:sldId id="364" r:id="rId41"/>
    <p:sldId id="440" r:id="rId42"/>
    <p:sldId id="365" r:id="rId43"/>
    <p:sldId id="274" r:id="rId4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10D2F-FADF-04F5-E9BD-01D7D55BCCE4}" name="Lessmann, Paula Luize" initials="PL" userId="S::plle227@uky.edu::76e61fc8-94e5-4dc2-ac87-aff7596d6bf9" providerId="AD"/>
  <p188:author id="{1776F8E0-3EF3-B8CE-C023-F1B3DCE0E275}" name="Rudolph, Rachel E." initials="RR" userId="S::reru226@uky.edu::6703fae2-3d7c-43ad-98cb-9106f25ba67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ewer" initials="R" lastIdx="5" clrIdx="0">
    <p:extLst>
      <p:ext uri="{19B8F6BF-5375-455C-9EA6-DF929625EA0E}">
        <p15:presenceInfo xmlns:p15="http://schemas.microsoft.com/office/powerpoint/2012/main" userId="Reviewer" providerId="None"/>
      </p:ext>
    </p:extLst>
  </p:cmAuthor>
  <p:cmAuthor id="2" name="RRudolph" initials="RR" lastIdx="18" clrIdx="1">
    <p:extLst>
      <p:ext uri="{19B8F6BF-5375-455C-9EA6-DF929625EA0E}">
        <p15:presenceInfo xmlns:p15="http://schemas.microsoft.com/office/powerpoint/2012/main" userId="RRudolp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2F5597"/>
    <a:srgbClr val="3B5740"/>
    <a:srgbClr val="3D5C36"/>
    <a:srgbClr val="DFC595"/>
    <a:srgbClr val="FF9999"/>
    <a:srgbClr val="FF9966"/>
    <a:srgbClr val="3E5445"/>
    <a:srgbClr val="415240"/>
    <a:srgbClr val="405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7" autoAdjust="0"/>
    <p:restoredTop sz="94382" autoAdjust="0"/>
  </p:normalViewPr>
  <p:slideViewPr>
    <p:cSldViewPr snapToGrid="0">
      <p:cViewPr varScale="1">
        <p:scale>
          <a:sx n="74" d="100"/>
          <a:sy n="74" d="100"/>
        </p:scale>
        <p:origin x="120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393" y="4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nettewszelaki\Dropbox\Projects\SARE%20Solarization\Weather%20Data\2024%20Weather%20Data%20with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Gauthier%20Lab\Project\Solarization\Solarization%202024%20Maps%20and%20Results_revis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Gauthier%20Lab\Project\Solarization\Solarization%202024%20Maps%20and%20Results_revis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Gauthier%20Lab\Project\Solarization\Solarization%202024%20Maps%20and%20Results_revise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Knoxville Max </c:v>
                </c:pt>
              </c:strCache>
            </c:strRef>
          </c:tx>
          <c:spPr>
            <a:ln w="28575" cap="rnd">
              <a:solidFill>
                <a:srgbClr val="F79646"/>
              </a:solidFill>
              <a:round/>
            </a:ln>
            <a:effectLst/>
          </c:spPr>
          <c:marker>
            <c:symbol val="none"/>
          </c:marker>
          <c:cat>
            <c:numRef>
              <c:f>Sheet2!$A$2:$A$245</c:f>
              <c:numCache>
                <c:formatCode>d\-mmm</c:formatCode>
                <c:ptCount val="244"/>
                <c:pt idx="0">
                  <c:v>45748</c:v>
                </c:pt>
                <c:pt idx="1">
                  <c:v>45749</c:v>
                </c:pt>
                <c:pt idx="2">
                  <c:v>45750</c:v>
                </c:pt>
                <c:pt idx="3">
                  <c:v>45751</c:v>
                </c:pt>
                <c:pt idx="4">
                  <c:v>45752</c:v>
                </c:pt>
                <c:pt idx="5">
                  <c:v>45753</c:v>
                </c:pt>
                <c:pt idx="6">
                  <c:v>45754</c:v>
                </c:pt>
                <c:pt idx="7">
                  <c:v>45755</c:v>
                </c:pt>
                <c:pt idx="8">
                  <c:v>45756</c:v>
                </c:pt>
                <c:pt idx="9">
                  <c:v>45757</c:v>
                </c:pt>
                <c:pt idx="10">
                  <c:v>45758</c:v>
                </c:pt>
                <c:pt idx="11">
                  <c:v>45759</c:v>
                </c:pt>
                <c:pt idx="12">
                  <c:v>45760</c:v>
                </c:pt>
                <c:pt idx="13">
                  <c:v>45761</c:v>
                </c:pt>
                <c:pt idx="14">
                  <c:v>45762</c:v>
                </c:pt>
                <c:pt idx="15">
                  <c:v>45763</c:v>
                </c:pt>
                <c:pt idx="16">
                  <c:v>45764</c:v>
                </c:pt>
                <c:pt idx="17">
                  <c:v>45765</c:v>
                </c:pt>
                <c:pt idx="18">
                  <c:v>45766</c:v>
                </c:pt>
                <c:pt idx="19">
                  <c:v>45767</c:v>
                </c:pt>
                <c:pt idx="20">
                  <c:v>45768</c:v>
                </c:pt>
                <c:pt idx="21">
                  <c:v>45769</c:v>
                </c:pt>
                <c:pt idx="22">
                  <c:v>45770</c:v>
                </c:pt>
                <c:pt idx="23">
                  <c:v>45771</c:v>
                </c:pt>
                <c:pt idx="24">
                  <c:v>45772</c:v>
                </c:pt>
                <c:pt idx="25">
                  <c:v>45773</c:v>
                </c:pt>
                <c:pt idx="26">
                  <c:v>45774</c:v>
                </c:pt>
                <c:pt idx="27">
                  <c:v>45775</c:v>
                </c:pt>
                <c:pt idx="28">
                  <c:v>45776</c:v>
                </c:pt>
                <c:pt idx="29">
                  <c:v>45777</c:v>
                </c:pt>
                <c:pt idx="30">
                  <c:v>45778</c:v>
                </c:pt>
                <c:pt idx="31">
                  <c:v>45779</c:v>
                </c:pt>
                <c:pt idx="32">
                  <c:v>45780</c:v>
                </c:pt>
                <c:pt idx="33">
                  <c:v>45781</c:v>
                </c:pt>
                <c:pt idx="34">
                  <c:v>45782</c:v>
                </c:pt>
                <c:pt idx="35">
                  <c:v>45783</c:v>
                </c:pt>
                <c:pt idx="36">
                  <c:v>45784</c:v>
                </c:pt>
                <c:pt idx="37">
                  <c:v>45785</c:v>
                </c:pt>
                <c:pt idx="38">
                  <c:v>45786</c:v>
                </c:pt>
                <c:pt idx="39">
                  <c:v>45787</c:v>
                </c:pt>
                <c:pt idx="40">
                  <c:v>45788</c:v>
                </c:pt>
                <c:pt idx="41">
                  <c:v>45789</c:v>
                </c:pt>
                <c:pt idx="42">
                  <c:v>45790</c:v>
                </c:pt>
                <c:pt idx="43">
                  <c:v>45791</c:v>
                </c:pt>
                <c:pt idx="44">
                  <c:v>45792</c:v>
                </c:pt>
                <c:pt idx="45">
                  <c:v>45793</c:v>
                </c:pt>
                <c:pt idx="46">
                  <c:v>45794</c:v>
                </c:pt>
                <c:pt idx="47">
                  <c:v>45795</c:v>
                </c:pt>
                <c:pt idx="48">
                  <c:v>45796</c:v>
                </c:pt>
                <c:pt idx="49">
                  <c:v>45797</c:v>
                </c:pt>
                <c:pt idx="50">
                  <c:v>45798</c:v>
                </c:pt>
                <c:pt idx="51">
                  <c:v>45799</c:v>
                </c:pt>
                <c:pt idx="52">
                  <c:v>45800</c:v>
                </c:pt>
                <c:pt idx="53">
                  <c:v>45801</c:v>
                </c:pt>
                <c:pt idx="54">
                  <c:v>45802</c:v>
                </c:pt>
                <c:pt idx="55">
                  <c:v>45803</c:v>
                </c:pt>
                <c:pt idx="56">
                  <c:v>45804</c:v>
                </c:pt>
                <c:pt idx="57">
                  <c:v>45805</c:v>
                </c:pt>
                <c:pt idx="58">
                  <c:v>45806</c:v>
                </c:pt>
                <c:pt idx="59">
                  <c:v>45807</c:v>
                </c:pt>
                <c:pt idx="60">
                  <c:v>45808</c:v>
                </c:pt>
                <c:pt idx="61">
                  <c:v>45809</c:v>
                </c:pt>
                <c:pt idx="62">
                  <c:v>45810</c:v>
                </c:pt>
                <c:pt idx="63">
                  <c:v>45811</c:v>
                </c:pt>
                <c:pt idx="64">
                  <c:v>45812</c:v>
                </c:pt>
                <c:pt idx="65">
                  <c:v>45813</c:v>
                </c:pt>
                <c:pt idx="66">
                  <c:v>45814</c:v>
                </c:pt>
                <c:pt idx="67">
                  <c:v>45815</c:v>
                </c:pt>
                <c:pt idx="68">
                  <c:v>45816</c:v>
                </c:pt>
                <c:pt idx="69">
                  <c:v>45817</c:v>
                </c:pt>
                <c:pt idx="70">
                  <c:v>45818</c:v>
                </c:pt>
                <c:pt idx="71">
                  <c:v>45819</c:v>
                </c:pt>
                <c:pt idx="72">
                  <c:v>45820</c:v>
                </c:pt>
                <c:pt idx="73">
                  <c:v>45821</c:v>
                </c:pt>
                <c:pt idx="74">
                  <c:v>45822</c:v>
                </c:pt>
                <c:pt idx="75">
                  <c:v>45823</c:v>
                </c:pt>
                <c:pt idx="76">
                  <c:v>45824</c:v>
                </c:pt>
                <c:pt idx="77">
                  <c:v>45825</c:v>
                </c:pt>
                <c:pt idx="78">
                  <c:v>45826</c:v>
                </c:pt>
                <c:pt idx="79">
                  <c:v>45827</c:v>
                </c:pt>
                <c:pt idx="80">
                  <c:v>45828</c:v>
                </c:pt>
                <c:pt idx="81">
                  <c:v>45829</c:v>
                </c:pt>
                <c:pt idx="82">
                  <c:v>45830</c:v>
                </c:pt>
                <c:pt idx="83">
                  <c:v>45831</c:v>
                </c:pt>
                <c:pt idx="84">
                  <c:v>45832</c:v>
                </c:pt>
                <c:pt idx="85">
                  <c:v>45833</c:v>
                </c:pt>
                <c:pt idx="86">
                  <c:v>45834</c:v>
                </c:pt>
                <c:pt idx="87">
                  <c:v>45835</c:v>
                </c:pt>
                <c:pt idx="88">
                  <c:v>45836</c:v>
                </c:pt>
                <c:pt idx="89">
                  <c:v>45837</c:v>
                </c:pt>
                <c:pt idx="90">
                  <c:v>45838</c:v>
                </c:pt>
                <c:pt idx="91">
                  <c:v>45839</c:v>
                </c:pt>
                <c:pt idx="92">
                  <c:v>45840</c:v>
                </c:pt>
                <c:pt idx="93">
                  <c:v>45841</c:v>
                </c:pt>
                <c:pt idx="94">
                  <c:v>45842</c:v>
                </c:pt>
                <c:pt idx="95">
                  <c:v>45843</c:v>
                </c:pt>
                <c:pt idx="96">
                  <c:v>45844</c:v>
                </c:pt>
                <c:pt idx="97">
                  <c:v>45845</c:v>
                </c:pt>
                <c:pt idx="98">
                  <c:v>45846</c:v>
                </c:pt>
                <c:pt idx="99">
                  <c:v>45847</c:v>
                </c:pt>
                <c:pt idx="100">
                  <c:v>45848</c:v>
                </c:pt>
                <c:pt idx="101">
                  <c:v>45849</c:v>
                </c:pt>
                <c:pt idx="102">
                  <c:v>45850</c:v>
                </c:pt>
                <c:pt idx="103">
                  <c:v>45851</c:v>
                </c:pt>
                <c:pt idx="104">
                  <c:v>45852</c:v>
                </c:pt>
                <c:pt idx="105">
                  <c:v>45853</c:v>
                </c:pt>
                <c:pt idx="106">
                  <c:v>45854</c:v>
                </c:pt>
                <c:pt idx="107">
                  <c:v>45855</c:v>
                </c:pt>
                <c:pt idx="108">
                  <c:v>45856</c:v>
                </c:pt>
                <c:pt idx="109">
                  <c:v>45857</c:v>
                </c:pt>
                <c:pt idx="110">
                  <c:v>45858</c:v>
                </c:pt>
                <c:pt idx="111">
                  <c:v>45859</c:v>
                </c:pt>
                <c:pt idx="112">
                  <c:v>45860</c:v>
                </c:pt>
                <c:pt idx="113">
                  <c:v>45861</c:v>
                </c:pt>
                <c:pt idx="114">
                  <c:v>45862</c:v>
                </c:pt>
                <c:pt idx="115">
                  <c:v>45863</c:v>
                </c:pt>
                <c:pt idx="116">
                  <c:v>45864</c:v>
                </c:pt>
                <c:pt idx="117">
                  <c:v>45865</c:v>
                </c:pt>
                <c:pt idx="118">
                  <c:v>45866</c:v>
                </c:pt>
                <c:pt idx="119">
                  <c:v>45867</c:v>
                </c:pt>
                <c:pt idx="120">
                  <c:v>45868</c:v>
                </c:pt>
                <c:pt idx="121">
                  <c:v>45869</c:v>
                </c:pt>
                <c:pt idx="122">
                  <c:v>45870</c:v>
                </c:pt>
                <c:pt idx="123">
                  <c:v>45871</c:v>
                </c:pt>
                <c:pt idx="124">
                  <c:v>45872</c:v>
                </c:pt>
                <c:pt idx="125">
                  <c:v>45873</c:v>
                </c:pt>
                <c:pt idx="126">
                  <c:v>45874</c:v>
                </c:pt>
                <c:pt idx="127">
                  <c:v>45875</c:v>
                </c:pt>
                <c:pt idx="128">
                  <c:v>45876</c:v>
                </c:pt>
                <c:pt idx="129">
                  <c:v>45877</c:v>
                </c:pt>
                <c:pt idx="130">
                  <c:v>45878</c:v>
                </c:pt>
                <c:pt idx="131">
                  <c:v>45879</c:v>
                </c:pt>
                <c:pt idx="132">
                  <c:v>45880</c:v>
                </c:pt>
                <c:pt idx="133">
                  <c:v>45881</c:v>
                </c:pt>
                <c:pt idx="134">
                  <c:v>45882</c:v>
                </c:pt>
                <c:pt idx="135">
                  <c:v>45883</c:v>
                </c:pt>
                <c:pt idx="136">
                  <c:v>45884</c:v>
                </c:pt>
                <c:pt idx="137">
                  <c:v>45885</c:v>
                </c:pt>
                <c:pt idx="138">
                  <c:v>45886</c:v>
                </c:pt>
                <c:pt idx="139">
                  <c:v>45887</c:v>
                </c:pt>
                <c:pt idx="140">
                  <c:v>45888</c:v>
                </c:pt>
                <c:pt idx="141">
                  <c:v>45889</c:v>
                </c:pt>
                <c:pt idx="142">
                  <c:v>45890</c:v>
                </c:pt>
                <c:pt idx="143">
                  <c:v>45891</c:v>
                </c:pt>
                <c:pt idx="144">
                  <c:v>45892</c:v>
                </c:pt>
                <c:pt idx="145">
                  <c:v>45893</c:v>
                </c:pt>
                <c:pt idx="146">
                  <c:v>45894</c:v>
                </c:pt>
                <c:pt idx="147">
                  <c:v>45895</c:v>
                </c:pt>
                <c:pt idx="148">
                  <c:v>45896</c:v>
                </c:pt>
                <c:pt idx="149">
                  <c:v>45897</c:v>
                </c:pt>
                <c:pt idx="150">
                  <c:v>45898</c:v>
                </c:pt>
                <c:pt idx="151">
                  <c:v>45899</c:v>
                </c:pt>
                <c:pt idx="152">
                  <c:v>45900</c:v>
                </c:pt>
                <c:pt idx="153">
                  <c:v>45901</c:v>
                </c:pt>
                <c:pt idx="154">
                  <c:v>45902</c:v>
                </c:pt>
                <c:pt idx="155">
                  <c:v>45903</c:v>
                </c:pt>
                <c:pt idx="156">
                  <c:v>45904</c:v>
                </c:pt>
                <c:pt idx="157">
                  <c:v>45905</c:v>
                </c:pt>
                <c:pt idx="158">
                  <c:v>45906</c:v>
                </c:pt>
                <c:pt idx="159">
                  <c:v>45907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45913</c:v>
                </c:pt>
                <c:pt idx="166">
                  <c:v>45914</c:v>
                </c:pt>
                <c:pt idx="167">
                  <c:v>45915</c:v>
                </c:pt>
                <c:pt idx="168">
                  <c:v>45916</c:v>
                </c:pt>
                <c:pt idx="169">
                  <c:v>45917</c:v>
                </c:pt>
                <c:pt idx="170">
                  <c:v>45918</c:v>
                </c:pt>
                <c:pt idx="171">
                  <c:v>45919</c:v>
                </c:pt>
                <c:pt idx="172">
                  <c:v>45920</c:v>
                </c:pt>
                <c:pt idx="173">
                  <c:v>45921</c:v>
                </c:pt>
                <c:pt idx="174">
                  <c:v>45922</c:v>
                </c:pt>
                <c:pt idx="175">
                  <c:v>45923</c:v>
                </c:pt>
                <c:pt idx="176">
                  <c:v>45924</c:v>
                </c:pt>
                <c:pt idx="177">
                  <c:v>45925</c:v>
                </c:pt>
                <c:pt idx="178">
                  <c:v>45926</c:v>
                </c:pt>
                <c:pt idx="179">
                  <c:v>45927</c:v>
                </c:pt>
                <c:pt idx="180">
                  <c:v>45928</c:v>
                </c:pt>
                <c:pt idx="181">
                  <c:v>45929</c:v>
                </c:pt>
                <c:pt idx="182">
                  <c:v>45930</c:v>
                </c:pt>
                <c:pt idx="183">
                  <c:v>45931</c:v>
                </c:pt>
                <c:pt idx="184">
                  <c:v>45932</c:v>
                </c:pt>
                <c:pt idx="185">
                  <c:v>45933</c:v>
                </c:pt>
                <c:pt idx="186">
                  <c:v>45934</c:v>
                </c:pt>
                <c:pt idx="187">
                  <c:v>45935</c:v>
                </c:pt>
                <c:pt idx="188">
                  <c:v>45936</c:v>
                </c:pt>
                <c:pt idx="189">
                  <c:v>45937</c:v>
                </c:pt>
                <c:pt idx="190">
                  <c:v>45938</c:v>
                </c:pt>
                <c:pt idx="191">
                  <c:v>45939</c:v>
                </c:pt>
                <c:pt idx="192">
                  <c:v>45940</c:v>
                </c:pt>
                <c:pt idx="193">
                  <c:v>45941</c:v>
                </c:pt>
                <c:pt idx="194">
                  <c:v>45942</c:v>
                </c:pt>
                <c:pt idx="195">
                  <c:v>45943</c:v>
                </c:pt>
                <c:pt idx="196">
                  <c:v>45944</c:v>
                </c:pt>
                <c:pt idx="197">
                  <c:v>45945</c:v>
                </c:pt>
                <c:pt idx="198">
                  <c:v>45946</c:v>
                </c:pt>
                <c:pt idx="199">
                  <c:v>45947</c:v>
                </c:pt>
                <c:pt idx="200">
                  <c:v>45948</c:v>
                </c:pt>
                <c:pt idx="201">
                  <c:v>45949</c:v>
                </c:pt>
                <c:pt idx="202">
                  <c:v>45950</c:v>
                </c:pt>
                <c:pt idx="203">
                  <c:v>45951</c:v>
                </c:pt>
                <c:pt idx="204">
                  <c:v>45952</c:v>
                </c:pt>
                <c:pt idx="205">
                  <c:v>45953</c:v>
                </c:pt>
                <c:pt idx="206">
                  <c:v>45954</c:v>
                </c:pt>
                <c:pt idx="207">
                  <c:v>45955</c:v>
                </c:pt>
                <c:pt idx="208">
                  <c:v>45956</c:v>
                </c:pt>
                <c:pt idx="209">
                  <c:v>45957</c:v>
                </c:pt>
                <c:pt idx="210">
                  <c:v>45958</c:v>
                </c:pt>
                <c:pt idx="211">
                  <c:v>45959</c:v>
                </c:pt>
                <c:pt idx="212">
                  <c:v>45960</c:v>
                </c:pt>
                <c:pt idx="213">
                  <c:v>45961</c:v>
                </c:pt>
                <c:pt idx="214">
                  <c:v>45962</c:v>
                </c:pt>
                <c:pt idx="215">
                  <c:v>45963</c:v>
                </c:pt>
                <c:pt idx="216">
                  <c:v>45964</c:v>
                </c:pt>
                <c:pt idx="217">
                  <c:v>45965</c:v>
                </c:pt>
                <c:pt idx="218">
                  <c:v>45966</c:v>
                </c:pt>
                <c:pt idx="219">
                  <c:v>45967</c:v>
                </c:pt>
                <c:pt idx="220">
                  <c:v>45968</c:v>
                </c:pt>
                <c:pt idx="221">
                  <c:v>45969</c:v>
                </c:pt>
                <c:pt idx="222">
                  <c:v>45970</c:v>
                </c:pt>
                <c:pt idx="223">
                  <c:v>45971</c:v>
                </c:pt>
                <c:pt idx="224">
                  <c:v>45972</c:v>
                </c:pt>
                <c:pt idx="225">
                  <c:v>45973</c:v>
                </c:pt>
                <c:pt idx="226">
                  <c:v>45974</c:v>
                </c:pt>
                <c:pt idx="227">
                  <c:v>45975</c:v>
                </c:pt>
                <c:pt idx="228">
                  <c:v>45976</c:v>
                </c:pt>
                <c:pt idx="229">
                  <c:v>45977</c:v>
                </c:pt>
                <c:pt idx="230">
                  <c:v>45978</c:v>
                </c:pt>
                <c:pt idx="231">
                  <c:v>45979</c:v>
                </c:pt>
                <c:pt idx="232">
                  <c:v>45980</c:v>
                </c:pt>
                <c:pt idx="233">
                  <c:v>45981</c:v>
                </c:pt>
                <c:pt idx="234">
                  <c:v>45982</c:v>
                </c:pt>
                <c:pt idx="235">
                  <c:v>45983</c:v>
                </c:pt>
                <c:pt idx="236">
                  <c:v>45984</c:v>
                </c:pt>
                <c:pt idx="237">
                  <c:v>45985</c:v>
                </c:pt>
                <c:pt idx="238">
                  <c:v>45986</c:v>
                </c:pt>
                <c:pt idx="239">
                  <c:v>45987</c:v>
                </c:pt>
                <c:pt idx="240">
                  <c:v>45988</c:v>
                </c:pt>
                <c:pt idx="241">
                  <c:v>45989</c:v>
                </c:pt>
                <c:pt idx="242">
                  <c:v>45990</c:v>
                </c:pt>
                <c:pt idx="243">
                  <c:v>45991</c:v>
                </c:pt>
              </c:numCache>
            </c:numRef>
          </c:cat>
          <c:val>
            <c:numRef>
              <c:f>Sheet2!$B$2:$B$245</c:f>
              <c:numCache>
                <c:formatCode>0.0</c:formatCode>
                <c:ptCount val="244"/>
                <c:pt idx="0">
                  <c:v>77</c:v>
                </c:pt>
                <c:pt idx="1">
                  <c:v>79</c:v>
                </c:pt>
                <c:pt idx="2">
                  <c:v>67</c:v>
                </c:pt>
                <c:pt idx="3">
                  <c:v>50</c:v>
                </c:pt>
                <c:pt idx="4">
                  <c:v>48</c:v>
                </c:pt>
                <c:pt idx="5">
                  <c:v>60</c:v>
                </c:pt>
                <c:pt idx="6">
                  <c:v>71</c:v>
                </c:pt>
                <c:pt idx="7">
                  <c:v>64</c:v>
                </c:pt>
                <c:pt idx="8">
                  <c:v>62</c:v>
                </c:pt>
                <c:pt idx="9">
                  <c:v>71</c:v>
                </c:pt>
                <c:pt idx="10">
                  <c:v>73</c:v>
                </c:pt>
                <c:pt idx="11">
                  <c:v>60</c:v>
                </c:pt>
                <c:pt idx="12">
                  <c:v>74</c:v>
                </c:pt>
                <c:pt idx="13">
                  <c:v>82</c:v>
                </c:pt>
                <c:pt idx="14">
                  <c:v>83</c:v>
                </c:pt>
                <c:pt idx="15">
                  <c:v>83</c:v>
                </c:pt>
                <c:pt idx="16">
                  <c:v>71</c:v>
                </c:pt>
                <c:pt idx="17">
                  <c:v>85</c:v>
                </c:pt>
                <c:pt idx="18">
                  <c:v>80</c:v>
                </c:pt>
                <c:pt idx="19">
                  <c:v>69</c:v>
                </c:pt>
                <c:pt idx="20">
                  <c:v>60</c:v>
                </c:pt>
                <c:pt idx="21">
                  <c:v>63</c:v>
                </c:pt>
                <c:pt idx="22">
                  <c:v>73</c:v>
                </c:pt>
                <c:pt idx="23">
                  <c:v>72</c:v>
                </c:pt>
                <c:pt idx="24">
                  <c:v>74</c:v>
                </c:pt>
                <c:pt idx="25">
                  <c:v>64</c:v>
                </c:pt>
                <c:pt idx="26">
                  <c:v>78</c:v>
                </c:pt>
                <c:pt idx="27">
                  <c:v>82</c:v>
                </c:pt>
                <c:pt idx="28">
                  <c:v>80</c:v>
                </c:pt>
                <c:pt idx="29">
                  <c:v>71</c:v>
                </c:pt>
                <c:pt idx="30">
                  <c:v>81</c:v>
                </c:pt>
                <c:pt idx="31">
                  <c:v>85</c:v>
                </c:pt>
                <c:pt idx="32">
                  <c:v>72</c:v>
                </c:pt>
                <c:pt idx="33">
                  <c:v>78</c:v>
                </c:pt>
                <c:pt idx="34">
                  <c:v>81</c:v>
                </c:pt>
                <c:pt idx="35">
                  <c:v>80</c:v>
                </c:pt>
                <c:pt idx="36">
                  <c:v>82</c:v>
                </c:pt>
                <c:pt idx="37">
                  <c:v>78</c:v>
                </c:pt>
                <c:pt idx="38">
                  <c:v>77</c:v>
                </c:pt>
                <c:pt idx="39">
                  <c:v>73</c:v>
                </c:pt>
                <c:pt idx="40">
                  <c:v>72</c:v>
                </c:pt>
                <c:pt idx="41">
                  <c:v>77</c:v>
                </c:pt>
                <c:pt idx="42">
                  <c:v>68</c:v>
                </c:pt>
                <c:pt idx="43">
                  <c:v>70</c:v>
                </c:pt>
                <c:pt idx="44">
                  <c:v>73</c:v>
                </c:pt>
                <c:pt idx="45">
                  <c:v>81</c:v>
                </c:pt>
                <c:pt idx="46">
                  <c:v>72</c:v>
                </c:pt>
                <c:pt idx="47">
                  <c:v>79</c:v>
                </c:pt>
                <c:pt idx="48">
                  <c:v>84</c:v>
                </c:pt>
                <c:pt idx="49">
                  <c:v>86</c:v>
                </c:pt>
                <c:pt idx="50">
                  <c:v>86</c:v>
                </c:pt>
                <c:pt idx="51">
                  <c:v>86</c:v>
                </c:pt>
                <c:pt idx="52">
                  <c:v>77</c:v>
                </c:pt>
                <c:pt idx="53">
                  <c:v>83</c:v>
                </c:pt>
                <c:pt idx="54">
                  <c:v>80</c:v>
                </c:pt>
                <c:pt idx="55">
                  <c:v>85</c:v>
                </c:pt>
                <c:pt idx="56">
                  <c:v>82</c:v>
                </c:pt>
                <c:pt idx="57">
                  <c:v>82</c:v>
                </c:pt>
                <c:pt idx="58">
                  <c:v>79</c:v>
                </c:pt>
                <c:pt idx="59">
                  <c:v>78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84</c:v>
                </c:pt>
                <c:pt idx="64">
                  <c:v>85</c:v>
                </c:pt>
                <c:pt idx="65">
                  <c:v>83</c:v>
                </c:pt>
                <c:pt idx="66">
                  <c:v>83</c:v>
                </c:pt>
                <c:pt idx="67">
                  <c:v>82</c:v>
                </c:pt>
                <c:pt idx="68">
                  <c:v>84</c:v>
                </c:pt>
                <c:pt idx="69">
                  <c:v>79</c:v>
                </c:pt>
                <c:pt idx="70">
                  <c:v>81</c:v>
                </c:pt>
                <c:pt idx="71">
                  <c:v>80</c:v>
                </c:pt>
                <c:pt idx="72">
                  <c:v>84</c:v>
                </c:pt>
                <c:pt idx="73">
                  <c:v>89</c:v>
                </c:pt>
                <c:pt idx="74">
                  <c:v>90</c:v>
                </c:pt>
                <c:pt idx="75">
                  <c:v>91</c:v>
                </c:pt>
                <c:pt idx="76">
                  <c:v>90</c:v>
                </c:pt>
                <c:pt idx="77">
                  <c:v>88</c:v>
                </c:pt>
                <c:pt idx="78">
                  <c:v>90</c:v>
                </c:pt>
                <c:pt idx="79">
                  <c:v>87</c:v>
                </c:pt>
                <c:pt idx="80">
                  <c:v>90</c:v>
                </c:pt>
                <c:pt idx="81">
                  <c:v>92</c:v>
                </c:pt>
                <c:pt idx="82">
                  <c:v>92</c:v>
                </c:pt>
                <c:pt idx="83">
                  <c:v>93</c:v>
                </c:pt>
                <c:pt idx="84">
                  <c:v>89</c:v>
                </c:pt>
                <c:pt idx="85">
                  <c:v>92</c:v>
                </c:pt>
                <c:pt idx="86">
                  <c:v>94</c:v>
                </c:pt>
                <c:pt idx="87">
                  <c:v>84</c:v>
                </c:pt>
                <c:pt idx="88">
                  <c:v>92</c:v>
                </c:pt>
                <c:pt idx="89">
                  <c:v>91</c:v>
                </c:pt>
                <c:pt idx="90">
                  <c:v>90</c:v>
                </c:pt>
                <c:pt idx="91">
                  <c:v>87</c:v>
                </c:pt>
                <c:pt idx="92">
                  <c:v>91</c:v>
                </c:pt>
                <c:pt idx="93">
                  <c:v>92</c:v>
                </c:pt>
                <c:pt idx="94">
                  <c:v>97</c:v>
                </c:pt>
                <c:pt idx="95">
                  <c:v>93</c:v>
                </c:pt>
                <c:pt idx="96">
                  <c:v>92</c:v>
                </c:pt>
                <c:pt idx="97">
                  <c:v>93</c:v>
                </c:pt>
                <c:pt idx="98">
                  <c:v>95</c:v>
                </c:pt>
                <c:pt idx="99">
                  <c:v>94</c:v>
                </c:pt>
                <c:pt idx="100">
                  <c:v>86</c:v>
                </c:pt>
                <c:pt idx="101">
                  <c:v>90</c:v>
                </c:pt>
                <c:pt idx="102">
                  <c:v>95</c:v>
                </c:pt>
                <c:pt idx="103">
                  <c:v>96</c:v>
                </c:pt>
                <c:pt idx="104">
                  <c:v>98</c:v>
                </c:pt>
                <c:pt idx="105">
                  <c:v>96</c:v>
                </c:pt>
                <c:pt idx="106">
                  <c:v>88</c:v>
                </c:pt>
                <c:pt idx="107">
                  <c:v>95</c:v>
                </c:pt>
                <c:pt idx="108">
                  <c:v>84</c:v>
                </c:pt>
                <c:pt idx="109">
                  <c:v>88</c:v>
                </c:pt>
                <c:pt idx="110">
                  <c:v>85</c:v>
                </c:pt>
                <c:pt idx="111">
                  <c:v>89</c:v>
                </c:pt>
                <c:pt idx="112">
                  <c:v>86</c:v>
                </c:pt>
                <c:pt idx="113">
                  <c:v>81</c:v>
                </c:pt>
                <c:pt idx="114">
                  <c:v>82</c:v>
                </c:pt>
                <c:pt idx="115">
                  <c:v>81</c:v>
                </c:pt>
                <c:pt idx="116">
                  <c:v>84</c:v>
                </c:pt>
                <c:pt idx="117">
                  <c:v>87</c:v>
                </c:pt>
                <c:pt idx="118">
                  <c:v>85</c:v>
                </c:pt>
                <c:pt idx="119">
                  <c:v>85</c:v>
                </c:pt>
                <c:pt idx="120">
                  <c:v>88</c:v>
                </c:pt>
                <c:pt idx="121">
                  <c:v>85</c:v>
                </c:pt>
                <c:pt idx="122">
                  <c:v>90</c:v>
                </c:pt>
                <c:pt idx="123">
                  <c:v>91</c:v>
                </c:pt>
                <c:pt idx="124">
                  <c:v>85</c:v>
                </c:pt>
                <c:pt idx="125">
                  <c:v>87</c:v>
                </c:pt>
                <c:pt idx="126">
                  <c:v>90</c:v>
                </c:pt>
                <c:pt idx="127">
                  <c:v>92</c:v>
                </c:pt>
                <c:pt idx="128">
                  <c:v>92</c:v>
                </c:pt>
                <c:pt idx="129">
                  <c:v>87</c:v>
                </c:pt>
                <c:pt idx="130">
                  <c:v>88</c:v>
                </c:pt>
                <c:pt idx="131">
                  <c:v>87</c:v>
                </c:pt>
                <c:pt idx="132">
                  <c:v>86</c:v>
                </c:pt>
                <c:pt idx="133">
                  <c:v>84</c:v>
                </c:pt>
                <c:pt idx="134">
                  <c:v>87</c:v>
                </c:pt>
                <c:pt idx="135">
                  <c:v>88</c:v>
                </c:pt>
                <c:pt idx="136">
                  <c:v>92</c:v>
                </c:pt>
                <c:pt idx="137">
                  <c:v>91</c:v>
                </c:pt>
                <c:pt idx="138">
                  <c:v>89</c:v>
                </c:pt>
                <c:pt idx="139">
                  <c:v>86</c:v>
                </c:pt>
                <c:pt idx="140">
                  <c:v>82</c:v>
                </c:pt>
                <c:pt idx="141">
                  <c:v>78</c:v>
                </c:pt>
                <c:pt idx="142">
                  <c:v>79</c:v>
                </c:pt>
                <c:pt idx="143">
                  <c:v>83</c:v>
                </c:pt>
                <c:pt idx="144">
                  <c:v>85</c:v>
                </c:pt>
                <c:pt idx="145">
                  <c:v>87</c:v>
                </c:pt>
                <c:pt idx="146">
                  <c:v>89</c:v>
                </c:pt>
                <c:pt idx="147">
                  <c:v>90</c:v>
                </c:pt>
                <c:pt idx="148">
                  <c:v>93</c:v>
                </c:pt>
                <c:pt idx="149">
                  <c:v>94</c:v>
                </c:pt>
                <c:pt idx="150">
                  <c:v>96</c:v>
                </c:pt>
                <c:pt idx="151">
                  <c:v>97</c:v>
                </c:pt>
                <c:pt idx="152">
                  <c:v>94</c:v>
                </c:pt>
                <c:pt idx="153">
                  <c:v>86</c:v>
                </c:pt>
                <c:pt idx="154">
                  <c:v>87</c:v>
                </c:pt>
                <c:pt idx="155">
                  <c:v>87</c:v>
                </c:pt>
                <c:pt idx="156">
                  <c:v>82</c:v>
                </c:pt>
                <c:pt idx="157">
                  <c:v>86</c:v>
                </c:pt>
                <c:pt idx="158">
                  <c:v>85</c:v>
                </c:pt>
                <c:pt idx="159">
                  <c:v>78</c:v>
                </c:pt>
                <c:pt idx="160">
                  <c:v>77</c:v>
                </c:pt>
                <c:pt idx="161">
                  <c:v>81</c:v>
                </c:pt>
                <c:pt idx="162">
                  <c:v>86</c:v>
                </c:pt>
                <c:pt idx="163">
                  <c:v>87</c:v>
                </c:pt>
                <c:pt idx="164">
                  <c:v>79</c:v>
                </c:pt>
                <c:pt idx="165">
                  <c:v>86</c:v>
                </c:pt>
                <c:pt idx="166">
                  <c:v>87</c:v>
                </c:pt>
                <c:pt idx="167">
                  <c:v>85</c:v>
                </c:pt>
                <c:pt idx="168">
                  <c:v>86</c:v>
                </c:pt>
                <c:pt idx="169">
                  <c:v>68</c:v>
                </c:pt>
                <c:pt idx="170">
                  <c:v>80</c:v>
                </c:pt>
                <c:pt idx="171">
                  <c:v>86</c:v>
                </c:pt>
                <c:pt idx="172">
                  <c:v>90</c:v>
                </c:pt>
                <c:pt idx="173">
                  <c:v>92</c:v>
                </c:pt>
                <c:pt idx="174">
                  <c:v>89</c:v>
                </c:pt>
                <c:pt idx="175">
                  <c:v>90</c:v>
                </c:pt>
                <c:pt idx="176">
                  <c:v>86</c:v>
                </c:pt>
                <c:pt idx="177">
                  <c:v>72</c:v>
                </c:pt>
                <c:pt idx="178">
                  <c:v>70</c:v>
                </c:pt>
                <c:pt idx="179">
                  <c:v>72</c:v>
                </c:pt>
                <c:pt idx="180">
                  <c:v>72</c:v>
                </c:pt>
                <c:pt idx="181">
                  <c:v>71</c:v>
                </c:pt>
                <c:pt idx="182">
                  <c:v>73</c:v>
                </c:pt>
                <c:pt idx="183">
                  <c:v>78</c:v>
                </c:pt>
                <c:pt idx="184">
                  <c:v>82</c:v>
                </c:pt>
                <c:pt idx="185">
                  <c:v>83</c:v>
                </c:pt>
                <c:pt idx="186">
                  <c:v>82</c:v>
                </c:pt>
                <c:pt idx="187">
                  <c:v>83</c:v>
                </c:pt>
                <c:pt idx="188">
                  <c:v>84</c:v>
                </c:pt>
                <c:pt idx="189">
                  <c:v>79</c:v>
                </c:pt>
                <c:pt idx="190">
                  <c:v>75</c:v>
                </c:pt>
                <c:pt idx="191">
                  <c:v>75</c:v>
                </c:pt>
                <c:pt idx="192">
                  <c:v>74</c:v>
                </c:pt>
                <c:pt idx="193">
                  <c:v>75</c:v>
                </c:pt>
                <c:pt idx="194">
                  <c:v>76</c:v>
                </c:pt>
                <c:pt idx="195">
                  <c:v>81</c:v>
                </c:pt>
                <c:pt idx="196">
                  <c:v>70</c:v>
                </c:pt>
                <c:pt idx="197">
                  <c:v>57</c:v>
                </c:pt>
                <c:pt idx="198">
                  <c:v>56</c:v>
                </c:pt>
                <c:pt idx="199">
                  <c:v>61</c:v>
                </c:pt>
                <c:pt idx="200">
                  <c:v>67</c:v>
                </c:pt>
                <c:pt idx="201">
                  <c:v>71</c:v>
                </c:pt>
                <c:pt idx="202">
                  <c:v>74</c:v>
                </c:pt>
                <c:pt idx="203">
                  <c:v>77</c:v>
                </c:pt>
                <c:pt idx="204">
                  <c:v>76</c:v>
                </c:pt>
                <c:pt idx="205">
                  <c:v>78</c:v>
                </c:pt>
                <c:pt idx="206">
                  <c:v>75</c:v>
                </c:pt>
                <c:pt idx="207">
                  <c:v>80</c:v>
                </c:pt>
                <c:pt idx="208">
                  <c:v>73</c:v>
                </c:pt>
                <c:pt idx="209">
                  <c:v>66</c:v>
                </c:pt>
                <c:pt idx="210">
                  <c:v>71</c:v>
                </c:pt>
                <c:pt idx="211">
                  <c:v>75</c:v>
                </c:pt>
                <c:pt idx="212">
                  <c:v>78</c:v>
                </c:pt>
                <c:pt idx="213">
                  <c:v>81</c:v>
                </c:pt>
                <c:pt idx="214">
                  <c:v>70</c:v>
                </c:pt>
                <c:pt idx="215">
                  <c:v>73</c:v>
                </c:pt>
                <c:pt idx="216">
                  <c:v>76</c:v>
                </c:pt>
                <c:pt idx="217">
                  <c:v>75</c:v>
                </c:pt>
                <c:pt idx="218">
                  <c:v>83</c:v>
                </c:pt>
                <c:pt idx="219">
                  <c:v>78</c:v>
                </c:pt>
                <c:pt idx="220">
                  <c:v>81</c:v>
                </c:pt>
                <c:pt idx="221">
                  <c:v>78</c:v>
                </c:pt>
                <c:pt idx="222">
                  <c:v>73</c:v>
                </c:pt>
                <c:pt idx="223">
                  <c:v>70</c:v>
                </c:pt>
                <c:pt idx="224">
                  <c:v>72</c:v>
                </c:pt>
                <c:pt idx="225">
                  <c:v>68</c:v>
                </c:pt>
                <c:pt idx="226">
                  <c:v>68</c:v>
                </c:pt>
                <c:pt idx="227">
                  <c:v>59</c:v>
                </c:pt>
                <c:pt idx="228">
                  <c:v>56</c:v>
                </c:pt>
                <c:pt idx="229">
                  <c:v>63</c:v>
                </c:pt>
                <c:pt idx="230">
                  <c:v>66</c:v>
                </c:pt>
                <c:pt idx="231">
                  <c:v>70</c:v>
                </c:pt>
                <c:pt idx="232">
                  <c:v>63</c:v>
                </c:pt>
                <c:pt idx="233">
                  <c:v>69</c:v>
                </c:pt>
                <c:pt idx="234">
                  <c:v>50</c:v>
                </c:pt>
                <c:pt idx="235">
                  <c:v>48</c:v>
                </c:pt>
                <c:pt idx="236">
                  <c:v>50</c:v>
                </c:pt>
                <c:pt idx="237">
                  <c:v>60</c:v>
                </c:pt>
                <c:pt idx="238">
                  <c:v>67</c:v>
                </c:pt>
                <c:pt idx="239">
                  <c:v>62</c:v>
                </c:pt>
                <c:pt idx="240">
                  <c:v>60</c:v>
                </c:pt>
                <c:pt idx="241">
                  <c:v>57</c:v>
                </c:pt>
                <c:pt idx="242">
                  <c:v>42</c:v>
                </c:pt>
                <c:pt idx="243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0C-E845-A303-F6122EED15B8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Knoxville Min 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Sheet2!$A$2:$A$245</c:f>
              <c:numCache>
                <c:formatCode>d\-mmm</c:formatCode>
                <c:ptCount val="244"/>
                <c:pt idx="0">
                  <c:v>45748</c:v>
                </c:pt>
                <c:pt idx="1">
                  <c:v>45749</c:v>
                </c:pt>
                <c:pt idx="2">
                  <c:v>45750</c:v>
                </c:pt>
                <c:pt idx="3">
                  <c:v>45751</c:v>
                </c:pt>
                <c:pt idx="4">
                  <c:v>45752</c:v>
                </c:pt>
                <c:pt idx="5">
                  <c:v>45753</c:v>
                </c:pt>
                <c:pt idx="6">
                  <c:v>45754</c:v>
                </c:pt>
                <c:pt idx="7">
                  <c:v>45755</c:v>
                </c:pt>
                <c:pt idx="8">
                  <c:v>45756</c:v>
                </c:pt>
                <c:pt idx="9">
                  <c:v>45757</c:v>
                </c:pt>
                <c:pt idx="10">
                  <c:v>45758</c:v>
                </c:pt>
                <c:pt idx="11">
                  <c:v>45759</c:v>
                </c:pt>
                <c:pt idx="12">
                  <c:v>45760</c:v>
                </c:pt>
                <c:pt idx="13">
                  <c:v>45761</c:v>
                </c:pt>
                <c:pt idx="14">
                  <c:v>45762</c:v>
                </c:pt>
                <c:pt idx="15">
                  <c:v>45763</c:v>
                </c:pt>
                <c:pt idx="16">
                  <c:v>45764</c:v>
                </c:pt>
                <c:pt idx="17">
                  <c:v>45765</c:v>
                </c:pt>
                <c:pt idx="18">
                  <c:v>45766</c:v>
                </c:pt>
                <c:pt idx="19">
                  <c:v>45767</c:v>
                </c:pt>
                <c:pt idx="20">
                  <c:v>45768</c:v>
                </c:pt>
                <c:pt idx="21">
                  <c:v>45769</c:v>
                </c:pt>
                <c:pt idx="22">
                  <c:v>45770</c:v>
                </c:pt>
                <c:pt idx="23">
                  <c:v>45771</c:v>
                </c:pt>
                <c:pt idx="24">
                  <c:v>45772</c:v>
                </c:pt>
                <c:pt idx="25">
                  <c:v>45773</c:v>
                </c:pt>
                <c:pt idx="26">
                  <c:v>45774</c:v>
                </c:pt>
                <c:pt idx="27">
                  <c:v>45775</c:v>
                </c:pt>
                <c:pt idx="28">
                  <c:v>45776</c:v>
                </c:pt>
                <c:pt idx="29">
                  <c:v>45777</c:v>
                </c:pt>
                <c:pt idx="30">
                  <c:v>45778</c:v>
                </c:pt>
                <c:pt idx="31">
                  <c:v>45779</c:v>
                </c:pt>
                <c:pt idx="32">
                  <c:v>45780</c:v>
                </c:pt>
                <c:pt idx="33">
                  <c:v>45781</c:v>
                </c:pt>
                <c:pt idx="34">
                  <c:v>45782</c:v>
                </c:pt>
                <c:pt idx="35">
                  <c:v>45783</c:v>
                </c:pt>
                <c:pt idx="36">
                  <c:v>45784</c:v>
                </c:pt>
                <c:pt idx="37">
                  <c:v>45785</c:v>
                </c:pt>
                <c:pt idx="38">
                  <c:v>45786</c:v>
                </c:pt>
                <c:pt idx="39">
                  <c:v>45787</c:v>
                </c:pt>
                <c:pt idx="40">
                  <c:v>45788</c:v>
                </c:pt>
                <c:pt idx="41">
                  <c:v>45789</c:v>
                </c:pt>
                <c:pt idx="42">
                  <c:v>45790</c:v>
                </c:pt>
                <c:pt idx="43">
                  <c:v>45791</c:v>
                </c:pt>
                <c:pt idx="44">
                  <c:v>45792</c:v>
                </c:pt>
                <c:pt idx="45">
                  <c:v>45793</c:v>
                </c:pt>
                <c:pt idx="46">
                  <c:v>45794</c:v>
                </c:pt>
                <c:pt idx="47">
                  <c:v>45795</c:v>
                </c:pt>
                <c:pt idx="48">
                  <c:v>45796</c:v>
                </c:pt>
                <c:pt idx="49">
                  <c:v>45797</c:v>
                </c:pt>
                <c:pt idx="50">
                  <c:v>45798</c:v>
                </c:pt>
                <c:pt idx="51">
                  <c:v>45799</c:v>
                </c:pt>
                <c:pt idx="52">
                  <c:v>45800</c:v>
                </c:pt>
                <c:pt idx="53">
                  <c:v>45801</c:v>
                </c:pt>
                <c:pt idx="54">
                  <c:v>45802</c:v>
                </c:pt>
                <c:pt idx="55">
                  <c:v>45803</c:v>
                </c:pt>
                <c:pt idx="56">
                  <c:v>45804</c:v>
                </c:pt>
                <c:pt idx="57">
                  <c:v>45805</c:v>
                </c:pt>
                <c:pt idx="58">
                  <c:v>45806</c:v>
                </c:pt>
                <c:pt idx="59">
                  <c:v>45807</c:v>
                </c:pt>
                <c:pt idx="60">
                  <c:v>45808</c:v>
                </c:pt>
                <c:pt idx="61">
                  <c:v>45809</c:v>
                </c:pt>
                <c:pt idx="62">
                  <c:v>45810</c:v>
                </c:pt>
                <c:pt idx="63">
                  <c:v>45811</c:v>
                </c:pt>
                <c:pt idx="64">
                  <c:v>45812</c:v>
                </c:pt>
                <c:pt idx="65">
                  <c:v>45813</c:v>
                </c:pt>
                <c:pt idx="66">
                  <c:v>45814</c:v>
                </c:pt>
                <c:pt idx="67">
                  <c:v>45815</c:v>
                </c:pt>
                <c:pt idx="68">
                  <c:v>45816</c:v>
                </c:pt>
                <c:pt idx="69">
                  <c:v>45817</c:v>
                </c:pt>
                <c:pt idx="70">
                  <c:v>45818</c:v>
                </c:pt>
                <c:pt idx="71">
                  <c:v>45819</c:v>
                </c:pt>
                <c:pt idx="72">
                  <c:v>45820</c:v>
                </c:pt>
                <c:pt idx="73">
                  <c:v>45821</c:v>
                </c:pt>
                <c:pt idx="74">
                  <c:v>45822</c:v>
                </c:pt>
                <c:pt idx="75">
                  <c:v>45823</c:v>
                </c:pt>
                <c:pt idx="76">
                  <c:v>45824</c:v>
                </c:pt>
                <c:pt idx="77">
                  <c:v>45825</c:v>
                </c:pt>
                <c:pt idx="78">
                  <c:v>45826</c:v>
                </c:pt>
                <c:pt idx="79">
                  <c:v>45827</c:v>
                </c:pt>
                <c:pt idx="80">
                  <c:v>45828</c:v>
                </c:pt>
                <c:pt idx="81">
                  <c:v>45829</c:v>
                </c:pt>
                <c:pt idx="82">
                  <c:v>45830</c:v>
                </c:pt>
                <c:pt idx="83">
                  <c:v>45831</c:v>
                </c:pt>
                <c:pt idx="84">
                  <c:v>45832</c:v>
                </c:pt>
                <c:pt idx="85">
                  <c:v>45833</c:v>
                </c:pt>
                <c:pt idx="86">
                  <c:v>45834</c:v>
                </c:pt>
                <c:pt idx="87">
                  <c:v>45835</c:v>
                </c:pt>
                <c:pt idx="88">
                  <c:v>45836</c:v>
                </c:pt>
                <c:pt idx="89">
                  <c:v>45837</c:v>
                </c:pt>
                <c:pt idx="90">
                  <c:v>45838</c:v>
                </c:pt>
                <c:pt idx="91">
                  <c:v>45839</c:v>
                </c:pt>
                <c:pt idx="92">
                  <c:v>45840</c:v>
                </c:pt>
                <c:pt idx="93">
                  <c:v>45841</c:v>
                </c:pt>
                <c:pt idx="94">
                  <c:v>45842</c:v>
                </c:pt>
                <c:pt idx="95">
                  <c:v>45843</c:v>
                </c:pt>
                <c:pt idx="96">
                  <c:v>45844</c:v>
                </c:pt>
                <c:pt idx="97">
                  <c:v>45845</c:v>
                </c:pt>
                <c:pt idx="98">
                  <c:v>45846</c:v>
                </c:pt>
                <c:pt idx="99">
                  <c:v>45847</c:v>
                </c:pt>
                <c:pt idx="100">
                  <c:v>45848</c:v>
                </c:pt>
                <c:pt idx="101">
                  <c:v>45849</c:v>
                </c:pt>
                <c:pt idx="102">
                  <c:v>45850</c:v>
                </c:pt>
                <c:pt idx="103">
                  <c:v>45851</c:v>
                </c:pt>
                <c:pt idx="104">
                  <c:v>45852</c:v>
                </c:pt>
                <c:pt idx="105">
                  <c:v>45853</c:v>
                </c:pt>
                <c:pt idx="106">
                  <c:v>45854</c:v>
                </c:pt>
                <c:pt idx="107">
                  <c:v>45855</c:v>
                </c:pt>
                <c:pt idx="108">
                  <c:v>45856</c:v>
                </c:pt>
                <c:pt idx="109">
                  <c:v>45857</c:v>
                </c:pt>
                <c:pt idx="110">
                  <c:v>45858</c:v>
                </c:pt>
                <c:pt idx="111">
                  <c:v>45859</c:v>
                </c:pt>
                <c:pt idx="112">
                  <c:v>45860</c:v>
                </c:pt>
                <c:pt idx="113">
                  <c:v>45861</c:v>
                </c:pt>
                <c:pt idx="114">
                  <c:v>45862</c:v>
                </c:pt>
                <c:pt idx="115">
                  <c:v>45863</c:v>
                </c:pt>
                <c:pt idx="116">
                  <c:v>45864</c:v>
                </c:pt>
                <c:pt idx="117">
                  <c:v>45865</c:v>
                </c:pt>
                <c:pt idx="118">
                  <c:v>45866</c:v>
                </c:pt>
                <c:pt idx="119">
                  <c:v>45867</c:v>
                </c:pt>
                <c:pt idx="120">
                  <c:v>45868</c:v>
                </c:pt>
                <c:pt idx="121">
                  <c:v>45869</c:v>
                </c:pt>
                <c:pt idx="122">
                  <c:v>45870</c:v>
                </c:pt>
                <c:pt idx="123">
                  <c:v>45871</c:v>
                </c:pt>
                <c:pt idx="124">
                  <c:v>45872</c:v>
                </c:pt>
                <c:pt idx="125">
                  <c:v>45873</c:v>
                </c:pt>
                <c:pt idx="126">
                  <c:v>45874</c:v>
                </c:pt>
                <c:pt idx="127">
                  <c:v>45875</c:v>
                </c:pt>
                <c:pt idx="128">
                  <c:v>45876</c:v>
                </c:pt>
                <c:pt idx="129">
                  <c:v>45877</c:v>
                </c:pt>
                <c:pt idx="130">
                  <c:v>45878</c:v>
                </c:pt>
                <c:pt idx="131">
                  <c:v>45879</c:v>
                </c:pt>
                <c:pt idx="132">
                  <c:v>45880</c:v>
                </c:pt>
                <c:pt idx="133">
                  <c:v>45881</c:v>
                </c:pt>
                <c:pt idx="134">
                  <c:v>45882</c:v>
                </c:pt>
                <c:pt idx="135">
                  <c:v>45883</c:v>
                </c:pt>
                <c:pt idx="136">
                  <c:v>45884</c:v>
                </c:pt>
                <c:pt idx="137">
                  <c:v>45885</c:v>
                </c:pt>
                <c:pt idx="138">
                  <c:v>45886</c:v>
                </c:pt>
                <c:pt idx="139">
                  <c:v>45887</c:v>
                </c:pt>
                <c:pt idx="140">
                  <c:v>45888</c:v>
                </c:pt>
                <c:pt idx="141">
                  <c:v>45889</c:v>
                </c:pt>
                <c:pt idx="142">
                  <c:v>45890</c:v>
                </c:pt>
                <c:pt idx="143">
                  <c:v>45891</c:v>
                </c:pt>
                <c:pt idx="144">
                  <c:v>45892</c:v>
                </c:pt>
                <c:pt idx="145">
                  <c:v>45893</c:v>
                </c:pt>
                <c:pt idx="146">
                  <c:v>45894</c:v>
                </c:pt>
                <c:pt idx="147">
                  <c:v>45895</c:v>
                </c:pt>
                <c:pt idx="148">
                  <c:v>45896</c:v>
                </c:pt>
                <c:pt idx="149">
                  <c:v>45897</c:v>
                </c:pt>
                <c:pt idx="150">
                  <c:v>45898</c:v>
                </c:pt>
                <c:pt idx="151">
                  <c:v>45899</c:v>
                </c:pt>
                <c:pt idx="152">
                  <c:v>45900</c:v>
                </c:pt>
                <c:pt idx="153">
                  <c:v>45901</c:v>
                </c:pt>
                <c:pt idx="154">
                  <c:v>45902</c:v>
                </c:pt>
                <c:pt idx="155">
                  <c:v>45903</c:v>
                </c:pt>
                <c:pt idx="156">
                  <c:v>45904</c:v>
                </c:pt>
                <c:pt idx="157">
                  <c:v>45905</c:v>
                </c:pt>
                <c:pt idx="158">
                  <c:v>45906</c:v>
                </c:pt>
                <c:pt idx="159">
                  <c:v>45907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45913</c:v>
                </c:pt>
                <c:pt idx="166">
                  <c:v>45914</c:v>
                </c:pt>
                <c:pt idx="167">
                  <c:v>45915</c:v>
                </c:pt>
                <c:pt idx="168">
                  <c:v>45916</c:v>
                </c:pt>
                <c:pt idx="169">
                  <c:v>45917</c:v>
                </c:pt>
                <c:pt idx="170">
                  <c:v>45918</c:v>
                </c:pt>
                <c:pt idx="171">
                  <c:v>45919</c:v>
                </c:pt>
                <c:pt idx="172">
                  <c:v>45920</c:v>
                </c:pt>
                <c:pt idx="173">
                  <c:v>45921</c:v>
                </c:pt>
                <c:pt idx="174">
                  <c:v>45922</c:v>
                </c:pt>
                <c:pt idx="175">
                  <c:v>45923</c:v>
                </c:pt>
                <c:pt idx="176">
                  <c:v>45924</c:v>
                </c:pt>
                <c:pt idx="177">
                  <c:v>45925</c:v>
                </c:pt>
                <c:pt idx="178">
                  <c:v>45926</c:v>
                </c:pt>
                <c:pt idx="179">
                  <c:v>45927</c:v>
                </c:pt>
                <c:pt idx="180">
                  <c:v>45928</c:v>
                </c:pt>
                <c:pt idx="181">
                  <c:v>45929</c:v>
                </c:pt>
                <c:pt idx="182">
                  <c:v>45930</c:v>
                </c:pt>
                <c:pt idx="183">
                  <c:v>45931</c:v>
                </c:pt>
                <c:pt idx="184">
                  <c:v>45932</c:v>
                </c:pt>
                <c:pt idx="185">
                  <c:v>45933</c:v>
                </c:pt>
                <c:pt idx="186">
                  <c:v>45934</c:v>
                </c:pt>
                <c:pt idx="187">
                  <c:v>45935</c:v>
                </c:pt>
                <c:pt idx="188">
                  <c:v>45936</c:v>
                </c:pt>
                <c:pt idx="189">
                  <c:v>45937</c:v>
                </c:pt>
                <c:pt idx="190">
                  <c:v>45938</c:v>
                </c:pt>
                <c:pt idx="191">
                  <c:v>45939</c:v>
                </c:pt>
                <c:pt idx="192">
                  <c:v>45940</c:v>
                </c:pt>
                <c:pt idx="193">
                  <c:v>45941</c:v>
                </c:pt>
                <c:pt idx="194">
                  <c:v>45942</c:v>
                </c:pt>
                <c:pt idx="195">
                  <c:v>45943</c:v>
                </c:pt>
                <c:pt idx="196">
                  <c:v>45944</c:v>
                </c:pt>
                <c:pt idx="197">
                  <c:v>45945</c:v>
                </c:pt>
                <c:pt idx="198">
                  <c:v>45946</c:v>
                </c:pt>
                <c:pt idx="199">
                  <c:v>45947</c:v>
                </c:pt>
                <c:pt idx="200">
                  <c:v>45948</c:v>
                </c:pt>
                <c:pt idx="201">
                  <c:v>45949</c:v>
                </c:pt>
                <c:pt idx="202">
                  <c:v>45950</c:v>
                </c:pt>
                <c:pt idx="203">
                  <c:v>45951</c:v>
                </c:pt>
                <c:pt idx="204">
                  <c:v>45952</c:v>
                </c:pt>
                <c:pt idx="205">
                  <c:v>45953</c:v>
                </c:pt>
                <c:pt idx="206">
                  <c:v>45954</c:v>
                </c:pt>
                <c:pt idx="207">
                  <c:v>45955</c:v>
                </c:pt>
                <c:pt idx="208">
                  <c:v>45956</c:v>
                </c:pt>
                <c:pt idx="209">
                  <c:v>45957</c:v>
                </c:pt>
                <c:pt idx="210">
                  <c:v>45958</c:v>
                </c:pt>
                <c:pt idx="211">
                  <c:v>45959</c:v>
                </c:pt>
                <c:pt idx="212">
                  <c:v>45960</c:v>
                </c:pt>
                <c:pt idx="213">
                  <c:v>45961</c:v>
                </c:pt>
                <c:pt idx="214">
                  <c:v>45962</c:v>
                </c:pt>
                <c:pt idx="215">
                  <c:v>45963</c:v>
                </c:pt>
                <c:pt idx="216">
                  <c:v>45964</c:v>
                </c:pt>
                <c:pt idx="217">
                  <c:v>45965</c:v>
                </c:pt>
                <c:pt idx="218">
                  <c:v>45966</c:v>
                </c:pt>
                <c:pt idx="219">
                  <c:v>45967</c:v>
                </c:pt>
                <c:pt idx="220">
                  <c:v>45968</c:v>
                </c:pt>
                <c:pt idx="221">
                  <c:v>45969</c:v>
                </c:pt>
                <c:pt idx="222">
                  <c:v>45970</c:v>
                </c:pt>
                <c:pt idx="223">
                  <c:v>45971</c:v>
                </c:pt>
                <c:pt idx="224">
                  <c:v>45972</c:v>
                </c:pt>
                <c:pt idx="225">
                  <c:v>45973</c:v>
                </c:pt>
                <c:pt idx="226">
                  <c:v>45974</c:v>
                </c:pt>
                <c:pt idx="227">
                  <c:v>45975</c:v>
                </c:pt>
                <c:pt idx="228">
                  <c:v>45976</c:v>
                </c:pt>
                <c:pt idx="229">
                  <c:v>45977</c:v>
                </c:pt>
                <c:pt idx="230">
                  <c:v>45978</c:v>
                </c:pt>
                <c:pt idx="231">
                  <c:v>45979</c:v>
                </c:pt>
                <c:pt idx="232">
                  <c:v>45980</c:v>
                </c:pt>
                <c:pt idx="233">
                  <c:v>45981</c:v>
                </c:pt>
                <c:pt idx="234">
                  <c:v>45982</c:v>
                </c:pt>
                <c:pt idx="235">
                  <c:v>45983</c:v>
                </c:pt>
                <c:pt idx="236">
                  <c:v>45984</c:v>
                </c:pt>
                <c:pt idx="237">
                  <c:v>45985</c:v>
                </c:pt>
                <c:pt idx="238">
                  <c:v>45986</c:v>
                </c:pt>
                <c:pt idx="239">
                  <c:v>45987</c:v>
                </c:pt>
                <c:pt idx="240">
                  <c:v>45988</c:v>
                </c:pt>
                <c:pt idx="241">
                  <c:v>45989</c:v>
                </c:pt>
                <c:pt idx="242">
                  <c:v>45990</c:v>
                </c:pt>
                <c:pt idx="243">
                  <c:v>45991</c:v>
                </c:pt>
              </c:numCache>
            </c:numRef>
          </c:cat>
          <c:val>
            <c:numRef>
              <c:f>Sheet2!$C$2:$C$245</c:f>
              <c:numCache>
                <c:formatCode>0.0</c:formatCode>
                <c:ptCount val="244"/>
                <c:pt idx="0">
                  <c:v>63</c:v>
                </c:pt>
                <c:pt idx="1">
                  <c:v>68</c:v>
                </c:pt>
                <c:pt idx="2">
                  <c:v>44</c:v>
                </c:pt>
                <c:pt idx="3">
                  <c:v>44</c:v>
                </c:pt>
                <c:pt idx="4">
                  <c:v>39</c:v>
                </c:pt>
                <c:pt idx="5">
                  <c:v>38</c:v>
                </c:pt>
                <c:pt idx="6">
                  <c:v>40</c:v>
                </c:pt>
                <c:pt idx="7">
                  <c:v>53</c:v>
                </c:pt>
                <c:pt idx="8">
                  <c:v>55</c:v>
                </c:pt>
                <c:pt idx="9">
                  <c:v>55</c:v>
                </c:pt>
                <c:pt idx="10">
                  <c:v>53</c:v>
                </c:pt>
                <c:pt idx="11">
                  <c:v>47</c:v>
                </c:pt>
                <c:pt idx="12">
                  <c:v>44</c:v>
                </c:pt>
                <c:pt idx="13">
                  <c:v>48</c:v>
                </c:pt>
                <c:pt idx="14">
                  <c:v>62</c:v>
                </c:pt>
                <c:pt idx="15">
                  <c:v>62</c:v>
                </c:pt>
                <c:pt idx="16">
                  <c:v>60</c:v>
                </c:pt>
                <c:pt idx="17">
                  <c:v>54</c:v>
                </c:pt>
                <c:pt idx="18">
                  <c:v>65</c:v>
                </c:pt>
                <c:pt idx="19">
                  <c:v>54</c:v>
                </c:pt>
                <c:pt idx="20">
                  <c:v>48</c:v>
                </c:pt>
                <c:pt idx="21">
                  <c:v>38</c:v>
                </c:pt>
                <c:pt idx="22">
                  <c:v>39</c:v>
                </c:pt>
                <c:pt idx="23">
                  <c:v>56</c:v>
                </c:pt>
                <c:pt idx="24">
                  <c:v>47</c:v>
                </c:pt>
                <c:pt idx="25">
                  <c:v>54</c:v>
                </c:pt>
                <c:pt idx="26">
                  <c:v>56</c:v>
                </c:pt>
                <c:pt idx="27">
                  <c:v>58</c:v>
                </c:pt>
                <c:pt idx="28">
                  <c:v>61</c:v>
                </c:pt>
                <c:pt idx="29">
                  <c:v>61</c:v>
                </c:pt>
                <c:pt idx="30">
                  <c:v>54</c:v>
                </c:pt>
                <c:pt idx="31">
                  <c:v>55</c:v>
                </c:pt>
                <c:pt idx="32">
                  <c:v>65</c:v>
                </c:pt>
                <c:pt idx="33">
                  <c:v>64</c:v>
                </c:pt>
                <c:pt idx="34">
                  <c:v>62</c:v>
                </c:pt>
                <c:pt idx="35">
                  <c:v>64</c:v>
                </c:pt>
                <c:pt idx="36">
                  <c:v>62</c:v>
                </c:pt>
                <c:pt idx="37">
                  <c:v>64</c:v>
                </c:pt>
                <c:pt idx="38">
                  <c:v>63</c:v>
                </c:pt>
                <c:pt idx="39">
                  <c:v>54</c:v>
                </c:pt>
                <c:pt idx="40">
                  <c:v>49</c:v>
                </c:pt>
                <c:pt idx="41">
                  <c:v>51</c:v>
                </c:pt>
                <c:pt idx="42">
                  <c:v>54</c:v>
                </c:pt>
                <c:pt idx="43">
                  <c:v>58</c:v>
                </c:pt>
                <c:pt idx="44">
                  <c:v>58</c:v>
                </c:pt>
                <c:pt idx="45">
                  <c:v>61</c:v>
                </c:pt>
                <c:pt idx="46">
                  <c:v>63</c:v>
                </c:pt>
                <c:pt idx="47">
                  <c:v>66</c:v>
                </c:pt>
                <c:pt idx="48">
                  <c:v>64</c:v>
                </c:pt>
                <c:pt idx="49">
                  <c:v>62</c:v>
                </c:pt>
                <c:pt idx="50">
                  <c:v>65</c:v>
                </c:pt>
                <c:pt idx="51">
                  <c:v>67</c:v>
                </c:pt>
                <c:pt idx="52">
                  <c:v>63</c:v>
                </c:pt>
                <c:pt idx="53">
                  <c:v>66</c:v>
                </c:pt>
                <c:pt idx="54">
                  <c:v>66</c:v>
                </c:pt>
                <c:pt idx="55">
                  <c:v>66</c:v>
                </c:pt>
                <c:pt idx="56">
                  <c:v>63</c:v>
                </c:pt>
                <c:pt idx="57">
                  <c:v>63</c:v>
                </c:pt>
                <c:pt idx="58">
                  <c:v>60</c:v>
                </c:pt>
                <c:pt idx="59">
                  <c:v>55</c:v>
                </c:pt>
                <c:pt idx="60">
                  <c:v>57</c:v>
                </c:pt>
                <c:pt idx="61">
                  <c:v>57</c:v>
                </c:pt>
                <c:pt idx="62">
                  <c:v>62</c:v>
                </c:pt>
                <c:pt idx="63">
                  <c:v>64</c:v>
                </c:pt>
                <c:pt idx="64">
                  <c:v>66</c:v>
                </c:pt>
                <c:pt idx="65">
                  <c:v>67</c:v>
                </c:pt>
                <c:pt idx="66">
                  <c:v>70</c:v>
                </c:pt>
                <c:pt idx="67">
                  <c:v>66</c:v>
                </c:pt>
                <c:pt idx="68">
                  <c:v>59</c:v>
                </c:pt>
                <c:pt idx="69">
                  <c:v>68</c:v>
                </c:pt>
                <c:pt idx="70">
                  <c:v>60</c:v>
                </c:pt>
                <c:pt idx="71">
                  <c:v>60</c:v>
                </c:pt>
                <c:pt idx="72">
                  <c:v>59</c:v>
                </c:pt>
                <c:pt idx="73">
                  <c:v>65</c:v>
                </c:pt>
                <c:pt idx="74">
                  <c:v>70</c:v>
                </c:pt>
                <c:pt idx="75">
                  <c:v>70</c:v>
                </c:pt>
                <c:pt idx="76">
                  <c:v>69</c:v>
                </c:pt>
                <c:pt idx="77">
                  <c:v>73</c:v>
                </c:pt>
                <c:pt idx="78">
                  <c:v>72</c:v>
                </c:pt>
                <c:pt idx="79">
                  <c:v>68</c:v>
                </c:pt>
                <c:pt idx="80">
                  <c:v>67</c:v>
                </c:pt>
                <c:pt idx="81">
                  <c:v>69</c:v>
                </c:pt>
                <c:pt idx="82">
                  <c:v>72</c:v>
                </c:pt>
                <c:pt idx="83">
                  <c:v>74</c:v>
                </c:pt>
                <c:pt idx="84">
                  <c:v>73</c:v>
                </c:pt>
                <c:pt idx="85">
                  <c:v>64</c:v>
                </c:pt>
                <c:pt idx="86">
                  <c:v>69</c:v>
                </c:pt>
                <c:pt idx="87">
                  <c:v>70</c:v>
                </c:pt>
                <c:pt idx="88">
                  <c:v>72</c:v>
                </c:pt>
                <c:pt idx="89">
                  <c:v>78</c:v>
                </c:pt>
                <c:pt idx="90">
                  <c:v>74</c:v>
                </c:pt>
                <c:pt idx="91">
                  <c:v>71</c:v>
                </c:pt>
                <c:pt idx="92">
                  <c:v>66</c:v>
                </c:pt>
                <c:pt idx="93">
                  <c:v>70</c:v>
                </c:pt>
                <c:pt idx="94">
                  <c:v>74</c:v>
                </c:pt>
                <c:pt idx="95">
                  <c:v>74</c:v>
                </c:pt>
                <c:pt idx="96">
                  <c:v>72</c:v>
                </c:pt>
                <c:pt idx="97">
                  <c:v>72</c:v>
                </c:pt>
                <c:pt idx="98">
                  <c:v>74</c:v>
                </c:pt>
                <c:pt idx="99">
                  <c:v>75</c:v>
                </c:pt>
                <c:pt idx="100">
                  <c:v>72</c:v>
                </c:pt>
                <c:pt idx="101">
                  <c:v>65</c:v>
                </c:pt>
                <c:pt idx="102">
                  <c:v>67</c:v>
                </c:pt>
                <c:pt idx="103">
                  <c:v>70</c:v>
                </c:pt>
                <c:pt idx="104">
                  <c:v>70</c:v>
                </c:pt>
                <c:pt idx="105">
                  <c:v>76</c:v>
                </c:pt>
                <c:pt idx="106">
                  <c:v>76</c:v>
                </c:pt>
                <c:pt idx="107">
                  <c:v>71</c:v>
                </c:pt>
                <c:pt idx="108">
                  <c:v>71</c:v>
                </c:pt>
                <c:pt idx="109">
                  <c:v>66</c:v>
                </c:pt>
                <c:pt idx="110">
                  <c:v>71</c:v>
                </c:pt>
                <c:pt idx="111">
                  <c:v>68</c:v>
                </c:pt>
                <c:pt idx="112">
                  <c:v>71</c:v>
                </c:pt>
                <c:pt idx="113">
                  <c:v>70</c:v>
                </c:pt>
                <c:pt idx="114">
                  <c:v>72</c:v>
                </c:pt>
                <c:pt idx="115">
                  <c:v>72</c:v>
                </c:pt>
                <c:pt idx="116">
                  <c:v>71</c:v>
                </c:pt>
                <c:pt idx="117">
                  <c:v>69</c:v>
                </c:pt>
                <c:pt idx="118">
                  <c:v>71</c:v>
                </c:pt>
                <c:pt idx="119">
                  <c:v>71</c:v>
                </c:pt>
                <c:pt idx="120">
                  <c:v>69</c:v>
                </c:pt>
                <c:pt idx="121">
                  <c:v>68</c:v>
                </c:pt>
                <c:pt idx="122">
                  <c:v>71</c:v>
                </c:pt>
                <c:pt idx="123">
                  <c:v>73</c:v>
                </c:pt>
                <c:pt idx="124">
                  <c:v>71</c:v>
                </c:pt>
                <c:pt idx="125">
                  <c:v>68</c:v>
                </c:pt>
                <c:pt idx="126">
                  <c:v>70</c:v>
                </c:pt>
                <c:pt idx="127">
                  <c:v>71</c:v>
                </c:pt>
                <c:pt idx="128">
                  <c:v>72</c:v>
                </c:pt>
                <c:pt idx="129">
                  <c:v>74</c:v>
                </c:pt>
                <c:pt idx="130">
                  <c:v>74</c:v>
                </c:pt>
                <c:pt idx="131">
                  <c:v>70</c:v>
                </c:pt>
                <c:pt idx="132">
                  <c:v>64</c:v>
                </c:pt>
                <c:pt idx="133">
                  <c:v>64</c:v>
                </c:pt>
                <c:pt idx="134">
                  <c:v>65</c:v>
                </c:pt>
                <c:pt idx="135">
                  <c:v>67</c:v>
                </c:pt>
                <c:pt idx="136">
                  <c:v>68</c:v>
                </c:pt>
                <c:pt idx="137">
                  <c:v>71</c:v>
                </c:pt>
                <c:pt idx="138">
                  <c:v>71</c:v>
                </c:pt>
                <c:pt idx="139">
                  <c:v>69</c:v>
                </c:pt>
                <c:pt idx="140">
                  <c:v>66</c:v>
                </c:pt>
                <c:pt idx="141">
                  <c:v>63</c:v>
                </c:pt>
                <c:pt idx="142">
                  <c:v>58</c:v>
                </c:pt>
                <c:pt idx="143">
                  <c:v>61</c:v>
                </c:pt>
                <c:pt idx="144">
                  <c:v>61</c:v>
                </c:pt>
                <c:pt idx="145">
                  <c:v>61</c:v>
                </c:pt>
                <c:pt idx="146">
                  <c:v>63</c:v>
                </c:pt>
                <c:pt idx="147">
                  <c:v>66</c:v>
                </c:pt>
                <c:pt idx="148">
                  <c:v>67</c:v>
                </c:pt>
                <c:pt idx="149">
                  <c:v>68</c:v>
                </c:pt>
                <c:pt idx="150">
                  <c:v>70</c:v>
                </c:pt>
                <c:pt idx="151">
                  <c:v>72</c:v>
                </c:pt>
                <c:pt idx="152">
                  <c:v>68</c:v>
                </c:pt>
                <c:pt idx="153">
                  <c:v>71</c:v>
                </c:pt>
                <c:pt idx="154">
                  <c:v>69</c:v>
                </c:pt>
                <c:pt idx="155">
                  <c:v>65</c:v>
                </c:pt>
                <c:pt idx="156">
                  <c:v>67</c:v>
                </c:pt>
                <c:pt idx="157">
                  <c:v>66</c:v>
                </c:pt>
                <c:pt idx="158">
                  <c:v>60</c:v>
                </c:pt>
                <c:pt idx="159">
                  <c:v>58</c:v>
                </c:pt>
                <c:pt idx="160">
                  <c:v>53</c:v>
                </c:pt>
                <c:pt idx="161">
                  <c:v>52</c:v>
                </c:pt>
                <c:pt idx="162">
                  <c:v>52</c:v>
                </c:pt>
                <c:pt idx="163">
                  <c:v>57</c:v>
                </c:pt>
                <c:pt idx="164">
                  <c:v>61</c:v>
                </c:pt>
                <c:pt idx="165">
                  <c:v>64</c:v>
                </c:pt>
                <c:pt idx="166">
                  <c:v>67</c:v>
                </c:pt>
                <c:pt idx="167">
                  <c:v>67</c:v>
                </c:pt>
                <c:pt idx="168">
                  <c:v>63</c:v>
                </c:pt>
                <c:pt idx="169">
                  <c:v>57</c:v>
                </c:pt>
                <c:pt idx="170">
                  <c:v>64</c:v>
                </c:pt>
                <c:pt idx="171">
                  <c:v>64</c:v>
                </c:pt>
                <c:pt idx="172">
                  <c:v>63</c:v>
                </c:pt>
                <c:pt idx="173">
                  <c:v>64</c:v>
                </c:pt>
                <c:pt idx="174">
                  <c:v>67</c:v>
                </c:pt>
                <c:pt idx="175">
                  <c:v>70</c:v>
                </c:pt>
                <c:pt idx="176">
                  <c:v>68</c:v>
                </c:pt>
                <c:pt idx="177">
                  <c:v>64</c:v>
                </c:pt>
                <c:pt idx="178">
                  <c:v>64</c:v>
                </c:pt>
                <c:pt idx="179">
                  <c:v>68</c:v>
                </c:pt>
                <c:pt idx="180">
                  <c:v>64</c:v>
                </c:pt>
                <c:pt idx="181">
                  <c:v>63</c:v>
                </c:pt>
                <c:pt idx="182">
                  <c:v>66</c:v>
                </c:pt>
                <c:pt idx="183">
                  <c:v>65</c:v>
                </c:pt>
                <c:pt idx="184">
                  <c:v>63</c:v>
                </c:pt>
                <c:pt idx="185">
                  <c:v>59</c:v>
                </c:pt>
                <c:pt idx="186">
                  <c:v>67</c:v>
                </c:pt>
                <c:pt idx="187">
                  <c:v>62</c:v>
                </c:pt>
                <c:pt idx="188">
                  <c:v>60</c:v>
                </c:pt>
                <c:pt idx="189">
                  <c:v>59</c:v>
                </c:pt>
                <c:pt idx="190">
                  <c:v>53</c:v>
                </c:pt>
                <c:pt idx="191">
                  <c:v>49</c:v>
                </c:pt>
                <c:pt idx="192">
                  <c:v>53</c:v>
                </c:pt>
                <c:pt idx="193">
                  <c:v>44</c:v>
                </c:pt>
                <c:pt idx="194">
                  <c:v>45</c:v>
                </c:pt>
                <c:pt idx="195">
                  <c:v>51</c:v>
                </c:pt>
                <c:pt idx="196">
                  <c:v>50</c:v>
                </c:pt>
                <c:pt idx="197">
                  <c:v>39</c:v>
                </c:pt>
                <c:pt idx="198">
                  <c:v>42</c:v>
                </c:pt>
                <c:pt idx="199">
                  <c:v>35</c:v>
                </c:pt>
                <c:pt idx="200">
                  <c:v>37</c:v>
                </c:pt>
                <c:pt idx="201">
                  <c:v>39</c:v>
                </c:pt>
                <c:pt idx="202">
                  <c:v>42</c:v>
                </c:pt>
                <c:pt idx="203">
                  <c:v>43</c:v>
                </c:pt>
                <c:pt idx="204">
                  <c:v>45</c:v>
                </c:pt>
                <c:pt idx="205">
                  <c:v>48</c:v>
                </c:pt>
                <c:pt idx="206">
                  <c:v>53</c:v>
                </c:pt>
                <c:pt idx="207">
                  <c:v>41</c:v>
                </c:pt>
                <c:pt idx="208">
                  <c:v>58</c:v>
                </c:pt>
                <c:pt idx="209">
                  <c:v>55</c:v>
                </c:pt>
                <c:pt idx="210">
                  <c:v>52</c:v>
                </c:pt>
                <c:pt idx="211">
                  <c:v>49</c:v>
                </c:pt>
                <c:pt idx="212">
                  <c:v>49</c:v>
                </c:pt>
                <c:pt idx="213">
                  <c:v>57</c:v>
                </c:pt>
                <c:pt idx="214">
                  <c:v>58</c:v>
                </c:pt>
                <c:pt idx="215">
                  <c:v>53</c:v>
                </c:pt>
                <c:pt idx="216">
                  <c:v>53</c:v>
                </c:pt>
                <c:pt idx="217">
                  <c:v>55</c:v>
                </c:pt>
                <c:pt idx="218">
                  <c:v>55</c:v>
                </c:pt>
                <c:pt idx="219">
                  <c:v>60</c:v>
                </c:pt>
                <c:pt idx="220">
                  <c:v>64</c:v>
                </c:pt>
                <c:pt idx="221">
                  <c:v>58</c:v>
                </c:pt>
                <c:pt idx="222">
                  <c:v>53</c:v>
                </c:pt>
                <c:pt idx="223">
                  <c:v>58</c:v>
                </c:pt>
                <c:pt idx="224">
                  <c:v>55</c:v>
                </c:pt>
                <c:pt idx="225">
                  <c:v>48</c:v>
                </c:pt>
                <c:pt idx="226">
                  <c:v>43</c:v>
                </c:pt>
                <c:pt idx="227">
                  <c:v>49</c:v>
                </c:pt>
                <c:pt idx="228">
                  <c:v>49</c:v>
                </c:pt>
                <c:pt idx="229">
                  <c:v>43</c:v>
                </c:pt>
                <c:pt idx="230">
                  <c:v>37</c:v>
                </c:pt>
                <c:pt idx="231">
                  <c:v>44</c:v>
                </c:pt>
                <c:pt idx="232">
                  <c:v>50</c:v>
                </c:pt>
                <c:pt idx="233">
                  <c:v>39</c:v>
                </c:pt>
                <c:pt idx="234">
                  <c:v>35</c:v>
                </c:pt>
                <c:pt idx="235">
                  <c:v>37</c:v>
                </c:pt>
                <c:pt idx="236">
                  <c:v>37</c:v>
                </c:pt>
                <c:pt idx="237">
                  <c:v>32</c:v>
                </c:pt>
                <c:pt idx="238">
                  <c:v>35</c:v>
                </c:pt>
                <c:pt idx="239">
                  <c:v>38</c:v>
                </c:pt>
                <c:pt idx="240">
                  <c:v>36</c:v>
                </c:pt>
                <c:pt idx="241">
                  <c:v>42</c:v>
                </c:pt>
                <c:pt idx="242">
                  <c:v>31</c:v>
                </c:pt>
                <c:pt idx="243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0C-E845-A303-F6122EED15B8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Lexington Max 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Sheet2!$A$2:$A$245</c:f>
              <c:numCache>
                <c:formatCode>d\-mmm</c:formatCode>
                <c:ptCount val="244"/>
                <c:pt idx="0">
                  <c:v>45748</c:v>
                </c:pt>
                <c:pt idx="1">
                  <c:v>45749</c:v>
                </c:pt>
                <c:pt idx="2">
                  <c:v>45750</c:v>
                </c:pt>
                <c:pt idx="3">
                  <c:v>45751</c:v>
                </c:pt>
                <c:pt idx="4">
                  <c:v>45752</c:v>
                </c:pt>
                <c:pt idx="5">
                  <c:v>45753</c:v>
                </c:pt>
                <c:pt idx="6">
                  <c:v>45754</c:v>
                </c:pt>
                <c:pt idx="7">
                  <c:v>45755</c:v>
                </c:pt>
                <c:pt idx="8">
                  <c:v>45756</c:v>
                </c:pt>
                <c:pt idx="9">
                  <c:v>45757</c:v>
                </c:pt>
                <c:pt idx="10">
                  <c:v>45758</c:v>
                </c:pt>
                <c:pt idx="11">
                  <c:v>45759</c:v>
                </c:pt>
                <c:pt idx="12">
                  <c:v>45760</c:v>
                </c:pt>
                <c:pt idx="13">
                  <c:v>45761</c:v>
                </c:pt>
                <c:pt idx="14">
                  <c:v>45762</c:v>
                </c:pt>
                <c:pt idx="15">
                  <c:v>45763</c:v>
                </c:pt>
                <c:pt idx="16">
                  <c:v>45764</c:v>
                </c:pt>
                <c:pt idx="17">
                  <c:v>45765</c:v>
                </c:pt>
                <c:pt idx="18">
                  <c:v>45766</c:v>
                </c:pt>
                <c:pt idx="19">
                  <c:v>45767</c:v>
                </c:pt>
                <c:pt idx="20">
                  <c:v>45768</c:v>
                </c:pt>
                <c:pt idx="21">
                  <c:v>45769</c:v>
                </c:pt>
                <c:pt idx="22">
                  <c:v>45770</c:v>
                </c:pt>
                <c:pt idx="23">
                  <c:v>45771</c:v>
                </c:pt>
                <c:pt idx="24">
                  <c:v>45772</c:v>
                </c:pt>
                <c:pt idx="25">
                  <c:v>45773</c:v>
                </c:pt>
                <c:pt idx="26">
                  <c:v>45774</c:v>
                </c:pt>
                <c:pt idx="27">
                  <c:v>45775</c:v>
                </c:pt>
                <c:pt idx="28">
                  <c:v>45776</c:v>
                </c:pt>
                <c:pt idx="29">
                  <c:v>45777</c:v>
                </c:pt>
                <c:pt idx="30">
                  <c:v>45778</c:v>
                </c:pt>
                <c:pt idx="31">
                  <c:v>45779</c:v>
                </c:pt>
                <c:pt idx="32">
                  <c:v>45780</c:v>
                </c:pt>
                <c:pt idx="33">
                  <c:v>45781</c:v>
                </c:pt>
                <c:pt idx="34">
                  <c:v>45782</c:v>
                </c:pt>
                <c:pt idx="35">
                  <c:v>45783</c:v>
                </c:pt>
                <c:pt idx="36">
                  <c:v>45784</c:v>
                </c:pt>
                <c:pt idx="37">
                  <c:v>45785</c:v>
                </c:pt>
                <c:pt idx="38">
                  <c:v>45786</c:v>
                </c:pt>
                <c:pt idx="39">
                  <c:v>45787</c:v>
                </c:pt>
                <c:pt idx="40">
                  <c:v>45788</c:v>
                </c:pt>
                <c:pt idx="41">
                  <c:v>45789</c:v>
                </c:pt>
                <c:pt idx="42">
                  <c:v>45790</c:v>
                </c:pt>
                <c:pt idx="43">
                  <c:v>45791</c:v>
                </c:pt>
                <c:pt idx="44">
                  <c:v>45792</c:v>
                </c:pt>
                <c:pt idx="45">
                  <c:v>45793</c:v>
                </c:pt>
                <c:pt idx="46">
                  <c:v>45794</c:v>
                </c:pt>
                <c:pt idx="47">
                  <c:v>45795</c:v>
                </c:pt>
                <c:pt idx="48">
                  <c:v>45796</c:v>
                </c:pt>
                <c:pt idx="49">
                  <c:v>45797</c:v>
                </c:pt>
                <c:pt idx="50">
                  <c:v>45798</c:v>
                </c:pt>
                <c:pt idx="51">
                  <c:v>45799</c:v>
                </c:pt>
                <c:pt idx="52">
                  <c:v>45800</c:v>
                </c:pt>
                <c:pt idx="53">
                  <c:v>45801</c:v>
                </c:pt>
                <c:pt idx="54">
                  <c:v>45802</c:v>
                </c:pt>
                <c:pt idx="55">
                  <c:v>45803</c:v>
                </c:pt>
                <c:pt idx="56">
                  <c:v>45804</c:v>
                </c:pt>
                <c:pt idx="57">
                  <c:v>45805</c:v>
                </c:pt>
                <c:pt idx="58">
                  <c:v>45806</c:v>
                </c:pt>
                <c:pt idx="59">
                  <c:v>45807</c:v>
                </c:pt>
                <c:pt idx="60">
                  <c:v>45808</c:v>
                </c:pt>
                <c:pt idx="61">
                  <c:v>45809</c:v>
                </c:pt>
                <c:pt idx="62">
                  <c:v>45810</c:v>
                </c:pt>
                <c:pt idx="63">
                  <c:v>45811</c:v>
                </c:pt>
                <c:pt idx="64">
                  <c:v>45812</c:v>
                </c:pt>
                <c:pt idx="65">
                  <c:v>45813</c:v>
                </c:pt>
                <c:pt idx="66">
                  <c:v>45814</c:v>
                </c:pt>
                <c:pt idx="67">
                  <c:v>45815</c:v>
                </c:pt>
                <c:pt idx="68">
                  <c:v>45816</c:v>
                </c:pt>
                <c:pt idx="69">
                  <c:v>45817</c:v>
                </c:pt>
                <c:pt idx="70">
                  <c:v>45818</c:v>
                </c:pt>
                <c:pt idx="71">
                  <c:v>45819</c:v>
                </c:pt>
                <c:pt idx="72">
                  <c:v>45820</c:v>
                </c:pt>
                <c:pt idx="73">
                  <c:v>45821</c:v>
                </c:pt>
                <c:pt idx="74">
                  <c:v>45822</c:v>
                </c:pt>
                <c:pt idx="75">
                  <c:v>45823</c:v>
                </c:pt>
                <c:pt idx="76">
                  <c:v>45824</c:v>
                </c:pt>
                <c:pt idx="77">
                  <c:v>45825</c:v>
                </c:pt>
                <c:pt idx="78">
                  <c:v>45826</c:v>
                </c:pt>
                <c:pt idx="79">
                  <c:v>45827</c:v>
                </c:pt>
                <c:pt idx="80">
                  <c:v>45828</c:v>
                </c:pt>
                <c:pt idx="81">
                  <c:v>45829</c:v>
                </c:pt>
                <c:pt idx="82">
                  <c:v>45830</c:v>
                </c:pt>
                <c:pt idx="83">
                  <c:v>45831</c:v>
                </c:pt>
                <c:pt idx="84">
                  <c:v>45832</c:v>
                </c:pt>
                <c:pt idx="85">
                  <c:v>45833</c:v>
                </c:pt>
                <c:pt idx="86">
                  <c:v>45834</c:v>
                </c:pt>
                <c:pt idx="87">
                  <c:v>45835</c:v>
                </c:pt>
                <c:pt idx="88">
                  <c:v>45836</c:v>
                </c:pt>
                <c:pt idx="89">
                  <c:v>45837</c:v>
                </c:pt>
                <c:pt idx="90">
                  <c:v>45838</c:v>
                </c:pt>
                <c:pt idx="91">
                  <c:v>45839</c:v>
                </c:pt>
                <c:pt idx="92">
                  <c:v>45840</c:v>
                </c:pt>
                <c:pt idx="93">
                  <c:v>45841</c:v>
                </c:pt>
                <c:pt idx="94">
                  <c:v>45842</c:v>
                </c:pt>
                <c:pt idx="95">
                  <c:v>45843</c:v>
                </c:pt>
                <c:pt idx="96">
                  <c:v>45844</c:v>
                </c:pt>
                <c:pt idx="97">
                  <c:v>45845</c:v>
                </c:pt>
                <c:pt idx="98">
                  <c:v>45846</c:v>
                </c:pt>
                <c:pt idx="99">
                  <c:v>45847</c:v>
                </c:pt>
                <c:pt idx="100">
                  <c:v>45848</c:v>
                </c:pt>
                <c:pt idx="101">
                  <c:v>45849</c:v>
                </c:pt>
                <c:pt idx="102">
                  <c:v>45850</c:v>
                </c:pt>
                <c:pt idx="103">
                  <c:v>45851</c:v>
                </c:pt>
                <c:pt idx="104">
                  <c:v>45852</c:v>
                </c:pt>
                <c:pt idx="105">
                  <c:v>45853</c:v>
                </c:pt>
                <c:pt idx="106">
                  <c:v>45854</c:v>
                </c:pt>
                <c:pt idx="107">
                  <c:v>45855</c:v>
                </c:pt>
                <c:pt idx="108">
                  <c:v>45856</c:v>
                </c:pt>
                <c:pt idx="109">
                  <c:v>45857</c:v>
                </c:pt>
                <c:pt idx="110">
                  <c:v>45858</c:v>
                </c:pt>
                <c:pt idx="111">
                  <c:v>45859</c:v>
                </c:pt>
                <c:pt idx="112">
                  <c:v>45860</c:v>
                </c:pt>
                <c:pt idx="113">
                  <c:v>45861</c:v>
                </c:pt>
                <c:pt idx="114">
                  <c:v>45862</c:v>
                </c:pt>
                <c:pt idx="115">
                  <c:v>45863</c:v>
                </c:pt>
                <c:pt idx="116">
                  <c:v>45864</c:v>
                </c:pt>
                <c:pt idx="117">
                  <c:v>45865</c:v>
                </c:pt>
                <c:pt idx="118">
                  <c:v>45866</c:v>
                </c:pt>
                <c:pt idx="119">
                  <c:v>45867</c:v>
                </c:pt>
                <c:pt idx="120">
                  <c:v>45868</c:v>
                </c:pt>
                <c:pt idx="121">
                  <c:v>45869</c:v>
                </c:pt>
                <c:pt idx="122">
                  <c:v>45870</c:v>
                </c:pt>
                <c:pt idx="123">
                  <c:v>45871</c:v>
                </c:pt>
                <c:pt idx="124">
                  <c:v>45872</c:v>
                </c:pt>
                <c:pt idx="125">
                  <c:v>45873</c:v>
                </c:pt>
                <c:pt idx="126">
                  <c:v>45874</c:v>
                </c:pt>
                <c:pt idx="127">
                  <c:v>45875</c:v>
                </c:pt>
                <c:pt idx="128">
                  <c:v>45876</c:v>
                </c:pt>
                <c:pt idx="129">
                  <c:v>45877</c:v>
                </c:pt>
                <c:pt idx="130">
                  <c:v>45878</c:v>
                </c:pt>
                <c:pt idx="131">
                  <c:v>45879</c:v>
                </c:pt>
                <c:pt idx="132">
                  <c:v>45880</c:v>
                </c:pt>
                <c:pt idx="133">
                  <c:v>45881</c:v>
                </c:pt>
                <c:pt idx="134">
                  <c:v>45882</c:v>
                </c:pt>
                <c:pt idx="135">
                  <c:v>45883</c:v>
                </c:pt>
                <c:pt idx="136">
                  <c:v>45884</c:v>
                </c:pt>
                <c:pt idx="137">
                  <c:v>45885</c:v>
                </c:pt>
                <c:pt idx="138">
                  <c:v>45886</c:v>
                </c:pt>
                <c:pt idx="139">
                  <c:v>45887</c:v>
                </c:pt>
                <c:pt idx="140">
                  <c:v>45888</c:v>
                </c:pt>
                <c:pt idx="141">
                  <c:v>45889</c:v>
                </c:pt>
                <c:pt idx="142">
                  <c:v>45890</c:v>
                </c:pt>
                <c:pt idx="143">
                  <c:v>45891</c:v>
                </c:pt>
                <c:pt idx="144">
                  <c:v>45892</c:v>
                </c:pt>
                <c:pt idx="145">
                  <c:v>45893</c:v>
                </c:pt>
                <c:pt idx="146">
                  <c:v>45894</c:v>
                </c:pt>
                <c:pt idx="147">
                  <c:v>45895</c:v>
                </c:pt>
                <c:pt idx="148">
                  <c:v>45896</c:v>
                </c:pt>
                <c:pt idx="149">
                  <c:v>45897</c:v>
                </c:pt>
                <c:pt idx="150">
                  <c:v>45898</c:v>
                </c:pt>
                <c:pt idx="151">
                  <c:v>45899</c:v>
                </c:pt>
                <c:pt idx="152">
                  <c:v>45900</c:v>
                </c:pt>
                <c:pt idx="153">
                  <c:v>45901</c:v>
                </c:pt>
                <c:pt idx="154">
                  <c:v>45902</c:v>
                </c:pt>
                <c:pt idx="155">
                  <c:v>45903</c:v>
                </c:pt>
                <c:pt idx="156">
                  <c:v>45904</c:v>
                </c:pt>
                <c:pt idx="157">
                  <c:v>45905</c:v>
                </c:pt>
                <c:pt idx="158">
                  <c:v>45906</c:v>
                </c:pt>
                <c:pt idx="159">
                  <c:v>45907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45913</c:v>
                </c:pt>
                <c:pt idx="166">
                  <c:v>45914</c:v>
                </c:pt>
                <c:pt idx="167">
                  <c:v>45915</c:v>
                </c:pt>
                <c:pt idx="168">
                  <c:v>45916</c:v>
                </c:pt>
                <c:pt idx="169">
                  <c:v>45917</c:v>
                </c:pt>
                <c:pt idx="170">
                  <c:v>45918</c:v>
                </c:pt>
                <c:pt idx="171">
                  <c:v>45919</c:v>
                </c:pt>
                <c:pt idx="172">
                  <c:v>45920</c:v>
                </c:pt>
                <c:pt idx="173">
                  <c:v>45921</c:v>
                </c:pt>
                <c:pt idx="174">
                  <c:v>45922</c:v>
                </c:pt>
                <c:pt idx="175">
                  <c:v>45923</c:v>
                </c:pt>
                <c:pt idx="176">
                  <c:v>45924</c:v>
                </c:pt>
                <c:pt idx="177">
                  <c:v>45925</c:v>
                </c:pt>
                <c:pt idx="178">
                  <c:v>45926</c:v>
                </c:pt>
                <c:pt idx="179">
                  <c:v>45927</c:v>
                </c:pt>
                <c:pt idx="180">
                  <c:v>45928</c:v>
                </c:pt>
                <c:pt idx="181">
                  <c:v>45929</c:v>
                </c:pt>
                <c:pt idx="182">
                  <c:v>45930</c:v>
                </c:pt>
                <c:pt idx="183">
                  <c:v>45931</c:v>
                </c:pt>
                <c:pt idx="184">
                  <c:v>45932</c:v>
                </c:pt>
                <c:pt idx="185">
                  <c:v>45933</c:v>
                </c:pt>
                <c:pt idx="186">
                  <c:v>45934</c:v>
                </c:pt>
                <c:pt idx="187">
                  <c:v>45935</c:v>
                </c:pt>
                <c:pt idx="188">
                  <c:v>45936</c:v>
                </c:pt>
                <c:pt idx="189">
                  <c:v>45937</c:v>
                </c:pt>
                <c:pt idx="190">
                  <c:v>45938</c:v>
                </c:pt>
                <c:pt idx="191">
                  <c:v>45939</c:v>
                </c:pt>
                <c:pt idx="192">
                  <c:v>45940</c:v>
                </c:pt>
                <c:pt idx="193">
                  <c:v>45941</c:v>
                </c:pt>
                <c:pt idx="194">
                  <c:v>45942</c:v>
                </c:pt>
                <c:pt idx="195">
                  <c:v>45943</c:v>
                </c:pt>
                <c:pt idx="196">
                  <c:v>45944</c:v>
                </c:pt>
                <c:pt idx="197">
                  <c:v>45945</c:v>
                </c:pt>
                <c:pt idx="198">
                  <c:v>45946</c:v>
                </c:pt>
                <c:pt idx="199">
                  <c:v>45947</c:v>
                </c:pt>
                <c:pt idx="200">
                  <c:v>45948</c:v>
                </c:pt>
                <c:pt idx="201">
                  <c:v>45949</c:v>
                </c:pt>
                <c:pt idx="202">
                  <c:v>45950</c:v>
                </c:pt>
                <c:pt idx="203">
                  <c:v>45951</c:v>
                </c:pt>
                <c:pt idx="204">
                  <c:v>45952</c:v>
                </c:pt>
                <c:pt idx="205">
                  <c:v>45953</c:v>
                </c:pt>
                <c:pt idx="206">
                  <c:v>45954</c:v>
                </c:pt>
                <c:pt idx="207">
                  <c:v>45955</c:v>
                </c:pt>
                <c:pt idx="208">
                  <c:v>45956</c:v>
                </c:pt>
                <c:pt idx="209">
                  <c:v>45957</c:v>
                </c:pt>
                <c:pt idx="210">
                  <c:v>45958</c:v>
                </c:pt>
                <c:pt idx="211">
                  <c:v>45959</c:v>
                </c:pt>
                <c:pt idx="212">
                  <c:v>45960</c:v>
                </c:pt>
                <c:pt idx="213">
                  <c:v>45961</c:v>
                </c:pt>
                <c:pt idx="214">
                  <c:v>45962</c:v>
                </c:pt>
                <c:pt idx="215">
                  <c:v>45963</c:v>
                </c:pt>
                <c:pt idx="216">
                  <c:v>45964</c:v>
                </c:pt>
                <c:pt idx="217">
                  <c:v>45965</c:v>
                </c:pt>
                <c:pt idx="218">
                  <c:v>45966</c:v>
                </c:pt>
                <c:pt idx="219">
                  <c:v>45967</c:v>
                </c:pt>
                <c:pt idx="220">
                  <c:v>45968</c:v>
                </c:pt>
                <c:pt idx="221">
                  <c:v>45969</c:v>
                </c:pt>
                <c:pt idx="222">
                  <c:v>45970</c:v>
                </c:pt>
                <c:pt idx="223">
                  <c:v>45971</c:v>
                </c:pt>
                <c:pt idx="224">
                  <c:v>45972</c:v>
                </c:pt>
                <c:pt idx="225">
                  <c:v>45973</c:v>
                </c:pt>
                <c:pt idx="226">
                  <c:v>45974</c:v>
                </c:pt>
                <c:pt idx="227">
                  <c:v>45975</c:v>
                </c:pt>
                <c:pt idx="228">
                  <c:v>45976</c:v>
                </c:pt>
                <c:pt idx="229">
                  <c:v>45977</c:v>
                </c:pt>
                <c:pt idx="230">
                  <c:v>45978</c:v>
                </c:pt>
                <c:pt idx="231">
                  <c:v>45979</c:v>
                </c:pt>
                <c:pt idx="232">
                  <c:v>45980</c:v>
                </c:pt>
                <c:pt idx="233">
                  <c:v>45981</c:v>
                </c:pt>
                <c:pt idx="234">
                  <c:v>45982</c:v>
                </c:pt>
                <c:pt idx="235">
                  <c:v>45983</c:v>
                </c:pt>
                <c:pt idx="236">
                  <c:v>45984</c:v>
                </c:pt>
                <c:pt idx="237">
                  <c:v>45985</c:v>
                </c:pt>
                <c:pt idx="238">
                  <c:v>45986</c:v>
                </c:pt>
                <c:pt idx="239">
                  <c:v>45987</c:v>
                </c:pt>
                <c:pt idx="240">
                  <c:v>45988</c:v>
                </c:pt>
                <c:pt idx="241">
                  <c:v>45989</c:v>
                </c:pt>
                <c:pt idx="242">
                  <c:v>45990</c:v>
                </c:pt>
                <c:pt idx="243">
                  <c:v>45991</c:v>
                </c:pt>
              </c:numCache>
            </c:numRef>
          </c:cat>
          <c:val>
            <c:numRef>
              <c:f>Sheet2!$D$2:$D$245</c:f>
              <c:numCache>
                <c:formatCode>0.0</c:formatCode>
                <c:ptCount val="244"/>
                <c:pt idx="0">
                  <c:v>77</c:v>
                </c:pt>
                <c:pt idx="1">
                  <c:v>75</c:v>
                </c:pt>
                <c:pt idx="2">
                  <c:v>54</c:v>
                </c:pt>
                <c:pt idx="3">
                  <c:v>46</c:v>
                </c:pt>
                <c:pt idx="4">
                  <c:v>48</c:v>
                </c:pt>
                <c:pt idx="5">
                  <c:v>58</c:v>
                </c:pt>
                <c:pt idx="6">
                  <c:v>68</c:v>
                </c:pt>
                <c:pt idx="7">
                  <c:v>73</c:v>
                </c:pt>
                <c:pt idx="8">
                  <c:v>64</c:v>
                </c:pt>
                <c:pt idx="9">
                  <c:v>69</c:v>
                </c:pt>
                <c:pt idx="10">
                  <c:v>68</c:v>
                </c:pt>
                <c:pt idx="11">
                  <c:v>54</c:v>
                </c:pt>
                <c:pt idx="12">
                  <c:v>70</c:v>
                </c:pt>
                <c:pt idx="13">
                  <c:v>81</c:v>
                </c:pt>
                <c:pt idx="14">
                  <c:v>83</c:v>
                </c:pt>
                <c:pt idx="15">
                  <c:v>82</c:v>
                </c:pt>
                <c:pt idx="16">
                  <c:v>78</c:v>
                </c:pt>
                <c:pt idx="17">
                  <c:v>82</c:v>
                </c:pt>
                <c:pt idx="18">
                  <c:v>73</c:v>
                </c:pt>
                <c:pt idx="19">
                  <c:v>62</c:v>
                </c:pt>
                <c:pt idx="20">
                  <c:v>55</c:v>
                </c:pt>
                <c:pt idx="21">
                  <c:v>62</c:v>
                </c:pt>
                <c:pt idx="22">
                  <c:v>70</c:v>
                </c:pt>
                <c:pt idx="23">
                  <c:v>69</c:v>
                </c:pt>
                <c:pt idx="24">
                  <c:v>63</c:v>
                </c:pt>
                <c:pt idx="25">
                  <c:v>72</c:v>
                </c:pt>
                <c:pt idx="26">
                  <c:v>77</c:v>
                </c:pt>
                <c:pt idx="27">
                  <c:v>82</c:v>
                </c:pt>
                <c:pt idx="28">
                  <c:v>81</c:v>
                </c:pt>
                <c:pt idx="29">
                  <c:v>77</c:v>
                </c:pt>
                <c:pt idx="30">
                  <c:v>82</c:v>
                </c:pt>
                <c:pt idx="31">
                  <c:v>86</c:v>
                </c:pt>
                <c:pt idx="32">
                  <c:v>74</c:v>
                </c:pt>
                <c:pt idx="33">
                  <c:v>79</c:v>
                </c:pt>
                <c:pt idx="34">
                  <c:v>81</c:v>
                </c:pt>
                <c:pt idx="35">
                  <c:v>78</c:v>
                </c:pt>
                <c:pt idx="36">
                  <c:v>81</c:v>
                </c:pt>
                <c:pt idx="37">
                  <c:v>78</c:v>
                </c:pt>
                <c:pt idx="38">
                  <c:v>77</c:v>
                </c:pt>
                <c:pt idx="39">
                  <c:v>67</c:v>
                </c:pt>
                <c:pt idx="40">
                  <c:v>72</c:v>
                </c:pt>
                <c:pt idx="41">
                  <c:v>77</c:v>
                </c:pt>
                <c:pt idx="42">
                  <c:v>78</c:v>
                </c:pt>
                <c:pt idx="43">
                  <c:v>70</c:v>
                </c:pt>
                <c:pt idx="44">
                  <c:v>74</c:v>
                </c:pt>
                <c:pt idx="45">
                  <c:v>79</c:v>
                </c:pt>
                <c:pt idx="46">
                  <c:v>70</c:v>
                </c:pt>
                <c:pt idx="47">
                  <c:v>74</c:v>
                </c:pt>
                <c:pt idx="48">
                  <c:v>86</c:v>
                </c:pt>
                <c:pt idx="49">
                  <c:v>86</c:v>
                </c:pt>
                <c:pt idx="50">
                  <c:v>87</c:v>
                </c:pt>
                <c:pt idx="51">
                  <c:v>80</c:v>
                </c:pt>
                <c:pt idx="52">
                  <c:v>78</c:v>
                </c:pt>
                <c:pt idx="53">
                  <c:v>80</c:v>
                </c:pt>
                <c:pt idx="54">
                  <c:v>82</c:v>
                </c:pt>
                <c:pt idx="55">
                  <c:v>79</c:v>
                </c:pt>
                <c:pt idx="56">
                  <c:v>80</c:v>
                </c:pt>
                <c:pt idx="59">
                  <c:v>77</c:v>
                </c:pt>
                <c:pt idx="60">
                  <c:v>78</c:v>
                </c:pt>
                <c:pt idx="61">
                  <c:v>76</c:v>
                </c:pt>
                <c:pt idx="62">
                  <c:v>78</c:v>
                </c:pt>
                <c:pt idx="63">
                  <c:v>83</c:v>
                </c:pt>
                <c:pt idx="64">
                  <c:v>85</c:v>
                </c:pt>
                <c:pt idx="65">
                  <c:v>80</c:v>
                </c:pt>
                <c:pt idx="66">
                  <c:v>83</c:v>
                </c:pt>
                <c:pt idx="67">
                  <c:v>80</c:v>
                </c:pt>
                <c:pt idx="68">
                  <c:v>79</c:v>
                </c:pt>
                <c:pt idx="69">
                  <c:v>76</c:v>
                </c:pt>
                <c:pt idx="70">
                  <c:v>75</c:v>
                </c:pt>
                <c:pt idx="71">
                  <c:v>77</c:v>
                </c:pt>
                <c:pt idx="72">
                  <c:v>84</c:v>
                </c:pt>
                <c:pt idx="73">
                  <c:v>87</c:v>
                </c:pt>
                <c:pt idx="74">
                  <c:v>89</c:v>
                </c:pt>
                <c:pt idx="75">
                  <c:v>85</c:v>
                </c:pt>
                <c:pt idx="76">
                  <c:v>92</c:v>
                </c:pt>
                <c:pt idx="77">
                  <c:v>94</c:v>
                </c:pt>
                <c:pt idx="78">
                  <c:v>92</c:v>
                </c:pt>
                <c:pt idx="79">
                  <c:v>88</c:v>
                </c:pt>
                <c:pt idx="80">
                  <c:v>93</c:v>
                </c:pt>
                <c:pt idx="81">
                  <c:v>93</c:v>
                </c:pt>
                <c:pt idx="82">
                  <c:v>93</c:v>
                </c:pt>
                <c:pt idx="83">
                  <c:v>88</c:v>
                </c:pt>
                <c:pt idx="84">
                  <c:v>87</c:v>
                </c:pt>
                <c:pt idx="85">
                  <c:v>92</c:v>
                </c:pt>
                <c:pt idx="86">
                  <c:v>86</c:v>
                </c:pt>
                <c:pt idx="87">
                  <c:v>87</c:v>
                </c:pt>
                <c:pt idx="88">
                  <c:v>92</c:v>
                </c:pt>
                <c:pt idx="89">
                  <c:v>94</c:v>
                </c:pt>
                <c:pt idx="90">
                  <c:v>90</c:v>
                </c:pt>
                <c:pt idx="91">
                  <c:v>80</c:v>
                </c:pt>
                <c:pt idx="92">
                  <c:v>91</c:v>
                </c:pt>
                <c:pt idx="93">
                  <c:v>93</c:v>
                </c:pt>
                <c:pt idx="94">
                  <c:v>92</c:v>
                </c:pt>
                <c:pt idx="95">
                  <c:v>87</c:v>
                </c:pt>
                <c:pt idx="96">
                  <c:v>87</c:v>
                </c:pt>
                <c:pt idx="97">
                  <c:v>90</c:v>
                </c:pt>
                <c:pt idx="98">
                  <c:v>93</c:v>
                </c:pt>
                <c:pt idx="99">
                  <c:v>94</c:v>
                </c:pt>
                <c:pt idx="100">
                  <c:v>85</c:v>
                </c:pt>
                <c:pt idx="101">
                  <c:v>89</c:v>
                </c:pt>
                <c:pt idx="102">
                  <c:v>92</c:v>
                </c:pt>
                <c:pt idx="103">
                  <c:v>95</c:v>
                </c:pt>
                <c:pt idx="104">
                  <c:v>96</c:v>
                </c:pt>
                <c:pt idx="105">
                  <c:v>97</c:v>
                </c:pt>
                <c:pt idx="106">
                  <c:v>97</c:v>
                </c:pt>
                <c:pt idx="107">
                  <c:v>85</c:v>
                </c:pt>
                <c:pt idx="108">
                  <c:v>83</c:v>
                </c:pt>
                <c:pt idx="109">
                  <c:v>86</c:v>
                </c:pt>
                <c:pt idx="110">
                  <c:v>87</c:v>
                </c:pt>
                <c:pt idx="111">
                  <c:v>84</c:v>
                </c:pt>
                <c:pt idx="112">
                  <c:v>84</c:v>
                </c:pt>
                <c:pt idx="113">
                  <c:v>85</c:v>
                </c:pt>
                <c:pt idx="114">
                  <c:v>86</c:v>
                </c:pt>
                <c:pt idx="115">
                  <c:v>89</c:v>
                </c:pt>
                <c:pt idx="116">
                  <c:v>89</c:v>
                </c:pt>
                <c:pt idx="117">
                  <c:v>89</c:v>
                </c:pt>
                <c:pt idx="118">
                  <c:v>84</c:v>
                </c:pt>
                <c:pt idx="119">
                  <c:v>86</c:v>
                </c:pt>
                <c:pt idx="120">
                  <c:v>90</c:v>
                </c:pt>
                <c:pt idx="121">
                  <c:v>84</c:v>
                </c:pt>
                <c:pt idx="122">
                  <c:v>93</c:v>
                </c:pt>
                <c:pt idx="123">
                  <c:v>87</c:v>
                </c:pt>
                <c:pt idx="124">
                  <c:v>86</c:v>
                </c:pt>
                <c:pt idx="125">
                  <c:v>90</c:v>
                </c:pt>
                <c:pt idx="126">
                  <c:v>92</c:v>
                </c:pt>
                <c:pt idx="127">
                  <c:v>92</c:v>
                </c:pt>
                <c:pt idx="128">
                  <c:v>90</c:v>
                </c:pt>
                <c:pt idx="129">
                  <c:v>88</c:v>
                </c:pt>
                <c:pt idx="130">
                  <c:v>85</c:v>
                </c:pt>
                <c:pt idx="131">
                  <c:v>79</c:v>
                </c:pt>
                <c:pt idx="132">
                  <c:v>80</c:v>
                </c:pt>
                <c:pt idx="133">
                  <c:v>81</c:v>
                </c:pt>
                <c:pt idx="134">
                  <c:v>86</c:v>
                </c:pt>
                <c:pt idx="135">
                  <c:v>89</c:v>
                </c:pt>
                <c:pt idx="136">
                  <c:v>90</c:v>
                </c:pt>
                <c:pt idx="137">
                  <c:v>86</c:v>
                </c:pt>
                <c:pt idx="138">
                  <c:v>91</c:v>
                </c:pt>
                <c:pt idx="139">
                  <c:v>85</c:v>
                </c:pt>
                <c:pt idx="140">
                  <c:v>81</c:v>
                </c:pt>
                <c:pt idx="141">
                  <c:v>75</c:v>
                </c:pt>
                <c:pt idx="142">
                  <c:v>76</c:v>
                </c:pt>
                <c:pt idx="143">
                  <c:v>80</c:v>
                </c:pt>
                <c:pt idx="144">
                  <c:v>87</c:v>
                </c:pt>
                <c:pt idx="145">
                  <c:v>90</c:v>
                </c:pt>
                <c:pt idx="146">
                  <c:v>90</c:v>
                </c:pt>
                <c:pt idx="147">
                  <c:v>92</c:v>
                </c:pt>
                <c:pt idx="148">
                  <c:v>94</c:v>
                </c:pt>
                <c:pt idx="149">
                  <c:v>97</c:v>
                </c:pt>
                <c:pt idx="150">
                  <c:v>96</c:v>
                </c:pt>
                <c:pt idx="151">
                  <c:v>97</c:v>
                </c:pt>
                <c:pt idx="152">
                  <c:v>92</c:v>
                </c:pt>
                <c:pt idx="153">
                  <c:v>88</c:v>
                </c:pt>
                <c:pt idx="154">
                  <c:v>79</c:v>
                </c:pt>
                <c:pt idx="155">
                  <c:v>82</c:v>
                </c:pt>
                <c:pt idx="156">
                  <c:v>86</c:v>
                </c:pt>
                <c:pt idx="157">
                  <c:v>89</c:v>
                </c:pt>
                <c:pt idx="158">
                  <c:v>91</c:v>
                </c:pt>
                <c:pt idx="159">
                  <c:v>72</c:v>
                </c:pt>
                <c:pt idx="160">
                  <c:v>72</c:v>
                </c:pt>
                <c:pt idx="161">
                  <c:v>79</c:v>
                </c:pt>
                <c:pt idx="162">
                  <c:v>84</c:v>
                </c:pt>
                <c:pt idx="163">
                  <c:v>89</c:v>
                </c:pt>
                <c:pt idx="164">
                  <c:v>82</c:v>
                </c:pt>
                <c:pt idx="165">
                  <c:v>79</c:v>
                </c:pt>
                <c:pt idx="166">
                  <c:v>87</c:v>
                </c:pt>
                <c:pt idx="167">
                  <c:v>86</c:v>
                </c:pt>
                <c:pt idx="168">
                  <c:v>85</c:v>
                </c:pt>
                <c:pt idx="169">
                  <c:v>78</c:v>
                </c:pt>
                <c:pt idx="170">
                  <c:v>86</c:v>
                </c:pt>
                <c:pt idx="171">
                  <c:v>91</c:v>
                </c:pt>
                <c:pt idx="172">
                  <c:v>92</c:v>
                </c:pt>
                <c:pt idx="173">
                  <c:v>90</c:v>
                </c:pt>
                <c:pt idx="174">
                  <c:v>87</c:v>
                </c:pt>
                <c:pt idx="175">
                  <c:v>80</c:v>
                </c:pt>
                <c:pt idx="176">
                  <c:v>76</c:v>
                </c:pt>
                <c:pt idx="177">
                  <c:v>75</c:v>
                </c:pt>
                <c:pt idx="178">
                  <c:v>72</c:v>
                </c:pt>
                <c:pt idx="179">
                  <c:v>72</c:v>
                </c:pt>
                <c:pt idx="180">
                  <c:v>69</c:v>
                </c:pt>
                <c:pt idx="181">
                  <c:v>75</c:v>
                </c:pt>
                <c:pt idx="182">
                  <c:v>76</c:v>
                </c:pt>
                <c:pt idx="183">
                  <c:v>77</c:v>
                </c:pt>
                <c:pt idx="184">
                  <c:v>73</c:v>
                </c:pt>
                <c:pt idx="185">
                  <c:v>78</c:v>
                </c:pt>
                <c:pt idx="186">
                  <c:v>82</c:v>
                </c:pt>
                <c:pt idx="187">
                  <c:v>84</c:v>
                </c:pt>
                <c:pt idx="188">
                  <c:v>85</c:v>
                </c:pt>
                <c:pt idx="189">
                  <c:v>70</c:v>
                </c:pt>
                <c:pt idx="190">
                  <c:v>73</c:v>
                </c:pt>
                <c:pt idx="191">
                  <c:v>76</c:v>
                </c:pt>
                <c:pt idx="192">
                  <c:v>72</c:v>
                </c:pt>
                <c:pt idx="193">
                  <c:v>74</c:v>
                </c:pt>
                <c:pt idx="194">
                  <c:v>80</c:v>
                </c:pt>
                <c:pt idx="195">
                  <c:v>81</c:v>
                </c:pt>
                <c:pt idx="196">
                  <c:v>59</c:v>
                </c:pt>
                <c:pt idx="197">
                  <c:v>54</c:v>
                </c:pt>
                <c:pt idx="198">
                  <c:v>57</c:v>
                </c:pt>
                <c:pt idx="199">
                  <c:v>61</c:v>
                </c:pt>
                <c:pt idx="200">
                  <c:v>68</c:v>
                </c:pt>
                <c:pt idx="201">
                  <c:v>73</c:v>
                </c:pt>
                <c:pt idx="202">
                  <c:v>74</c:v>
                </c:pt>
                <c:pt idx="203">
                  <c:v>76</c:v>
                </c:pt>
                <c:pt idx="204">
                  <c:v>79</c:v>
                </c:pt>
                <c:pt idx="205">
                  <c:v>79</c:v>
                </c:pt>
                <c:pt idx="206">
                  <c:v>68</c:v>
                </c:pt>
                <c:pt idx="207">
                  <c:v>83</c:v>
                </c:pt>
                <c:pt idx="208">
                  <c:v>66</c:v>
                </c:pt>
                <c:pt idx="209">
                  <c:v>64</c:v>
                </c:pt>
                <c:pt idx="210">
                  <c:v>72</c:v>
                </c:pt>
                <c:pt idx="211">
                  <c:v>79</c:v>
                </c:pt>
                <c:pt idx="212">
                  <c:v>78</c:v>
                </c:pt>
                <c:pt idx="213">
                  <c:v>76</c:v>
                </c:pt>
                <c:pt idx="214">
                  <c:v>66</c:v>
                </c:pt>
                <c:pt idx="215">
                  <c:v>66</c:v>
                </c:pt>
                <c:pt idx="216">
                  <c:v>77</c:v>
                </c:pt>
                <c:pt idx="217">
                  <c:v>79</c:v>
                </c:pt>
                <c:pt idx="218">
                  <c:v>79</c:v>
                </c:pt>
                <c:pt idx="219">
                  <c:v>71</c:v>
                </c:pt>
                <c:pt idx="220">
                  <c:v>67</c:v>
                </c:pt>
                <c:pt idx="221">
                  <c:v>65</c:v>
                </c:pt>
                <c:pt idx="222">
                  <c:v>65</c:v>
                </c:pt>
                <c:pt idx="223">
                  <c:v>65</c:v>
                </c:pt>
                <c:pt idx="224">
                  <c:v>64</c:v>
                </c:pt>
                <c:pt idx="225">
                  <c:v>56</c:v>
                </c:pt>
                <c:pt idx="226">
                  <c:v>63</c:v>
                </c:pt>
                <c:pt idx="227">
                  <c:v>57</c:v>
                </c:pt>
                <c:pt idx="228">
                  <c:v>54</c:v>
                </c:pt>
                <c:pt idx="229">
                  <c:v>55</c:v>
                </c:pt>
                <c:pt idx="230">
                  <c:v>66</c:v>
                </c:pt>
                <c:pt idx="231">
                  <c:v>68</c:v>
                </c:pt>
                <c:pt idx="232">
                  <c:v>65</c:v>
                </c:pt>
                <c:pt idx="233">
                  <c:v>62</c:v>
                </c:pt>
                <c:pt idx="234">
                  <c:v>42</c:v>
                </c:pt>
                <c:pt idx="235">
                  <c:v>45</c:v>
                </c:pt>
                <c:pt idx="236">
                  <c:v>44</c:v>
                </c:pt>
                <c:pt idx="237">
                  <c:v>59</c:v>
                </c:pt>
                <c:pt idx="238">
                  <c:v>63</c:v>
                </c:pt>
                <c:pt idx="239">
                  <c:v>51</c:v>
                </c:pt>
                <c:pt idx="240">
                  <c:v>50</c:v>
                </c:pt>
                <c:pt idx="241">
                  <c:v>46</c:v>
                </c:pt>
                <c:pt idx="242">
                  <c:v>39</c:v>
                </c:pt>
                <c:pt idx="24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0C-E845-A303-F6122EED15B8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Lexington Min 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Sheet2!$A$2:$A$245</c:f>
              <c:numCache>
                <c:formatCode>d\-mmm</c:formatCode>
                <c:ptCount val="244"/>
                <c:pt idx="0">
                  <c:v>45748</c:v>
                </c:pt>
                <c:pt idx="1">
                  <c:v>45749</c:v>
                </c:pt>
                <c:pt idx="2">
                  <c:v>45750</c:v>
                </c:pt>
                <c:pt idx="3">
                  <c:v>45751</c:v>
                </c:pt>
                <c:pt idx="4">
                  <c:v>45752</c:v>
                </c:pt>
                <c:pt idx="5">
                  <c:v>45753</c:v>
                </c:pt>
                <c:pt idx="6">
                  <c:v>45754</c:v>
                </c:pt>
                <c:pt idx="7">
                  <c:v>45755</c:v>
                </c:pt>
                <c:pt idx="8">
                  <c:v>45756</c:v>
                </c:pt>
                <c:pt idx="9">
                  <c:v>45757</c:v>
                </c:pt>
                <c:pt idx="10">
                  <c:v>45758</c:v>
                </c:pt>
                <c:pt idx="11">
                  <c:v>45759</c:v>
                </c:pt>
                <c:pt idx="12">
                  <c:v>45760</c:v>
                </c:pt>
                <c:pt idx="13">
                  <c:v>45761</c:v>
                </c:pt>
                <c:pt idx="14">
                  <c:v>45762</c:v>
                </c:pt>
                <c:pt idx="15">
                  <c:v>45763</c:v>
                </c:pt>
                <c:pt idx="16">
                  <c:v>45764</c:v>
                </c:pt>
                <c:pt idx="17">
                  <c:v>45765</c:v>
                </c:pt>
                <c:pt idx="18">
                  <c:v>45766</c:v>
                </c:pt>
                <c:pt idx="19">
                  <c:v>45767</c:v>
                </c:pt>
                <c:pt idx="20">
                  <c:v>45768</c:v>
                </c:pt>
                <c:pt idx="21">
                  <c:v>45769</c:v>
                </c:pt>
                <c:pt idx="22">
                  <c:v>45770</c:v>
                </c:pt>
                <c:pt idx="23">
                  <c:v>45771</c:v>
                </c:pt>
                <c:pt idx="24">
                  <c:v>45772</c:v>
                </c:pt>
                <c:pt idx="25">
                  <c:v>45773</c:v>
                </c:pt>
                <c:pt idx="26">
                  <c:v>45774</c:v>
                </c:pt>
                <c:pt idx="27">
                  <c:v>45775</c:v>
                </c:pt>
                <c:pt idx="28">
                  <c:v>45776</c:v>
                </c:pt>
                <c:pt idx="29">
                  <c:v>45777</c:v>
                </c:pt>
                <c:pt idx="30">
                  <c:v>45778</c:v>
                </c:pt>
                <c:pt idx="31">
                  <c:v>45779</c:v>
                </c:pt>
                <c:pt idx="32">
                  <c:v>45780</c:v>
                </c:pt>
                <c:pt idx="33">
                  <c:v>45781</c:v>
                </c:pt>
                <c:pt idx="34">
                  <c:v>45782</c:v>
                </c:pt>
                <c:pt idx="35">
                  <c:v>45783</c:v>
                </c:pt>
                <c:pt idx="36">
                  <c:v>45784</c:v>
                </c:pt>
                <c:pt idx="37">
                  <c:v>45785</c:v>
                </c:pt>
                <c:pt idx="38">
                  <c:v>45786</c:v>
                </c:pt>
                <c:pt idx="39">
                  <c:v>45787</c:v>
                </c:pt>
                <c:pt idx="40">
                  <c:v>45788</c:v>
                </c:pt>
                <c:pt idx="41">
                  <c:v>45789</c:v>
                </c:pt>
                <c:pt idx="42">
                  <c:v>45790</c:v>
                </c:pt>
                <c:pt idx="43">
                  <c:v>45791</c:v>
                </c:pt>
                <c:pt idx="44">
                  <c:v>45792</c:v>
                </c:pt>
                <c:pt idx="45">
                  <c:v>45793</c:v>
                </c:pt>
                <c:pt idx="46">
                  <c:v>45794</c:v>
                </c:pt>
                <c:pt idx="47">
                  <c:v>45795</c:v>
                </c:pt>
                <c:pt idx="48">
                  <c:v>45796</c:v>
                </c:pt>
                <c:pt idx="49">
                  <c:v>45797</c:v>
                </c:pt>
                <c:pt idx="50">
                  <c:v>45798</c:v>
                </c:pt>
                <c:pt idx="51">
                  <c:v>45799</c:v>
                </c:pt>
                <c:pt idx="52">
                  <c:v>45800</c:v>
                </c:pt>
                <c:pt idx="53">
                  <c:v>45801</c:v>
                </c:pt>
                <c:pt idx="54">
                  <c:v>45802</c:v>
                </c:pt>
                <c:pt idx="55">
                  <c:v>45803</c:v>
                </c:pt>
                <c:pt idx="56">
                  <c:v>45804</c:v>
                </c:pt>
                <c:pt idx="57">
                  <c:v>45805</c:v>
                </c:pt>
                <c:pt idx="58">
                  <c:v>45806</c:v>
                </c:pt>
                <c:pt idx="59">
                  <c:v>45807</c:v>
                </c:pt>
                <c:pt idx="60">
                  <c:v>45808</c:v>
                </c:pt>
                <c:pt idx="61">
                  <c:v>45809</c:v>
                </c:pt>
                <c:pt idx="62">
                  <c:v>45810</c:v>
                </c:pt>
                <c:pt idx="63">
                  <c:v>45811</c:v>
                </c:pt>
                <c:pt idx="64">
                  <c:v>45812</c:v>
                </c:pt>
                <c:pt idx="65">
                  <c:v>45813</c:v>
                </c:pt>
                <c:pt idx="66">
                  <c:v>45814</c:v>
                </c:pt>
                <c:pt idx="67">
                  <c:v>45815</c:v>
                </c:pt>
                <c:pt idx="68">
                  <c:v>45816</c:v>
                </c:pt>
                <c:pt idx="69">
                  <c:v>45817</c:v>
                </c:pt>
                <c:pt idx="70">
                  <c:v>45818</c:v>
                </c:pt>
                <c:pt idx="71">
                  <c:v>45819</c:v>
                </c:pt>
                <c:pt idx="72">
                  <c:v>45820</c:v>
                </c:pt>
                <c:pt idx="73">
                  <c:v>45821</c:v>
                </c:pt>
                <c:pt idx="74">
                  <c:v>45822</c:v>
                </c:pt>
                <c:pt idx="75">
                  <c:v>45823</c:v>
                </c:pt>
                <c:pt idx="76">
                  <c:v>45824</c:v>
                </c:pt>
                <c:pt idx="77">
                  <c:v>45825</c:v>
                </c:pt>
                <c:pt idx="78">
                  <c:v>45826</c:v>
                </c:pt>
                <c:pt idx="79">
                  <c:v>45827</c:v>
                </c:pt>
                <c:pt idx="80">
                  <c:v>45828</c:v>
                </c:pt>
                <c:pt idx="81">
                  <c:v>45829</c:v>
                </c:pt>
                <c:pt idx="82">
                  <c:v>45830</c:v>
                </c:pt>
                <c:pt idx="83">
                  <c:v>45831</c:v>
                </c:pt>
                <c:pt idx="84">
                  <c:v>45832</c:v>
                </c:pt>
                <c:pt idx="85">
                  <c:v>45833</c:v>
                </c:pt>
                <c:pt idx="86">
                  <c:v>45834</c:v>
                </c:pt>
                <c:pt idx="87">
                  <c:v>45835</c:v>
                </c:pt>
                <c:pt idx="88">
                  <c:v>45836</c:v>
                </c:pt>
                <c:pt idx="89">
                  <c:v>45837</c:v>
                </c:pt>
                <c:pt idx="90">
                  <c:v>45838</c:v>
                </c:pt>
                <c:pt idx="91">
                  <c:v>45839</c:v>
                </c:pt>
                <c:pt idx="92">
                  <c:v>45840</c:v>
                </c:pt>
                <c:pt idx="93">
                  <c:v>45841</c:v>
                </c:pt>
                <c:pt idx="94">
                  <c:v>45842</c:v>
                </c:pt>
                <c:pt idx="95">
                  <c:v>45843</c:v>
                </c:pt>
                <c:pt idx="96">
                  <c:v>45844</c:v>
                </c:pt>
                <c:pt idx="97">
                  <c:v>45845</c:v>
                </c:pt>
                <c:pt idx="98">
                  <c:v>45846</c:v>
                </c:pt>
                <c:pt idx="99">
                  <c:v>45847</c:v>
                </c:pt>
                <c:pt idx="100">
                  <c:v>45848</c:v>
                </c:pt>
                <c:pt idx="101">
                  <c:v>45849</c:v>
                </c:pt>
                <c:pt idx="102">
                  <c:v>45850</c:v>
                </c:pt>
                <c:pt idx="103">
                  <c:v>45851</c:v>
                </c:pt>
                <c:pt idx="104">
                  <c:v>45852</c:v>
                </c:pt>
                <c:pt idx="105">
                  <c:v>45853</c:v>
                </c:pt>
                <c:pt idx="106">
                  <c:v>45854</c:v>
                </c:pt>
                <c:pt idx="107">
                  <c:v>45855</c:v>
                </c:pt>
                <c:pt idx="108">
                  <c:v>45856</c:v>
                </c:pt>
                <c:pt idx="109">
                  <c:v>45857</c:v>
                </c:pt>
                <c:pt idx="110">
                  <c:v>45858</c:v>
                </c:pt>
                <c:pt idx="111">
                  <c:v>45859</c:v>
                </c:pt>
                <c:pt idx="112">
                  <c:v>45860</c:v>
                </c:pt>
                <c:pt idx="113">
                  <c:v>45861</c:v>
                </c:pt>
                <c:pt idx="114">
                  <c:v>45862</c:v>
                </c:pt>
                <c:pt idx="115">
                  <c:v>45863</c:v>
                </c:pt>
                <c:pt idx="116">
                  <c:v>45864</c:v>
                </c:pt>
                <c:pt idx="117">
                  <c:v>45865</c:v>
                </c:pt>
                <c:pt idx="118">
                  <c:v>45866</c:v>
                </c:pt>
                <c:pt idx="119">
                  <c:v>45867</c:v>
                </c:pt>
                <c:pt idx="120">
                  <c:v>45868</c:v>
                </c:pt>
                <c:pt idx="121">
                  <c:v>45869</c:v>
                </c:pt>
                <c:pt idx="122">
                  <c:v>45870</c:v>
                </c:pt>
                <c:pt idx="123">
                  <c:v>45871</c:v>
                </c:pt>
                <c:pt idx="124">
                  <c:v>45872</c:v>
                </c:pt>
                <c:pt idx="125">
                  <c:v>45873</c:v>
                </c:pt>
                <c:pt idx="126">
                  <c:v>45874</c:v>
                </c:pt>
                <c:pt idx="127">
                  <c:v>45875</c:v>
                </c:pt>
                <c:pt idx="128">
                  <c:v>45876</c:v>
                </c:pt>
                <c:pt idx="129">
                  <c:v>45877</c:v>
                </c:pt>
                <c:pt idx="130">
                  <c:v>45878</c:v>
                </c:pt>
                <c:pt idx="131">
                  <c:v>45879</c:v>
                </c:pt>
                <c:pt idx="132">
                  <c:v>45880</c:v>
                </c:pt>
                <c:pt idx="133">
                  <c:v>45881</c:v>
                </c:pt>
                <c:pt idx="134">
                  <c:v>45882</c:v>
                </c:pt>
                <c:pt idx="135">
                  <c:v>45883</c:v>
                </c:pt>
                <c:pt idx="136">
                  <c:v>45884</c:v>
                </c:pt>
                <c:pt idx="137">
                  <c:v>45885</c:v>
                </c:pt>
                <c:pt idx="138">
                  <c:v>45886</c:v>
                </c:pt>
                <c:pt idx="139">
                  <c:v>45887</c:v>
                </c:pt>
                <c:pt idx="140">
                  <c:v>45888</c:v>
                </c:pt>
                <c:pt idx="141">
                  <c:v>45889</c:v>
                </c:pt>
                <c:pt idx="142">
                  <c:v>45890</c:v>
                </c:pt>
                <c:pt idx="143">
                  <c:v>45891</c:v>
                </c:pt>
                <c:pt idx="144">
                  <c:v>45892</c:v>
                </c:pt>
                <c:pt idx="145">
                  <c:v>45893</c:v>
                </c:pt>
                <c:pt idx="146">
                  <c:v>45894</c:v>
                </c:pt>
                <c:pt idx="147">
                  <c:v>45895</c:v>
                </c:pt>
                <c:pt idx="148">
                  <c:v>45896</c:v>
                </c:pt>
                <c:pt idx="149">
                  <c:v>45897</c:v>
                </c:pt>
                <c:pt idx="150">
                  <c:v>45898</c:v>
                </c:pt>
                <c:pt idx="151">
                  <c:v>45899</c:v>
                </c:pt>
                <c:pt idx="152">
                  <c:v>45900</c:v>
                </c:pt>
                <c:pt idx="153">
                  <c:v>45901</c:v>
                </c:pt>
                <c:pt idx="154">
                  <c:v>45902</c:v>
                </c:pt>
                <c:pt idx="155">
                  <c:v>45903</c:v>
                </c:pt>
                <c:pt idx="156">
                  <c:v>45904</c:v>
                </c:pt>
                <c:pt idx="157">
                  <c:v>45905</c:v>
                </c:pt>
                <c:pt idx="158">
                  <c:v>45906</c:v>
                </c:pt>
                <c:pt idx="159">
                  <c:v>45907</c:v>
                </c:pt>
                <c:pt idx="160">
                  <c:v>45908</c:v>
                </c:pt>
                <c:pt idx="161">
                  <c:v>45909</c:v>
                </c:pt>
                <c:pt idx="162">
                  <c:v>45910</c:v>
                </c:pt>
                <c:pt idx="163">
                  <c:v>45911</c:v>
                </c:pt>
                <c:pt idx="164">
                  <c:v>45912</c:v>
                </c:pt>
                <c:pt idx="165">
                  <c:v>45913</c:v>
                </c:pt>
                <c:pt idx="166">
                  <c:v>45914</c:v>
                </c:pt>
                <c:pt idx="167">
                  <c:v>45915</c:v>
                </c:pt>
                <c:pt idx="168">
                  <c:v>45916</c:v>
                </c:pt>
                <c:pt idx="169">
                  <c:v>45917</c:v>
                </c:pt>
                <c:pt idx="170">
                  <c:v>45918</c:v>
                </c:pt>
                <c:pt idx="171">
                  <c:v>45919</c:v>
                </c:pt>
                <c:pt idx="172">
                  <c:v>45920</c:v>
                </c:pt>
                <c:pt idx="173">
                  <c:v>45921</c:v>
                </c:pt>
                <c:pt idx="174">
                  <c:v>45922</c:v>
                </c:pt>
                <c:pt idx="175">
                  <c:v>45923</c:v>
                </c:pt>
                <c:pt idx="176">
                  <c:v>45924</c:v>
                </c:pt>
                <c:pt idx="177">
                  <c:v>45925</c:v>
                </c:pt>
                <c:pt idx="178">
                  <c:v>45926</c:v>
                </c:pt>
                <c:pt idx="179">
                  <c:v>45927</c:v>
                </c:pt>
                <c:pt idx="180">
                  <c:v>45928</c:v>
                </c:pt>
                <c:pt idx="181">
                  <c:v>45929</c:v>
                </c:pt>
                <c:pt idx="182">
                  <c:v>45930</c:v>
                </c:pt>
                <c:pt idx="183">
                  <c:v>45931</c:v>
                </c:pt>
                <c:pt idx="184">
                  <c:v>45932</c:v>
                </c:pt>
                <c:pt idx="185">
                  <c:v>45933</c:v>
                </c:pt>
                <c:pt idx="186">
                  <c:v>45934</c:v>
                </c:pt>
                <c:pt idx="187">
                  <c:v>45935</c:v>
                </c:pt>
                <c:pt idx="188">
                  <c:v>45936</c:v>
                </c:pt>
                <c:pt idx="189">
                  <c:v>45937</c:v>
                </c:pt>
                <c:pt idx="190">
                  <c:v>45938</c:v>
                </c:pt>
                <c:pt idx="191">
                  <c:v>45939</c:v>
                </c:pt>
                <c:pt idx="192">
                  <c:v>45940</c:v>
                </c:pt>
                <c:pt idx="193">
                  <c:v>45941</c:v>
                </c:pt>
                <c:pt idx="194">
                  <c:v>45942</c:v>
                </c:pt>
                <c:pt idx="195">
                  <c:v>45943</c:v>
                </c:pt>
                <c:pt idx="196">
                  <c:v>45944</c:v>
                </c:pt>
                <c:pt idx="197">
                  <c:v>45945</c:v>
                </c:pt>
                <c:pt idx="198">
                  <c:v>45946</c:v>
                </c:pt>
                <c:pt idx="199">
                  <c:v>45947</c:v>
                </c:pt>
                <c:pt idx="200">
                  <c:v>45948</c:v>
                </c:pt>
                <c:pt idx="201">
                  <c:v>45949</c:v>
                </c:pt>
                <c:pt idx="202">
                  <c:v>45950</c:v>
                </c:pt>
                <c:pt idx="203">
                  <c:v>45951</c:v>
                </c:pt>
                <c:pt idx="204">
                  <c:v>45952</c:v>
                </c:pt>
                <c:pt idx="205">
                  <c:v>45953</c:v>
                </c:pt>
                <c:pt idx="206">
                  <c:v>45954</c:v>
                </c:pt>
                <c:pt idx="207">
                  <c:v>45955</c:v>
                </c:pt>
                <c:pt idx="208">
                  <c:v>45956</c:v>
                </c:pt>
                <c:pt idx="209">
                  <c:v>45957</c:v>
                </c:pt>
                <c:pt idx="210">
                  <c:v>45958</c:v>
                </c:pt>
                <c:pt idx="211">
                  <c:v>45959</c:v>
                </c:pt>
                <c:pt idx="212">
                  <c:v>45960</c:v>
                </c:pt>
                <c:pt idx="213">
                  <c:v>45961</c:v>
                </c:pt>
                <c:pt idx="214">
                  <c:v>45962</c:v>
                </c:pt>
                <c:pt idx="215">
                  <c:v>45963</c:v>
                </c:pt>
                <c:pt idx="216">
                  <c:v>45964</c:v>
                </c:pt>
                <c:pt idx="217">
                  <c:v>45965</c:v>
                </c:pt>
                <c:pt idx="218">
                  <c:v>45966</c:v>
                </c:pt>
                <c:pt idx="219">
                  <c:v>45967</c:v>
                </c:pt>
                <c:pt idx="220">
                  <c:v>45968</c:v>
                </c:pt>
                <c:pt idx="221">
                  <c:v>45969</c:v>
                </c:pt>
                <c:pt idx="222">
                  <c:v>45970</c:v>
                </c:pt>
                <c:pt idx="223">
                  <c:v>45971</c:v>
                </c:pt>
                <c:pt idx="224">
                  <c:v>45972</c:v>
                </c:pt>
                <c:pt idx="225">
                  <c:v>45973</c:v>
                </c:pt>
                <c:pt idx="226">
                  <c:v>45974</c:v>
                </c:pt>
                <c:pt idx="227">
                  <c:v>45975</c:v>
                </c:pt>
                <c:pt idx="228">
                  <c:v>45976</c:v>
                </c:pt>
                <c:pt idx="229">
                  <c:v>45977</c:v>
                </c:pt>
                <c:pt idx="230">
                  <c:v>45978</c:v>
                </c:pt>
                <c:pt idx="231">
                  <c:v>45979</c:v>
                </c:pt>
                <c:pt idx="232">
                  <c:v>45980</c:v>
                </c:pt>
                <c:pt idx="233">
                  <c:v>45981</c:v>
                </c:pt>
                <c:pt idx="234">
                  <c:v>45982</c:v>
                </c:pt>
                <c:pt idx="235">
                  <c:v>45983</c:v>
                </c:pt>
                <c:pt idx="236">
                  <c:v>45984</c:v>
                </c:pt>
                <c:pt idx="237">
                  <c:v>45985</c:v>
                </c:pt>
                <c:pt idx="238">
                  <c:v>45986</c:v>
                </c:pt>
                <c:pt idx="239">
                  <c:v>45987</c:v>
                </c:pt>
                <c:pt idx="240">
                  <c:v>45988</c:v>
                </c:pt>
                <c:pt idx="241">
                  <c:v>45989</c:v>
                </c:pt>
                <c:pt idx="242">
                  <c:v>45990</c:v>
                </c:pt>
                <c:pt idx="243">
                  <c:v>45991</c:v>
                </c:pt>
              </c:numCache>
            </c:numRef>
          </c:cat>
          <c:val>
            <c:numRef>
              <c:f>Sheet2!$E$2:$E$245</c:f>
              <c:numCache>
                <c:formatCode>0.0</c:formatCode>
                <c:ptCount val="244"/>
                <c:pt idx="0">
                  <c:v>67</c:v>
                </c:pt>
                <c:pt idx="1">
                  <c:v>56</c:v>
                </c:pt>
                <c:pt idx="2">
                  <c:v>38</c:v>
                </c:pt>
                <c:pt idx="3">
                  <c:v>38</c:v>
                </c:pt>
                <c:pt idx="4">
                  <c:v>37</c:v>
                </c:pt>
                <c:pt idx="5">
                  <c:v>35</c:v>
                </c:pt>
                <c:pt idx="6">
                  <c:v>41</c:v>
                </c:pt>
                <c:pt idx="7">
                  <c:v>57</c:v>
                </c:pt>
                <c:pt idx="8">
                  <c:v>57</c:v>
                </c:pt>
                <c:pt idx="9">
                  <c:v>56</c:v>
                </c:pt>
                <c:pt idx="10">
                  <c:v>52</c:v>
                </c:pt>
                <c:pt idx="11">
                  <c:v>48</c:v>
                </c:pt>
                <c:pt idx="12">
                  <c:v>45</c:v>
                </c:pt>
                <c:pt idx="13">
                  <c:v>56</c:v>
                </c:pt>
                <c:pt idx="14">
                  <c:v>60</c:v>
                </c:pt>
                <c:pt idx="15">
                  <c:v>63</c:v>
                </c:pt>
                <c:pt idx="16">
                  <c:v>64</c:v>
                </c:pt>
                <c:pt idx="17">
                  <c:v>56</c:v>
                </c:pt>
                <c:pt idx="18">
                  <c:v>54</c:v>
                </c:pt>
                <c:pt idx="19">
                  <c:v>46</c:v>
                </c:pt>
                <c:pt idx="20">
                  <c:v>41</c:v>
                </c:pt>
                <c:pt idx="21">
                  <c:v>34</c:v>
                </c:pt>
                <c:pt idx="22">
                  <c:v>44</c:v>
                </c:pt>
                <c:pt idx="23">
                  <c:v>48</c:v>
                </c:pt>
                <c:pt idx="24">
                  <c:v>37</c:v>
                </c:pt>
                <c:pt idx="25">
                  <c:v>47</c:v>
                </c:pt>
                <c:pt idx="26">
                  <c:v>62</c:v>
                </c:pt>
                <c:pt idx="27">
                  <c:v>63</c:v>
                </c:pt>
                <c:pt idx="28">
                  <c:v>62</c:v>
                </c:pt>
                <c:pt idx="29">
                  <c:v>60</c:v>
                </c:pt>
                <c:pt idx="30">
                  <c:v>53</c:v>
                </c:pt>
                <c:pt idx="31">
                  <c:v>59</c:v>
                </c:pt>
                <c:pt idx="32">
                  <c:v>65</c:v>
                </c:pt>
                <c:pt idx="33">
                  <c:v>64</c:v>
                </c:pt>
                <c:pt idx="34">
                  <c:v>63</c:v>
                </c:pt>
                <c:pt idx="35">
                  <c:v>65</c:v>
                </c:pt>
                <c:pt idx="36">
                  <c:v>64</c:v>
                </c:pt>
                <c:pt idx="37">
                  <c:v>63</c:v>
                </c:pt>
                <c:pt idx="38">
                  <c:v>62</c:v>
                </c:pt>
                <c:pt idx="39">
                  <c:v>54</c:v>
                </c:pt>
                <c:pt idx="40">
                  <c:v>50</c:v>
                </c:pt>
                <c:pt idx="41">
                  <c:v>47</c:v>
                </c:pt>
                <c:pt idx="42">
                  <c:v>56</c:v>
                </c:pt>
                <c:pt idx="43">
                  <c:v>61</c:v>
                </c:pt>
                <c:pt idx="44">
                  <c:v>61</c:v>
                </c:pt>
                <c:pt idx="45">
                  <c:v>61</c:v>
                </c:pt>
                <c:pt idx="46">
                  <c:v>64</c:v>
                </c:pt>
                <c:pt idx="47">
                  <c:v>58</c:v>
                </c:pt>
                <c:pt idx="48">
                  <c:v>59</c:v>
                </c:pt>
                <c:pt idx="49">
                  <c:v>61</c:v>
                </c:pt>
                <c:pt idx="50">
                  <c:v>65</c:v>
                </c:pt>
                <c:pt idx="51">
                  <c:v>65</c:v>
                </c:pt>
                <c:pt idx="52">
                  <c:v>62</c:v>
                </c:pt>
                <c:pt idx="53">
                  <c:v>63</c:v>
                </c:pt>
                <c:pt idx="54">
                  <c:v>67</c:v>
                </c:pt>
                <c:pt idx="55">
                  <c:v>66</c:v>
                </c:pt>
                <c:pt idx="56">
                  <c:v>61</c:v>
                </c:pt>
                <c:pt idx="59">
                  <c:v>53</c:v>
                </c:pt>
                <c:pt idx="60">
                  <c:v>59</c:v>
                </c:pt>
                <c:pt idx="61">
                  <c:v>61</c:v>
                </c:pt>
                <c:pt idx="62">
                  <c:v>63</c:v>
                </c:pt>
                <c:pt idx="63">
                  <c:v>63</c:v>
                </c:pt>
                <c:pt idx="64">
                  <c:v>67</c:v>
                </c:pt>
                <c:pt idx="65">
                  <c:v>69</c:v>
                </c:pt>
                <c:pt idx="66">
                  <c:v>69</c:v>
                </c:pt>
                <c:pt idx="67">
                  <c:v>60</c:v>
                </c:pt>
                <c:pt idx="68">
                  <c:v>59</c:v>
                </c:pt>
                <c:pt idx="69">
                  <c:v>65</c:v>
                </c:pt>
                <c:pt idx="70">
                  <c:v>59</c:v>
                </c:pt>
                <c:pt idx="71">
                  <c:v>50</c:v>
                </c:pt>
                <c:pt idx="72">
                  <c:v>55</c:v>
                </c:pt>
                <c:pt idx="73">
                  <c:v>58</c:v>
                </c:pt>
                <c:pt idx="74">
                  <c:v>65</c:v>
                </c:pt>
                <c:pt idx="75">
                  <c:v>68</c:v>
                </c:pt>
                <c:pt idx="76">
                  <c:v>61</c:v>
                </c:pt>
                <c:pt idx="77">
                  <c:v>76</c:v>
                </c:pt>
                <c:pt idx="78">
                  <c:v>75</c:v>
                </c:pt>
                <c:pt idx="79">
                  <c:v>74</c:v>
                </c:pt>
                <c:pt idx="80">
                  <c:v>69</c:v>
                </c:pt>
                <c:pt idx="81">
                  <c:v>72</c:v>
                </c:pt>
                <c:pt idx="82">
                  <c:v>72</c:v>
                </c:pt>
                <c:pt idx="83">
                  <c:v>74</c:v>
                </c:pt>
                <c:pt idx="85">
                  <c:v>64</c:v>
                </c:pt>
                <c:pt idx="86">
                  <c:v>69</c:v>
                </c:pt>
                <c:pt idx="87">
                  <c:v>68</c:v>
                </c:pt>
                <c:pt idx="88">
                  <c:v>69</c:v>
                </c:pt>
                <c:pt idx="89">
                  <c:v>79</c:v>
                </c:pt>
                <c:pt idx="90">
                  <c:v>69</c:v>
                </c:pt>
                <c:pt idx="91">
                  <c:v>59</c:v>
                </c:pt>
                <c:pt idx="92">
                  <c:v>58</c:v>
                </c:pt>
                <c:pt idx="93">
                  <c:v>75</c:v>
                </c:pt>
                <c:pt idx="94">
                  <c:v>75</c:v>
                </c:pt>
                <c:pt idx="95">
                  <c:v>74</c:v>
                </c:pt>
                <c:pt idx="96">
                  <c:v>67</c:v>
                </c:pt>
                <c:pt idx="97">
                  <c:v>64</c:v>
                </c:pt>
                <c:pt idx="98">
                  <c:v>69</c:v>
                </c:pt>
                <c:pt idx="99">
                  <c:v>73</c:v>
                </c:pt>
                <c:pt idx="101">
                  <c:v>66</c:v>
                </c:pt>
                <c:pt idx="102">
                  <c:v>69</c:v>
                </c:pt>
                <c:pt idx="103">
                  <c:v>70</c:v>
                </c:pt>
                <c:pt idx="104">
                  <c:v>68</c:v>
                </c:pt>
                <c:pt idx="105">
                  <c:v>73</c:v>
                </c:pt>
                <c:pt idx="106">
                  <c:v>75</c:v>
                </c:pt>
                <c:pt idx="107">
                  <c:v>71</c:v>
                </c:pt>
                <c:pt idx="108">
                  <c:v>68</c:v>
                </c:pt>
                <c:pt idx="109">
                  <c:v>62</c:v>
                </c:pt>
                <c:pt idx="110">
                  <c:v>65</c:v>
                </c:pt>
                <c:pt idx="111">
                  <c:v>70</c:v>
                </c:pt>
                <c:pt idx="112">
                  <c:v>68</c:v>
                </c:pt>
                <c:pt idx="113">
                  <c:v>69</c:v>
                </c:pt>
                <c:pt idx="114">
                  <c:v>71</c:v>
                </c:pt>
                <c:pt idx="115">
                  <c:v>67</c:v>
                </c:pt>
                <c:pt idx="116">
                  <c:v>69</c:v>
                </c:pt>
                <c:pt idx="117">
                  <c:v>64</c:v>
                </c:pt>
                <c:pt idx="118">
                  <c:v>70</c:v>
                </c:pt>
                <c:pt idx="119">
                  <c:v>71</c:v>
                </c:pt>
                <c:pt idx="120">
                  <c:v>70</c:v>
                </c:pt>
                <c:pt idx="121">
                  <c:v>69</c:v>
                </c:pt>
                <c:pt idx="122">
                  <c:v>70</c:v>
                </c:pt>
                <c:pt idx="123">
                  <c:v>71</c:v>
                </c:pt>
                <c:pt idx="124">
                  <c:v>68</c:v>
                </c:pt>
                <c:pt idx="125">
                  <c:v>66</c:v>
                </c:pt>
                <c:pt idx="126">
                  <c:v>70</c:v>
                </c:pt>
                <c:pt idx="127">
                  <c:v>71</c:v>
                </c:pt>
                <c:pt idx="128">
                  <c:v>74</c:v>
                </c:pt>
                <c:pt idx="129">
                  <c:v>70</c:v>
                </c:pt>
                <c:pt idx="130">
                  <c:v>69</c:v>
                </c:pt>
                <c:pt idx="131">
                  <c:v>60</c:v>
                </c:pt>
                <c:pt idx="132">
                  <c:v>59</c:v>
                </c:pt>
                <c:pt idx="133">
                  <c:v>55</c:v>
                </c:pt>
                <c:pt idx="134">
                  <c:v>67</c:v>
                </c:pt>
                <c:pt idx="135">
                  <c:v>63</c:v>
                </c:pt>
                <c:pt idx="136">
                  <c:v>63</c:v>
                </c:pt>
                <c:pt idx="137">
                  <c:v>73</c:v>
                </c:pt>
                <c:pt idx="138">
                  <c:v>70</c:v>
                </c:pt>
                <c:pt idx="139">
                  <c:v>67</c:v>
                </c:pt>
                <c:pt idx="140">
                  <c:v>67</c:v>
                </c:pt>
                <c:pt idx="141">
                  <c:v>58</c:v>
                </c:pt>
                <c:pt idx="142">
                  <c:v>51</c:v>
                </c:pt>
                <c:pt idx="143">
                  <c:v>52</c:v>
                </c:pt>
                <c:pt idx="144">
                  <c:v>54</c:v>
                </c:pt>
                <c:pt idx="145">
                  <c:v>64</c:v>
                </c:pt>
                <c:pt idx="146">
                  <c:v>66</c:v>
                </c:pt>
                <c:pt idx="147">
                  <c:v>66</c:v>
                </c:pt>
                <c:pt idx="148">
                  <c:v>68</c:v>
                </c:pt>
                <c:pt idx="149">
                  <c:v>71</c:v>
                </c:pt>
                <c:pt idx="150">
                  <c:v>71</c:v>
                </c:pt>
                <c:pt idx="151">
                  <c:v>73</c:v>
                </c:pt>
                <c:pt idx="152">
                  <c:v>73</c:v>
                </c:pt>
                <c:pt idx="153">
                  <c:v>71</c:v>
                </c:pt>
                <c:pt idx="154">
                  <c:v>62</c:v>
                </c:pt>
                <c:pt idx="155">
                  <c:v>55</c:v>
                </c:pt>
                <c:pt idx="156">
                  <c:v>63</c:v>
                </c:pt>
                <c:pt idx="157">
                  <c:v>62</c:v>
                </c:pt>
                <c:pt idx="158">
                  <c:v>67</c:v>
                </c:pt>
                <c:pt idx="159">
                  <c:v>53</c:v>
                </c:pt>
                <c:pt idx="160">
                  <c:v>47</c:v>
                </c:pt>
                <c:pt idx="161">
                  <c:v>46</c:v>
                </c:pt>
                <c:pt idx="162">
                  <c:v>48</c:v>
                </c:pt>
                <c:pt idx="163">
                  <c:v>54</c:v>
                </c:pt>
                <c:pt idx="164">
                  <c:v>63</c:v>
                </c:pt>
                <c:pt idx="165">
                  <c:v>65</c:v>
                </c:pt>
                <c:pt idx="166">
                  <c:v>68</c:v>
                </c:pt>
                <c:pt idx="167">
                  <c:v>68</c:v>
                </c:pt>
                <c:pt idx="168">
                  <c:v>66</c:v>
                </c:pt>
                <c:pt idx="169">
                  <c:v>60</c:v>
                </c:pt>
                <c:pt idx="170">
                  <c:v>64</c:v>
                </c:pt>
                <c:pt idx="171">
                  <c:v>63</c:v>
                </c:pt>
                <c:pt idx="172">
                  <c:v>64</c:v>
                </c:pt>
                <c:pt idx="173">
                  <c:v>71</c:v>
                </c:pt>
                <c:pt idx="174">
                  <c:v>66</c:v>
                </c:pt>
                <c:pt idx="175">
                  <c:v>67</c:v>
                </c:pt>
                <c:pt idx="176">
                  <c:v>69</c:v>
                </c:pt>
                <c:pt idx="177">
                  <c:v>65</c:v>
                </c:pt>
                <c:pt idx="178">
                  <c:v>64</c:v>
                </c:pt>
                <c:pt idx="179">
                  <c:v>67</c:v>
                </c:pt>
                <c:pt idx="180">
                  <c:v>64</c:v>
                </c:pt>
                <c:pt idx="181">
                  <c:v>65</c:v>
                </c:pt>
                <c:pt idx="182">
                  <c:v>62</c:v>
                </c:pt>
                <c:pt idx="183">
                  <c:v>64</c:v>
                </c:pt>
                <c:pt idx="184">
                  <c:v>54</c:v>
                </c:pt>
                <c:pt idx="185">
                  <c:v>51</c:v>
                </c:pt>
                <c:pt idx="186">
                  <c:v>59</c:v>
                </c:pt>
                <c:pt idx="187">
                  <c:v>59</c:v>
                </c:pt>
                <c:pt idx="188">
                  <c:v>60</c:v>
                </c:pt>
                <c:pt idx="189">
                  <c:v>53</c:v>
                </c:pt>
                <c:pt idx="190">
                  <c:v>45</c:v>
                </c:pt>
                <c:pt idx="191">
                  <c:v>45</c:v>
                </c:pt>
                <c:pt idx="192">
                  <c:v>51</c:v>
                </c:pt>
                <c:pt idx="193">
                  <c:v>43</c:v>
                </c:pt>
                <c:pt idx="194">
                  <c:v>49</c:v>
                </c:pt>
                <c:pt idx="195">
                  <c:v>61</c:v>
                </c:pt>
                <c:pt idx="196">
                  <c:v>45</c:v>
                </c:pt>
                <c:pt idx="197">
                  <c:v>40</c:v>
                </c:pt>
                <c:pt idx="198">
                  <c:v>35</c:v>
                </c:pt>
                <c:pt idx="199">
                  <c:v>35</c:v>
                </c:pt>
                <c:pt idx="200">
                  <c:v>37</c:v>
                </c:pt>
                <c:pt idx="201">
                  <c:v>38</c:v>
                </c:pt>
                <c:pt idx="202">
                  <c:v>42</c:v>
                </c:pt>
                <c:pt idx="203">
                  <c:v>42</c:v>
                </c:pt>
                <c:pt idx="204">
                  <c:v>45</c:v>
                </c:pt>
                <c:pt idx="205">
                  <c:v>58</c:v>
                </c:pt>
                <c:pt idx="206">
                  <c:v>39</c:v>
                </c:pt>
                <c:pt idx="207">
                  <c:v>43</c:v>
                </c:pt>
                <c:pt idx="208">
                  <c:v>48</c:v>
                </c:pt>
                <c:pt idx="209">
                  <c:v>40</c:v>
                </c:pt>
                <c:pt idx="210">
                  <c:v>41</c:v>
                </c:pt>
                <c:pt idx="211">
                  <c:v>59</c:v>
                </c:pt>
                <c:pt idx="212">
                  <c:v>58</c:v>
                </c:pt>
                <c:pt idx="213">
                  <c:v>63</c:v>
                </c:pt>
                <c:pt idx="214">
                  <c:v>47</c:v>
                </c:pt>
                <c:pt idx="215">
                  <c:v>39</c:v>
                </c:pt>
                <c:pt idx="216">
                  <c:v>47</c:v>
                </c:pt>
                <c:pt idx="217">
                  <c:v>62</c:v>
                </c:pt>
                <c:pt idx="218">
                  <c:v>63</c:v>
                </c:pt>
                <c:pt idx="219">
                  <c:v>67</c:v>
                </c:pt>
                <c:pt idx="220">
                  <c:v>58</c:v>
                </c:pt>
                <c:pt idx="221">
                  <c:v>46</c:v>
                </c:pt>
                <c:pt idx="222">
                  <c:v>47</c:v>
                </c:pt>
                <c:pt idx="223">
                  <c:v>56</c:v>
                </c:pt>
                <c:pt idx="224">
                  <c:v>49</c:v>
                </c:pt>
                <c:pt idx="225">
                  <c:v>40</c:v>
                </c:pt>
                <c:pt idx="226">
                  <c:v>42</c:v>
                </c:pt>
                <c:pt idx="227">
                  <c:v>50</c:v>
                </c:pt>
                <c:pt idx="228">
                  <c:v>49</c:v>
                </c:pt>
                <c:pt idx="229">
                  <c:v>44</c:v>
                </c:pt>
                <c:pt idx="230">
                  <c:v>40</c:v>
                </c:pt>
                <c:pt idx="231">
                  <c:v>54</c:v>
                </c:pt>
                <c:pt idx="232">
                  <c:v>58</c:v>
                </c:pt>
                <c:pt idx="233">
                  <c:v>39</c:v>
                </c:pt>
                <c:pt idx="234">
                  <c:v>32</c:v>
                </c:pt>
                <c:pt idx="235">
                  <c:v>34</c:v>
                </c:pt>
                <c:pt idx="236">
                  <c:v>40</c:v>
                </c:pt>
                <c:pt idx="237">
                  <c:v>35</c:v>
                </c:pt>
                <c:pt idx="238">
                  <c:v>47</c:v>
                </c:pt>
                <c:pt idx="239">
                  <c:v>38</c:v>
                </c:pt>
                <c:pt idx="240">
                  <c:v>38</c:v>
                </c:pt>
                <c:pt idx="241">
                  <c:v>37</c:v>
                </c:pt>
                <c:pt idx="242">
                  <c:v>26</c:v>
                </c:pt>
                <c:pt idx="243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0C-E845-A303-F6122EED1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7370016"/>
        <c:axId val="916580736"/>
      </c:lineChart>
      <c:dateAx>
        <c:axId val="287370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2024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580736"/>
        <c:crosses val="autoZero"/>
        <c:auto val="1"/>
        <c:lblOffset val="100"/>
        <c:baseTimeUnit val="days"/>
      </c:dateAx>
      <c:valAx>
        <c:axId val="91658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°F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70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20046119473465"/>
          <c:y val="3.7561915670590244E-2"/>
          <c:w val="0.71812942485812925"/>
          <c:h val="0.78403088762209106"/>
        </c:manualLayout>
      </c:layout>
      <c:barChart>
        <c:barDir val="col"/>
        <c:grouping val="clustered"/>
        <c:varyColors val="0"/>
        <c:ser>
          <c:idx val="0"/>
          <c:order val="0"/>
          <c:tx>
            <c:v>Non-Solarized</c:v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Veg'!$D$55,'Graphs for Fruit and Veg'!$D$57,'Graphs for Fruit and Veg'!$I$55,'Graphs for Fruit and Veg'!$I$57,'Graphs for Fruit and Veg'!$N$55,'Graphs for Fruit and Veg'!$N$57)</c:f>
              <c:numCache>
                <c:formatCode>0.00%</c:formatCode>
                <c:ptCount val="6"/>
                <c:pt idx="0">
                  <c:v>0.99670000000000003</c:v>
                </c:pt>
                <c:pt idx="1">
                  <c:v>0.98560000000000003</c:v>
                </c:pt>
                <c:pt idx="2">
                  <c:v>0.99439999999999995</c:v>
                </c:pt>
                <c:pt idx="3">
                  <c:v>1</c:v>
                </c:pt>
                <c:pt idx="4">
                  <c:v>0.99670000000000003</c:v>
                </c:pt>
                <c:pt idx="5">
                  <c:v>0.9556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B4-44F3-8E6D-A4115FF455A1}"/>
            </c:ext>
          </c:extLst>
        </c:ser>
        <c:ser>
          <c:idx val="1"/>
          <c:order val="1"/>
          <c:tx>
            <c:v>Solarized</c:v>
          </c:tx>
          <c:spPr>
            <a:pattFill prst="wdDnDiag">
              <a:fgClr>
                <a:schemeClr val="accent6">
                  <a:lumMod val="5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Veg'!$D$56,'Graphs for Fruit and Veg'!$D$58,'Graphs for Fruit and Veg'!$I$56,'Graphs for Fruit and Veg'!$I$58,'Graphs for Fruit and Veg'!$N$56,'Graphs for Fruit and Veg'!$N$58)</c:f>
              <c:numCache>
                <c:formatCode>0.00%</c:formatCode>
                <c:ptCount val="6"/>
                <c:pt idx="0">
                  <c:v>0.96220000000000006</c:v>
                </c:pt>
                <c:pt idx="1">
                  <c:v>0.82420000000000004</c:v>
                </c:pt>
                <c:pt idx="2">
                  <c:v>0.11559999999999999</c:v>
                </c:pt>
                <c:pt idx="3">
                  <c:v>0.1389</c:v>
                </c:pt>
                <c:pt idx="4">
                  <c:v>0.98560000000000003</c:v>
                </c:pt>
                <c:pt idx="5">
                  <c:v>0.90329999999999999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B4-44F3-8E6D-A4115FF45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025072"/>
        <c:axId val="357016912"/>
      </c:barChart>
      <c:catAx>
        <c:axId val="35702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ysClr val="windowText" lastClr="000000"/>
                    </a:solidFill>
                  </a:rPr>
                  <a:t>       April                                     July                            September</a:t>
                </a:r>
              </a:p>
            </c:rich>
          </c:tx>
          <c:layout>
            <c:manualLayout>
              <c:xMode val="edge"/>
              <c:yMode val="edge"/>
              <c:x val="0.21036561863333517"/>
              <c:y val="0.903309113072306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16912"/>
        <c:crosses val="autoZero"/>
        <c:auto val="1"/>
        <c:lblAlgn val="ctr"/>
        <c:lblOffset val="100"/>
        <c:noMultiLvlLbl val="0"/>
      </c:catAx>
      <c:valAx>
        <c:axId val="3570169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ysClr val="windowText" lastClr="000000"/>
                    </a:solidFill>
                  </a:rPr>
                  <a:t>Survival of </a:t>
                </a:r>
                <a:r>
                  <a:rPr lang="en-US" sz="2400" i="1">
                    <a:solidFill>
                      <a:sysClr val="windowText" lastClr="000000"/>
                    </a:solidFill>
                  </a:rPr>
                  <a:t>Agroathelia</a:t>
                </a:r>
                <a:r>
                  <a:rPr lang="en-US" sz="240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2.1190930281839372E-3"/>
              <c:y val="0.157180808367970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194450979705095"/>
          <c:y val="0.45453020405314959"/>
          <c:w val="0.13805549020294905"/>
          <c:h val="0.18936561295869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Non-Solarized</c:v>
          </c:tx>
          <c:spPr>
            <a:solidFill>
              <a:srgbClr val="663300"/>
            </a:solid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Veg'!$D$31,'Graphs for Fruit and Veg'!$D$33,'Graphs for Fruit and Veg'!$I$31,'Graphs for Fruit and Veg'!$I$33,'Graphs for Fruit and Veg'!$N$31,'Graphs for Fruit and Veg'!$N$33)</c:f>
              <c:numCache>
                <c:formatCode>0.00%</c:formatCode>
                <c:ptCount val="6"/>
                <c:pt idx="0">
                  <c:v>0.89890000000000003</c:v>
                </c:pt>
                <c:pt idx="1">
                  <c:v>0.72889999999999999</c:v>
                </c:pt>
                <c:pt idx="2">
                  <c:v>0.22889999999999999</c:v>
                </c:pt>
                <c:pt idx="3">
                  <c:v>6.3329999999999997E-2</c:v>
                </c:pt>
                <c:pt idx="4">
                  <c:v>0.25440000000000002</c:v>
                </c:pt>
                <c:pt idx="5">
                  <c:v>0.1067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8-4F92-87C0-B61118AEA19A}"/>
            </c:ext>
          </c:extLst>
        </c:ser>
        <c:ser>
          <c:idx val="1"/>
          <c:order val="1"/>
          <c:tx>
            <c:v>Solarized</c:v>
          </c:tx>
          <c:spPr>
            <a:pattFill prst="wdDnDiag">
              <a:fgClr>
                <a:srgbClr val="663300"/>
              </a:fgClr>
              <a:bgClr>
                <a:srgbClr val="E2C5A8"/>
              </a:bgClr>
            </a:patt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Veg'!$D$32,'Graphs for Fruit and Veg'!$D$34,'Graphs for Fruit and Veg'!$I$32,'Graphs for Fruit and Veg'!$I$34,'Graphs for Fruit and Veg'!$N$32,'Graphs for Fruit and Veg'!$N$34)</c:f>
              <c:numCache>
                <c:formatCode>0.00%</c:formatCode>
                <c:ptCount val="6"/>
                <c:pt idx="0">
                  <c:v>0.49559999999999998</c:v>
                </c:pt>
                <c:pt idx="1">
                  <c:v>0.25330000000000003</c:v>
                </c:pt>
                <c:pt idx="2">
                  <c:v>6.94E-18</c:v>
                </c:pt>
                <c:pt idx="3">
                  <c:v>6.9400000000000005E-20</c:v>
                </c:pt>
                <c:pt idx="4">
                  <c:v>0.12</c:v>
                </c:pt>
                <c:pt idx="5">
                  <c:v>2.5559999999999999E-2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E8-4F92-87C0-B61118AEA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025072"/>
        <c:axId val="357016912"/>
      </c:barChart>
      <c:catAx>
        <c:axId val="35702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0" i="0" u="none" strike="noStrike" kern="1200" baseline="0">
                    <a:solidFill>
                      <a:sysClr val="windowText" lastClr="000000"/>
                    </a:solidFill>
                  </a:rPr>
                  <a:t> April                                     July                            September</a:t>
                </a:r>
                <a:endParaRPr lang="en-US" sz="2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16912"/>
        <c:crosses val="autoZero"/>
        <c:auto val="1"/>
        <c:lblAlgn val="ctr"/>
        <c:lblOffset val="100"/>
        <c:noMultiLvlLbl val="0"/>
      </c:catAx>
      <c:valAx>
        <c:axId val="3570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ysClr val="windowText" lastClr="000000"/>
                    </a:solidFill>
                  </a:rPr>
                  <a:t>Survival of </a:t>
                </a:r>
                <a:r>
                  <a:rPr lang="en-US" sz="2400" i="1">
                    <a:solidFill>
                      <a:sysClr val="windowText" lastClr="000000"/>
                    </a:solidFill>
                  </a:rPr>
                  <a:t>Rhizoctonia</a:t>
                </a:r>
                <a:r>
                  <a:rPr lang="en-US" sz="240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2.1716142994132881E-3"/>
              <c:y val="0.147479788468223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Non-Solarized</c:v>
          </c:tx>
          <c:spPr>
            <a:solidFill>
              <a:srgbClr val="990033"/>
            </a:solid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Veg'!$D$5,'Graphs for Fruit and Veg'!$D$7,'Graphs for Fruit and Veg'!$I$5,'Graphs for Fruit and Veg'!$I$7,'Graphs for Fruit and Veg'!$N$5,'Graphs for Fruit and Veg'!$N$7)</c:f>
              <c:numCache>
                <c:formatCode>0.00%</c:formatCode>
                <c:ptCount val="6"/>
                <c:pt idx="0">
                  <c:v>0.98670000000000002</c:v>
                </c:pt>
                <c:pt idx="1">
                  <c:v>0.80110000000000003</c:v>
                </c:pt>
                <c:pt idx="2">
                  <c:v>0.6744</c:v>
                </c:pt>
                <c:pt idx="3">
                  <c:v>0.73670000000000002</c:v>
                </c:pt>
                <c:pt idx="4" formatCode="General">
                  <c:v>0.99780000000000002</c:v>
                </c:pt>
                <c:pt idx="5" formatCode="General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9F-46ED-A7FD-9EFE65D8CBF2}"/>
            </c:ext>
          </c:extLst>
        </c:ser>
        <c:ser>
          <c:idx val="1"/>
          <c:order val="1"/>
          <c:tx>
            <c:v>Solarized</c:v>
          </c:tx>
          <c:spPr>
            <a:pattFill prst="wdDnDiag">
              <a:fgClr>
                <a:srgbClr val="990033"/>
              </a:fgClr>
              <a:bgClr>
                <a:srgbClr val="FFD5D5"/>
              </a:bgClr>
            </a:pattFill>
            <a:ln>
              <a:noFill/>
            </a:ln>
            <a:effectLst/>
          </c:spPr>
          <c:invertIfNegative val="0"/>
          <c:cat>
            <c:strRef>
              <c:f>('Graphs for Fruit and Veg'!$C$5,'Graphs for Fruit and Veg'!$C$7,'Graphs for Fruit and Veg'!$C$6,'Graphs for Fruit and Veg'!$C$8,'Graphs for Fruit and Veg'!$H$5,'Graphs for Fruit and Veg'!$H$7)</c:f>
              <c:strCache>
                <c:ptCount val="6"/>
                <c:pt idx="0">
                  <c:v>2 wk</c:v>
                </c:pt>
                <c:pt idx="1">
                  <c:v>4 wk</c:v>
                </c:pt>
                <c:pt idx="2">
                  <c:v>2 wk</c:v>
                </c:pt>
                <c:pt idx="3">
                  <c:v>4 wk</c:v>
                </c:pt>
                <c:pt idx="4">
                  <c:v>2 wk</c:v>
                </c:pt>
                <c:pt idx="5">
                  <c:v>4 wk</c:v>
                </c:pt>
              </c:strCache>
            </c:strRef>
          </c:cat>
          <c:val>
            <c:numRef>
              <c:f>('Graphs for Fruit and Veg'!$D$6,'Graphs for Fruit and Veg'!$D$8,'Graphs for Fruit and Veg'!$I$6,'Graphs for Fruit and Veg'!$I$8,'Graphs for Fruit and Veg'!$N$6,'Graphs for Fruit and Veg'!$N$8)</c:f>
              <c:numCache>
                <c:formatCode>0.00%</c:formatCode>
                <c:ptCount val="6"/>
                <c:pt idx="0">
                  <c:v>0.92</c:v>
                </c:pt>
                <c:pt idx="1">
                  <c:v>0.87890000000000001</c:v>
                </c:pt>
                <c:pt idx="2">
                  <c:v>0.48</c:v>
                </c:pt>
                <c:pt idx="3">
                  <c:v>0.43330000000000002</c:v>
                </c:pt>
                <c:pt idx="4" formatCode="General">
                  <c:v>0.98440000000000005</c:v>
                </c:pt>
                <c:pt idx="5" formatCode="General">
                  <c:v>0.93889999999999996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9F-46ED-A7FD-9EFE65D8C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025072"/>
        <c:axId val="357016912"/>
      </c:barChart>
      <c:catAx>
        <c:axId val="35702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0" i="0" u="none" strike="noStrike" kern="1200" baseline="0">
                    <a:solidFill>
                      <a:sysClr val="windowText" lastClr="000000"/>
                    </a:solidFill>
                  </a:rPr>
                  <a:t> April                                     July                            September</a:t>
                </a:r>
                <a:endParaRPr lang="en-US" sz="2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16912"/>
        <c:crosses val="autoZero"/>
        <c:auto val="1"/>
        <c:lblAlgn val="ctr"/>
        <c:lblOffset val="100"/>
        <c:noMultiLvlLbl val="0"/>
      </c:catAx>
      <c:valAx>
        <c:axId val="3570169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ysClr val="windowText" lastClr="000000"/>
                    </a:solidFill>
                  </a:rPr>
                  <a:t>Survival of </a:t>
                </a:r>
                <a:r>
                  <a:rPr lang="en-US" sz="2400" i="1">
                    <a:solidFill>
                      <a:sysClr val="windowText" lastClr="000000"/>
                    </a:solidFill>
                  </a:rPr>
                  <a:t>Fusarium</a:t>
                </a:r>
                <a:r>
                  <a:rPr lang="en-US" sz="240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3.354519929458232E-3"/>
              <c:y val="0.220966858710465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0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D5B8A3-147F-4B1A-9CAE-931A8F1DD426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AAFAB1-DAC9-4A49-8180-A024F6F6CEB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2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AFAB1-DAC9-4A49-8180-A024F6F6CEB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0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01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17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87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21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53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034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698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12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14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Issues</a:t>
            </a:r>
            <a:r>
              <a:rPr lang="pt-BR" dirty="0"/>
              <a:t>:</a:t>
            </a:r>
            <a:br>
              <a:rPr lang="pt-BR" dirty="0"/>
            </a:br>
            <a:r>
              <a:rPr lang="pt-BR" dirty="0" err="1"/>
              <a:t>rarely</a:t>
            </a:r>
            <a:r>
              <a:rPr lang="pt-BR" dirty="0"/>
              <a:t> </a:t>
            </a:r>
            <a:r>
              <a:rPr lang="pt-BR" dirty="0" err="1"/>
              <a:t>moved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labor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expenses</a:t>
            </a:r>
            <a:br>
              <a:rPr lang="pt-BR" dirty="0"/>
            </a:br>
            <a:r>
              <a:rPr lang="pt-BR" dirty="0" err="1"/>
              <a:t>many</a:t>
            </a:r>
            <a:r>
              <a:rPr lang="pt-BR" dirty="0"/>
              <a:t> </a:t>
            </a:r>
            <a:r>
              <a:rPr lang="pt-BR" dirty="0" err="1"/>
              <a:t>people</a:t>
            </a:r>
            <a:r>
              <a:rPr lang="pt-BR" dirty="0"/>
              <a:t> do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rotate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crop</a:t>
            </a:r>
            <a:br>
              <a:rPr lang="pt-BR" dirty="0"/>
            </a:br>
            <a:r>
              <a:rPr lang="pt-BR" dirty="0" err="1"/>
              <a:t>pesticides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herbicides</a:t>
            </a:r>
            <a:r>
              <a:rPr lang="pt-BR" dirty="0"/>
              <a:t> </a:t>
            </a:r>
            <a:r>
              <a:rPr lang="pt-BR" dirty="0" err="1"/>
              <a:t>restricted</a:t>
            </a:r>
            <a:r>
              <a:rPr lang="pt-BR" dirty="0"/>
              <a:t>, </a:t>
            </a:r>
            <a:r>
              <a:rPr lang="pt-BR" dirty="0" err="1"/>
              <a:t>either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legality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expense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buy</a:t>
            </a:r>
            <a:r>
              <a:rPr lang="pt-BR" dirty="0"/>
              <a:t> </a:t>
            </a:r>
            <a:r>
              <a:rPr lang="pt-BR" dirty="0" err="1"/>
              <a:t>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67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30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pt-BR" dirty="0">
              <a:latin typeface="Gentium Book Basic" panose="0200050306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54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pt-BR" dirty="0">
              <a:latin typeface="Gentium Book Basic" panose="02000503060000020004" pitchFamily="2" charset="0"/>
            </a:endParaRPr>
          </a:p>
          <a:p>
            <a:pPr defTabSz="931774">
              <a:defRPr/>
            </a:pPr>
            <a:endParaRPr lang="en-US" dirty="0">
              <a:latin typeface="Gentium Book Basic" panose="02000503060000020004" pitchFamily="2" charset="0"/>
            </a:endParaRPr>
          </a:p>
          <a:p>
            <a:pPr defTabSz="931774">
              <a:defRPr/>
            </a:pPr>
            <a:endParaRPr lang="pt-BR" dirty="0">
              <a:latin typeface="Gentium Book Basic" panose="0200050306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67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82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43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38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FAB1-DAC9-4A49-8180-A024F6F6CEB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52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51772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50564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8523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0217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4677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89671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663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7046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7417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23025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56042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62624-0122-4204-91AB-DFDCB4E138A6}" type="datetime1">
              <a:rPr lang="pt-BR" smtClean="0"/>
              <a:t>13/02/2025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45BF-67C3-4B09-9B5C-2262C8261F5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22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nnettew@utk.edu" TargetMode="External"/><Relationship Id="rId7" Type="http://schemas.openxmlformats.org/officeDocument/2006/relationships/image" Target="../media/image73.png"/><Relationship Id="rId2" Type="http://schemas.openxmlformats.org/officeDocument/2006/relationships/hyperlink" Target="mailto:rachel.rudolph@uky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01280" y="0"/>
            <a:ext cx="1077615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1280" y="758414"/>
            <a:ext cx="10776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solarization for sustainable management of weeds, pests, and pathogens in Kentucky and Tennessee high tunnels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4187CF-6538-45A2-9F24-06D7939C150A}"/>
              </a:ext>
            </a:extLst>
          </p:cNvPr>
          <p:cNvSpPr txBox="1"/>
          <p:nvPr/>
        </p:nvSpPr>
        <p:spPr>
          <a:xfrm>
            <a:off x="1127815" y="5518679"/>
            <a:ext cx="554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Rudolph, Annette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Wszelaki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Luize Lessmann, </a:t>
            </a:r>
            <a:r>
              <a:rPr lang="en-US" dirty="0">
                <a:solidFill>
                  <a:prstClr val="black"/>
                </a:solidFill>
              </a:rPr>
              <a:t>Brooke Emery,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Lamb, Nicole Gauthier, Erin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Haramoto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Jonathan Larson,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BAE70-A3A3-41C3-9B30-483C7DD6D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001" y="4371798"/>
            <a:ext cx="3087083" cy="76304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BFE6B9-7EE0-DAA8-7D6D-D69AC2E2C3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819" y="5518679"/>
            <a:ext cx="2747462" cy="7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B68E29B2-37F4-4D28-83D1-259DBB7E5C87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626B3545-F0F3-4CDC-A371-83E5323627AB}"/>
              </a:ext>
            </a:extLst>
          </p:cNvPr>
          <p:cNvSpPr txBox="1"/>
          <p:nvPr/>
        </p:nvSpPr>
        <p:spPr>
          <a:xfrm>
            <a:off x="993057" y="467189"/>
            <a:ext cx="1119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j-lt"/>
              </a:rPr>
              <a:t>Pest collection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FA6C65-E07E-4F81-B49E-7D8BA80A4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40973"/>
            <a:ext cx="10888744" cy="4351338"/>
          </a:xfrm>
        </p:spPr>
        <p:txBody>
          <a:bodyPr/>
          <a:lstStyle/>
          <a:p>
            <a:r>
              <a:rPr lang="pt-BR" sz="2400" dirty="0"/>
              <a:t>Vacuumed over top vegetation to collect and identify pests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82C1A-6E4F-44A9-8F1D-6A166BA41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11" y="2044963"/>
            <a:ext cx="3916108" cy="4345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AF2DFE-5365-46D3-8337-693BC95F194E}"/>
              </a:ext>
            </a:extLst>
          </p:cNvPr>
          <p:cNvSpPr txBox="1"/>
          <p:nvPr/>
        </p:nvSpPr>
        <p:spPr>
          <a:xfrm>
            <a:off x="285511" y="6356350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Vacuuming the insects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670500-30BE-4AE6-A9C9-F2BF6E233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963" y="2328302"/>
            <a:ext cx="3651965" cy="37960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BE22E8-6B4B-41D0-A184-6F28F834F1AE}"/>
              </a:ext>
            </a:extLst>
          </p:cNvPr>
          <p:cNvSpPr txBox="1"/>
          <p:nvPr/>
        </p:nvSpPr>
        <p:spPr>
          <a:xfrm>
            <a:off x="4398537" y="6079909"/>
            <a:ext cx="31766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Aphid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823AAF-03DD-4948-841D-3C5A987D5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08" y="2328302"/>
            <a:ext cx="3621655" cy="3779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34F808-1571-4107-A7F2-1383950BF016}"/>
              </a:ext>
            </a:extLst>
          </p:cNvPr>
          <p:cNvSpPr txBox="1"/>
          <p:nvPr/>
        </p:nvSpPr>
        <p:spPr>
          <a:xfrm>
            <a:off x="8235686" y="6076618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Thrips</a:t>
            </a:r>
          </a:p>
          <a:p>
            <a:r>
              <a:rPr lang="en-US" sz="11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8607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B68E29B2-37F4-4D28-83D1-259DBB7E5C87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626B3545-F0F3-4CDC-A371-83E5323627AB}"/>
              </a:ext>
            </a:extLst>
          </p:cNvPr>
          <p:cNvSpPr txBox="1"/>
          <p:nvPr/>
        </p:nvSpPr>
        <p:spPr>
          <a:xfrm>
            <a:off x="993057" y="467189"/>
            <a:ext cx="1119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Soilborne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diseases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A picture containing outdoor, plant, vegetable&#10;&#10;Description automatically generated">
            <a:extLst>
              <a:ext uri="{FF2B5EF4-FFF2-40B4-BE49-F238E27FC236}">
                <a16:creationId xmlns:a16="http://schemas.microsoft.com/office/drawing/2014/main" id="{9627CEF6-90DD-4F33-BC5F-69B97D53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107382" y="1748370"/>
            <a:ext cx="4804755" cy="47504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04C973-E956-4B15-AD8A-4BB3665EC12E}"/>
              </a:ext>
            </a:extLst>
          </p:cNvPr>
          <p:cNvSpPr txBox="1">
            <a:spLocks/>
          </p:cNvSpPr>
          <p:nvPr/>
        </p:nvSpPr>
        <p:spPr>
          <a:xfrm>
            <a:off x="746760" y="1856377"/>
            <a:ext cx="6576753" cy="4534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Typically, fungi or water molds</a:t>
            </a:r>
          </a:p>
          <a:p>
            <a:r>
              <a:rPr lang="en-US" dirty="0"/>
              <a:t>Complete lives within the soil</a:t>
            </a:r>
          </a:p>
          <a:p>
            <a:r>
              <a:rPr lang="en-US" dirty="0"/>
              <a:t>Affect below ground or soil-surface plant parts</a:t>
            </a:r>
          </a:p>
          <a:p>
            <a:r>
              <a:rPr lang="en-US" dirty="0"/>
              <a:t>May move to crowns or lower canopy</a:t>
            </a:r>
          </a:p>
          <a:p>
            <a:r>
              <a:rPr lang="en-US" dirty="0"/>
              <a:t>Spread via soil particles and water, sometimes seed</a:t>
            </a:r>
          </a:p>
          <a:p>
            <a:r>
              <a:rPr lang="en-US" dirty="0"/>
              <a:t>Build up over time</a:t>
            </a:r>
          </a:p>
        </p:txBody>
      </p:sp>
    </p:spTree>
    <p:extLst>
      <p:ext uri="{BB962C8B-B14F-4D97-AF65-F5344CB8AC3E}">
        <p14:creationId xmlns:p14="http://schemas.microsoft.com/office/powerpoint/2010/main" val="375637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Pathogen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targeted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813103-B419-4DF0-95CB-B2541513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8" y="1536192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Southern Blight </a:t>
            </a:r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(</a:t>
            </a:r>
            <a:r>
              <a:rPr lang="en-US" sz="2900" i="1" dirty="0" err="1">
                <a:latin typeface="+mn-lt"/>
              </a:rPr>
              <a:t>Agroathelia</a:t>
            </a:r>
            <a:r>
              <a:rPr lang="en-US" sz="2900" i="1" dirty="0">
                <a:latin typeface="+mn-lt"/>
              </a:rPr>
              <a:t> </a:t>
            </a:r>
            <a:r>
              <a:rPr lang="en-US" sz="2900" i="1" dirty="0" err="1">
                <a:latin typeface="+mn-lt"/>
              </a:rPr>
              <a:t>rolfsii</a:t>
            </a:r>
            <a:r>
              <a:rPr lang="en-US" sz="2900" i="1" dirty="0">
                <a:latin typeface="+mn-lt"/>
              </a:rPr>
              <a:t>)</a:t>
            </a:r>
            <a:endParaRPr lang="en-US" sz="2900" dirty="0"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07DF2D-AB2C-482D-A105-02F6437F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8" y="2749385"/>
            <a:ext cx="4607052" cy="39914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Infects stem and crown of plants</a:t>
            </a:r>
          </a:p>
          <a:p>
            <a:pPr lvl="1"/>
            <a:r>
              <a:rPr lang="en-US" dirty="0"/>
              <a:t>Rot</a:t>
            </a:r>
          </a:p>
          <a:p>
            <a:pPr lvl="1"/>
            <a:r>
              <a:rPr lang="en-US" dirty="0"/>
              <a:t>Wilting </a:t>
            </a:r>
          </a:p>
          <a:p>
            <a:pPr lvl="1"/>
            <a:r>
              <a:rPr lang="en-US" dirty="0"/>
              <a:t>Stunting</a:t>
            </a:r>
          </a:p>
          <a:p>
            <a:pPr lvl="1"/>
            <a:r>
              <a:rPr lang="en-US" dirty="0"/>
              <a:t>Plant death</a:t>
            </a:r>
          </a:p>
          <a:p>
            <a:r>
              <a:rPr lang="en-US" sz="2400" dirty="0"/>
              <a:t>Optimal conditions 80-95°F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r>
              <a:rPr lang="en-US" sz="2400" dirty="0"/>
              <a:t>Wide host range (&gt; 500 species)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Survives 2 to 3 years</a:t>
            </a:r>
          </a:p>
          <a:p>
            <a:pPr lvl="1"/>
            <a:endParaRPr lang="en-US" dirty="0"/>
          </a:p>
        </p:txBody>
      </p:sp>
      <p:pic>
        <p:nvPicPr>
          <p:cNvPr id="14" name="Picture 13" descr="Close-up of a plant with roots&#10;&#10;Description automatically generated">
            <a:extLst>
              <a:ext uri="{FF2B5EF4-FFF2-40B4-BE49-F238E27FC236}">
                <a16:creationId xmlns:a16="http://schemas.microsoft.com/office/drawing/2014/main" id="{156B492B-4E48-4F64-B9CC-7D1A704614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562333" y="368468"/>
            <a:ext cx="5004817" cy="30605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A close-up of a rotten apple&#10;&#10;Description automatically generated">
            <a:extLst>
              <a:ext uri="{FF2B5EF4-FFF2-40B4-BE49-F238E27FC236}">
                <a16:creationId xmlns:a16="http://schemas.microsoft.com/office/drawing/2014/main" id="{50988E25-B15E-47B8-8EFE-DCA4ABFD91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333" y="3680340"/>
            <a:ext cx="5004817" cy="30605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404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Pathogen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targeted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813103-B419-4DF0-95CB-B2541513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8" y="1536192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Rhizoctonia Rot </a:t>
            </a:r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(</a:t>
            </a:r>
            <a:r>
              <a:rPr lang="en-US" sz="2900" i="1" dirty="0">
                <a:latin typeface="+mn-lt"/>
              </a:rPr>
              <a:t>Rhizoctonia </a:t>
            </a:r>
            <a:r>
              <a:rPr lang="en-US" sz="2900" i="1" dirty="0" err="1">
                <a:latin typeface="+mn-lt"/>
              </a:rPr>
              <a:t>solani</a:t>
            </a:r>
            <a:r>
              <a:rPr lang="en-US" sz="2900" dirty="0">
                <a:latin typeface="+mn-lt"/>
              </a:rPr>
              <a:t>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07DF2D-AB2C-482D-A105-02F6437F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8" y="2749385"/>
            <a:ext cx="4607052" cy="39914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Infects roots and crown</a:t>
            </a:r>
          </a:p>
          <a:p>
            <a:pPr lvl="1"/>
            <a:r>
              <a:rPr lang="en-US" dirty="0"/>
              <a:t>Crown rot</a:t>
            </a:r>
          </a:p>
          <a:p>
            <a:pPr lvl="1"/>
            <a:r>
              <a:rPr lang="en-US" dirty="0"/>
              <a:t>Stunting </a:t>
            </a:r>
          </a:p>
          <a:p>
            <a:pPr lvl="1"/>
            <a:r>
              <a:rPr lang="en-US" dirty="0"/>
              <a:t>Wilting </a:t>
            </a:r>
          </a:p>
          <a:p>
            <a:pPr lvl="1"/>
            <a:r>
              <a:rPr lang="en-US" dirty="0"/>
              <a:t>Plant death</a:t>
            </a:r>
          </a:p>
          <a:p>
            <a:r>
              <a:rPr lang="en-US" sz="2400" dirty="0"/>
              <a:t>Optimal conditions 60-80°F</a:t>
            </a:r>
          </a:p>
          <a:p>
            <a:r>
              <a:rPr lang="en-US" sz="2400" dirty="0"/>
              <a:t>Wide host range (&gt; 200 species)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Survives 2 to 3 years</a:t>
            </a:r>
          </a:p>
          <a:p>
            <a:pPr lvl="1"/>
            <a:endParaRPr lang="en-US" dirty="0"/>
          </a:p>
        </p:txBody>
      </p:sp>
      <p:pic>
        <p:nvPicPr>
          <p:cNvPr id="8" name="Picture 7" descr="A close-up of a root&#10;&#10;Description automatically generated">
            <a:extLst>
              <a:ext uri="{FF2B5EF4-FFF2-40B4-BE49-F238E27FC236}">
                <a16:creationId xmlns:a16="http://schemas.microsoft.com/office/drawing/2014/main" id="{DF216984-7FFB-4E06-B2A4-D19A268D77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6200000">
            <a:off x="7434666" y="-554958"/>
            <a:ext cx="3043766" cy="49773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hand holding a plant with dirt&#10;&#10;Description automatically generated">
            <a:extLst>
              <a:ext uri="{FF2B5EF4-FFF2-40B4-BE49-F238E27FC236}">
                <a16:creationId xmlns:a16="http://schemas.microsoft.com/office/drawing/2014/main" id="{E80BC6C3-B6D3-4401-B2AD-1AFF4F039C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857" y="3697115"/>
            <a:ext cx="4977385" cy="30437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127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Pathogen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targeted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813103-B419-4DF0-95CB-B2541513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8" y="1536192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Fusarium Wilt </a:t>
            </a:r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(</a:t>
            </a:r>
            <a:r>
              <a:rPr lang="en-US" sz="2900" i="1" dirty="0">
                <a:latin typeface="+mn-lt"/>
              </a:rPr>
              <a:t>Fusarium </a:t>
            </a:r>
            <a:r>
              <a:rPr lang="en-US" sz="2900" i="1" dirty="0" err="1">
                <a:latin typeface="+mn-lt"/>
              </a:rPr>
              <a:t>oxysporum</a:t>
            </a:r>
            <a:r>
              <a:rPr lang="en-US" sz="2900" dirty="0">
                <a:latin typeface="+mn-lt"/>
              </a:rPr>
              <a:t>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07DF2D-AB2C-482D-A105-02F6437F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8" y="2749385"/>
            <a:ext cx="4607052" cy="39914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Enters vasculature of plants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Xylem necrosis</a:t>
            </a:r>
            <a:endParaRPr lang="en-US" dirty="0"/>
          </a:p>
          <a:p>
            <a:pPr lvl="1"/>
            <a:r>
              <a:rPr lang="en-US" dirty="0"/>
              <a:t>Wilting </a:t>
            </a:r>
          </a:p>
          <a:p>
            <a:pPr lvl="1"/>
            <a:r>
              <a:rPr lang="en-US" dirty="0"/>
              <a:t>Yellowing </a:t>
            </a:r>
          </a:p>
          <a:p>
            <a:pPr lvl="1"/>
            <a:r>
              <a:rPr lang="en-US" dirty="0"/>
              <a:t>Plant death</a:t>
            </a:r>
          </a:p>
          <a:p>
            <a:r>
              <a:rPr lang="en-US" sz="2400" dirty="0"/>
              <a:t>Optimal soil conditions 75-80°F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Wide host range (&gt;120 species)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Survives 3 to 5 years (up to 10 </a:t>
            </a:r>
            <a:r>
              <a:rPr lang="en-US" sz="2400" dirty="0" err="1"/>
              <a:t>yrs</a:t>
            </a:r>
            <a:r>
              <a:rPr lang="en-US" sz="2400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11" name="Picture 10" descr="A close-up of a tomato plantation&#10;&#10;Description automatically generated">
            <a:extLst>
              <a:ext uri="{FF2B5EF4-FFF2-40B4-BE49-F238E27FC236}">
                <a16:creationId xmlns:a16="http://schemas.microsoft.com/office/drawing/2014/main" id="{0312553D-5553-47C0-AA23-BEA70437F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758" y="184568"/>
            <a:ext cx="5120643" cy="31313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3A8BEC27-20BF-4BCF-91B4-A9AD23D14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758" y="3496439"/>
            <a:ext cx="5120643" cy="3131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35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225CFA6A-B187-442B-AFC4-A5E14388ECC0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95AB49C0-711B-416C-814A-BA5B4869D22B}"/>
              </a:ext>
            </a:extLst>
          </p:cNvPr>
          <p:cNvSpPr txBox="1"/>
          <p:nvPr/>
        </p:nvSpPr>
        <p:spPr>
          <a:xfrm>
            <a:off x="993057" y="467189"/>
            <a:ext cx="1119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j-lt"/>
              </a:rPr>
              <a:t>Lettuce production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1CC2D-59AD-4863-8BF8-BC96DF4F2D97}"/>
              </a:ext>
            </a:extLst>
          </p:cNvPr>
          <p:cNvSpPr txBox="1"/>
          <p:nvPr/>
        </p:nvSpPr>
        <p:spPr>
          <a:xfrm>
            <a:off x="663706" y="6449357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Plots with lettuce at UK Horticulture Research Farm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1897AE-B400-4C65-856C-55129CF79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014" y="1578164"/>
            <a:ext cx="3692280" cy="49230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213AA2-470C-4004-80D2-5DEDBD92B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06" y="1578164"/>
            <a:ext cx="6564053" cy="49230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3C5A2E-7094-4F5C-92B2-FFF7E2C2D1BF}"/>
              </a:ext>
            </a:extLst>
          </p:cNvPr>
          <p:cNvSpPr txBox="1"/>
          <p:nvPr/>
        </p:nvSpPr>
        <p:spPr>
          <a:xfrm>
            <a:off x="7836014" y="6462174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Plot with lettuce at UK Horticulture Research Farm</a:t>
            </a:r>
          </a:p>
          <a:p>
            <a:r>
              <a:rPr lang="en-US" sz="11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238102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-1" y="430141"/>
            <a:ext cx="12192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Average soil daily maximum temperature (°F)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F3B0C9DE-F428-40CD-ADBF-BFE88A8B70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500429"/>
              </p:ext>
            </p:extLst>
          </p:nvPr>
        </p:nvGraphicFramePr>
        <p:xfrm>
          <a:off x="1629035" y="1876691"/>
          <a:ext cx="8933928" cy="4491990"/>
        </p:xfrm>
        <a:graphic>
          <a:graphicData uri="http://schemas.openxmlformats.org/drawingml/2006/table">
            <a:tbl>
              <a:tblPr firstRow="1" bandRow="1"/>
              <a:tblGrid>
                <a:gridCol w="1348431">
                  <a:extLst>
                    <a:ext uri="{9D8B030D-6E8A-4147-A177-3AD203B41FA5}">
                      <a16:colId xmlns:a16="http://schemas.microsoft.com/office/drawing/2014/main" val="3827398818"/>
                    </a:ext>
                  </a:extLst>
                </a:gridCol>
                <a:gridCol w="683877">
                  <a:extLst>
                    <a:ext uri="{9D8B030D-6E8A-4147-A177-3AD203B41FA5}">
                      <a16:colId xmlns:a16="http://schemas.microsoft.com/office/drawing/2014/main" val="222868868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399655589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6547777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94926931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473326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75854444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420292722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1370421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5197490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58278595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38641215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6959222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70658086"/>
                    </a:ext>
                  </a:extLst>
                </a:gridCol>
              </a:tblGrid>
              <a:tr h="27813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Treatment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Soil Depth (in)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Open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C3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Closed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16755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07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6118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week 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1208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0908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4675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week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6426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107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9620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82218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 week)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9239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8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05742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(4 week)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6222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5215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6338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100E077-B5C8-4756-8264-127E653B12A8}"/>
              </a:ext>
            </a:extLst>
          </p:cNvPr>
          <p:cNvSpPr txBox="1"/>
          <p:nvPr/>
        </p:nvSpPr>
        <p:spPr>
          <a:xfrm>
            <a:off x="1629035" y="6408738"/>
            <a:ext cx="3258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*Dark grey boxes indicate reaching ≥ 104</a:t>
            </a:r>
            <a:r>
              <a:rPr lang="en-US" sz="1350" kern="100" dirty="0">
                <a:solidFill>
                  <a:prstClr val="black"/>
                </a:solidFill>
              </a:rPr>
              <a:t>°F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FD9416-9CA9-4D62-BF68-81974C83B9C4}"/>
              </a:ext>
            </a:extLst>
          </p:cNvPr>
          <p:cNvSpPr/>
          <p:nvPr/>
        </p:nvSpPr>
        <p:spPr>
          <a:xfrm>
            <a:off x="7123176" y="1673352"/>
            <a:ext cx="3931920" cy="4754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2426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F3B0C9DE-F428-40CD-ADBF-BFE88A8B70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91574"/>
              </p:ext>
            </p:extLst>
          </p:nvPr>
        </p:nvGraphicFramePr>
        <p:xfrm>
          <a:off x="1629035" y="1876691"/>
          <a:ext cx="8933928" cy="4491990"/>
        </p:xfrm>
        <a:graphic>
          <a:graphicData uri="http://schemas.openxmlformats.org/drawingml/2006/table">
            <a:tbl>
              <a:tblPr firstRow="1" bandRow="1"/>
              <a:tblGrid>
                <a:gridCol w="1348431">
                  <a:extLst>
                    <a:ext uri="{9D8B030D-6E8A-4147-A177-3AD203B41FA5}">
                      <a16:colId xmlns:a16="http://schemas.microsoft.com/office/drawing/2014/main" val="3827398818"/>
                    </a:ext>
                  </a:extLst>
                </a:gridCol>
                <a:gridCol w="683877">
                  <a:extLst>
                    <a:ext uri="{9D8B030D-6E8A-4147-A177-3AD203B41FA5}">
                      <a16:colId xmlns:a16="http://schemas.microsoft.com/office/drawing/2014/main" val="222868868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399655589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6547777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94926931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473326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75854444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420292722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1370421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5197490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58278595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38641215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6959222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70658086"/>
                    </a:ext>
                  </a:extLst>
                </a:gridCol>
              </a:tblGrid>
              <a:tr h="27813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Treatment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Soil Depth (in)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Open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C3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Closed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16755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07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6118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week 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1208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0908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4675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week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6426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107</a:t>
                      </a:r>
                      <a:endParaRPr lang="en-US" sz="15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9620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82218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 week)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9239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8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05742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(4 week)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6222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5215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6338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100E077-B5C8-4756-8264-127E653B12A8}"/>
              </a:ext>
            </a:extLst>
          </p:cNvPr>
          <p:cNvSpPr txBox="1"/>
          <p:nvPr/>
        </p:nvSpPr>
        <p:spPr>
          <a:xfrm>
            <a:off x="1629035" y="6408738"/>
            <a:ext cx="3258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*Dark grey boxes indicate reaching ≥ 104</a:t>
            </a:r>
            <a:r>
              <a:rPr lang="en-US" sz="1350" kern="100" dirty="0">
                <a:solidFill>
                  <a:prstClr val="black"/>
                </a:solidFill>
              </a:rPr>
              <a:t>°F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71AD8006-7A93-4044-B940-1320D69D5E08}"/>
              </a:ext>
            </a:extLst>
          </p:cNvPr>
          <p:cNvSpPr txBox="1"/>
          <p:nvPr/>
        </p:nvSpPr>
        <p:spPr>
          <a:xfrm>
            <a:off x="-1" y="430141"/>
            <a:ext cx="12192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Average soil daily maximum temperature (°F)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160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1564557" y="449262"/>
            <a:ext cx="8596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Accumulated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hours ≥ 104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°F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in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soil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  <a:p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4BA094F9-1CF2-4A1B-AA1C-9CD962686B0F}"/>
              </a:ext>
            </a:extLst>
          </p:cNvPr>
          <p:cNvGraphicFramePr>
            <a:graphicFrameLocks/>
          </p:cNvGraphicFramePr>
          <p:nvPr/>
        </p:nvGraphicFramePr>
        <p:xfrm>
          <a:off x="1629035" y="1956283"/>
          <a:ext cx="8933928" cy="4491990"/>
        </p:xfrm>
        <a:graphic>
          <a:graphicData uri="http://schemas.openxmlformats.org/drawingml/2006/table">
            <a:tbl>
              <a:tblPr firstRow="1" bandRow="1"/>
              <a:tblGrid>
                <a:gridCol w="1348431">
                  <a:extLst>
                    <a:ext uri="{9D8B030D-6E8A-4147-A177-3AD203B41FA5}">
                      <a16:colId xmlns:a16="http://schemas.microsoft.com/office/drawing/2014/main" val="3827398818"/>
                    </a:ext>
                  </a:extLst>
                </a:gridCol>
                <a:gridCol w="683877">
                  <a:extLst>
                    <a:ext uri="{9D8B030D-6E8A-4147-A177-3AD203B41FA5}">
                      <a16:colId xmlns:a16="http://schemas.microsoft.com/office/drawing/2014/main" val="222868868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399655589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6547777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94926931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473326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75854444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420292722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1370421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5197490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58278595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38641215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6959222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70658086"/>
                    </a:ext>
                  </a:extLst>
                </a:gridCol>
              </a:tblGrid>
              <a:tr h="27813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Treatment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Soil Depth (in)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Open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C3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Closed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16755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07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6118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 week 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137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50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1208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0908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114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189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4675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 week 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111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288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164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6426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170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57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262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9620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261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82218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 (2 week) 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21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57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9239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8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05742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 (4 week)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47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210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6222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134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83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5215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633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5BC524E-314C-4A5B-9F19-4BA40F62E626}"/>
              </a:ext>
            </a:extLst>
          </p:cNvPr>
          <p:cNvSpPr/>
          <p:nvPr/>
        </p:nvSpPr>
        <p:spPr>
          <a:xfrm>
            <a:off x="7131488" y="1764792"/>
            <a:ext cx="3931920" cy="4754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4036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1629035" y="450830"/>
            <a:ext cx="8562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Accumulated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Hours ≥ 104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°F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in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soil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  <a:p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4BA094F9-1CF2-4A1B-AA1C-9CD962686B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113132"/>
              </p:ext>
            </p:extLst>
          </p:nvPr>
        </p:nvGraphicFramePr>
        <p:xfrm>
          <a:off x="1629035" y="1956283"/>
          <a:ext cx="8933928" cy="4491990"/>
        </p:xfrm>
        <a:graphic>
          <a:graphicData uri="http://schemas.openxmlformats.org/drawingml/2006/table">
            <a:tbl>
              <a:tblPr firstRow="1" bandRow="1"/>
              <a:tblGrid>
                <a:gridCol w="1348431">
                  <a:extLst>
                    <a:ext uri="{9D8B030D-6E8A-4147-A177-3AD203B41FA5}">
                      <a16:colId xmlns:a16="http://schemas.microsoft.com/office/drawing/2014/main" val="3827398818"/>
                    </a:ext>
                  </a:extLst>
                </a:gridCol>
                <a:gridCol w="683877">
                  <a:extLst>
                    <a:ext uri="{9D8B030D-6E8A-4147-A177-3AD203B41FA5}">
                      <a16:colId xmlns:a16="http://schemas.microsoft.com/office/drawing/2014/main" val="222868868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399655589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65477774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94926931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473326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75854444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1420292722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31370421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5197490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582785957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386412153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2695922220"/>
                    </a:ext>
                  </a:extLst>
                </a:gridCol>
                <a:gridCol w="575135">
                  <a:extLst>
                    <a:ext uri="{9D8B030D-6E8A-4147-A177-3AD203B41FA5}">
                      <a16:colId xmlns:a16="http://schemas.microsoft.com/office/drawing/2014/main" val="4070658086"/>
                    </a:ext>
                  </a:extLst>
                </a:gridCol>
              </a:tblGrid>
              <a:tr h="27813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Treatment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Soil Depth (in)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Open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C36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Closed Tunnel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9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16755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Sept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/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5507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KY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</a:rPr>
                        <a:t>TN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6118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 week 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137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50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187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1208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0908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114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189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14675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 week 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111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288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164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6426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170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57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262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9620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70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10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261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822180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 (2 week) 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21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125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57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9239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7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8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05742"/>
                  </a:ext>
                </a:extLst>
              </a:tr>
              <a:tr h="304800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 err="1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Nonsolarized</a:t>
                      </a: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 (4 week)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19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47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210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104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62221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5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4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134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83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5215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/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6</a:t>
                      </a:r>
                      <a:endParaRPr lang="en-US" sz="1500" b="1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effectLst/>
                          <a:latin typeface="Gill Sans MT" panose="020B0502020104020203" pitchFamily="34" charset="77"/>
                        </a:rPr>
                        <a:t>0</a:t>
                      </a:r>
                      <a:endParaRPr lang="en-US" sz="1500" kern="100" dirty="0"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93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</a:rPr>
                        <a:t>32</a:t>
                      </a:r>
                      <a:endParaRPr lang="en-US" sz="1500" kern="1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77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63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30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02004" y="1515762"/>
            <a:ext cx="6636124" cy="5342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Kentucky has ~1,700 HTs </a:t>
            </a:r>
          </a:p>
          <a:p>
            <a:pPr marL="0" indent="0">
              <a:buNone/>
            </a:pPr>
            <a:r>
              <a:rPr lang="en-US" sz="2400" dirty="0"/>
              <a:t>Tennessee has over 700 HTs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Soilborne diseases, pests, and weeds can become problematic in HTs</a:t>
            </a:r>
          </a:p>
          <a:p>
            <a:r>
              <a:rPr lang="en-US" sz="2400" dirty="0"/>
              <a:t>Causing yield loss</a:t>
            </a:r>
          </a:p>
          <a:p>
            <a:r>
              <a:rPr lang="en-US" sz="2400" dirty="0"/>
              <a:t>Issues with crop and soil quality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93056" y="445084"/>
            <a:ext cx="1079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High </a:t>
            </a:r>
            <a:r>
              <a:rPr lang="pt-BR" sz="4000" b="1" dirty="0" err="1">
                <a:solidFill>
                  <a:schemeClr val="bg1"/>
                </a:solidFill>
                <a:latin typeface="+mj-lt"/>
              </a:rPr>
              <a:t>tunnels</a:t>
            </a:r>
            <a:r>
              <a:rPr lang="pt-BR" sz="4000" b="1" dirty="0">
                <a:solidFill>
                  <a:schemeClr val="bg1"/>
                </a:solidFill>
                <a:latin typeface="+mj-lt"/>
              </a:rPr>
              <a:t> (HTs) in Kentucky </a:t>
            </a:r>
            <a:r>
              <a:rPr lang="pt-BR" sz="4000" b="1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pt-BR" sz="4000" b="1" dirty="0">
                <a:solidFill>
                  <a:schemeClr val="bg1"/>
                </a:solidFill>
                <a:latin typeface="+mj-lt"/>
              </a:rPr>
              <a:t> Tennessee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180A0-DCC1-DCFE-499E-B8E2752A1A29}"/>
              </a:ext>
            </a:extLst>
          </p:cNvPr>
          <p:cNvSpPr txBox="1"/>
          <p:nvPr/>
        </p:nvSpPr>
        <p:spPr>
          <a:xfrm>
            <a:off x="6870582" y="5733062"/>
            <a:ext cx="326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High Tunnel at UK Horticulture Research Farm</a:t>
            </a:r>
          </a:p>
          <a:p>
            <a:r>
              <a:rPr lang="en-US" sz="1200" dirty="0"/>
              <a:t>Photo credit: </a:t>
            </a:r>
            <a:r>
              <a:rPr lang="en-US" sz="1200" dirty="0" err="1"/>
              <a:t>Luize</a:t>
            </a:r>
            <a:r>
              <a:rPr lang="en-US" sz="1200" dirty="0"/>
              <a:t> Lessmann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D985A-7167-4D1A-86B5-D5B5C6AE0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582" y="1950713"/>
            <a:ext cx="5078751" cy="3809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887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37903-1DF0-EF60-21CC-5C8B08E5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20</a:t>
            </a:fld>
            <a:endParaRPr lang="pt-BR"/>
          </a:p>
        </p:txBody>
      </p:sp>
      <p:sp>
        <p:nvSpPr>
          <p:cNvPr id="5" name="Retângulo 3">
            <a:extLst>
              <a:ext uri="{FF2B5EF4-FFF2-40B4-BE49-F238E27FC236}">
                <a16:creationId xmlns:a16="http://schemas.microsoft.com/office/drawing/2014/main" id="{BBFF3966-6C40-A5CA-973E-A083E604C19C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7A51517-5433-FE85-14E2-0D400470A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8192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806DEF-1551-66E8-BD8D-751A4439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98907"/>
            <a:ext cx="11467094" cy="142796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Outside air temperature April through November</a:t>
            </a:r>
          </a:p>
        </p:txBody>
      </p:sp>
    </p:spTree>
    <p:extLst>
      <p:ext uri="{BB962C8B-B14F-4D97-AF65-F5344CB8AC3E}">
        <p14:creationId xmlns:p14="http://schemas.microsoft.com/office/powerpoint/2010/main" val="193490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21</a:t>
            </a:fld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AFCD4-2A92-6942-0CD2-C18046C4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1" y="1658156"/>
            <a:ext cx="10508105" cy="4856944"/>
          </a:xfrm>
          <a:prstGeom prst="rect">
            <a:avLst/>
          </a:prstGeom>
        </p:spPr>
      </p:pic>
      <p:sp>
        <p:nvSpPr>
          <p:cNvPr id="7" name="Retângulo 3">
            <a:extLst>
              <a:ext uri="{FF2B5EF4-FFF2-40B4-BE49-F238E27FC236}">
                <a16:creationId xmlns:a16="http://schemas.microsoft.com/office/drawing/2014/main" id="{5567D55B-6327-47E1-808F-D149927418A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92C60-C4A1-8696-81C1-A24B486B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98907"/>
            <a:ext cx="11467094" cy="142796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High tunnel temperature April through November</a:t>
            </a:r>
          </a:p>
        </p:txBody>
      </p:sp>
    </p:spTree>
    <p:extLst>
      <p:ext uri="{BB962C8B-B14F-4D97-AF65-F5344CB8AC3E}">
        <p14:creationId xmlns:p14="http://schemas.microsoft.com/office/powerpoint/2010/main" val="9485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D4CB29-BD7D-4FA8-A107-52DED1EBC2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69" y="1791017"/>
            <a:ext cx="3777260" cy="50363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1875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354331" y="426570"/>
            <a:ext cx="11837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weeds in the closed tunnel after July tarp removal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A889E-ADD6-4934-96BC-628DC4E0F8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826" y="1790963"/>
            <a:ext cx="3777300" cy="503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1EA8D-440F-4731-ABA9-1C919869185D}"/>
              </a:ext>
            </a:extLst>
          </p:cNvPr>
          <p:cNvSpPr txBox="1"/>
          <p:nvPr/>
        </p:nvSpPr>
        <p:spPr>
          <a:xfrm>
            <a:off x="4863228" y="6412367"/>
            <a:ext cx="175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credit: Luize Lessmann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44700C-97EA-4D6F-B99B-0D9059D4F15D}"/>
              </a:ext>
            </a:extLst>
          </p:cNvPr>
          <p:cNvSpPr txBox="1"/>
          <p:nvPr/>
        </p:nvSpPr>
        <p:spPr>
          <a:xfrm>
            <a:off x="10322448" y="6412367"/>
            <a:ext cx="175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credit: Luize Lessmann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6D247-ABAB-4328-9629-05C47B3B0FA6}"/>
              </a:ext>
            </a:extLst>
          </p:cNvPr>
          <p:cNvSpPr txBox="1"/>
          <p:nvPr/>
        </p:nvSpPr>
        <p:spPr>
          <a:xfrm>
            <a:off x="1545071" y="1369946"/>
            <a:ext cx="290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Nonsolarized</a:t>
            </a:r>
            <a:r>
              <a:rPr lang="pt-BR" sz="2400" b="1" dirty="0"/>
              <a:t> </a:t>
            </a:r>
            <a:r>
              <a:rPr lang="pt-BR" sz="2400" b="1" dirty="0" err="1"/>
              <a:t>control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FF3A9-2679-48B3-9C92-3B7B039875E5}"/>
              </a:ext>
            </a:extLst>
          </p:cNvPr>
          <p:cNvSpPr txBox="1"/>
          <p:nvPr/>
        </p:nvSpPr>
        <p:spPr>
          <a:xfrm>
            <a:off x="7017729" y="1367091"/>
            <a:ext cx="290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 </a:t>
            </a:r>
            <a:r>
              <a:rPr lang="pt-BR" sz="2400" b="1" dirty="0" err="1"/>
              <a:t>week</a:t>
            </a:r>
            <a:r>
              <a:rPr lang="pt-BR" sz="2400" b="1" dirty="0"/>
              <a:t> </a:t>
            </a:r>
            <a:r>
              <a:rPr lang="pt-BR" sz="2400" b="1" dirty="0" err="1"/>
              <a:t>solarization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779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445771" y="483720"/>
            <a:ext cx="11951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weeds in the open tunnel after July tarp removal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1EA8D-440F-4731-ABA9-1C919869185D}"/>
              </a:ext>
            </a:extLst>
          </p:cNvPr>
          <p:cNvSpPr txBox="1"/>
          <p:nvPr/>
        </p:nvSpPr>
        <p:spPr>
          <a:xfrm>
            <a:off x="4863228" y="6412367"/>
            <a:ext cx="175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credit: Luize Lessmann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44700C-97EA-4D6F-B99B-0D9059D4F15D}"/>
              </a:ext>
            </a:extLst>
          </p:cNvPr>
          <p:cNvSpPr txBox="1"/>
          <p:nvPr/>
        </p:nvSpPr>
        <p:spPr>
          <a:xfrm>
            <a:off x="10322448" y="6412367"/>
            <a:ext cx="175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credit: Luize Lessmann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6D247-ABAB-4328-9629-05C47B3B0FA6}"/>
              </a:ext>
            </a:extLst>
          </p:cNvPr>
          <p:cNvSpPr txBox="1"/>
          <p:nvPr/>
        </p:nvSpPr>
        <p:spPr>
          <a:xfrm>
            <a:off x="1545071" y="1369946"/>
            <a:ext cx="290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Nonsolarized</a:t>
            </a:r>
            <a:r>
              <a:rPr lang="pt-BR" sz="2400" b="1" dirty="0"/>
              <a:t> </a:t>
            </a:r>
            <a:r>
              <a:rPr lang="pt-BR" sz="2400" b="1" dirty="0" err="1"/>
              <a:t>control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FF3A9-2679-48B3-9C92-3B7B039875E5}"/>
              </a:ext>
            </a:extLst>
          </p:cNvPr>
          <p:cNvSpPr txBox="1"/>
          <p:nvPr/>
        </p:nvSpPr>
        <p:spPr>
          <a:xfrm>
            <a:off x="7017729" y="1367091"/>
            <a:ext cx="290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 </a:t>
            </a:r>
            <a:r>
              <a:rPr lang="pt-BR" sz="2400" b="1" dirty="0" err="1"/>
              <a:t>week</a:t>
            </a:r>
            <a:r>
              <a:rPr lang="pt-BR" sz="2400" b="1" dirty="0"/>
              <a:t> </a:t>
            </a:r>
            <a:r>
              <a:rPr lang="pt-BR" sz="2400" b="1" dirty="0" err="1"/>
              <a:t>solarization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604D7B-0962-4BB1-96EC-D03CDF94F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8625" y="2411511"/>
            <a:ext cx="5036345" cy="3777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239DA-A75D-4C6C-B3AC-2C1B9A7C6C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51282" y="2411512"/>
            <a:ext cx="5036346" cy="3777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650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242274" y="445084"/>
            <a:ext cx="11695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dried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biomass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after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tarp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removal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8BCCE-A4E9-4A2A-8EC0-9DF6D9091D30}"/>
              </a:ext>
            </a:extLst>
          </p:cNvPr>
          <p:cNvSpPr txBox="1"/>
          <p:nvPr/>
        </p:nvSpPr>
        <p:spPr>
          <a:xfrm>
            <a:off x="1612804" y="2166719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749DE-C5D9-41C6-B42A-4F21782BFEC2}"/>
              </a:ext>
            </a:extLst>
          </p:cNvPr>
          <p:cNvSpPr txBox="1"/>
          <p:nvPr/>
        </p:nvSpPr>
        <p:spPr>
          <a:xfrm>
            <a:off x="5562110" y="2166719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AC152-398B-4260-B088-CAE8227FE1AE}"/>
              </a:ext>
            </a:extLst>
          </p:cNvPr>
          <p:cNvSpPr txBox="1"/>
          <p:nvPr/>
        </p:nvSpPr>
        <p:spPr>
          <a:xfrm>
            <a:off x="9114085" y="2166719"/>
            <a:ext cx="2112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D3E86-5256-40A0-A4A0-8BC42FBF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" r="5894"/>
          <a:stretch/>
        </p:blipFill>
        <p:spPr>
          <a:xfrm>
            <a:off x="8174196" y="2700775"/>
            <a:ext cx="398706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B1BF8C-A022-46FF-A895-45E557EE1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" r="5613"/>
          <a:stretch/>
        </p:blipFill>
        <p:spPr>
          <a:xfrm>
            <a:off x="40290" y="2700775"/>
            <a:ext cx="402217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0764E-64F9-4D85-B3C3-C3C63F6D53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5" r="6238"/>
          <a:stretch/>
        </p:blipFill>
        <p:spPr>
          <a:xfrm>
            <a:off x="4141845" y="2700775"/>
            <a:ext cx="3952969" cy="2520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6441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242274" y="445084"/>
            <a:ext cx="11695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TN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dried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biomass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after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tarp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removal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8BCCE-A4E9-4A2A-8EC0-9DF6D9091D30}"/>
              </a:ext>
            </a:extLst>
          </p:cNvPr>
          <p:cNvSpPr txBox="1"/>
          <p:nvPr/>
        </p:nvSpPr>
        <p:spPr>
          <a:xfrm>
            <a:off x="1612804" y="2166719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749DE-C5D9-41C6-B42A-4F21782BFEC2}"/>
              </a:ext>
            </a:extLst>
          </p:cNvPr>
          <p:cNvSpPr txBox="1"/>
          <p:nvPr/>
        </p:nvSpPr>
        <p:spPr>
          <a:xfrm>
            <a:off x="5562110" y="2166719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AC152-398B-4260-B088-CAE8227FE1AE}"/>
              </a:ext>
            </a:extLst>
          </p:cNvPr>
          <p:cNvSpPr txBox="1"/>
          <p:nvPr/>
        </p:nvSpPr>
        <p:spPr>
          <a:xfrm>
            <a:off x="9114085" y="2166719"/>
            <a:ext cx="2112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BA968-DD68-4918-A082-043675EF7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9" r="6496"/>
          <a:stretch/>
        </p:blipFill>
        <p:spPr>
          <a:xfrm>
            <a:off x="41569" y="2689939"/>
            <a:ext cx="394539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6C396-964A-478D-8B45-A03EEE2D8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9" r="6727"/>
          <a:stretch/>
        </p:blipFill>
        <p:spPr>
          <a:xfrm>
            <a:off x="4123302" y="2689938"/>
            <a:ext cx="3945394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9D9DB2-A61D-40C3-A0A4-BD36161D54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3" r="6544"/>
          <a:stretch/>
        </p:blipFill>
        <p:spPr>
          <a:xfrm>
            <a:off x="8190067" y="2689938"/>
            <a:ext cx="3945394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572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397721" y="445084"/>
            <a:ext cx="1123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emergence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weekly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8BCCE-A4E9-4A2A-8EC0-9DF6D9091D30}"/>
              </a:ext>
            </a:extLst>
          </p:cNvPr>
          <p:cNvSpPr txBox="1"/>
          <p:nvPr/>
        </p:nvSpPr>
        <p:spPr>
          <a:xfrm>
            <a:off x="1590265" y="2337742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749DE-C5D9-41C6-B42A-4F21782BFEC2}"/>
              </a:ext>
            </a:extLst>
          </p:cNvPr>
          <p:cNvSpPr txBox="1"/>
          <p:nvPr/>
        </p:nvSpPr>
        <p:spPr>
          <a:xfrm>
            <a:off x="5535747" y="2337742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CC657-57D9-404E-B52B-386F51B81173}"/>
              </a:ext>
            </a:extLst>
          </p:cNvPr>
          <p:cNvSpPr txBox="1"/>
          <p:nvPr/>
        </p:nvSpPr>
        <p:spPr>
          <a:xfrm>
            <a:off x="9093105" y="2337742"/>
            <a:ext cx="209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AD5F55-D64A-4ED1-BFC2-46A38918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710" y="5649851"/>
            <a:ext cx="10262577" cy="62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AEC437-7B1E-4F5E-814C-548552A2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3" r="2053" b="12139"/>
          <a:stretch/>
        </p:blipFill>
        <p:spPr>
          <a:xfrm>
            <a:off x="46144" y="2976552"/>
            <a:ext cx="3930784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9F93F6-86C9-4B24-A541-FD7BBC84A7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" r="1807" b="12650"/>
          <a:stretch/>
        </p:blipFill>
        <p:spPr>
          <a:xfrm>
            <a:off x="4053601" y="2976552"/>
            <a:ext cx="3968921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664EA4-D597-4ECA-B6AE-F8E328D65E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" r="1807" b="11223"/>
          <a:stretch/>
        </p:blipFill>
        <p:spPr>
          <a:xfrm>
            <a:off x="8099196" y="2976552"/>
            <a:ext cx="4058067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0472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397721" y="445084"/>
            <a:ext cx="1123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emergence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5D65-0D48-4801-9251-C31EB2C3A9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16" y="2864178"/>
            <a:ext cx="4998720" cy="374904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565D8-7958-4EC9-936B-E2FF9E1BE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758" y="1729829"/>
            <a:ext cx="3719648" cy="4959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AD5694-C4FF-4D28-9636-F9C6710910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3598" y="3219589"/>
            <a:ext cx="4010298" cy="3007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95FC7F-3152-4409-AF7D-2AB5B5E92A70}"/>
              </a:ext>
            </a:extLst>
          </p:cNvPr>
          <p:cNvSpPr txBox="1"/>
          <p:nvPr/>
        </p:nvSpPr>
        <p:spPr>
          <a:xfrm>
            <a:off x="539933" y="1517973"/>
            <a:ext cx="5660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Main</a:t>
            </a:r>
            <a:r>
              <a:rPr lang="pt-BR" sz="2400" dirty="0"/>
              <a:t> </a:t>
            </a:r>
            <a:r>
              <a:rPr lang="pt-BR" sz="2400" dirty="0" err="1"/>
              <a:t>weeds</a:t>
            </a:r>
            <a:r>
              <a:rPr lang="pt-BR" sz="2400" dirty="0"/>
              <a:t> </a:t>
            </a:r>
            <a:r>
              <a:rPr lang="pt-BR" sz="2400" dirty="0" err="1"/>
              <a:t>emerging</a:t>
            </a:r>
            <a:r>
              <a:rPr lang="pt-BR" sz="2400" dirty="0"/>
              <a:t>:</a:t>
            </a:r>
          </a:p>
          <a:p>
            <a:r>
              <a:rPr lang="pt-BR" sz="2400" dirty="0"/>
              <a:t>Common </a:t>
            </a:r>
            <a:r>
              <a:rPr lang="pt-BR" sz="2400" dirty="0" err="1"/>
              <a:t>purslane</a:t>
            </a:r>
            <a:r>
              <a:rPr lang="pt-BR" sz="2400" dirty="0"/>
              <a:t>, </a:t>
            </a:r>
            <a:r>
              <a:rPr lang="pt-BR" sz="2400" dirty="0" err="1"/>
              <a:t>crabgrass</a:t>
            </a:r>
            <a:r>
              <a:rPr lang="pt-BR" sz="2400" dirty="0"/>
              <a:t>, </a:t>
            </a:r>
            <a:r>
              <a:rPr lang="pt-BR" sz="2400" dirty="0" err="1"/>
              <a:t>goosegrass</a:t>
            </a:r>
            <a:r>
              <a:rPr lang="pt-BR" sz="2400" dirty="0"/>
              <a:t>, </a:t>
            </a:r>
            <a:r>
              <a:rPr lang="pt-BR" sz="2400" dirty="0" err="1"/>
              <a:t>carpetweed</a:t>
            </a:r>
            <a:endParaRPr lang="pt-BR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D18D28-5760-45D1-AA08-C665D96C9A27}"/>
              </a:ext>
            </a:extLst>
          </p:cNvPr>
          <p:cNvSpPr txBox="1"/>
          <p:nvPr/>
        </p:nvSpPr>
        <p:spPr>
          <a:xfrm>
            <a:off x="289016" y="6596390"/>
            <a:ext cx="2732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1246795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397721" y="445084"/>
            <a:ext cx="1123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TN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emergence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weekly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8BCCE-A4E9-4A2A-8EC0-9DF6D9091D30}"/>
              </a:ext>
            </a:extLst>
          </p:cNvPr>
          <p:cNvSpPr txBox="1"/>
          <p:nvPr/>
        </p:nvSpPr>
        <p:spPr>
          <a:xfrm>
            <a:off x="1590265" y="2337742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749DE-C5D9-41C6-B42A-4F21782BFEC2}"/>
              </a:ext>
            </a:extLst>
          </p:cNvPr>
          <p:cNvSpPr txBox="1"/>
          <p:nvPr/>
        </p:nvSpPr>
        <p:spPr>
          <a:xfrm>
            <a:off x="5535747" y="2337742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CC657-57D9-404E-B52B-386F51B81173}"/>
              </a:ext>
            </a:extLst>
          </p:cNvPr>
          <p:cNvSpPr txBox="1"/>
          <p:nvPr/>
        </p:nvSpPr>
        <p:spPr>
          <a:xfrm>
            <a:off x="9093105" y="2337742"/>
            <a:ext cx="209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19B52E-B5C8-4D4A-BADC-50E7921CC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5" r="1674" b="12198"/>
          <a:stretch/>
        </p:blipFill>
        <p:spPr>
          <a:xfrm>
            <a:off x="4057561" y="2953218"/>
            <a:ext cx="4041865" cy="2271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39855F-05AB-479F-BF6E-6E497F6C7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" r="1940" b="12198"/>
          <a:stretch/>
        </p:blipFill>
        <p:spPr>
          <a:xfrm>
            <a:off x="8708" y="2953217"/>
            <a:ext cx="4024906" cy="2271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87AD3-B695-4119-8527-D41C284644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" r="1940" b="12818"/>
          <a:stretch/>
        </p:blipFill>
        <p:spPr>
          <a:xfrm>
            <a:off x="8123374" y="2953218"/>
            <a:ext cx="4059917" cy="2271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F438B0-7B3D-48D9-9E17-EC9F5FE3DD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710" y="5649851"/>
            <a:ext cx="10262577" cy="625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197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0D9357-CD96-498F-B9D3-78C60A326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1889" y="2574452"/>
            <a:ext cx="3780109" cy="4560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397721" y="445084"/>
            <a:ext cx="1123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TN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weed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emergence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46A56-D2F8-4523-9D7A-D2E500DABA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8585" y="2240593"/>
            <a:ext cx="4770191" cy="3577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D51F50-0040-4F89-9D19-A4CD09AD53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43448" y="2239000"/>
            <a:ext cx="4770190" cy="3577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CE19BF-D473-4FEF-A8D5-8024DFD5F731}"/>
              </a:ext>
            </a:extLst>
          </p:cNvPr>
          <p:cNvSpPr txBox="1"/>
          <p:nvPr/>
        </p:nvSpPr>
        <p:spPr>
          <a:xfrm>
            <a:off x="0" y="1552808"/>
            <a:ext cx="418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Main</a:t>
            </a:r>
            <a:r>
              <a:rPr lang="pt-BR" sz="2400" dirty="0"/>
              <a:t> </a:t>
            </a:r>
            <a:r>
              <a:rPr lang="pt-BR" sz="2400" dirty="0" err="1"/>
              <a:t>weeds</a:t>
            </a:r>
            <a:r>
              <a:rPr lang="pt-BR" sz="2400" dirty="0"/>
              <a:t> </a:t>
            </a:r>
            <a:r>
              <a:rPr lang="pt-BR" sz="2400" dirty="0" err="1"/>
              <a:t>emerging</a:t>
            </a:r>
            <a:r>
              <a:rPr lang="pt-BR" sz="2400" dirty="0"/>
              <a:t>:</a:t>
            </a:r>
          </a:p>
          <a:p>
            <a:r>
              <a:rPr lang="pt-BR" sz="2400" dirty="0" err="1"/>
              <a:t>Morning</a:t>
            </a:r>
            <a:r>
              <a:rPr lang="pt-BR" sz="2400" dirty="0"/>
              <a:t> </a:t>
            </a:r>
            <a:r>
              <a:rPr lang="pt-BR" sz="2400" dirty="0" err="1"/>
              <a:t>glory</a:t>
            </a:r>
            <a:r>
              <a:rPr lang="pt-BR" sz="2400" dirty="0"/>
              <a:t>, </a:t>
            </a:r>
            <a:r>
              <a:rPr lang="pt-BR" sz="2400" dirty="0" err="1"/>
              <a:t>crabgrass</a:t>
            </a:r>
            <a:r>
              <a:rPr lang="pt-BR" sz="2400" dirty="0"/>
              <a:t>, Johnson </a:t>
            </a:r>
            <a:r>
              <a:rPr lang="pt-BR" sz="2400" dirty="0" err="1"/>
              <a:t>grass</a:t>
            </a:r>
            <a:r>
              <a:rPr lang="pt-BR" sz="2400" dirty="0"/>
              <a:t>, </a:t>
            </a:r>
            <a:r>
              <a:rPr lang="pt-BR" sz="2400" dirty="0" err="1"/>
              <a:t>henbit</a:t>
            </a:r>
            <a:endParaRPr lang="pt-B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A6D13-5D78-472C-8E08-02CB6B98C66A}"/>
              </a:ext>
            </a:extLst>
          </p:cNvPr>
          <p:cNvSpPr txBox="1"/>
          <p:nvPr/>
        </p:nvSpPr>
        <p:spPr>
          <a:xfrm>
            <a:off x="4648071" y="6382616"/>
            <a:ext cx="2732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credit: Brooke Emery</a:t>
            </a:r>
          </a:p>
        </p:txBody>
      </p:sp>
    </p:spTree>
    <p:extLst>
      <p:ext uri="{BB962C8B-B14F-4D97-AF65-F5344CB8AC3E}">
        <p14:creationId xmlns:p14="http://schemas.microsoft.com/office/powerpoint/2010/main" val="393411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651264" y="1728132"/>
            <a:ext cx="7578810" cy="5129868"/>
          </a:xfrm>
        </p:spPr>
        <p:txBody>
          <a:bodyPr>
            <a:normAutofit/>
          </a:bodyPr>
          <a:lstStyle/>
          <a:p>
            <a:r>
              <a:rPr lang="pt-BR" sz="2200" dirty="0"/>
              <a:t>Uses passive solar heating </a:t>
            </a:r>
            <a:r>
              <a:rPr lang="en-US" sz="2200" dirty="0"/>
              <a:t>of wet soil under transparent plastic tarping</a:t>
            </a:r>
          </a:p>
          <a:p>
            <a:endParaRPr lang="en-US" sz="2200" dirty="0"/>
          </a:p>
          <a:p>
            <a:r>
              <a:rPr lang="en-US" sz="2200" dirty="0"/>
              <a:t>Achieves high soil temperatures </a:t>
            </a:r>
          </a:p>
          <a:p>
            <a:endParaRPr lang="en-US" sz="2200" dirty="0"/>
          </a:p>
          <a:p>
            <a:r>
              <a:rPr lang="en-US" sz="2200" dirty="0"/>
              <a:t>Temperatures reached can be detrimental to soilborne pathogens, pests, and weeds</a:t>
            </a:r>
          </a:p>
          <a:p>
            <a:pPr lvl="1"/>
            <a:r>
              <a:rPr lang="en-US" sz="2200" dirty="0"/>
              <a:t>Target is 104°F or higher</a:t>
            </a:r>
          </a:p>
          <a:p>
            <a:pPr marL="0" indent="0">
              <a:buNone/>
            </a:pPr>
            <a:endParaRPr lang="pt-BR" sz="2200" dirty="0"/>
          </a:p>
          <a:p>
            <a:endParaRPr lang="pt-BR" sz="2200" dirty="0">
              <a:latin typeface="Gentium Book Basic" panose="02000503060000020004" pitchFamily="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Soil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solarization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lastic sheet on a dirt path&#10;&#10;Description automatically generated">
            <a:extLst>
              <a:ext uri="{FF2B5EF4-FFF2-40B4-BE49-F238E27FC236}">
                <a16:creationId xmlns:a16="http://schemas.microsoft.com/office/drawing/2014/main" id="{4E38CACB-214B-312D-9BC1-39AE1F3B3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074" y="1546778"/>
            <a:ext cx="3694609" cy="49261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08315-0BCD-C6EA-2F8E-3F12EE8B8495}"/>
              </a:ext>
            </a:extLst>
          </p:cNvPr>
          <p:cNvSpPr txBox="1"/>
          <p:nvPr/>
        </p:nvSpPr>
        <p:spPr>
          <a:xfrm>
            <a:off x="8154660" y="6434629"/>
            <a:ext cx="326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Soil Solarization at UK Horticulture Research Farm</a:t>
            </a:r>
          </a:p>
          <a:p>
            <a:r>
              <a:rPr lang="en-US" sz="12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55182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993058" y="417783"/>
            <a:ext cx="10336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weekly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pest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count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5566B-209B-4775-84C7-0E7276A15E4C}"/>
              </a:ext>
            </a:extLst>
          </p:cNvPr>
          <p:cNvSpPr txBox="1"/>
          <p:nvPr/>
        </p:nvSpPr>
        <p:spPr>
          <a:xfrm>
            <a:off x="2525599" y="1982346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2E2F4-5CA5-4AE0-B62E-8D44AB84D7EF}"/>
              </a:ext>
            </a:extLst>
          </p:cNvPr>
          <p:cNvSpPr txBox="1"/>
          <p:nvPr/>
        </p:nvSpPr>
        <p:spPr>
          <a:xfrm>
            <a:off x="8610601" y="2001757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FAC8E5-B546-47C6-9EFF-C575F480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22"/>
          <a:stretch/>
        </p:blipFill>
        <p:spPr>
          <a:xfrm>
            <a:off x="113139" y="2577746"/>
            <a:ext cx="5880721" cy="3109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B4F56-57DB-48AB-8BD4-A1C10E329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52" y="6002807"/>
            <a:ext cx="10262577" cy="62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5217A-ACCB-4DE3-818C-A594A02D7D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96"/>
          <a:stretch/>
        </p:blipFill>
        <p:spPr>
          <a:xfrm>
            <a:off x="6137329" y="2577746"/>
            <a:ext cx="5941532" cy="3109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792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993057" y="417783"/>
            <a:ext cx="10242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Most common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pests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in KY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FEED87-5A62-4074-BA1C-8E987C80B88C}"/>
              </a:ext>
            </a:extLst>
          </p:cNvPr>
          <p:cNvGrpSpPr/>
          <p:nvPr/>
        </p:nvGrpSpPr>
        <p:grpSpPr>
          <a:xfrm>
            <a:off x="3254474" y="2159729"/>
            <a:ext cx="5282928" cy="4162697"/>
            <a:chOff x="424188" y="1550129"/>
            <a:chExt cx="5282928" cy="4162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858D56-7EB9-4795-89B6-11967BC18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345710" y="1270073"/>
              <a:ext cx="2081349" cy="26414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ECAC48-1D01-418A-A6E5-CB4EC66D2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04246" y="3351420"/>
              <a:ext cx="2081348" cy="26414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FFADCF-5F75-43C9-A44F-2D505EABE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345711" y="3351422"/>
              <a:ext cx="2081347" cy="2641462"/>
            </a:xfrm>
            <a:prstGeom prst="rect">
              <a:avLst/>
            </a:prstGeom>
          </p:spPr>
        </p:pic>
      </p:grp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0C7CBF5-27C7-44E9-8FE0-EF4A1803F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34531" y="1879672"/>
            <a:ext cx="2081350" cy="2641464"/>
          </a:xfrm>
        </p:spPr>
      </p:pic>
      <p:sp>
        <p:nvSpPr>
          <p:cNvPr id="3" name="Flowchart: Sequential Access Storage 2">
            <a:extLst>
              <a:ext uri="{FF2B5EF4-FFF2-40B4-BE49-F238E27FC236}">
                <a16:creationId xmlns:a16="http://schemas.microsoft.com/office/drawing/2014/main" id="{0048B102-9C65-4E12-8B0E-8A97BE5ABDB9}"/>
              </a:ext>
            </a:extLst>
          </p:cNvPr>
          <p:cNvSpPr/>
          <p:nvPr/>
        </p:nvSpPr>
        <p:spPr>
          <a:xfrm>
            <a:off x="1341120" y="2011680"/>
            <a:ext cx="1471749" cy="1071154"/>
          </a:xfrm>
          <a:prstGeom prst="flowChartMagneticTape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Whitefly</a:t>
            </a:r>
            <a:endParaRPr lang="en-US" b="1" dirty="0"/>
          </a:p>
        </p:txBody>
      </p:sp>
      <p:sp>
        <p:nvSpPr>
          <p:cNvPr id="17" name="Flowchart: Sequential Access Storage 16">
            <a:extLst>
              <a:ext uri="{FF2B5EF4-FFF2-40B4-BE49-F238E27FC236}">
                <a16:creationId xmlns:a16="http://schemas.microsoft.com/office/drawing/2014/main" id="{968D8FF9-6AE0-49FF-B02D-A5210687F4C2}"/>
              </a:ext>
            </a:extLst>
          </p:cNvPr>
          <p:cNvSpPr/>
          <p:nvPr/>
        </p:nvSpPr>
        <p:spPr>
          <a:xfrm flipH="1">
            <a:off x="8869680" y="2664827"/>
            <a:ext cx="1415142" cy="1071154"/>
          </a:xfrm>
          <a:prstGeom prst="flowChartMagneticTape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Aphid</a:t>
            </a:r>
            <a:endParaRPr lang="en-US" b="1" dirty="0"/>
          </a:p>
        </p:txBody>
      </p:sp>
      <p:sp>
        <p:nvSpPr>
          <p:cNvPr id="18" name="Flowchart: Sequential Access Storage 17">
            <a:extLst>
              <a:ext uri="{FF2B5EF4-FFF2-40B4-BE49-F238E27FC236}">
                <a16:creationId xmlns:a16="http://schemas.microsoft.com/office/drawing/2014/main" id="{2CD623DE-7F03-4BE7-A856-F78ED3863977}"/>
              </a:ext>
            </a:extLst>
          </p:cNvPr>
          <p:cNvSpPr/>
          <p:nvPr/>
        </p:nvSpPr>
        <p:spPr>
          <a:xfrm>
            <a:off x="770709" y="4585062"/>
            <a:ext cx="1867988" cy="1071154"/>
          </a:xfrm>
          <a:prstGeom prst="flowChartMagneticTape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Leafhopper</a:t>
            </a:r>
            <a:endParaRPr lang="en-US" b="1" dirty="0"/>
          </a:p>
        </p:txBody>
      </p:sp>
      <p:sp>
        <p:nvSpPr>
          <p:cNvPr id="19" name="Flowchart: Sequential Access Storage 18">
            <a:extLst>
              <a:ext uri="{FF2B5EF4-FFF2-40B4-BE49-F238E27FC236}">
                <a16:creationId xmlns:a16="http://schemas.microsoft.com/office/drawing/2014/main" id="{C83DF483-0258-4EEE-B5B5-68D8377E0BD5}"/>
              </a:ext>
            </a:extLst>
          </p:cNvPr>
          <p:cNvSpPr/>
          <p:nvPr/>
        </p:nvSpPr>
        <p:spPr>
          <a:xfrm flipH="1">
            <a:off x="9052560" y="5120639"/>
            <a:ext cx="1589314" cy="1071154"/>
          </a:xfrm>
          <a:prstGeom prst="flowChartMagneticTape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Thrips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0223C-B52A-4E59-A108-D70183D4B6DB}"/>
              </a:ext>
            </a:extLst>
          </p:cNvPr>
          <p:cNvSpPr txBox="1"/>
          <p:nvPr/>
        </p:nvSpPr>
        <p:spPr>
          <a:xfrm>
            <a:off x="3254473" y="6322426"/>
            <a:ext cx="2732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319413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D3C02990-3FA6-436D-9844-2329756BF5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8676CED-0EBB-4FCC-BD7E-244F236C550A}"/>
              </a:ext>
            </a:extLst>
          </p:cNvPr>
          <p:cNvSpPr txBox="1"/>
          <p:nvPr/>
        </p:nvSpPr>
        <p:spPr>
          <a:xfrm>
            <a:off x="993058" y="417783"/>
            <a:ext cx="10336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TN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weekly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pest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count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5566B-209B-4775-84C7-0E7276A15E4C}"/>
              </a:ext>
            </a:extLst>
          </p:cNvPr>
          <p:cNvSpPr txBox="1"/>
          <p:nvPr/>
        </p:nvSpPr>
        <p:spPr>
          <a:xfrm>
            <a:off x="2525599" y="1982346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2E2F4-5CA5-4AE0-B62E-8D44AB84D7EF}"/>
              </a:ext>
            </a:extLst>
          </p:cNvPr>
          <p:cNvSpPr txBox="1"/>
          <p:nvPr/>
        </p:nvSpPr>
        <p:spPr>
          <a:xfrm>
            <a:off x="8610601" y="2001757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D6011-EDBC-47C2-B4E0-3C43E6D47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67"/>
          <a:stretch/>
        </p:blipFill>
        <p:spPr>
          <a:xfrm>
            <a:off x="110685" y="2567787"/>
            <a:ext cx="5924434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077058-5BA1-4CB2-A7C4-4C9A64C9C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20"/>
          <a:stretch/>
        </p:blipFill>
        <p:spPr>
          <a:xfrm>
            <a:off x="6186677" y="2567787"/>
            <a:ext cx="5894638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CFA17-0802-4FCB-83B2-E9B9406E4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52" y="6002807"/>
            <a:ext cx="10262577" cy="625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619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45BF-67C3-4B09-9B5C-2262C8261F53}" type="slidenum">
              <a:rPr lang="pt-BR" smtClean="0"/>
              <a:t>33</a:t>
            </a:fld>
            <a:endParaRPr lang="pt-BR"/>
          </a:p>
        </p:txBody>
      </p:sp>
      <p:sp>
        <p:nvSpPr>
          <p:cNvPr id="7" name="Retângulo 3">
            <a:extLst>
              <a:ext uri="{FF2B5EF4-FFF2-40B4-BE49-F238E27FC236}">
                <a16:creationId xmlns:a16="http://schemas.microsoft.com/office/drawing/2014/main" id="{766FD91B-E307-6B48-65E7-B64D51D4E88C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3709A-BA38-6F1A-B99F-11FE8BBB2C9F}"/>
              </a:ext>
            </a:extLst>
          </p:cNvPr>
          <p:cNvSpPr txBox="1"/>
          <p:nvPr/>
        </p:nvSpPr>
        <p:spPr>
          <a:xfrm>
            <a:off x="2468880" y="427969"/>
            <a:ext cx="6892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Most common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pests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in TN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30001-E973-FC40-D106-305ABAAE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563" y="1630330"/>
            <a:ext cx="3521849" cy="251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9CCB65-EF89-4E7D-F341-E69609F25A65}"/>
              </a:ext>
            </a:extLst>
          </p:cNvPr>
          <p:cNvSpPr txBox="1"/>
          <p:nvPr/>
        </p:nvSpPr>
        <p:spPr>
          <a:xfrm>
            <a:off x="2576769" y="3647348"/>
            <a:ext cx="359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https://extension.usu.edu/planthealth/ipm/ornamental-pest-guide/arthopods/aphids-adelgids/other-aphids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322FA1-6643-DB8B-EE5A-ABA401B77A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740" y="1630329"/>
            <a:ext cx="3749674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A7328-EBA5-8ADB-B44F-D6CF4F461A48}"/>
              </a:ext>
            </a:extLst>
          </p:cNvPr>
          <p:cNvSpPr txBox="1"/>
          <p:nvPr/>
        </p:nvSpPr>
        <p:spPr>
          <a:xfrm>
            <a:off x="6191204" y="3746992"/>
            <a:ext cx="3972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https://wiki.bugwood.org/HPIPM:Leafhoppers_DB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1451DD-A3B0-972A-602C-EA884290A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731" y="4155124"/>
            <a:ext cx="3517692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132D1E-186E-AC82-EF22-FC4B92F9EF4D}"/>
              </a:ext>
            </a:extLst>
          </p:cNvPr>
          <p:cNvSpPr txBox="1"/>
          <p:nvPr/>
        </p:nvSpPr>
        <p:spPr>
          <a:xfrm>
            <a:off x="2605228" y="6018294"/>
            <a:ext cx="28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https://extension.umaine.edu/home-and-garden-ipm/fact-sheets/common-name-listing/tarnished-plant-bug/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0675E5-32AC-C5F6-39FA-02AAB21686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41" y="4155124"/>
            <a:ext cx="3773971" cy="2514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A67CD2-D62B-66CF-65ED-7991DF0D4A15}"/>
              </a:ext>
            </a:extLst>
          </p:cNvPr>
          <p:cNvSpPr txBox="1"/>
          <p:nvPr/>
        </p:nvSpPr>
        <p:spPr>
          <a:xfrm>
            <a:off x="6218022" y="6125398"/>
            <a:ext cx="316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https://hgic.clemson.edu/factsheet/integrated-pest-management-i-p-m-for-cabbage-looper/</a:t>
            </a:r>
          </a:p>
        </p:txBody>
      </p:sp>
      <p:sp>
        <p:nvSpPr>
          <p:cNvPr id="16" name="Flowchart: Sequential Access Storage 2">
            <a:extLst>
              <a:ext uri="{FF2B5EF4-FFF2-40B4-BE49-F238E27FC236}">
                <a16:creationId xmlns:a16="http://schemas.microsoft.com/office/drawing/2014/main" id="{02076294-7C57-B261-4F43-BD290323A36B}"/>
              </a:ext>
            </a:extLst>
          </p:cNvPr>
          <p:cNvSpPr/>
          <p:nvPr/>
        </p:nvSpPr>
        <p:spPr>
          <a:xfrm>
            <a:off x="1112520" y="2503170"/>
            <a:ext cx="1471749" cy="1071154"/>
          </a:xfrm>
          <a:prstGeom prst="flowChartMagneticTape">
            <a:avLst/>
          </a:prstGeom>
          <a:solidFill>
            <a:srgbClr val="F79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Aphid</a:t>
            </a:r>
            <a:endParaRPr lang="en-US" b="1" dirty="0"/>
          </a:p>
        </p:txBody>
      </p:sp>
      <p:sp>
        <p:nvSpPr>
          <p:cNvPr id="17" name="Flowchart: Sequential Access Storage 16">
            <a:extLst>
              <a:ext uri="{FF2B5EF4-FFF2-40B4-BE49-F238E27FC236}">
                <a16:creationId xmlns:a16="http://schemas.microsoft.com/office/drawing/2014/main" id="{45EFB3E4-D8E5-1CAE-5648-FE6679AB2112}"/>
              </a:ext>
            </a:extLst>
          </p:cNvPr>
          <p:cNvSpPr/>
          <p:nvPr/>
        </p:nvSpPr>
        <p:spPr>
          <a:xfrm flipH="1">
            <a:off x="9864414" y="2608370"/>
            <a:ext cx="1415142" cy="1071154"/>
          </a:xfrm>
          <a:prstGeom prst="flowChartMagneticTape">
            <a:avLst/>
          </a:prstGeom>
          <a:solidFill>
            <a:srgbClr val="F79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Leaf</a:t>
            </a:r>
            <a:r>
              <a:rPr lang="pt-BR" b="1" dirty="0"/>
              <a:t> </a:t>
            </a:r>
            <a:r>
              <a:rPr lang="pt-BR" b="1" dirty="0" err="1"/>
              <a:t>hopper</a:t>
            </a:r>
            <a:endParaRPr lang="en-US" b="1" dirty="0"/>
          </a:p>
        </p:txBody>
      </p:sp>
      <p:sp>
        <p:nvSpPr>
          <p:cNvPr id="18" name="Flowchart: Sequential Access Storage 17">
            <a:extLst>
              <a:ext uri="{FF2B5EF4-FFF2-40B4-BE49-F238E27FC236}">
                <a16:creationId xmlns:a16="http://schemas.microsoft.com/office/drawing/2014/main" id="{EA0940AF-C5E6-1783-2FC9-553850D1FBA2}"/>
              </a:ext>
            </a:extLst>
          </p:cNvPr>
          <p:cNvSpPr/>
          <p:nvPr/>
        </p:nvSpPr>
        <p:spPr>
          <a:xfrm>
            <a:off x="702129" y="4973682"/>
            <a:ext cx="1867988" cy="1071154"/>
          </a:xfrm>
          <a:prstGeom prst="flowChartMagneticTape">
            <a:avLst/>
          </a:prstGeom>
          <a:solidFill>
            <a:srgbClr val="F79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Tarnished</a:t>
            </a:r>
            <a:r>
              <a:rPr lang="pt-BR" b="1" dirty="0"/>
              <a:t> </a:t>
            </a:r>
            <a:r>
              <a:rPr lang="pt-BR" b="1" dirty="0" err="1"/>
              <a:t>plant</a:t>
            </a:r>
            <a:r>
              <a:rPr lang="pt-BR" b="1" dirty="0"/>
              <a:t> bug</a:t>
            </a:r>
            <a:endParaRPr lang="en-US" b="1" dirty="0"/>
          </a:p>
        </p:txBody>
      </p:sp>
      <p:sp>
        <p:nvSpPr>
          <p:cNvPr id="19" name="Flowchart: Sequential Access Storage 18">
            <a:extLst>
              <a:ext uri="{FF2B5EF4-FFF2-40B4-BE49-F238E27FC236}">
                <a16:creationId xmlns:a16="http://schemas.microsoft.com/office/drawing/2014/main" id="{1CAF6900-6A2F-A37E-9FF6-9C2A97AF99CF}"/>
              </a:ext>
            </a:extLst>
          </p:cNvPr>
          <p:cNvSpPr/>
          <p:nvPr/>
        </p:nvSpPr>
        <p:spPr>
          <a:xfrm flipH="1">
            <a:off x="9888712" y="4934359"/>
            <a:ext cx="1783080" cy="1071154"/>
          </a:xfrm>
          <a:prstGeom prst="flowChartMagneticTape">
            <a:avLst/>
          </a:prstGeom>
          <a:solidFill>
            <a:srgbClr val="F79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Looper</a:t>
            </a:r>
            <a:r>
              <a:rPr lang="pt-BR" b="1" dirty="0"/>
              <a:t> &amp; </a:t>
            </a:r>
            <a:r>
              <a:rPr lang="pt-BR" b="1" dirty="0" err="1"/>
              <a:t>Armyworm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55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3">
            <a:extLst>
              <a:ext uri="{FF2B5EF4-FFF2-40B4-BE49-F238E27FC236}">
                <a16:creationId xmlns:a16="http://schemas.microsoft.com/office/drawing/2014/main" id="{E91F4DF9-8A8E-4675-B207-0723F76AA325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0988C-5387-E276-8D34-BCE716BB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36" y="370762"/>
            <a:ext cx="8935326" cy="918086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Southern Blight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56B60F-F5DF-4548-ADC1-212C591256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581293"/>
              </p:ext>
            </p:extLst>
          </p:nvPr>
        </p:nvGraphicFramePr>
        <p:xfrm>
          <a:off x="954579" y="1637607"/>
          <a:ext cx="10708178" cy="5119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8D0033-6518-E6A1-F201-9C684953BEFF}"/>
              </a:ext>
            </a:extLst>
          </p:cNvPr>
          <p:cNvCxnSpPr>
            <a:cxnSpLocks/>
          </p:cNvCxnSpPr>
          <p:nvPr/>
        </p:nvCxnSpPr>
        <p:spPr>
          <a:xfrm>
            <a:off x="5097752" y="1829207"/>
            <a:ext cx="0" cy="3995938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E829D9-9212-E181-42B1-74A6F3ACD1B0}"/>
              </a:ext>
            </a:extLst>
          </p:cNvPr>
          <p:cNvCxnSpPr>
            <a:cxnSpLocks/>
          </p:cNvCxnSpPr>
          <p:nvPr/>
        </p:nvCxnSpPr>
        <p:spPr>
          <a:xfrm>
            <a:off x="7671926" y="1837520"/>
            <a:ext cx="0" cy="3995938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326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3">
            <a:extLst>
              <a:ext uri="{FF2B5EF4-FFF2-40B4-BE49-F238E27FC236}">
                <a16:creationId xmlns:a16="http://schemas.microsoft.com/office/drawing/2014/main" id="{76DA396F-39BD-4ECE-B4F1-D68E6A464AA9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1CE5B-2BEC-D7D2-FAE9-61CEE189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8" y="371595"/>
            <a:ext cx="9808782" cy="877142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Rhizoctonia Rot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CAD5A6D-70A3-4E68-B752-6D511814D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892355"/>
              </p:ext>
            </p:extLst>
          </p:nvPr>
        </p:nvGraphicFramePr>
        <p:xfrm>
          <a:off x="882284" y="1551600"/>
          <a:ext cx="11059200" cy="530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BE010B-29C5-47DE-AAFB-13E6E0C24FDF}"/>
              </a:ext>
            </a:extLst>
          </p:cNvPr>
          <p:cNvCxnSpPr>
            <a:cxnSpLocks/>
          </p:cNvCxnSpPr>
          <p:nvPr/>
        </p:nvCxnSpPr>
        <p:spPr>
          <a:xfrm>
            <a:off x="4923185" y="1764875"/>
            <a:ext cx="0" cy="4062847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93B3BD-79C9-4260-A365-0173E02383F9}"/>
              </a:ext>
            </a:extLst>
          </p:cNvPr>
          <p:cNvCxnSpPr>
            <a:cxnSpLocks/>
          </p:cNvCxnSpPr>
          <p:nvPr/>
        </p:nvCxnSpPr>
        <p:spPr>
          <a:xfrm>
            <a:off x="7588799" y="1764875"/>
            <a:ext cx="0" cy="4062847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63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3">
            <a:extLst>
              <a:ext uri="{FF2B5EF4-FFF2-40B4-BE49-F238E27FC236}">
                <a16:creationId xmlns:a16="http://schemas.microsoft.com/office/drawing/2014/main" id="{60FCFCF4-A18C-4B51-9FFA-65F00F74C3B7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3FE58-44EE-8625-F030-F2C4EDC5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21" y="347338"/>
            <a:ext cx="10285555" cy="964933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Fusarium Wilt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0A2D37B-08FE-2205-797F-F19B75CBB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385996"/>
              </p:ext>
            </p:extLst>
          </p:nvPr>
        </p:nvGraphicFramePr>
        <p:xfrm>
          <a:off x="1030903" y="1563135"/>
          <a:ext cx="10714982" cy="5263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748A75-AC8B-9723-CB7D-927F71FDDF1A}"/>
              </a:ext>
            </a:extLst>
          </p:cNvPr>
          <p:cNvCxnSpPr>
            <a:cxnSpLocks/>
          </p:cNvCxnSpPr>
          <p:nvPr/>
        </p:nvCxnSpPr>
        <p:spPr>
          <a:xfrm>
            <a:off x="4939190" y="1778924"/>
            <a:ext cx="0" cy="4012565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6E1CB8-B4B3-4CAB-9662-29580AE97112}"/>
              </a:ext>
            </a:extLst>
          </p:cNvPr>
          <p:cNvCxnSpPr>
            <a:cxnSpLocks/>
          </p:cNvCxnSpPr>
          <p:nvPr/>
        </p:nvCxnSpPr>
        <p:spPr>
          <a:xfrm>
            <a:off x="7531918" y="1778924"/>
            <a:ext cx="0" cy="4012565"/>
          </a:xfrm>
          <a:prstGeom prst="line">
            <a:avLst/>
          </a:prstGeom>
          <a:ln w="38100"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644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993057" y="449262"/>
            <a:ext cx="10209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KY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lettuce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yield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7CECF-638B-497C-81D8-CDA4FEFC6507}"/>
              </a:ext>
            </a:extLst>
          </p:cNvPr>
          <p:cNvSpPr txBox="1"/>
          <p:nvPr/>
        </p:nvSpPr>
        <p:spPr>
          <a:xfrm>
            <a:off x="1638631" y="2383030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58A4B-E0AF-4876-BA75-56C687F19C1F}"/>
              </a:ext>
            </a:extLst>
          </p:cNvPr>
          <p:cNvSpPr txBox="1"/>
          <p:nvPr/>
        </p:nvSpPr>
        <p:spPr>
          <a:xfrm>
            <a:off x="5567445" y="2387593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E03A4-35C8-441B-A877-6797385C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7" r="6871"/>
          <a:stretch/>
        </p:blipFill>
        <p:spPr>
          <a:xfrm>
            <a:off x="54864" y="2915376"/>
            <a:ext cx="3963271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B40EC-BFAC-4172-8CEB-901FFC39E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2" r="7557"/>
          <a:stretch/>
        </p:blipFill>
        <p:spPr>
          <a:xfrm>
            <a:off x="4113711" y="2915376"/>
            <a:ext cx="3963271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A5948-EE31-4F5B-9AD8-330F833C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9" r="6949"/>
          <a:stretch/>
        </p:blipFill>
        <p:spPr>
          <a:xfrm>
            <a:off x="8172559" y="2915376"/>
            <a:ext cx="3963271" cy="26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58280D-25C6-430F-B1EC-7D73042AEEE8}"/>
              </a:ext>
            </a:extLst>
          </p:cNvPr>
          <p:cNvSpPr txBox="1"/>
          <p:nvPr/>
        </p:nvSpPr>
        <p:spPr>
          <a:xfrm>
            <a:off x="9106036" y="2392156"/>
            <a:ext cx="209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844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993057" y="449262"/>
            <a:ext cx="10209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+mj-lt"/>
              </a:rPr>
              <a:t>TN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lettuce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yield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7CECF-638B-497C-81D8-CDA4FEFC6507}"/>
              </a:ext>
            </a:extLst>
          </p:cNvPr>
          <p:cNvSpPr txBox="1"/>
          <p:nvPr/>
        </p:nvSpPr>
        <p:spPr>
          <a:xfrm>
            <a:off x="1638631" y="2383030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April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858A4B-E0AF-4876-BA75-56C687F19C1F}"/>
              </a:ext>
            </a:extLst>
          </p:cNvPr>
          <p:cNvSpPr txBox="1"/>
          <p:nvPr/>
        </p:nvSpPr>
        <p:spPr>
          <a:xfrm>
            <a:off x="5567445" y="2387593"/>
            <a:ext cx="105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July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8280D-25C6-430F-B1EC-7D73042AEEE8}"/>
              </a:ext>
            </a:extLst>
          </p:cNvPr>
          <p:cNvSpPr txBox="1"/>
          <p:nvPr/>
        </p:nvSpPr>
        <p:spPr>
          <a:xfrm>
            <a:off x="9106036" y="2392156"/>
            <a:ext cx="209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September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4D112-2A0A-49F7-BB04-99DDA3A4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6" r="6577"/>
          <a:stretch/>
        </p:blipFill>
        <p:spPr>
          <a:xfrm>
            <a:off x="53973" y="2915376"/>
            <a:ext cx="3928370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856AE-FB51-4FAF-AB1F-35767A7A51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2" r="5931"/>
          <a:stretch/>
        </p:blipFill>
        <p:spPr>
          <a:xfrm>
            <a:off x="4102665" y="2915376"/>
            <a:ext cx="3928370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9864F-DCA4-4522-9437-BB8D42DB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2" r="5171"/>
          <a:stretch/>
        </p:blipFill>
        <p:spPr>
          <a:xfrm>
            <a:off x="8151358" y="2915376"/>
            <a:ext cx="3986505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332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3">
            <a:extLst>
              <a:ext uri="{FF2B5EF4-FFF2-40B4-BE49-F238E27FC236}">
                <a16:creationId xmlns:a16="http://schemas.microsoft.com/office/drawing/2014/main" id="{ED8BF468-EBA9-43CA-8706-C0088D38DC2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273FFF06-F4BE-45C7-8681-B5E77B5483AF}"/>
              </a:ext>
            </a:extLst>
          </p:cNvPr>
          <p:cNvSpPr txBox="1"/>
          <p:nvPr/>
        </p:nvSpPr>
        <p:spPr>
          <a:xfrm>
            <a:off x="993057" y="449262"/>
            <a:ext cx="1119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Conclusions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Espaço Reservado para Conteúdo 9">
            <a:extLst>
              <a:ext uri="{FF2B5EF4-FFF2-40B4-BE49-F238E27FC236}">
                <a16:creationId xmlns:a16="http://schemas.microsoft.com/office/drawing/2014/main" id="{C882E17C-5C15-4A58-BAA1-909B5FFF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57" y="1561398"/>
            <a:ext cx="11296483" cy="52966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KY: Max </a:t>
            </a:r>
            <a:r>
              <a:rPr lang="pt-BR" sz="2400" dirty="0" err="1"/>
              <a:t>soil</a:t>
            </a:r>
            <a:r>
              <a:rPr lang="pt-BR" sz="2400" dirty="0"/>
              <a:t> </a:t>
            </a:r>
            <a:r>
              <a:rPr lang="pt-BR" sz="2400" dirty="0" err="1"/>
              <a:t>temps</a:t>
            </a:r>
            <a:r>
              <a:rPr lang="pt-BR" sz="2400" dirty="0"/>
              <a:t> 10-16 </a:t>
            </a:r>
            <a:r>
              <a:rPr lang="pt-BR" sz="2400" dirty="0" err="1"/>
              <a:t>°F</a:t>
            </a:r>
            <a:r>
              <a:rPr lang="pt-BR" sz="2400" dirty="0"/>
              <a:t> </a:t>
            </a:r>
            <a:r>
              <a:rPr lang="pt-BR" sz="2400" dirty="0" err="1"/>
              <a:t>higher</a:t>
            </a:r>
            <a:r>
              <a:rPr lang="pt-BR" sz="2400" dirty="0"/>
              <a:t> in </a:t>
            </a:r>
            <a:r>
              <a:rPr lang="pt-BR" sz="2400" dirty="0" err="1"/>
              <a:t>solarized</a:t>
            </a:r>
            <a:r>
              <a:rPr lang="pt-BR" sz="2400" dirty="0"/>
              <a:t> </a:t>
            </a:r>
            <a:r>
              <a:rPr lang="pt-BR" sz="2400" dirty="0" err="1"/>
              <a:t>plots</a:t>
            </a:r>
            <a:r>
              <a:rPr lang="pt-BR" sz="2400" dirty="0"/>
              <a:t> compared to nonsolarized control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TN: Max </a:t>
            </a:r>
            <a:r>
              <a:rPr lang="pt-BR" sz="2400" dirty="0" err="1"/>
              <a:t>soil</a:t>
            </a:r>
            <a:r>
              <a:rPr lang="pt-BR" sz="2400" dirty="0"/>
              <a:t> </a:t>
            </a:r>
            <a:r>
              <a:rPr lang="pt-BR" sz="2400" dirty="0" err="1"/>
              <a:t>temps</a:t>
            </a:r>
            <a:r>
              <a:rPr lang="pt-BR" sz="2400" dirty="0"/>
              <a:t> </a:t>
            </a:r>
            <a:r>
              <a:rPr lang="pt-BR" sz="2400" dirty="0" err="1"/>
              <a:t>up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25 </a:t>
            </a:r>
            <a:r>
              <a:rPr lang="pt-BR" sz="2400" dirty="0" err="1"/>
              <a:t>°F</a:t>
            </a:r>
            <a:r>
              <a:rPr lang="pt-BR" sz="2400" dirty="0"/>
              <a:t> </a:t>
            </a:r>
            <a:r>
              <a:rPr lang="pt-BR" sz="2400" dirty="0" err="1"/>
              <a:t>higher</a:t>
            </a:r>
            <a:r>
              <a:rPr lang="pt-BR" sz="2400" dirty="0"/>
              <a:t> in </a:t>
            </a:r>
            <a:r>
              <a:rPr lang="pt-BR" sz="2400" dirty="0" err="1"/>
              <a:t>solarized</a:t>
            </a:r>
            <a:r>
              <a:rPr lang="pt-BR" sz="2400" dirty="0"/>
              <a:t> </a:t>
            </a:r>
            <a:r>
              <a:rPr lang="pt-BR" sz="2400" dirty="0" err="1"/>
              <a:t>plots</a:t>
            </a:r>
            <a:r>
              <a:rPr lang="pt-BR" sz="2400" dirty="0"/>
              <a:t> </a:t>
            </a:r>
            <a:r>
              <a:rPr lang="pt-BR" sz="2400" dirty="0" err="1"/>
              <a:t>compared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nonsolarized</a:t>
            </a:r>
            <a:r>
              <a:rPr lang="pt-BR" sz="2400" dirty="0"/>
              <a:t> </a:t>
            </a:r>
            <a:r>
              <a:rPr lang="pt-BR" sz="2400" dirty="0" err="1"/>
              <a:t>plots</a:t>
            </a:r>
            <a:r>
              <a:rPr lang="pt-BR" sz="2400" dirty="0"/>
              <a:t> </a:t>
            </a:r>
            <a:r>
              <a:rPr lang="pt-BR" sz="2400" dirty="0" err="1"/>
              <a:t>Soil</a:t>
            </a:r>
            <a:r>
              <a:rPr lang="pt-BR" sz="2400" dirty="0"/>
              <a:t> </a:t>
            </a:r>
            <a:r>
              <a:rPr lang="pt-BR" sz="2400" dirty="0" err="1"/>
              <a:t>temperature</a:t>
            </a:r>
            <a:r>
              <a:rPr lang="pt-BR" sz="2400" dirty="0"/>
              <a:t> </a:t>
            </a:r>
            <a:r>
              <a:rPr lang="pt-BR" sz="2400" dirty="0" err="1"/>
              <a:t>was</a:t>
            </a:r>
            <a:r>
              <a:rPr lang="pt-BR" sz="2400" dirty="0"/>
              <a:t> </a:t>
            </a:r>
            <a:r>
              <a:rPr lang="pt-BR" sz="2400" dirty="0" err="1"/>
              <a:t>higher</a:t>
            </a:r>
            <a:r>
              <a:rPr lang="pt-BR" sz="2400" dirty="0"/>
              <a:t> in TN compared to KY </a:t>
            </a:r>
            <a:r>
              <a:rPr lang="pt-BR" sz="2200" dirty="0"/>
              <a:t>(</a:t>
            </a:r>
            <a:r>
              <a:rPr lang="pt-BR" sz="2200" dirty="0" err="1"/>
              <a:t>due</a:t>
            </a:r>
            <a:r>
              <a:rPr lang="pt-BR" sz="2200" dirty="0"/>
              <a:t> </a:t>
            </a:r>
            <a:r>
              <a:rPr lang="pt-BR" sz="2200" dirty="0" err="1"/>
              <a:t>differences</a:t>
            </a:r>
            <a:r>
              <a:rPr lang="pt-BR" sz="2200" dirty="0"/>
              <a:t> in </a:t>
            </a:r>
            <a:r>
              <a:rPr lang="pt-BR" sz="2200" dirty="0" err="1"/>
              <a:t>plastic</a:t>
            </a:r>
            <a:r>
              <a:rPr lang="pt-BR" sz="2200" dirty="0"/>
              <a:t> </a:t>
            </a:r>
            <a:r>
              <a:rPr lang="pt-BR" sz="2200" dirty="0" err="1"/>
              <a:t>layers</a:t>
            </a:r>
            <a:r>
              <a:rPr lang="pt-BR" sz="2200" dirty="0"/>
              <a:t> &amp; age)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April: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Too cold to successfully solarize in an open HT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July: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Solarization was successful in both open and closed HTs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Better weed control in closed HT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Lettuce yield higher in 4wk solarization regardless of tunnel</a:t>
            </a:r>
            <a:endParaRPr lang="pt-BR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 err="1"/>
              <a:t>September</a:t>
            </a:r>
            <a:r>
              <a:rPr lang="pt-BR" sz="24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 err="1"/>
              <a:t>Variable</a:t>
            </a:r>
            <a:r>
              <a:rPr lang="pt-BR" sz="2000" dirty="0"/>
              <a:t> </a:t>
            </a:r>
            <a:r>
              <a:rPr lang="pt-BR" sz="2000" dirty="0" err="1"/>
              <a:t>temperatures</a:t>
            </a:r>
            <a:endParaRPr lang="pt-BR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More successful in closed tunnel than open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sz="2000" dirty="0"/>
              <a:t>Differences between locations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400" dirty="0"/>
              <a:t>Will repeat experiment in 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latin typeface="Gentium Book Basic" panose="02000503060000020004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>
              <a:latin typeface="Gentium Book Basic" panose="02000503060000020004" pitchFamily="2" charset="0"/>
            </a:endParaRPr>
          </a:p>
          <a:p>
            <a:endParaRPr lang="pt-BR" sz="2200" dirty="0">
              <a:latin typeface="Gentium Book Basic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4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697323" y="1479238"/>
            <a:ext cx="6426684" cy="5428579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/>
              <a:t>Locations: </a:t>
            </a:r>
          </a:p>
          <a:p>
            <a:pPr lvl="1"/>
            <a:r>
              <a:rPr lang="fr-FR" sz="2800" dirty="0"/>
              <a:t>Lexington, KY (38.0389° N) </a:t>
            </a:r>
          </a:p>
          <a:p>
            <a:pPr lvl="1"/>
            <a:r>
              <a:rPr lang="fr-FR" sz="2800" dirty="0"/>
              <a:t>Knoxville, TN (35.9606° N)</a:t>
            </a:r>
          </a:p>
          <a:p>
            <a:r>
              <a:rPr lang="en-US" sz="3600" dirty="0"/>
              <a:t>Solarization in open and closed tunnels</a:t>
            </a:r>
          </a:p>
          <a:p>
            <a:r>
              <a:rPr lang="en-US" sz="3600" dirty="0"/>
              <a:t>Seasons and duration</a:t>
            </a:r>
          </a:p>
          <a:p>
            <a:pPr lvl="1"/>
            <a:r>
              <a:rPr lang="en-US" sz="2900" dirty="0"/>
              <a:t>April, July, September</a:t>
            </a:r>
          </a:p>
          <a:p>
            <a:pPr lvl="1"/>
            <a:r>
              <a:rPr lang="en-US" sz="2900" dirty="0"/>
              <a:t>2 and 4 weeks of solarization</a:t>
            </a:r>
            <a:endParaRPr lang="en-US" sz="4400" dirty="0"/>
          </a:p>
          <a:p>
            <a:r>
              <a:rPr lang="en-US" sz="3600" dirty="0"/>
              <a:t>Soil temperature at different soil depths</a:t>
            </a:r>
          </a:p>
          <a:p>
            <a:pPr lvl="1"/>
            <a:r>
              <a:rPr lang="en-US" sz="2900" dirty="0"/>
              <a:t>2, 4, and 6 inches</a:t>
            </a:r>
          </a:p>
          <a:p>
            <a:r>
              <a:rPr lang="en-US" sz="3600" dirty="0"/>
              <a:t>Effect of soil solarization on weeds and pests</a:t>
            </a:r>
          </a:p>
          <a:p>
            <a:r>
              <a:rPr lang="en-US" sz="3600" dirty="0"/>
              <a:t>Pathogens at different soil depths (closed tunnel at UK only)</a:t>
            </a:r>
          </a:p>
          <a:p>
            <a:r>
              <a:rPr lang="en-US" sz="3600" dirty="0"/>
              <a:t>Lettuce yield and quality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Objectives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A greenhouse with a white cover&#10;&#10;Description automatically generated">
            <a:extLst>
              <a:ext uri="{FF2B5EF4-FFF2-40B4-BE49-F238E27FC236}">
                <a16:creationId xmlns:a16="http://schemas.microsoft.com/office/drawing/2014/main" id="{5A5E6024-8723-4228-AD50-44BB26E5ED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943" y="605503"/>
            <a:ext cx="3840000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greenhouse with a white cover&#10;&#10;Description automatically generated">
            <a:extLst>
              <a:ext uri="{FF2B5EF4-FFF2-40B4-BE49-F238E27FC236}">
                <a16:creationId xmlns:a16="http://schemas.microsoft.com/office/drawing/2014/main" id="{92BEEFEF-C22F-4C8C-8D09-F075AD09B5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943" y="3480927"/>
            <a:ext cx="3840000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737D4B-CCDB-4BF4-B5E6-3FD5123E0277}"/>
              </a:ext>
            </a:extLst>
          </p:cNvPr>
          <p:cNvSpPr txBox="1"/>
          <p:nvPr/>
        </p:nvSpPr>
        <p:spPr>
          <a:xfrm>
            <a:off x="7355552" y="6360927"/>
            <a:ext cx="4637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A: Sealed High Tunnel B: Open high tunnel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DE94B-9A7E-4EB9-8AF0-56073E6BA66E}"/>
              </a:ext>
            </a:extLst>
          </p:cNvPr>
          <p:cNvSpPr txBox="1"/>
          <p:nvPr/>
        </p:nvSpPr>
        <p:spPr>
          <a:xfrm>
            <a:off x="7358943" y="590704"/>
            <a:ext cx="33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3F09C-1F3D-4149-8E9E-85A536FC257E}"/>
              </a:ext>
            </a:extLst>
          </p:cNvPr>
          <p:cNvSpPr txBox="1"/>
          <p:nvPr/>
        </p:nvSpPr>
        <p:spPr>
          <a:xfrm>
            <a:off x="7355552" y="3491486"/>
            <a:ext cx="33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9811-B31C-904E-8DFE-E0BAAF85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42" y="557941"/>
            <a:ext cx="6784189" cy="2678054"/>
          </a:xfrm>
          <a:prstGeom prst="ellipse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3200" dirty="0">
                <a:latin typeface="+mn-lt"/>
              </a:rPr>
              <a:t>Thank you!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Questions?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Email: </a:t>
            </a:r>
            <a:r>
              <a:rPr lang="en-US" sz="3200" dirty="0">
                <a:latin typeface="+mn-lt"/>
                <a:hlinkClick r:id="rId2"/>
              </a:rPr>
              <a:t>rachel.rudolph@uky.edu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or </a:t>
            </a:r>
            <a:r>
              <a:rPr lang="en-US" sz="3200" dirty="0">
                <a:latin typeface="+mn-lt"/>
                <a:hlinkClick r:id="rId3"/>
              </a:rPr>
              <a:t>annettew@utk.edu</a:t>
            </a:r>
            <a:endParaRPr lang="en-US" sz="3200" dirty="0">
              <a:latin typeface="+mn-lt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62D43A-9597-D448-B9CF-9543E557C1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015" y="1517226"/>
            <a:ext cx="2747462" cy="76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31CD8-B9EB-E1C5-63DD-FF75D1FA8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769" y="615418"/>
            <a:ext cx="3087083" cy="763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F2820-DD8A-BA4F-BBAE-035DE8D818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72409"/>
            <a:ext cx="12192000" cy="3391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D7732-7F2F-C85B-2AFE-6411B09F4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453" y="2441662"/>
            <a:ext cx="3229337" cy="833100"/>
          </a:xfrm>
          <a:prstGeom prst="rect">
            <a:avLst/>
          </a:prstGeom>
        </p:spPr>
      </p:pic>
      <p:sp>
        <p:nvSpPr>
          <p:cNvPr id="9" name="CaixaDeTexto 11">
            <a:extLst>
              <a:ext uri="{FF2B5EF4-FFF2-40B4-BE49-F238E27FC236}">
                <a16:creationId xmlns:a16="http://schemas.microsoft.com/office/drawing/2014/main" id="{EA3B2906-A8B3-53F9-51F3-53F7EAE29F03}"/>
              </a:ext>
            </a:extLst>
          </p:cNvPr>
          <p:cNvSpPr txBox="1"/>
          <p:nvPr/>
        </p:nvSpPr>
        <p:spPr>
          <a:xfrm>
            <a:off x="7300180" y="4229276"/>
            <a:ext cx="11163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Acknowledgements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8EFD1-3EA3-8341-1FC4-2F9DCFF1DF99}"/>
              </a:ext>
            </a:extLst>
          </p:cNvPr>
          <p:cNvSpPr txBox="1"/>
          <p:nvPr/>
        </p:nvSpPr>
        <p:spPr>
          <a:xfrm>
            <a:off x="6858001" y="4755311"/>
            <a:ext cx="533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Rudolph and Gauthier Labs</a:t>
            </a:r>
            <a:r>
              <a:rPr lang="en-US" sz="1800" dirty="0">
                <a:solidFill>
                  <a:schemeClr val="bg1"/>
                </a:solidFill>
              </a:rPr>
              <a:t>: 		</a:t>
            </a:r>
            <a:r>
              <a:rPr lang="en-US" dirty="0" err="1">
                <a:solidFill>
                  <a:schemeClr val="bg1"/>
                </a:solidFill>
              </a:rPr>
              <a:t>Wszelaki</a:t>
            </a:r>
            <a:r>
              <a:rPr lang="en-US" dirty="0">
                <a:solidFill>
                  <a:schemeClr val="bg1"/>
                </a:solidFill>
              </a:rPr>
              <a:t> Lab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r>
              <a:rPr lang="en-US" sz="1800" dirty="0">
                <a:solidFill>
                  <a:schemeClr val="bg1"/>
                </a:solidFill>
              </a:rPr>
              <a:t>Kathryn Pettigrew 				Amanda Carroll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Martín Polo					Reagan </a:t>
            </a:r>
            <a:r>
              <a:rPr lang="en-US" sz="1800" dirty="0" err="1">
                <a:solidFill>
                  <a:schemeClr val="bg1"/>
                </a:solidFill>
              </a:rPr>
              <a:t>Masengil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Ed Dixon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Kim Leonberger				OCU Farm Crew</a:t>
            </a:r>
          </a:p>
          <a:p>
            <a:r>
              <a:rPr lang="en-US" sz="1800" dirty="0">
                <a:solidFill>
                  <a:schemeClr val="bg1"/>
                </a:solidFill>
              </a:rPr>
              <a:t>Henry Smith</a:t>
            </a:r>
          </a:p>
        </p:txBody>
      </p:sp>
    </p:spTree>
    <p:extLst>
      <p:ext uri="{BB962C8B-B14F-4D97-AF65-F5344CB8AC3E}">
        <p14:creationId xmlns:p14="http://schemas.microsoft.com/office/powerpoint/2010/main" val="2587709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j-lt"/>
              </a:rPr>
              <a:t>Day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solarization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BB380-1600-48ED-93AD-EE7D7BAD05BC}"/>
              </a:ext>
            </a:extLst>
          </p:cNvPr>
          <p:cNvSpPr txBox="1"/>
          <p:nvPr/>
        </p:nvSpPr>
        <p:spPr>
          <a:xfrm>
            <a:off x="459166" y="6355203"/>
            <a:ext cx="6199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Soil at 70% water capacity - distributing pathogens, burying pathogens and data loggers, trenching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AF4FB-A6B8-4520-96A3-A2B77B1C28FF}"/>
              </a:ext>
            </a:extLst>
          </p:cNvPr>
          <p:cNvSpPr txBox="1"/>
          <p:nvPr/>
        </p:nvSpPr>
        <p:spPr>
          <a:xfrm>
            <a:off x="7052834" y="6476821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Burying pathogens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9D4B-B5E0-433A-B514-2EDFCF464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53723" y="1743430"/>
            <a:ext cx="4878222" cy="46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F6E9E-D4ED-47FC-9DE3-F954BE137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66" y="1705219"/>
            <a:ext cx="6199979" cy="46499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532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j-lt"/>
              </a:rPr>
              <a:t>Day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solarization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BB380-1600-48ED-93AD-EE7D7BAD05BC}"/>
              </a:ext>
            </a:extLst>
          </p:cNvPr>
          <p:cNvSpPr txBox="1"/>
          <p:nvPr/>
        </p:nvSpPr>
        <p:spPr>
          <a:xfrm>
            <a:off x="1715598" y="6317483"/>
            <a:ext cx="305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Seal the edges with soil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AF4FB-A6B8-4520-96A3-A2B77B1C28FF}"/>
              </a:ext>
            </a:extLst>
          </p:cNvPr>
          <p:cNvSpPr txBox="1"/>
          <p:nvPr/>
        </p:nvSpPr>
        <p:spPr>
          <a:xfrm>
            <a:off x="6775818" y="6317482"/>
            <a:ext cx="291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Sweep soil from plastic tarp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9C9C-7D4A-4EF4-964E-6B0417ED4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5818" y="2153743"/>
            <a:ext cx="4800000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5A47A-CAA5-4B3B-B194-7DA172786F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5598" y="2153743"/>
            <a:ext cx="4800000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41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E6F87E1-4CE1-4AA2-8616-1AEA05FA28F4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328EDFC7-7B66-478A-A913-F4FB13418D3A}"/>
              </a:ext>
            </a:extLst>
          </p:cNvPr>
          <p:cNvSpPr txBox="1"/>
          <p:nvPr/>
        </p:nvSpPr>
        <p:spPr>
          <a:xfrm>
            <a:off x="993057" y="445084"/>
            <a:ext cx="977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Soil</a:t>
            </a:r>
            <a:r>
              <a:rPr lang="pt-BR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+mj-lt"/>
              </a:rPr>
              <a:t>solarization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69AF7A-98DF-41A9-BB9A-92EA417CAF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270" y="1887716"/>
            <a:ext cx="5810053" cy="43575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9075D0-0359-4047-8B93-C3394C064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77" y="1887716"/>
            <a:ext cx="5810053" cy="43575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BB380-1600-48ED-93AD-EE7D7BAD05BC}"/>
              </a:ext>
            </a:extLst>
          </p:cNvPr>
          <p:cNvSpPr txBox="1"/>
          <p:nvPr/>
        </p:nvSpPr>
        <p:spPr>
          <a:xfrm>
            <a:off x="191677" y="6196925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Soil solarization in the closed tunnel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AF4FB-A6B8-4520-96A3-A2B77B1C28FF}"/>
              </a:ext>
            </a:extLst>
          </p:cNvPr>
          <p:cNvSpPr txBox="1"/>
          <p:nvPr/>
        </p:nvSpPr>
        <p:spPr>
          <a:xfrm>
            <a:off x="6190270" y="6196925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Soil solarization in the open tunnel</a:t>
            </a:r>
          </a:p>
          <a:p>
            <a:r>
              <a:rPr lang="en-US" sz="11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248733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993057" y="467189"/>
            <a:ext cx="1119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+mj-lt"/>
              </a:rPr>
              <a:t>Weed sampling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6E1280-DC6B-4113-8399-76AE01534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2070" y="3211049"/>
            <a:ext cx="3292030" cy="33636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5925F-28E7-4125-837D-6EF7DD6C64D6}"/>
              </a:ext>
            </a:extLst>
          </p:cNvPr>
          <p:cNvSpPr txBox="1"/>
          <p:nvPr/>
        </p:nvSpPr>
        <p:spPr>
          <a:xfrm>
            <a:off x="336237" y="1505882"/>
            <a:ext cx="343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1 quadrat per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Identified and dried biomass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A64D12-F657-4354-B30D-7F5C1D338713}"/>
              </a:ext>
            </a:extLst>
          </p:cNvPr>
          <p:cNvSpPr txBox="1"/>
          <p:nvPr/>
        </p:nvSpPr>
        <p:spPr>
          <a:xfrm>
            <a:off x="302909" y="6476774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Quadrat with weeds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8C829-01DB-4A29-8167-06338ABBC017}"/>
              </a:ext>
            </a:extLst>
          </p:cNvPr>
          <p:cNvSpPr txBox="1"/>
          <p:nvPr/>
        </p:nvSpPr>
        <p:spPr>
          <a:xfrm>
            <a:off x="3954640" y="6476774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Quadrat randomly placed within the plot</a:t>
            </a:r>
          </a:p>
          <a:p>
            <a:r>
              <a:rPr lang="en-US" sz="1100" dirty="0"/>
              <a:t>Photo credit: Luize Lessmann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1925B-02C7-4483-BD16-0781E1D676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272" y="1505882"/>
            <a:ext cx="3774773" cy="50330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815C91-7970-4067-9A58-9FBB19ADF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990" y="2224485"/>
            <a:ext cx="3774773" cy="43144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FCE697-874C-4BBE-8F58-F7C79124E691}"/>
              </a:ext>
            </a:extLst>
          </p:cNvPr>
          <p:cNvSpPr txBox="1"/>
          <p:nvPr/>
        </p:nvSpPr>
        <p:spPr>
          <a:xfrm>
            <a:off x="8054479" y="6476773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Quadrat with weeds</a:t>
            </a:r>
          </a:p>
          <a:p>
            <a:r>
              <a:rPr lang="en-US" sz="11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267850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1C28B175-BE1B-4879-AAB5-0B5E81A2C872}"/>
              </a:ext>
            </a:extLst>
          </p:cNvPr>
          <p:cNvSpPr/>
          <p:nvPr/>
        </p:nvSpPr>
        <p:spPr>
          <a:xfrm>
            <a:off x="-1" y="230188"/>
            <a:ext cx="12192001" cy="1199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33F9C2-69AD-4294-83CB-F262C6E4E919}"/>
              </a:ext>
            </a:extLst>
          </p:cNvPr>
          <p:cNvSpPr txBox="1">
            <a:spLocks/>
          </p:cNvSpPr>
          <p:nvPr/>
        </p:nvSpPr>
        <p:spPr>
          <a:xfrm>
            <a:off x="838199" y="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Weed emergence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92AC4-A40B-4F77-AF50-D926B2229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01" y="1690688"/>
            <a:ext cx="5744859" cy="4308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A2E66-CE2F-4FB4-9657-00D3CB426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00" y="1690688"/>
            <a:ext cx="5744858" cy="4308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1A228-85E0-482A-B01B-9D2FC10B3827}"/>
              </a:ext>
            </a:extLst>
          </p:cNvPr>
          <p:cNvSpPr txBox="1"/>
          <p:nvPr/>
        </p:nvSpPr>
        <p:spPr>
          <a:xfrm>
            <a:off x="160017" y="5999331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Weed emergence closed tunnel</a:t>
            </a:r>
          </a:p>
          <a:p>
            <a:r>
              <a:rPr lang="en-US" sz="1100" dirty="0"/>
              <a:t>Photo credit: Luize Lessmann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883F5-A1A5-4B35-9C27-933CEB7DDE8A}"/>
              </a:ext>
            </a:extLst>
          </p:cNvPr>
          <p:cNvSpPr txBox="1"/>
          <p:nvPr/>
        </p:nvSpPr>
        <p:spPr>
          <a:xfrm>
            <a:off x="6222800" y="6009895"/>
            <a:ext cx="4076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Weed emergence open tunnel</a:t>
            </a:r>
          </a:p>
          <a:p>
            <a:r>
              <a:rPr lang="en-US" sz="1100" dirty="0"/>
              <a:t>Photo credit: Luize Lessmann</a:t>
            </a:r>
          </a:p>
        </p:txBody>
      </p:sp>
    </p:spTree>
    <p:extLst>
      <p:ext uri="{BB962C8B-B14F-4D97-AF65-F5344CB8AC3E}">
        <p14:creationId xmlns:p14="http://schemas.microsoft.com/office/powerpoint/2010/main" val="33127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672f69-4e88-4aa0-961f-6cff191a057e" xsi:nil="true"/>
    <lcf76f155ced4ddcb4097134ff3c332f xmlns="6077285b-f742-4909-9491-d74b844920b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DE4C8D9189B49B4A1BF859778E5B9" ma:contentTypeVersion="15" ma:contentTypeDescription="Create a new document." ma:contentTypeScope="" ma:versionID="e14bafba0c86b5f5e5c6248a7a89ffdb">
  <xsd:schema xmlns:xsd="http://www.w3.org/2001/XMLSchema" xmlns:xs="http://www.w3.org/2001/XMLSchema" xmlns:p="http://schemas.microsoft.com/office/2006/metadata/properties" xmlns:ns2="6077285b-f742-4909-9491-d74b844920b7" xmlns:ns3="da672f69-4e88-4aa0-961f-6cff191a057e" targetNamespace="http://schemas.microsoft.com/office/2006/metadata/properties" ma:root="true" ma:fieldsID="6dfaf7e15eef490bba9e3e7c2bae6062" ns2:_="" ns3:_="">
    <xsd:import namespace="6077285b-f742-4909-9491-d74b844920b7"/>
    <xsd:import namespace="da672f69-4e88-4aa0-961f-6cff191a0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7285b-f742-4909-9491-d74b844920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560d88b-9459-45c3-8a30-9c03b99f5b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72f69-4e88-4aa0-961f-6cff191a0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43a41d4-0972-48ac-a3c2-5f68aba9f406}" ma:internalName="TaxCatchAll" ma:showField="CatchAllData" ma:web="da672f69-4e88-4aa0-961f-6cff191a0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CDE02B-AAAD-4C85-A57F-7C7D5564659F}">
  <ds:schemaRefs>
    <ds:schemaRef ds:uri="http://purl.org/dc/elements/1.1/"/>
    <ds:schemaRef ds:uri="da672f69-4e88-4aa0-961f-6cff191a057e"/>
    <ds:schemaRef ds:uri="http://purl.org/dc/dcmitype/"/>
    <ds:schemaRef ds:uri="http://schemas.microsoft.com/office/2006/documentManagement/types"/>
    <ds:schemaRef ds:uri="http://schemas.microsoft.com/office/infopath/2007/PartnerControls"/>
    <ds:schemaRef ds:uri="6077285b-f742-4909-9491-d74b844920b7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40F64E-172E-4BBC-8608-17FDB8310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2187E1-BAF1-4FEC-9861-C5FFB6C86D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77285b-f742-4909-9491-d74b844920b7"/>
    <ds:schemaRef ds:uri="da672f69-4e88-4aa0-961f-6cff191a05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10827</TotalTime>
  <Words>1936</Words>
  <Application>Microsoft Office PowerPoint</Application>
  <PresentationFormat>Widescreen</PresentationFormat>
  <Paragraphs>976</Paragraphs>
  <Slides>40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Gentium Book Basic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Southern Blight  (Agroathelia rolfsii)</vt:lpstr>
      <vt:lpstr>Rhizoctonia Rot  (Rhizoctonia solani)</vt:lpstr>
      <vt:lpstr>Fusarium Wilt  (Fusarium oxysporum)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air temperature April through November</vt:lpstr>
      <vt:lpstr>High tunnel temperature April through November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Southern Blight</vt:lpstr>
      <vt:lpstr>Rhizoctonia Rot</vt:lpstr>
      <vt:lpstr>Fusarium Wilt</vt:lpstr>
      <vt:lpstr>PowerPoint Presentation</vt:lpstr>
      <vt:lpstr>PowerPoint Presentation</vt:lpstr>
      <vt:lpstr>PowerPoint Presentation</vt:lpstr>
      <vt:lpstr>Thank you!  Questions? Email: rachel.rudolph@uky.edu or annettew@utk.edu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L</dc:creator>
  <cp:lastModifiedBy>Rudolph, Rachel E.</cp:lastModifiedBy>
  <cp:revision>370</cp:revision>
  <dcterms:created xsi:type="dcterms:W3CDTF">2021-09-26T21:47:07Z</dcterms:created>
  <dcterms:modified xsi:type="dcterms:W3CDTF">2025-02-13T17:48:09Z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0x01010020CDE4C8D9189B49B4A1BF859778E5B9</vt:lpwstr>
  </property>
</Properties>
</file>