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91" d="100"/>
          <a:sy n="91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081D-481E-4043-AF4E-C54B05F071DD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5073-547E-4A49-A382-55DA5C486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37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081D-481E-4043-AF4E-C54B05F071DD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5073-547E-4A49-A382-55DA5C486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8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081D-481E-4043-AF4E-C54B05F071DD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5073-547E-4A49-A382-55DA5C486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21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081D-481E-4043-AF4E-C54B05F071DD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5073-547E-4A49-A382-55DA5C486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2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081D-481E-4043-AF4E-C54B05F071DD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5073-547E-4A49-A382-55DA5C486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11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081D-481E-4043-AF4E-C54B05F071DD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5073-547E-4A49-A382-55DA5C486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56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081D-481E-4043-AF4E-C54B05F071DD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5073-547E-4A49-A382-55DA5C486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3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081D-481E-4043-AF4E-C54B05F071DD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5073-547E-4A49-A382-55DA5C486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06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081D-481E-4043-AF4E-C54B05F071DD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5073-547E-4A49-A382-55DA5C486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24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081D-481E-4043-AF4E-C54B05F071DD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5073-547E-4A49-A382-55DA5C486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59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081D-481E-4043-AF4E-C54B05F071DD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5073-547E-4A49-A382-55DA5C486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63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A081D-481E-4043-AF4E-C54B05F071DD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F5073-547E-4A49-A382-55DA5C486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3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 before training</a:t>
            </a:r>
          </a:p>
        </p:txBody>
      </p:sp>
      <p:pic>
        <p:nvPicPr>
          <p:cNvPr id="13" name="Picture 2" descr="245709b2-6e4c-4e00-b01b-764c3c08738d@namprd1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7" b="6015"/>
          <a:stretch/>
        </p:blipFill>
        <p:spPr bwMode="auto">
          <a:xfrm>
            <a:off x="785330" y="1825625"/>
            <a:ext cx="7315200" cy="420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853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to ranch managers</a:t>
            </a:r>
          </a:p>
        </p:txBody>
      </p:sp>
      <p:pic>
        <p:nvPicPr>
          <p:cNvPr id="16" name="Picture 3" descr="c33e912c-9848-44d0-888a-1ff1b38dda14@namprd1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1" b="16089"/>
          <a:stretch/>
        </p:blipFill>
        <p:spPr bwMode="auto">
          <a:xfrm>
            <a:off x="922619" y="1825625"/>
            <a:ext cx="7315200" cy="436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660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in </a:t>
            </a:r>
            <a:r>
              <a:rPr lang="en-US"/>
              <a:t>the field</a:t>
            </a:r>
            <a:endParaRPr lang="en-US" dirty="0"/>
          </a:p>
        </p:txBody>
      </p:sp>
      <p:pic>
        <p:nvPicPr>
          <p:cNvPr id="9" name="Picture 2" descr="fc9cd126-b86d-4bb8-81fa-f1b9d901c5e1@namprd1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6" b="16923"/>
          <a:stretch/>
        </p:blipFill>
        <p:spPr bwMode="auto">
          <a:xfrm>
            <a:off x="739961" y="1825625"/>
            <a:ext cx="7315200" cy="415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116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11</Words>
  <Application>Microsoft Office PowerPoint</Application>
  <PresentationFormat>On-screen Show (4:3)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Installation before training</vt:lpstr>
      <vt:lpstr>Presentation to ranch managers</vt:lpstr>
      <vt:lpstr>Discussion in the field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Installation before training</dc:title>
  <dc:creator>Olivier Jerphagnon</dc:creator>
  <cp:lastModifiedBy>Olivier Jerphagnon</cp:lastModifiedBy>
  <cp:revision>2</cp:revision>
  <dcterms:created xsi:type="dcterms:W3CDTF">2018-01-16T01:26:44Z</dcterms:created>
  <dcterms:modified xsi:type="dcterms:W3CDTF">2018-01-16T02:11:54Z</dcterms:modified>
</cp:coreProperties>
</file>