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723DE-4435-42A4-82FF-621BE00D6A74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D527B-3566-4BCB-BC57-7B6FC3190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390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723DE-4435-42A4-82FF-621BE00D6A74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D527B-3566-4BCB-BC57-7B6FC3190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75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723DE-4435-42A4-82FF-621BE00D6A74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D527B-3566-4BCB-BC57-7B6FC3190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910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723DE-4435-42A4-82FF-621BE00D6A74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D527B-3566-4BCB-BC57-7B6FC3190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1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723DE-4435-42A4-82FF-621BE00D6A74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D527B-3566-4BCB-BC57-7B6FC3190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289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723DE-4435-42A4-82FF-621BE00D6A74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D527B-3566-4BCB-BC57-7B6FC3190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703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723DE-4435-42A4-82FF-621BE00D6A74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D527B-3566-4BCB-BC57-7B6FC3190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7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723DE-4435-42A4-82FF-621BE00D6A74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D527B-3566-4BCB-BC57-7B6FC3190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54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723DE-4435-42A4-82FF-621BE00D6A74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D527B-3566-4BCB-BC57-7B6FC3190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765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723DE-4435-42A4-82FF-621BE00D6A74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D527B-3566-4BCB-BC57-7B6FC3190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505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723DE-4435-42A4-82FF-621BE00D6A74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D527B-3566-4BCB-BC57-7B6FC3190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242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723DE-4435-42A4-82FF-621BE00D6A74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D527B-3566-4BCB-BC57-7B6FC3190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243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0950" y="875527"/>
            <a:ext cx="9167713" cy="5510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280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1235" y="799307"/>
            <a:ext cx="8708310" cy="5222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25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A. Fay Benson</dc:creator>
  <cp:lastModifiedBy>A. Fay Benson</cp:lastModifiedBy>
  <cp:revision>2</cp:revision>
  <dcterms:created xsi:type="dcterms:W3CDTF">2022-03-17T13:46:22Z</dcterms:created>
  <dcterms:modified xsi:type="dcterms:W3CDTF">2022-03-17T13:48:31Z</dcterms:modified>
</cp:coreProperties>
</file>