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svg" ContentType="image/svg+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57" r:id="rId3"/>
    <p:sldId id="405" r:id="rId4"/>
    <p:sldId id="406" r:id="rId5"/>
    <p:sldId id="413" r:id="rId6"/>
    <p:sldId id="414" r:id="rId7"/>
    <p:sldId id="412" r:id="rId8"/>
    <p:sldId id="409" r:id="rId9"/>
    <p:sldId id="415" r:id="rId10"/>
    <p:sldId id="410" r:id="rId11"/>
    <p:sldId id="411" r:id="rId12"/>
    <p:sldId id="487" r:id="rId13"/>
    <p:sldId id="264" r:id="rId14"/>
    <p:sldId id="275" r:id="rId15"/>
    <p:sldId id="276" r:id="rId16"/>
    <p:sldId id="277" r:id="rId17"/>
    <p:sldId id="278" r:id="rId18"/>
    <p:sldId id="267" r:id="rId19"/>
    <p:sldId id="279" r:id="rId20"/>
    <p:sldId id="488" r:id="rId21"/>
    <p:sldId id="489" r:id="rId22"/>
    <p:sldId id="490" r:id="rId23"/>
    <p:sldId id="280" r:id="rId24"/>
    <p:sldId id="495" r:id="rId25"/>
    <p:sldId id="496" r:id="rId26"/>
    <p:sldId id="497" r:id="rId27"/>
    <p:sldId id="259" r:id="rId28"/>
    <p:sldId id="260" r:id="rId29"/>
    <p:sldId id="261" r:id="rId30"/>
    <p:sldId id="499" r:id="rId31"/>
    <p:sldId id="262" r:id="rId32"/>
    <p:sldId id="263" r:id="rId33"/>
    <p:sldId id="281" r:id="rId34"/>
    <p:sldId id="265" r:id="rId35"/>
    <p:sldId id="498" r:id="rId36"/>
    <p:sldId id="337" r:id="rId37"/>
    <p:sldId id="266" r:id="rId38"/>
    <p:sldId id="271" r:id="rId39"/>
    <p:sldId id="272" r:id="rId40"/>
    <p:sldId id="273" r:id="rId41"/>
    <p:sldId id="274" r:id="rId42"/>
    <p:sldId id="268" r:id="rId43"/>
    <p:sldId id="269" r:id="rId44"/>
    <p:sldId id="270" r:id="rId45"/>
    <p:sldId id="500"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p:restoredTop sz="94268"/>
  </p:normalViewPr>
  <p:slideViewPr>
    <p:cSldViewPr snapToGrid="0" snapToObjects="1">
      <p:cViewPr varScale="1">
        <p:scale>
          <a:sx n="74" d="100"/>
          <a:sy n="74" d="100"/>
        </p:scale>
        <p:origin x="704" y="18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svg"/><Relationship Id="rId5" Type="http://schemas.openxmlformats.org/officeDocument/2006/relationships/image" Target="../media/image27.png"/><Relationship Id="rId6" Type="http://schemas.openxmlformats.org/officeDocument/2006/relationships/image" Target="../media/image30.svg"/><Relationship Id="rId1" Type="http://schemas.openxmlformats.org/officeDocument/2006/relationships/image" Target="../media/image25.png"/><Relationship Id="rId2" Type="http://schemas.openxmlformats.org/officeDocument/2006/relationships/image" Target="../media/image26.svg"/></Relationships>
</file>

<file path=ppt/diagrams/_rels/data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svg"/><Relationship Id="rId5" Type="http://schemas.openxmlformats.org/officeDocument/2006/relationships/image" Target="../media/image30.png"/><Relationship Id="rId6" Type="http://schemas.openxmlformats.org/officeDocument/2006/relationships/image" Target="../media/image36.svg"/><Relationship Id="rId1" Type="http://schemas.openxmlformats.org/officeDocument/2006/relationships/image" Target="../media/image28.png"/><Relationship Id="rId2"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svg"/><Relationship Id="rId5" Type="http://schemas.openxmlformats.org/officeDocument/2006/relationships/image" Target="../media/image27.png"/><Relationship Id="rId6" Type="http://schemas.openxmlformats.org/officeDocument/2006/relationships/image" Target="../media/image30.svg"/><Relationship Id="rId1" Type="http://schemas.openxmlformats.org/officeDocument/2006/relationships/image" Target="../media/image25.png"/><Relationship Id="rId2"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4.svg"/><Relationship Id="rId5" Type="http://schemas.openxmlformats.org/officeDocument/2006/relationships/image" Target="../media/image30.png"/><Relationship Id="rId6" Type="http://schemas.openxmlformats.org/officeDocument/2006/relationships/image" Target="../media/image36.svg"/><Relationship Id="rId1" Type="http://schemas.openxmlformats.org/officeDocument/2006/relationships/image" Target="../media/image28.png"/><Relationship Id="rId2"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E87A10-DFEA-454C-ACAD-4574A7807768}" type="doc">
      <dgm:prSet loTypeId="urn:microsoft.com/office/officeart/2005/8/layout/vList5" loCatId="list" qsTypeId="urn:microsoft.com/office/officeart/2005/8/quickstyle/simple1" qsCatId="simple" csTypeId="urn:microsoft.com/office/officeart/2005/8/colors/accent4_2" csCatId="accent4"/>
      <dgm:spPr/>
      <dgm:t>
        <a:bodyPr/>
        <a:lstStyle/>
        <a:p>
          <a:endParaRPr lang="en-US"/>
        </a:p>
      </dgm:t>
    </dgm:pt>
    <dgm:pt modelId="{5261E36A-FEB8-473A-A562-C6D7135E07D4}">
      <dgm:prSet/>
      <dgm:spPr/>
      <dgm:t>
        <a:bodyPr/>
        <a:lstStyle/>
        <a:p>
          <a:r>
            <a:rPr lang="en-US" b="1"/>
            <a:t>Primary Nutrients:</a:t>
          </a:r>
          <a:r>
            <a:rPr lang="en-US"/>
            <a:t> Nitrogen (N), phosphorus (P), potassium (K).</a:t>
          </a:r>
        </a:p>
      </dgm:t>
    </dgm:pt>
    <dgm:pt modelId="{CE819102-F638-4020-9E23-ED9DB6AEEDDD}" type="parTrans" cxnId="{9FAF8FA0-5BEF-4643-B79C-40B94E5BD8F6}">
      <dgm:prSet/>
      <dgm:spPr/>
      <dgm:t>
        <a:bodyPr/>
        <a:lstStyle/>
        <a:p>
          <a:endParaRPr lang="en-US"/>
        </a:p>
      </dgm:t>
    </dgm:pt>
    <dgm:pt modelId="{73DBACF3-7005-4B5C-8AFD-785F7971AEC1}" type="sibTrans" cxnId="{9FAF8FA0-5BEF-4643-B79C-40B94E5BD8F6}">
      <dgm:prSet/>
      <dgm:spPr/>
      <dgm:t>
        <a:bodyPr/>
        <a:lstStyle/>
        <a:p>
          <a:endParaRPr lang="en-US"/>
        </a:p>
      </dgm:t>
    </dgm:pt>
    <dgm:pt modelId="{C0F84AA0-5853-408D-9D5C-DD7A045EB039}">
      <dgm:prSet/>
      <dgm:spPr/>
      <dgm:t>
        <a:bodyPr/>
        <a:lstStyle/>
        <a:p>
          <a:r>
            <a:rPr lang="en-US" b="1"/>
            <a:t>Nitrogen:</a:t>
          </a:r>
          <a:r>
            <a:rPr lang="en-US"/>
            <a:t> Promotes leaf and stem growth.</a:t>
          </a:r>
        </a:p>
      </dgm:t>
    </dgm:pt>
    <dgm:pt modelId="{F0736902-A2DC-4450-994B-3E138D472319}" type="parTrans" cxnId="{C90F008D-8C21-49B7-A028-D5D86012A756}">
      <dgm:prSet/>
      <dgm:spPr/>
      <dgm:t>
        <a:bodyPr/>
        <a:lstStyle/>
        <a:p>
          <a:endParaRPr lang="en-US"/>
        </a:p>
      </dgm:t>
    </dgm:pt>
    <dgm:pt modelId="{6C40BA16-1227-4AC2-8CE1-1781EF52A4E6}" type="sibTrans" cxnId="{C90F008D-8C21-49B7-A028-D5D86012A756}">
      <dgm:prSet/>
      <dgm:spPr/>
      <dgm:t>
        <a:bodyPr/>
        <a:lstStyle/>
        <a:p>
          <a:endParaRPr lang="en-US"/>
        </a:p>
      </dgm:t>
    </dgm:pt>
    <dgm:pt modelId="{5BECCB44-78B3-4FFD-8E85-1BE88DDF09C0}">
      <dgm:prSet/>
      <dgm:spPr/>
      <dgm:t>
        <a:bodyPr/>
        <a:lstStyle/>
        <a:p>
          <a:r>
            <a:rPr lang="en-US" b="1"/>
            <a:t>Phosphorus:</a:t>
          </a:r>
          <a:r>
            <a:rPr lang="en-US"/>
            <a:t> Supports root development and flowering.</a:t>
          </a:r>
        </a:p>
      </dgm:t>
    </dgm:pt>
    <dgm:pt modelId="{56BA1D0D-D05F-475F-BDDE-FFD654FC4384}" type="parTrans" cxnId="{72B5D543-7A35-4244-B8C5-E22E86733551}">
      <dgm:prSet/>
      <dgm:spPr/>
      <dgm:t>
        <a:bodyPr/>
        <a:lstStyle/>
        <a:p>
          <a:endParaRPr lang="en-US"/>
        </a:p>
      </dgm:t>
    </dgm:pt>
    <dgm:pt modelId="{6BBD1938-33F1-4B3C-B3E3-823B562430CB}" type="sibTrans" cxnId="{72B5D543-7A35-4244-B8C5-E22E86733551}">
      <dgm:prSet/>
      <dgm:spPr/>
      <dgm:t>
        <a:bodyPr/>
        <a:lstStyle/>
        <a:p>
          <a:endParaRPr lang="en-US"/>
        </a:p>
      </dgm:t>
    </dgm:pt>
    <dgm:pt modelId="{8976B287-3D4D-4713-8134-2E62C7565100}">
      <dgm:prSet/>
      <dgm:spPr/>
      <dgm:t>
        <a:bodyPr/>
        <a:lstStyle/>
        <a:p>
          <a:r>
            <a:rPr lang="en-US" b="1"/>
            <a:t>Potassium:</a:t>
          </a:r>
          <a:r>
            <a:rPr lang="en-US"/>
            <a:t> Enhances overall plant health and disease resistance.</a:t>
          </a:r>
        </a:p>
      </dgm:t>
    </dgm:pt>
    <dgm:pt modelId="{815457A4-CB6B-4BB1-956F-05B154D2304D}" type="parTrans" cxnId="{53179EEA-CAFD-474F-9D75-24578FF1F09A}">
      <dgm:prSet/>
      <dgm:spPr/>
      <dgm:t>
        <a:bodyPr/>
        <a:lstStyle/>
        <a:p>
          <a:endParaRPr lang="en-US"/>
        </a:p>
      </dgm:t>
    </dgm:pt>
    <dgm:pt modelId="{38099EBA-7CED-4874-950E-95F5EB69354C}" type="sibTrans" cxnId="{53179EEA-CAFD-474F-9D75-24578FF1F09A}">
      <dgm:prSet/>
      <dgm:spPr/>
      <dgm:t>
        <a:bodyPr/>
        <a:lstStyle/>
        <a:p>
          <a:endParaRPr lang="en-US"/>
        </a:p>
      </dgm:t>
    </dgm:pt>
    <dgm:pt modelId="{004C52FC-8711-46BF-A92E-51A497B04C40}">
      <dgm:prSet/>
      <dgm:spPr/>
      <dgm:t>
        <a:bodyPr/>
        <a:lstStyle/>
        <a:p>
          <a:r>
            <a:rPr lang="en-US" b="1"/>
            <a:t>Secondary Nutrients:</a:t>
          </a:r>
          <a:r>
            <a:rPr lang="en-US"/>
            <a:t> Calcium (Ca), magnesium (Mg), sulfur (S).</a:t>
          </a:r>
        </a:p>
      </dgm:t>
    </dgm:pt>
    <dgm:pt modelId="{3D8403AD-79D2-4A8E-A992-D41B13E0C603}" type="parTrans" cxnId="{29B86666-5361-412D-8BFC-03052FEFF47A}">
      <dgm:prSet/>
      <dgm:spPr/>
      <dgm:t>
        <a:bodyPr/>
        <a:lstStyle/>
        <a:p>
          <a:endParaRPr lang="en-US"/>
        </a:p>
      </dgm:t>
    </dgm:pt>
    <dgm:pt modelId="{A8D705CF-C3EA-45EA-A06D-9597BB39354C}" type="sibTrans" cxnId="{29B86666-5361-412D-8BFC-03052FEFF47A}">
      <dgm:prSet/>
      <dgm:spPr/>
      <dgm:t>
        <a:bodyPr/>
        <a:lstStyle/>
        <a:p>
          <a:endParaRPr lang="en-US"/>
        </a:p>
      </dgm:t>
    </dgm:pt>
    <dgm:pt modelId="{D093B0EC-9752-47AE-AC2A-EEC452B9662D}">
      <dgm:prSet/>
      <dgm:spPr/>
      <dgm:t>
        <a:bodyPr/>
        <a:lstStyle/>
        <a:p>
          <a:r>
            <a:rPr lang="en-US" b="1"/>
            <a:t>Calcium:</a:t>
          </a:r>
          <a:r>
            <a:rPr lang="en-US"/>
            <a:t> Strengthens cell walls and improves soil structure.</a:t>
          </a:r>
        </a:p>
      </dgm:t>
    </dgm:pt>
    <dgm:pt modelId="{152783C5-2212-4540-B373-F7E0BC2C701C}" type="parTrans" cxnId="{82E97A93-EF40-4838-A2D7-7D959F579722}">
      <dgm:prSet/>
      <dgm:spPr/>
      <dgm:t>
        <a:bodyPr/>
        <a:lstStyle/>
        <a:p>
          <a:endParaRPr lang="en-US"/>
        </a:p>
      </dgm:t>
    </dgm:pt>
    <dgm:pt modelId="{EC578EE0-D8AE-485C-AE1E-28F925B5450D}" type="sibTrans" cxnId="{82E97A93-EF40-4838-A2D7-7D959F579722}">
      <dgm:prSet/>
      <dgm:spPr/>
      <dgm:t>
        <a:bodyPr/>
        <a:lstStyle/>
        <a:p>
          <a:endParaRPr lang="en-US"/>
        </a:p>
      </dgm:t>
    </dgm:pt>
    <dgm:pt modelId="{8A04B44E-013B-450B-9FF7-CD336A7D2897}">
      <dgm:prSet/>
      <dgm:spPr/>
      <dgm:t>
        <a:bodyPr/>
        <a:lstStyle/>
        <a:p>
          <a:r>
            <a:rPr lang="en-US" b="1"/>
            <a:t>Magnesium:</a:t>
          </a:r>
          <a:r>
            <a:rPr lang="en-US"/>
            <a:t> Central component of chlorophyll and aids in photosynthesis.</a:t>
          </a:r>
        </a:p>
      </dgm:t>
    </dgm:pt>
    <dgm:pt modelId="{937C6712-3D63-4170-AEC0-66692945F566}" type="parTrans" cxnId="{E7D48E39-91BB-4517-9B52-40EB22019B59}">
      <dgm:prSet/>
      <dgm:spPr/>
      <dgm:t>
        <a:bodyPr/>
        <a:lstStyle/>
        <a:p>
          <a:endParaRPr lang="en-US"/>
        </a:p>
      </dgm:t>
    </dgm:pt>
    <dgm:pt modelId="{AB82227B-55C7-4C07-9BD4-70782EA7F54E}" type="sibTrans" cxnId="{E7D48E39-91BB-4517-9B52-40EB22019B59}">
      <dgm:prSet/>
      <dgm:spPr/>
      <dgm:t>
        <a:bodyPr/>
        <a:lstStyle/>
        <a:p>
          <a:endParaRPr lang="en-US"/>
        </a:p>
      </dgm:t>
    </dgm:pt>
    <dgm:pt modelId="{37EFA90A-209B-4841-82B0-B579125C1B4F}">
      <dgm:prSet/>
      <dgm:spPr/>
      <dgm:t>
        <a:bodyPr/>
        <a:lstStyle/>
        <a:p>
          <a:r>
            <a:rPr lang="en-US" b="1"/>
            <a:t>Sulfur:</a:t>
          </a:r>
          <a:r>
            <a:rPr lang="en-US"/>
            <a:t> Important for protein synthesis and enzyme function.</a:t>
          </a:r>
        </a:p>
      </dgm:t>
    </dgm:pt>
    <dgm:pt modelId="{F94F9BD7-53F1-40DE-B61F-7D2EF8A9295A}" type="parTrans" cxnId="{2D0243DD-AA35-4BCD-9B7C-2B97D8F6D2E8}">
      <dgm:prSet/>
      <dgm:spPr/>
      <dgm:t>
        <a:bodyPr/>
        <a:lstStyle/>
        <a:p>
          <a:endParaRPr lang="en-US"/>
        </a:p>
      </dgm:t>
    </dgm:pt>
    <dgm:pt modelId="{906E95E9-6D8B-4447-9926-C54954E4012C}" type="sibTrans" cxnId="{2D0243DD-AA35-4BCD-9B7C-2B97D8F6D2E8}">
      <dgm:prSet/>
      <dgm:spPr/>
      <dgm:t>
        <a:bodyPr/>
        <a:lstStyle/>
        <a:p>
          <a:endParaRPr lang="en-US"/>
        </a:p>
      </dgm:t>
    </dgm:pt>
    <dgm:pt modelId="{6579385D-4FCB-42C2-A16B-A3FBB754F6E0}">
      <dgm:prSet/>
      <dgm:spPr/>
      <dgm:t>
        <a:bodyPr/>
        <a:lstStyle/>
        <a:p>
          <a:r>
            <a:rPr lang="en-US" b="1"/>
            <a:t>Micronutrients:</a:t>
          </a:r>
          <a:r>
            <a:rPr lang="en-US"/>
            <a:t> Iron (Fe), manganese (Mn), zinc (Zn), copper (Cu), molybdenum (Mo), boron (B).</a:t>
          </a:r>
        </a:p>
      </dgm:t>
    </dgm:pt>
    <dgm:pt modelId="{13CD5D98-F7FC-4D75-8CB5-0B81D20EF6F5}" type="parTrans" cxnId="{8FF15AB4-789A-487A-8FAF-A03F9BC8D663}">
      <dgm:prSet/>
      <dgm:spPr/>
      <dgm:t>
        <a:bodyPr/>
        <a:lstStyle/>
        <a:p>
          <a:endParaRPr lang="en-US"/>
        </a:p>
      </dgm:t>
    </dgm:pt>
    <dgm:pt modelId="{84AB6580-F944-490D-8CF8-9AF5D7A96F0F}" type="sibTrans" cxnId="{8FF15AB4-789A-487A-8FAF-A03F9BC8D663}">
      <dgm:prSet/>
      <dgm:spPr/>
      <dgm:t>
        <a:bodyPr/>
        <a:lstStyle/>
        <a:p>
          <a:endParaRPr lang="en-US"/>
        </a:p>
      </dgm:t>
    </dgm:pt>
    <dgm:pt modelId="{80975733-C991-4BD3-8316-BA0F733B27C7}">
      <dgm:prSet/>
      <dgm:spPr/>
      <dgm:t>
        <a:bodyPr/>
        <a:lstStyle/>
        <a:p>
          <a:r>
            <a:rPr lang="en-US" b="1"/>
            <a:t>Function:</a:t>
          </a:r>
          <a:r>
            <a:rPr lang="en-US"/>
            <a:t> Support various biochemical processes in plants.</a:t>
          </a:r>
        </a:p>
      </dgm:t>
    </dgm:pt>
    <dgm:pt modelId="{C301CA34-5770-4EF0-929D-C88F81B3AF2F}" type="parTrans" cxnId="{4938F32B-07DF-4E27-9ADA-180A39EFBACC}">
      <dgm:prSet/>
      <dgm:spPr/>
      <dgm:t>
        <a:bodyPr/>
        <a:lstStyle/>
        <a:p>
          <a:endParaRPr lang="en-US"/>
        </a:p>
      </dgm:t>
    </dgm:pt>
    <dgm:pt modelId="{771585C8-9327-440C-B5E3-8322D4CCD482}" type="sibTrans" cxnId="{4938F32B-07DF-4E27-9ADA-180A39EFBACC}">
      <dgm:prSet/>
      <dgm:spPr/>
      <dgm:t>
        <a:bodyPr/>
        <a:lstStyle/>
        <a:p>
          <a:endParaRPr lang="en-US"/>
        </a:p>
      </dgm:t>
    </dgm:pt>
    <dgm:pt modelId="{CB757C48-96AD-584C-8237-67D84B57C32F}" type="pres">
      <dgm:prSet presAssocID="{06E87A10-DFEA-454C-ACAD-4574A7807768}" presName="Name0" presStyleCnt="0">
        <dgm:presLayoutVars>
          <dgm:dir/>
          <dgm:animLvl val="lvl"/>
          <dgm:resizeHandles val="exact"/>
        </dgm:presLayoutVars>
      </dgm:prSet>
      <dgm:spPr/>
      <dgm:t>
        <a:bodyPr/>
        <a:lstStyle/>
        <a:p>
          <a:endParaRPr lang="en-US"/>
        </a:p>
      </dgm:t>
    </dgm:pt>
    <dgm:pt modelId="{487FFC61-8329-6343-95F9-EE32A4CC91F8}" type="pres">
      <dgm:prSet presAssocID="{5261E36A-FEB8-473A-A562-C6D7135E07D4}" presName="linNode" presStyleCnt="0"/>
      <dgm:spPr/>
    </dgm:pt>
    <dgm:pt modelId="{2DE852F9-B5DC-9C46-A737-CB41E4999F75}" type="pres">
      <dgm:prSet presAssocID="{5261E36A-FEB8-473A-A562-C6D7135E07D4}" presName="parentText" presStyleLbl="node1" presStyleIdx="0" presStyleCnt="3">
        <dgm:presLayoutVars>
          <dgm:chMax val="1"/>
          <dgm:bulletEnabled val="1"/>
        </dgm:presLayoutVars>
      </dgm:prSet>
      <dgm:spPr/>
      <dgm:t>
        <a:bodyPr/>
        <a:lstStyle/>
        <a:p>
          <a:endParaRPr lang="en-US"/>
        </a:p>
      </dgm:t>
    </dgm:pt>
    <dgm:pt modelId="{F49AEFC0-8E15-2E41-A503-669018960D32}" type="pres">
      <dgm:prSet presAssocID="{5261E36A-FEB8-473A-A562-C6D7135E07D4}" presName="descendantText" presStyleLbl="alignAccFollowNode1" presStyleIdx="0" presStyleCnt="3">
        <dgm:presLayoutVars>
          <dgm:bulletEnabled val="1"/>
        </dgm:presLayoutVars>
      </dgm:prSet>
      <dgm:spPr/>
      <dgm:t>
        <a:bodyPr/>
        <a:lstStyle/>
        <a:p>
          <a:endParaRPr lang="en-US"/>
        </a:p>
      </dgm:t>
    </dgm:pt>
    <dgm:pt modelId="{C627715E-B5AD-934E-9982-3C840346FB41}" type="pres">
      <dgm:prSet presAssocID="{73DBACF3-7005-4B5C-8AFD-785F7971AEC1}" presName="sp" presStyleCnt="0"/>
      <dgm:spPr/>
    </dgm:pt>
    <dgm:pt modelId="{B4B51DB7-36DC-8745-8839-B232CAE6E7E0}" type="pres">
      <dgm:prSet presAssocID="{004C52FC-8711-46BF-A92E-51A497B04C40}" presName="linNode" presStyleCnt="0"/>
      <dgm:spPr/>
    </dgm:pt>
    <dgm:pt modelId="{F21B346C-086F-3F42-B73B-664FD4CEDD69}" type="pres">
      <dgm:prSet presAssocID="{004C52FC-8711-46BF-A92E-51A497B04C40}" presName="parentText" presStyleLbl="node1" presStyleIdx="1" presStyleCnt="3">
        <dgm:presLayoutVars>
          <dgm:chMax val="1"/>
          <dgm:bulletEnabled val="1"/>
        </dgm:presLayoutVars>
      </dgm:prSet>
      <dgm:spPr/>
      <dgm:t>
        <a:bodyPr/>
        <a:lstStyle/>
        <a:p>
          <a:endParaRPr lang="en-US"/>
        </a:p>
      </dgm:t>
    </dgm:pt>
    <dgm:pt modelId="{C7B01992-297A-F547-9CFE-445465C17ACB}" type="pres">
      <dgm:prSet presAssocID="{004C52FC-8711-46BF-A92E-51A497B04C40}" presName="descendantText" presStyleLbl="alignAccFollowNode1" presStyleIdx="1" presStyleCnt="3">
        <dgm:presLayoutVars>
          <dgm:bulletEnabled val="1"/>
        </dgm:presLayoutVars>
      </dgm:prSet>
      <dgm:spPr/>
      <dgm:t>
        <a:bodyPr/>
        <a:lstStyle/>
        <a:p>
          <a:endParaRPr lang="en-US"/>
        </a:p>
      </dgm:t>
    </dgm:pt>
    <dgm:pt modelId="{22EE9971-1B92-E345-8D13-900AB4504FAF}" type="pres">
      <dgm:prSet presAssocID="{A8D705CF-C3EA-45EA-A06D-9597BB39354C}" presName="sp" presStyleCnt="0"/>
      <dgm:spPr/>
    </dgm:pt>
    <dgm:pt modelId="{F63325EF-0F9C-8F47-BA1E-937BD5E2A1C7}" type="pres">
      <dgm:prSet presAssocID="{6579385D-4FCB-42C2-A16B-A3FBB754F6E0}" presName="linNode" presStyleCnt="0"/>
      <dgm:spPr/>
    </dgm:pt>
    <dgm:pt modelId="{2CA44307-CB03-904B-B344-92DD2E8D8BF3}" type="pres">
      <dgm:prSet presAssocID="{6579385D-4FCB-42C2-A16B-A3FBB754F6E0}" presName="parentText" presStyleLbl="node1" presStyleIdx="2" presStyleCnt="3">
        <dgm:presLayoutVars>
          <dgm:chMax val="1"/>
          <dgm:bulletEnabled val="1"/>
        </dgm:presLayoutVars>
      </dgm:prSet>
      <dgm:spPr/>
      <dgm:t>
        <a:bodyPr/>
        <a:lstStyle/>
        <a:p>
          <a:endParaRPr lang="en-US"/>
        </a:p>
      </dgm:t>
    </dgm:pt>
    <dgm:pt modelId="{EF5865F8-254C-484E-82C8-8182926D73B4}" type="pres">
      <dgm:prSet presAssocID="{6579385D-4FCB-42C2-A16B-A3FBB754F6E0}" presName="descendantText" presStyleLbl="alignAccFollowNode1" presStyleIdx="2" presStyleCnt="3">
        <dgm:presLayoutVars>
          <dgm:bulletEnabled val="1"/>
        </dgm:presLayoutVars>
      </dgm:prSet>
      <dgm:spPr/>
      <dgm:t>
        <a:bodyPr/>
        <a:lstStyle/>
        <a:p>
          <a:endParaRPr lang="en-US"/>
        </a:p>
      </dgm:t>
    </dgm:pt>
  </dgm:ptLst>
  <dgm:cxnLst>
    <dgm:cxn modelId="{29B86666-5361-412D-8BFC-03052FEFF47A}" srcId="{06E87A10-DFEA-454C-ACAD-4574A7807768}" destId="{004C52FC-8711-46BF-A92E-51A497B04C40}" srcOrd="1" destOrd="0" parTransId="{3D8403AD-79D2-4A8E-A992-D41B13E0C603}" sibTransId="{A8D705CF-C3EA-45EA-A06D-9597BB39354C}"/>
    <dgm:cxn modelId="{1BD8F1E6-0C7B-AF46-8E16-0D023CF04353}" type="presOf" srcId="{D093B0EC-9752-47AE-AC2A-EEC452B9662D}" destId="{C7B01992-297A-F547-9CFE-445465C17ACB}" srcOrd="0" destOrd="0" presId="urn:microsoft.com/office/officeart/2005/8/layout/vList5"/>
    <dgm:cxn modelId="{82E97A93-EF40-4838-A2D7-7D959F579722}" srcId="{004C52FC-8711-46BF-A92E-51A497B04C40}" destId="{D093B0EC-9752-47AE-AC2A-EEC452B9662D}" srcOrd="0" destOrd="0" parTransId="{152783C5-2212-4540-B373-F7E0BC2C701C}" sibTransId="{EC578EE0-D8AE-485C-AE1E-28F925B5450D}"/>
    <dgm:cxn modelId="{72B5D543-7A35-4244-B8C5-E22E86733551}" srcId="{5261E36A-FEB8-473A-A562-C6D7135E07D4}" destId="{5BECCB44-78B3-4FFD-8E85-1BE88DDF09C0}" srcOrd="1" destOrd="0" parTransId="{56BA1D0D-D05F-475F-BDDE-FFD654FC4384}" sibTransId="{6BBD1938-33F1-4B3C-B3E3-823B562430CB}"/>
    <dgm:cxn modelId="{C90F008D-8C21-49B7-A028-D5D86012A756}" srcId="{5261E36A-FEB8-473A-A562-C6D7135E07D4}" destId="{C0F84AA0-5853-408D-9D5C-DD7A045EB039}" srcOrd="0" destOrd="0" parTransId="{F0736902-A2DC-4450-994B-3E138D472319}" sibTransId="{6C40BA16-1227-4AC2-8CE1-1781EF52A4E6}"/>
    <dgm:cxn modelId="{4938F32B-07DF-4E27-9ADA-180A39EFBACC}" srcId="{6579385D-4FCB-42C2-A16B-A3FBB754F6E0}" destId="{80975733-C991-4BD3-8316-BA0F733B27C7}" srcOrd="0" destOrd="0" parTransId="{C301CA34-5770-4EF0-929D-C88F81B3AF2F}" sibTransId="{771585C8-9327-440C-B5E3-8322D4CCD482}"/>
    <dgm:cxn modelId="{E7D48E39-91BB-4517-9B52-40EB22019B59}" srcId="{004C52FC-8711-46BF-A92E-51A497B04C40}" destId="{8A04B44E-013B-450B-9FF7-CD336A7D2897}" srcOrd="1" destOrd="0" parTransId="{937C6712-3D63-4170-AEC0-66692945F566}" sibTransId="{AB82227B-55C7-4C07-9BD4-70782EA7F54E}"/>
    <dgm:cxn modelId="{5F20DBEB-8B1A-5A4C-84FA-7F93E13FBDCD}" type="presOf" srcId="{6579385D-4FCB-42C2-A16B-A3FBB754F6E0}" destId="{2CA44307-CB03-904B-B344-92DD2E8D8BF3}" srcOrd="0" destOrd="0" presId="urn:microsoft.com/office/officeart/2005/8/layout/vList5"/>
    <dgm:cxn modelId="{C39ADC27-2E77-3244-B095-9B62B612FCFB}" type="presOf" srcId="{004C52FC-8711-46BF-A92E-51A497B04C40}" destId="{F21B346C-086F-3F42-B73B-664FD4CEDD69}" srcOrd="0" destOrd="0" presId="urn:microsoft.com/office/officeart/2005/8/layout/vList5"/>
    <dgm:cxn modelId="{EEFB3403-9FFD-A848-BE3E-151D4D3FE9D4}" type="presOf" srcId="{8A04B44E-013B-450B-9FF7-CD336A7D2897}" destId="{C7B01992-297A-F547-9CFE-445465C17ACB}" srcOrd="0" destOrd="1" presId="urn:microsoft.com/office/officeart/2005/8/layout/vList5"/>
    <dgm:cxn modelId="{9FAF8FA0-5BEF-4643-B79C-40B94E5BD8F6}" srcId="{06E87A10-DFEA-454C-ACAD-4574A7807768}" destId="{5261E36A-FEB8-473A-A562-C6D7135E07D4}" srcOrd="0" destOrd="0" parTransId="{CE819102-F638-4020-9E23-ED9DB6AEEDDD}" sibTransId="{73DBACF3-7005-4B5C-8AFD-785F7971AEC1}"/>
    <dgm:cxn modelId="{53179EEA-CAFD-474F-9D75-24578FF1F09A}" srcId="{5261E36A-FEB8-473A-A562-C6D7135E07D4}" destId="{8976B287-3D4D-4713-8134-2E62C7565100}" srcOrd="2" destOrd="0" parTransId="{815457A4-CB6B-4BB1-956F-05B154D2304D}" sibTransId="{38099EBA-7CED-4874-950E-95F5EB69354C}"/>
    <dgm:cxn modelId="{18657233-1C65-7642-BFCE-96DAF75275BE}" type="presOf" srcId="{5261E36A-FEB8-473A-A562-C6D7135E07D4}" destId="{2DE852F9-B5DC-9C46-A737-CB41E4999F75}" srcOrd="0" destOrd="0" presId="urn:microsoft.com/office/officeart/2005/8/layout/vList5"/>
    <dgm:cxn modelId="{8FF15AB4-789A-487A-8FAF-A03F9BC8D663}" srcId="{06E87A10-DFEA-454C-ACAD-4574A7807768}" destId="{6579385D-4FCB-42C2-A16B-A3FBB754F6E0}" srcOrd="2" destOrd="0" parTransId="{13CD5D98-F7FC-4D75-8CB5-0B81D20EF6F5}" sibTransId="{84AB6580-F944-490D-8CF8-9AF5D7A96F0F}"/>
    <dgm:cxn modelId="{FAE02489-8214-F54D-8F35-46CFFDCF094C}" type="presOf" srcId="{37EFA90A-209B-4841-82B0-B579125C1B4F}" destId="{C7B01992-297A-F547-9CFE-445465C17ACB}" srcOrd="0" destOrd="2" presId="urn:microsoft.com/office/officeart/2005/8/layout/vList5"/>
    <dgm:cxn modelId="{2D0243DD-AA35-4BCD-9B7C-2B97D8F6D2E8}" srcId="{004C52FC-8711-46BF-A92E-51A497B04C40}" destId="{37EFA90A-209B-4841-82B0-B579125C1B4F}" srcOrd="2" destOrd="0" parTransId="{F94F9BD7-53F1-40DE-B61F-7D2EF8A9295A}" sibTransId="{906E95E9-6D8B-4447-9926-C54954E4012C}"/>
    <dgm:cxn modelId="{1C8D2CAD-75B6-2D4A-8D47-5C2F09AB3758}" type="presOf" srcId="{C0F84AA0-5853-408D-9D5C-DD7A045EB039}" destId="{F49AEFC0-8E15-2E41-A503-669018960D32}" srcOrd="0" destOrd="0" presId="urn:microsoft.com/office/officeart/2005/8/layout/vList5"/>
    <dgm:cxn modelId="{218CC1AD-5E65-C64E-8BAB-3D55F66B13E2}" type="presOf" srcId="{06E87A10-DFEA-454C-ACAD-4574A7807768}" destId="{CB757C48-96AD-584C-8237-67D84B57C32F}" srcOrd="0" destOrd="0" presId="urn:microsoft.com/office/officeart/2005/8/layout/vList5"/>
    <dgm:cxn modelId="{A87E2A94-15F7-6D47-A9F0-AA89F32C460B}" type="presOf" srcId="{8976B287-3D4D-4713-8134-2E62C7565100}" destId="{F49AEFC0-8E15-2E41-A503-669018960D32}" srcOrd="0" destOrd="2" presId="urn:microsoft.com/office/officeart/2005/8/layout/vList5"/>
    <dgm:cxn modelId="{4706B150-1C86-4141-A876-D3A2B03DA560}" type="presOf" srcId="{5BECCB44-78B3-4FFD-8E85-1BE88DDF09C0}" destId="{F49AEFC0-8E15-2E41-A503-669018960D32}" srcOrd="0" destOrd="1" presId="urn:microsoft.com/office/officeart/2005/8/layout/vList5"/>
    <dgm:cxn modelId="{A374D491-E402-EC48-A25E-E507086B2C59}" type="presOf" srcId="{80975733-C991-4BD3-8316-BA0F733B27C7}" destId="{EF5865F8-254C-484E-82C8-8182926D73B4}" srcOrd="0" destOrd="0" presId="urn:microsoft.com/office/officeart/2005/8/layout/vList5"/>
    <dgm:cxn modelId="{47C62957-D471-A84F-89EC-0AF0F963D571}" type="presParOf" srcId="{CB757C48-96AD-584C-8237-67D84B57C32F}" destId="{487FFC61-8329-6343-95F9-EE32A4CC91F8}" srcOrd="0" destOrd="0" presId="urn:microsoft.com/office/officeart/2005/8/layout/vList5"/>
    <dgm:cxn modelId="{27D9EE31-C6C7-994D-8B56-007A823D573D}" type="presParOf" srcId="{487FFC61-8329-6343-95F9-EE32A4CC91F8}" destId="{2DE852F9-B5DC-9C46-A737-CB41E4999F75}" srcOrd="0" destOrd="0" presId="urn:microsoft.com/office/officeart/2005/8/layout/vList5"/>
    <dgm:cxn modelId="{652DBE48-5CBA-0F45-A3F7-9FEC05D0DBD6}" type="presParOf" srcId="{487FFC61-8329-6343-95F9-EE32A4CC91F8}" destId="{F49AEFC0-8E15-2E41-A503-669018960D32}" srcOrd="1" destOrd="0" presId="urn:microsoft.com/office/officeart/2005/8/layout/vList5"/>
    <dgm:cxn modelId="{F01547FE-7D44-E543-A429-DDE4AC121745}" type="presParOf" srcId="{CB757C48-96AD-584C-8237-67D84B57C32F}" destId="{C627715E-B5AD-934E-9982-3C840346FB41}" srcOrd="1" destOrd="0" presId="urn:microsoft.com/office/officeart/2005/8/layout/vList5"/>
    <dgm:cxn modelId="{F163055D-04B7-5C4B-9BE7-559EF9367F3A}" type="presParOf" srcId="{CB757C48-96AD-584C-8237-67D84B57C32F}" destId="{B4B51DB7-36DC-8745-8839-B232CAE6E7E0}" srcOrd="2" destOrd="0" presId="urn:microsoft.com/office/officeart/2005/8/layout/vList5"/>
    <dgm:cxn modelId="{63B28AF8-D9EC-1349-8E2E-C36805AB82FB}" type="presParOf" srcId="{B4B51DB7-36DC-8745-8839-B232CAE6E7E0}" destId="{F21B346C-086F-3F42-B73B-664FD4CEDD69}" srcOrd="0" destOrd="0" presId="urn:microsoft.com/office/officeart/2005/8/layout/vList5"/>
    <dgm:cxn modelId="{DF42721C-359F-EC4F-99C3-3C8BE06F5430}" type="presParOf" srcId="{B4B51DB7-36DC-8745-8839-B232CAE6E7E0}" destId="{C7B01992-297A-F547-9CFE-445465C17ACB}" srcOrd="1" destOrd="0" presId="urn:microsoft.com/office/officeart/2005/8/layout/vList5"/>
    <dgm:cxn modelId="{EE1F921B-DFC2-DE49-8738-667EA17308A8}" type="presParOf" srcId="{CB757C48-96AD-584C-8237-67D84B57C32F}" destId="{22EE9971-1B92-E345-8D13-900AB4504FAF}" srcOrd="3" destOrd="0" presId="urn:microsoft.com/office/officeart/2005/8/layout/vList5"/>
    <dgm:cxn modelId="{7B0A4BE7-28E9-0E4A-8570-CD558A2FA449}" type="presParOf" srcId="{CB757C48-96AD-584C-8237-67D84B57C32F}" destId="{F63325EF-0F9C-8F47-BA1E-937BD5E2A1C7}" srcOrd="4" destOrd="0" presId="urn:microsoft.com/office/officeart/2005/8/layout/vList5"/>
    <dgm:cxn modelId="{F085BEEB-4F9A-A148-B0F8-36422C331388}" type="presParOf" srcId="{F63325EF-0F9C-8F47-BA1E-937BD5E2A1C7}" destId="{2CA44307-CB03-904B-B344-92DD2E8D8BF3}" srcOrd="0" destOrd="0" presId="urn:microsoft.com/office/officeart/2005/8/layout/vList5"/>
    <dgm:cxn modelId="{DC281BE9-46C7-2A4C-A880-968F9F365B68}" type="presParOf" srcId="{F63325EF-0F9C-8F47-BA1E-937BD5E2A1C7}" destId="{EF5865F8-254C-484E-82C8-8182926D73B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1E17BB-83EC-4AEE-B06B-FAC98E34991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CC4DBDA9-0193-4844-BBEB-477546A6B82A}">
      <dgm:prSet/>
      <dgm:spPr/>
      <dgm:t>
        <a:bodyPr/>
        <a:lstStyle/>
        <a:p>
          <a:r>
            <a:rPr lang="en-US" b="1"/>
            <a:t>Choose the Right Cover Crop-</a:t>
          </a:r>
          <a:r>
            <a:rPr lang="en-US"/>
            <a:t>Climate, soil type, crop rotation plans, and specific goals (e.g., nitrogen fixation, erosion control).</a:t>
          </a:r>
        </a:p>
      </dgm:t>
    </dgm:pt>
    <dgm:pt modelId="{8799C77F-E265-47A1-A505-60B39A750862}" type="parTrans" cxnId="{39FC0A66-B4E5-40E1-86B4-6AA8CF7E3DB9}">
      <dgm:prSet/>
      <dgm:spPr/>
      <dgm:t>
        <a:bodyPr/>
        <a:lstStyle/>
        <a:p>
          <a:endParaRPr lang="en-US"/>
        </a:p>
      </dgm:t>
    </dgm:pt>
    <dgm:pt modelId="{77F31915-8B12-483F-B099-40A4185F179B}" type="sibTrans" cxnId="{39FC0A66-B4E5-40E1-86B4-6AA8CF7E3DB9}">
      <dgm:prSet/>
      <dgm:spPr/>
      <dgm:t>
        <a:bodyPr/>
        <a:lstStyle/>
        <a:p>
          <a:endParaRPr lang="en-US"/>
        </a:p>
      </dgm:t>
    </dgm:pt>
    <dgm:pt modelId="{D8E6A39B-4DCC-4AAF-9F83-48498AC7659F}">
      <dgm:prSet/>
      <dgm:spPr/>
      <dgm:t>
        <a:bodyPr/>
        <a:lstStyle/>
        <a:p>
          <a:r>
            <a:rPr lang="en-US" b="1"/>
            <a:t>Selection </a:t>
          </a:r>
          <a:r>
            <a:rPr lang="en-US"/>
            <a:t>Choose cover crops that suit your local conditions and objectives.</a:t>
          </a:r>
        </a:p>
      </dgm:t>
    </dgm:pt>
    <dgm:pt modelId="{0EA4F5C5-A08E-45E6-AFF3-624C3166B5BA}" type="parTrans" cxnId="{DD907193-4C0F-4D75-91AE-AEFFDBAD0582}">
      <dgm:prSet/>
      <dgm:spPr/>
      <dgm:t>
        <a:bodyPr/>
        <a:lstStyle/>
        <a:p>
          <a:endParaRPr lang="en-US"/>
        </a:p>
      </dgm:t>
    </dgm:pt>
    <dgm:pt modelId="{AC66E28F-5C8B-49F5-B4AF-9A02EC008A82}" type="sibTrans" cxnId="{DD907193-4C0F-4D75-91AE-AEFFDBAD0582}">
      <dgm:prSet/>
      <dgm:spPr/>
      <dgm:t>
        <a:bodyPr/>
        <a:lstStyle/>
        <a:p>
          <a:endParaRPr lang="en-US"/>
        </a:p>
      </dgm:t>
    </dgm:pt>
    <dgm:pt modelId="{BD8EE3D4-99EA-4160-8E71-4C80E4FF9C02}">
      <dgm:prSet/>
      <dgm:spPr/>
      <dgm:t>
        <a:bodyPr/>
        <a:lstStyle/>
        <a:p>
          <a:r>
            <a:rPr lang="en-US" b="1"/>
            <a:t>Planting Timing-Before Main Crops</a:t>
          </a:r>
          <a:r>
            <a:rPr lang="en-US"/>
            <a:t> Plant cover crops in the fall after harvesting your main crop.</a:t>
          </a:r>
        </a:p>
      </dgm:t>
    </dgm:pt>
    <dgm:pt modelId="{4711DED2-44DB-425B-A8A3-D52B8BF5D701}" type="parTrans" cxnId="{F6D2CF1B-7F8E-4E3E-87F0-C4D2430F3F29}">
      <dgm:prSet/>
      <dgm:spPr/>
      <dgm:t>
        <a:bodyPr/>
        <a:lstStyle/>
        <a:p>
          <a:endParaRPr lang="en-US"/>
        </a:p>
      </dgm:t>
    </dgm:pt>
    <dgm:pt modelId="{99F5F7CF-4FEF-42E6-8797-8F0CEC7259B9}" type="sibTrans" cxnId="{F6D2CF1B-7F8E-4E3E-87F0-C4D2430F3F29}">
      <dgm:prSet/>
      <dgm:spPr/>
      <dgm:t>
        <a:bodyPr/>
        <a:lstStyle/>
        <a:p>
          <a:endParaRPr lang="en-US"/>
        </a:p>
      </dgm:t>
    </dgm:pt>
    <dgm:pt modelId="{500A5D4F-6FFB-47A0-8D26-FADE5901835D}">
      <dgm:prSet/>
      <dgm:spPr/>
      <dgm:t>
        <a:bodyPr/>
        <a:lstStyle/>
        <a:p>
          <a:r>
            <a:rPr lang="en-US" b="1"/>
            <a:t>Between Crops</a:t>
          </a:r>
          <a:r>
            <a:rPr lang="en-US"/>
            <a:t> Plant cover crops between main crop harvests to maintain soil cover.</a:t>
          </a:r>
        </a:p>
      </dgm:t>
    </dgm:pt>
    <dgm:pt modelId="{551632DB-D0F5-4674-ACF0-CFD256351F17}" type="parTrans" cxnId="{CF25C150-C3CB-4205-BC3C-6A1DE3D5D8A4}">
      <dgm:prSet/>
      <dgm:spPr/>
      <dgm:t>
        <a:bodyPr/>
        <a:lstStyle/>
        <a:p>
          <a:endParaRPr lang="en-US"/>
        </a:p>
      </dgm:t>
    </dgm:pt>
    <dgm:pt modelId="{33D59696-FA0B-440A-AB0A-094AA976D47E}" type="sibTrans" cxnId="{CF25C150-C3CB-4205-BC3C-6A1DE3D5D8A4}">
      <dgm:prSet/>
      <dgm:spPr/>
      <dgm:t>
        <a:bodyPr/>
        <a:lstStyle/>
        <a:p>
          <a:endParaRPr lang="en-US"/>
        </a:p>
      </dgm:t>
    </dgm:pt>
    <dgm:pt modelId="{451A4E66-19AD-42AF-B20F-E822CEAC0A9D}">
      <dgm:prSet/>
      <dgm:spPr/>
      <dgm:t>
        <a:bodyPr/>
        <a:lstStyle/>
        <a:p>
          <a:r>
            <a:rPr lang="en-US" b="1"/>
            <a:t>Planting Methods-Direct Seeding</a:t>
          </a:r>
          <a:r>
            <a:rPr lang="en-US"/>
            <a:t> Sow cover crop seeds directly into the soil.</a:t>
          </a:r>
        </a:p>
      </dgm:t>
    </dgm:pt>
    <dgm:pt modelId="{F3E8B786-C962-4D15-894A-23FC334D2B22}" type="parTrans" cxnId="{7D462889-480E-4DA5-B7B0-F1715D1FFFFD}">
      <dgm:prSet/>
      <dgm:spPr/>
      <dgm:t>
        <a:bodyPr/>
        <a:lstStyle/>
        <a:p>
          <a:endParaRPr lang="en-US"/>
        </a:p>
      </dgm:t>
    </dgm:pt>
    <dgm:pt modelId="{0E3552BB-9443-4493-8FE6-CFC91FE538D2}" type="sibTrans" cxnId="{7D462889-480E-4DA5-B7B0-F1715D1FFFFD}">
      <dgm:prSet/>
      <dgm:spPr/>
      <dgm:t>
        <a:bodyPr/>
        <a:lstStyle/>
        <a:p>
          <a:endParaRPr lang="en-US"/>
        </a:p>
      </dgm:t>
    </dgm:pt>
    <dgm:pt modelId="{0B2B29AE-D3D3-46C1-9106-5BAB25C4BA90}">
      <dgm:prSet/>
      <dgm:spPr/>
      <dgm:t>
        <a:bodyPr/>
        <a:lstStyle/>
        <a:p>
          <a:r>
            <a:rPr lang="en-US" b="1"/>
            <a:t>Broadcasting </a:t>
          </a:r>
          <a:r>
            <a:rPr lang="en-US"/>
            <a:t>Spread seeds over the soil surface and incorporate them with light tillage.</a:t>
          </a:r>
        </a:p>
      </dgm:t>
    </dgm:pt>
    <dgm:pt modelId="{2C6DDE0F-3615-42C1-ACE4-87DA42E29166}" type="parTrans" cxnId="{CA1EC53F-C554-4359-8034-F65D5879B0D6}">
      <dgm:prSet/>
      <dgm:spPr/>
      <dgm:t>
        <a:bodyPr/>
        <a:lstStyle/>
        <a:p>
          <a:endParaRPr lang="en-US"/>
        </a:p>
      </dgm:t>
    </dgm:pt>
    <dgm:pt modelId="{87AC13D4-9040-4728-BDEC-2FEAEAAA9589}" type="sibTrans" cxnId="{CA1EC53F-C554-4359-8034-F65D5879B0D6}">
      <dgm:prSet/>
      <dgm:spPr/>
      <dgm:t>
        <a:bodyPr/>
        <a:lstStyle/>
        <a:p>
          <a:endParaRPr lang="en-US"/>
        </a:p>
      </dgm:t>
    </dgm:pt>
    <dgm:pt modelId="{C4BAADA3-E7A1-8747-A671-A92CF7BA0461}" type="pres">
      <dgm:prSet presAssocID="{B21E17BB-83EC-4AEE-B06B-FAC98E34991D}" presName="diagram" presStyleCnt="0">
        <dgm:presLayoutVars>
          <dgm:dir/>
          <dgm:resizeHandles val="exact"/>
        </dgm:presLayoutVars>
      </dgm:prSet>
      <dgm:spPr/>
      <dgm:t>
        <a:bodyPr/>
        <a:lstStyle/>
        <a:p>
          <a:endParaRPr lang="en-US"/>
        </a:p>
      </dgm:t>
    </dgm:pt>
    <dgm:pt modelId="{61CB5EE2-890A-D347-A501-99E21880D292}" type="pres">
      <dgm:prSet presAssocID="{CC4DBDA9-0193-4844-BBEB-477546A6B82A}" presName="node" presStyleLbl="node1" presStyleIdx="0" presStyleCnt="6">
        <dgm:presLayoutVars>
          <dgm:bulletEnabled val="1"/>
        </dgm:presLayoutVars>
      </dgm:prSet>
      <dgm:spPr/>
      <dgm:t>
        <a:bodyPr/>
        <a:lstStyle/>
        <a:p>
          <a:endParaRPr lang="en-US"/>
        </a:p>
      </dgm:t>
    </dgm:pt>
    <dgm:pt modelId="{2A90F544-65E7-CC49-9351-405C5807EDA3}" type="pres">
      <dgm:prSet presAssocID="{77F31915-8B12-483F-B099-40A4185F179B}" presName="sibTrans" presStyleCnt="0"/>
      <dgm:spPr/>
    </dgm:pt>
    <dgm:pt modelId="{EF8D06B9-CB95-DC4B-AF3F-2D9BBD4ABE4B}" type="pres">
      <dgm:prSet presAssocID="{D8E6A39B-4DCC-4AAF-9F83-48498AC7659F}" presName="node" presStyleLbl="node1" presStyleIdx="1" presStyleCnt="6">
        <dgm:presLayoutVars>
          <dgm:bulletEnabled val="1"/>
        </dgm:presLayoutVars>
      </dgm:prSet>
      <dgm:spPr/>
      <dgm:t>
        <a:bodyPr/>
        <a:lstStyle/>
        <a:p>
          <a:endParaRPr lang="en-US"/>
        </a:p>
      </dgm:t>
    </dgm:pt>
    <dgm:pt modelId="{14D36972-B3C5-1644-B395-3E897295BF0C}" type="pres">
      <dgm:prSet presAssocID="{AC66E28F-5C8B-49F5-B4AF-9A02EC008A82}" presName="sibTrans" presStyleCnt="0"/>
      <dgm:spPr/>
    </dgm:pt>
    <dgm:pt modelId="{2AE10E96-16B5-0147-A387-73A5D26FB149}" type="pres">
      <dgm:prSet presAssocID="{BD8EE3D4-99EA-4160-8E71-4C80E4FF9C02}" presName="node" presStyleLbl="node1" presStyleIdx="2" presStyleCnt="6">
        <dgm:presLayoutVars>
          <dgm:bulletEnabled val="1"/>
        </dgm:presLayoutVars>
      </dgm:prSet>
      <dgm:spPr/>
      <dgm:t>
        <a:bodyPr/>
        <a:lstStyle/>
        <a:p>
          <a:endParaRPr lang="en-US"/>
        </a:p>
      </dgm:t>
    </dgm:pt>
    <dgm:pt modelId="{9AB978BC-B46A-9042-A243-48414376C22A}" type="pres">
      <dgm:prSet presAssocID="{99F5F7CF-4FEF-42E6-8797-8F0CEC7259B9}" presName="sibTrans" presStyleCnt="0"/>
      <dgm:spPr/>
    </dgm:pt>
    <dgm:pt modelId="{7A1CAA91-612F-B244-B4A4-6F947500CF52}" type="pres">
      <dgm:prSet presAssocID="{500A5D4F-6FFB-47A0-8D26-FADE5901835D}" presName="node" presStyleLbl="node1" presStyleIdx="3" presStyleCnt="6">
        <dgm:presLayoutVars>
          <dgm:bulletEnabled val="1"/>
        </dgm:presLayoutVars>
      </dgm:prSet>
      <dgm:spPr/>
      <dgm:t>
        <a:bodyPr/>
        <a:lstStyle/>
        <a:p>
          <a:endParaRPr lang="en-US"/>
        </a:p>
      </dgm:t>
    </dgm:pt>
    <dgm:pt modelId="{022F2E42-211F-F743-9BC3-410C9AD31B38}" type="pres">
      <dgm:prSet presAssocID="{33D59696-FA0B-440A-AB0A-094AA976D47E}" presName="sibTrans" presStyleCnt="0"/>
      <dgm:spPr/>
    </dgm:pt>
    <dgm:pt modelId="{2DDD1466-B67F-9346-9354-C6E4953CB595}" type="pres">
      <dgm:prSet presAssocID="{451A4E66-19AD-42AF-B20F-E822CEAC0A9D}" presName="node" presStyleLbl="node1" presStyleIdx="4" presStyleCnt="6">
        <dgm:presLayoutVars>
          <dgm:bulletEnabled val="1"/>
        </dgm:presLayoutVars>
      </dgm:prSet>
      <dgm:spPr/>
      <dgm:t>
        <a:bodyPr/>
        <a:lstStyle/>
        <a:p>
          <a:endParaRPr lang="en-US"/>
        </a:p>
      </dgm:t>
    </dgm:pt>
    <dgm:pt modelId="{F0860E0C-AE96-A54D-96BF-A82388B0E612}" type="pres">
      <dgm:prSet presAssocID="{0E3552BB-9443-4493-8FE6-CFC91FE538D2}" presName="sibTrans" presStyleCnt="0"/>
      <dgm:spPr/>
    </dgm:pt>
    <dgm:pt modelId="{841849B6-9883-1843-ABA6-31B2E390EED3}" type="pres">
      <dgm:prSet presAssocID="{0B2B29AE-D3D3-46C1-9106-5BAB25C4BA90}" presName="node" presStyleLbl="node1" presStyleIdx="5" presStyleCnt="6">
        <dgm:presLayoutVars>
          <dgm:bulletEnabled val="1"/>
        </dgm:presLayoutVars>
      </dgm:prSet>
      <dgm:spPr/>
      <dgm:t>
        <a:bodyPr/>
        <a:lstStyle/>
        <a:p>
          <a:endParaRPr lang="en-US"/>
        </a:p>
      </dgm:t>
    </dgm:pt>
  </dgm:ptLst>
  <dgm:cxnLst>
    <dgm:cxn modelId="{F6B1D123-08D3-0C40-B77B-0F69964D117F}" type="presOf" srcId="{500A5D4F-6FFB-47A0-8D26-FADE5901835D}" destId="{7A1CAA91-612F-B244-B4A4-6F947500CF52}" srcOrd="0" destOrd="0" presId="urn:microsoft.com/office/officeart/2005/8/layout/default"/>
    <dgm:cxn modelId="{CF25C150-C3CB-4205-BC3C-6A1DE3D5D8A4}" srcId="{B21E17BB-83EC-4AEE-B06B-FAC98E34991D}" destId="{500A5D4F-6FFB-47A0-8D26-FADE5901835D}" srcOrd="3" destOrd="0" parTransId="{551632DB-D0F5-4674-ACF0-CFD256351F17}" sibTransId="{33D59696-FA0B-440A-AB0A-094AA976D47E}"/>
    <dgm:cxn modelId="{CA1EC53F-C554-4359-8034-F65D5879B0D6}" srcId="{B21E17BB-83EC-4AEE-B06B-FAC98E34991D}" destId="{0B2B29AE-D3D3-46C1-9106-5BAB25C4BA90}" srcOrd="5" destOrd="0" parTransId="{2C6DDE0F-3615-42C1-ACE4-87DA42E29166}" sibTransId="{87AC13D4-9040-4728-BDEC-2FEAEAAA9589}"/>
    <dgm:cxn modelId="{232F9259-311A-A64E-A15A-D214B2B169D4}" type="presOf" srcId="{D8E6A39B-4DCC-4AAF-9F83-48498AC7659F}" destId="{EF8D06B9-CB95-DC4B-AF3F-2D9BBD4ABE4B}" srcOrd="0" destOrd="0" presId="urn:microsoft.com/office/officeart/2005/8/layout/default"/>
    <dgm:cxn modelId="{39FC0A66-B4E5-40E1-86B4-6AA8CF7E3DB9}" srcId="{B21E17BB-83EC-4AEE-B06B-FAC98E34991D}" destId="{CC4DBDA9-0193-4844-BBEB-477546A6B82A}" srcOrd="0" destOrd="0" parTransId="{8799C77F-E265-47A1-A505-60B39A750862}" sibTransId="{77F31915-8B12-483F-B099-40A4185F179B}"/>
    <dgm:cxn modelId="{7D462889-480E-4DA5-B7B0-F1715D1FFFFD}" srcId="{B21E17BB-83EC-4AEE-B06B-FAC98E34991D}" destId="{451A4E66-19AD-42AF-B20F-E822CEAC0A9D}" srcOrd="4" destOrd="0" parTransId="{F3E8B786-C962-4D15-894A-23FC334D2B22}" sibTransId="{0E3552BB-9443-4493-8FE6-CFC91FE538D2}"/>
    <dgm:cxn modelId="{18A97290-8F82-EF40-B755-973A630E2415}" type="presOf" srcId="{BD8EE3D4-99EA-4160-8E71-4C80E4FF9C02}" destId="{2AE10E96-16B5-0147-A387-73A5D26FB149}" srcOrd="0" destOrd="0" presId="urn:microsoft.com/office/officeart/2005/8/layout/default"/>
    <dgm:cxn modelId="{F6D2CF1B-7F8E-4E3E-87F0-C4D2430F3F29}" srcId="{B21E17BB-83EC-4AEE-B06B-FAC98E34991D}" destId="{BD8EE3D4-99EA-4160-8E71-4C80E4FF9C02}" srcOrd="2" destOrd="0" parTransId="{4711DED2-44DB-425B-A8A3-D52B8BF5D701}" sibTransId="{99F5F7CF-4FEF-42E6-8797-8F0CEC7259B9}"/>
    <dgm:cxn modelId="{01A2FE39-3577-A243-9402-A2BEC068AEBA}" type="presOf" srcId="{0B2B29AE-D3D3-46C1-9106-5BAB25C4BA90}" destId="{841849B6-9883-1843-ABA6-31B2E390EED3}" srcOrd="0" destOrd="0" presId="urn:microsoft.com/office/officeart/2005/8/layout/default"/>
    <dgm:cxn modelId="{1796BEA8-2459-AB41-8CF5-CAAC4E1496C6}" type="presOf" srcId="{CC4DBDA9-0193-4844-BBEB-477546A6B82A}" destId="{61CB5EE2-890A-D347-A501-99E21880D292}" srcOrd="0" destOrd="0" presId="urn:microsoft.com/office/officeart/2005/8/layout/default"/>
    <dgm:cxn modelId="{FAE1D595-0303-D045-AB4B-318C1A912D2E}" type="presOf" srcId="{451A4E66-19AD-42AF-B20F-E822CEAC0A9D}" destId="{2DDD1466-B67F-9346-9354-C6E4953CB595}" srcOrd="0" destOrd="0" presId="urn:microsoft.com/office/officeart/2005/8/layout/default"/>
    <dgm:cxn modelId="{DD907193-4C0F-4D75-91AE-AEFFDBAD0582}" srcId="{B21E17BB-83EC-4AEE-B06B-FAC98E34991D}" destId="{D8E6A39B-4DCC-4AAF-9F83-48498AC7659F}" srcOrd="1" destOrd="0" parTransId="{0EA4F5C5-A08E-45E6-AFF3-624C3166B5BA}" sibTransId="{AC66E28F-5C8B-49F5-B4AF-9A02EC008A82}"/>
    <dgm:cxn modelId="{7DB5A487-0EBC-A745-BEA3-D9F7B888667D}" type="presOf" srcId="{B21E17BB-83EC-4AEE-B06B-FAC98E34991D}" destId="{C4BAADA3-E7A1-8747-A671-A92CF7BA0461}" srcOrd="0" destOrd="0" presId="urn:microsoft.com/office/officeart/2005/8/layout/default"/>
    <dgm:cxn modelId="{75A23FC9-0ECD-5B4E-8BA1-EDCBC982F62B}" type="presParOf" srcId="{C4BAADA3-E7A1-8747-A671-A92CF7BA0461}" destId="{61CB5EE2-890A-D347-A501-99E21880D292}" srcOrd="0" destOrd="0" presId="urn:microsoft.com/office/officeart/2005/8/layout/default"/>
    <dgm:cxn modelId="{FC1D447F-C39A-3B46-9F64-ED80B94C7341}" type="presParOf" srcId="{C4BAADA3-E7A1-8747-A671-A92CF7BA0461}" destId="{2A90F544-65E7-CC49-9351-405C5807EDA3}" srcOrd="1" destOrd="0" presId="urn:microsoft.com/office/officeart/2005/8/layout/default"/>
    <dgm:cxn modelId="{7B15A4B1-BA62-3944-8FB8-7DFAC447072F}" type="presParOf" srcId="{C4BAADA3-E7A1-8747-A671-A92CF7BA0461}" destId="{EF8D06B9-CB95-DC4B-AF3F-2D9BBD4ABE4B}" srcOrd="2" destOrd="0" presId="urn:microsoft.com/office/officeart/2005/8/layout/default"/>
    <dgm:cxn modelId="{24231177-5C26-454F-A7DE-690AE035660A}" type="presParOf" srcId="{C4BAADA3-E7A1-8747-A671-A92CF7BA0461}" destId="{14D36972-B3C5-1644-B395-3E897295BF0C}" srcOrd="3" destOrd="0" presId="urn:microsoft.com/office/officeart/2005/8/layout/default"/>
    <dgm:cxn modelId="{0AE01FA0-9DF6-4244-8841-87B998102AF9}" type="presParOf" srcId="{C4BAADA3-E7A1-8747-A671-A92CF7BA0461}" destId="{2AE10E96-16B5-0147-A387-73A5D26FB149}" srcOrd="4" destOrd="0" presId="urn:microsoft.com/office/officeart/2005/8/layout/default"/>
    <dgm:cxn modelId="{AABE731E-0B02-394A-8353-D583C77F5E06}" type="presParOf" srcId="{C4BAADA3-E7A1-8747-A671-A92CF7BA0461}" destId="{9AB978BC-B46A-9042-A243-48414376C22A}" srcOrd="5" destOrd="0" presId="urn:microsoft.com/office/officeart/2005/8/layout/default"/>
    <dgm:cxn modelId="{4D140AB7-1A8A-4448-8CE1-AB9ADC6EB928}" type="presParOf" srcId="{C4BAADA3-E7A1-8747-A671-A92CF7BA0461}" destId="{7A1CAA91-612F-B244-B4A4-6F947500CF52}" srcOrd="6" destOrd="0" presId="urn:microsoft.com/office/officeart/2005/8/layout/default"/>
    <dgm:cxn modelId="{E392F60B-14E9-F04B-92AD-0186546CB58C}" type="presParOf" srcId="{C4BAADA3-E7A1-8747-A671-A92CF7BA0461}" destId="{022F2E42-211F-F743-9BC3-410C9AD31B38}" srcOrd="7" destOrd="0" presId="urn:microsoft.com/office/officeart/2005/8/layout/default"/>
    <dgm:cxn modelId="{B7FEDC1D-C95D-0644-A001-934BABE1A3B8}" type="presParOf" srcId="{C4BAADA3-E7A1-8747-A671-A92CF7BA0461}" destId="{2DDD1466-B67F-9346-9354-C6E4953CB595}" srcOrd="8" destOrd="0" presId="urn:microsoft.com/office/officeart/2005/8/layout/default"/>
    <dgm:cxn modelId="{3C3750AB-F3A2-CD49-B813-7B9654CB98BC}" type="presParOf" srcId="{C4BAADA3-E7A1-8747-A671-A92CF7BA0461}" destId="{F0860E0C-AE96-A54D-96BF-A82388B0E612}" srcOrd="9" destOrd="0" presId="urn:microsoft.com/office/officeart/2005/8/layout/default"/>
    <dgm:cxn modelId="{61A30879-B966-1D41-9587-7A4D26BABC81}" type="presParOf" srcId="{C4BAADA3-E7A1-8747-A671-A92CF7BA0461}" destId="{841849B6-9883-1843-ABA6-31B2E390EED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774583-3F4A-4615-A825-5D2510A426D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8DC7456F-78DE-437D-B3AF-059AC00A2874}">
      <dgm:prSet/>
      <dgm:spPr/>
      <dgm:t>
        <a:bodyPr/>
        <a:lstStyle/>
        <a:p>
          <a:r>
            <a:rPr lang="en-US" b="1"/>
            <a:t>Essential Nutrients</a:t>
          </a:r>
          <a:r>
            <a:rPr lang="en-US"/>
            <a:t> Nitrogen (N), phosphorus (P), potassium (K), calcium (Ca), magnesium (Mg), sulfur (S), and trace elements.</a:t>
          </a:r>
          <a:r>
            <a:rPr lang="en-US" b="1"/>
            <a:t>pH </a:t>
          </a:r>
          <a:endParaRPr lang="en-US"/>
        </a:p>
      </dgm:t>
    </dgm:pt>
    <dgm:pt modelId="{96DEE478-9206-4FC9-ABB7-A48E88F0A56E}" type="parTrans" cxnId="{BE76609F-215E-4D8B-ACC0-2F161CEDC2DC}">
      <dgm:prSet/>
      <dgm:spPr/>
      <dgm:t>
        <a:bodyPr/>
        <a:lstStyle/>
        <a:p>
          <a:endParaRPr lang="en-US"/>
        </a:p>
      </dgm:t>
    </dgm:pt>
    <dgm:pt modelId="{AD510CB2-5A60-493F-9821-A1A4D82ED1E8}" type="sibTrans" cxnId="{BE76609F-215E-4D8B-ACC0-2F161CEDC2DC}">
      <dgm:prSet/>
      <dgm:spPr/>
      <dgm:t>
        <a:bodyPr/>
        <a:lstStyle/>
        <a:p>
          <a:endParaRPr lang="en-US"/>
        </a:p>
      </dgm:t>
    </dgm:pt>
    <dgm:pt modelId="{F2D7C1B7-BB63-45CF-810E-CEE20B7E522C}">
      <dgm:prSet/>
      <dgm:spPr/>
      <dgm:t>
        <a:bodyPr/>
        <a:lstStyle/>
        <a:p>
          <a:r>
            <a:rPr lang="en-US" b="1"/>
            <a:t>Conditions</a:t>
          </a:r>
          <a:r>
            <a:rPr lang="en-US"/>
            <a:t> Optimal soil pH is typically between 6.0 and 7.0 for most crops. Proper pH ensures nutrient availability and healthy plant growth.</a:t>
          </a:r>
        </a:p>
      </dgm:t>
    </dgm:pt>
    <dgm:pt modelId="{70989DCC-DE6A-4077-8476-BF586B8C2EEA}" type="parTrans" cxnId="{46253237-54E9-4A89-A90C-4201AE2AAC11}">
      <dgm:prSet/>
      <dgm:spPr/>
      <dgm:t>
        <a:bodyPr/>
        <a:lstStyle/>
        <a:p>
          <a:endParaRPr lang="en-US"/>
        </a:p>
      </dgm:t>
    </dgm:pt>
    <dgm:pt modelId="{CA53C5B2-128F-4B40-B40A-FCC5B1243A40}" type="sibTrans" cxnId="{46253237-54E9-4A89-A90C-4201AE2AAC11}">
      <dgm:prSet/>
      <dgm:spPr/>
      <dgm:t>
        <a:bodyPr/>
        <a:lstStyle/>
        <a:p>
          <a:endParaRPr lang="en-US"/>
        </a:p>
      </dgm:t>
    </dgm:pt>
    <dgm:pt modelId="{1CA86A40-28D9-594B-B463-943108B2C303}" type="pres">
      <dgm:prSet presAssocID="{AD774583-3F4A-4615-A825-5D2510A426DA}" presName="hierChild1" presStyleCnt="0">
        <dgm:presLayoutVars>
          <dgm:chPref val="1"/>
          <dgm:dir/>
          <dgm:animOne val="branch"/>
          <dgm:animLvl val="lvl"/>
          <dgm:resizeHandles/>
        </dgm:presLayoutVars>
      </dgm:prSet>
      <dgm:spPr/>
      <dgm:t>
        <a:bodyPr/>
        <a:lstStyle/>
        <a:p>
          <a:endParaRPr lang="en-US"/>
        </a:p>
      </dgm:t>
    </dgm:pt>
    <dgm:pt modelId="{8AEC01BC-2AF7-094A-A283-440C0501D81F}" type="pres">
      <dgm:prSet presAssocID="{8DC7456F-78DE-437D-B3AF-059AC00A2874}" presName="hierRoot1" presStyleCnt="0"/>
      <dgm:spPr/>
    </dgm:pt>
    <dgm:pt modelId="{8C35C70F-2067-E04F-A72F-EBEE3EA321DA}" type="pres">
      <dgm:prSet presAssocID="{8DC7456F-78DE-437D-B3AF-059AC00A2874}" presName="composite" presStyleCnt="0"/>
      <dgm:spPr/>
    </dgm:pt>
    <dgm:pt modelId="{3EB8A481-876B-274C-98CB-945FC0D8AAF8}" type="pres">
      <dgm:prSet presAssocID="{8DC7456F-78DE-437D-B3AF-059AC00A2874}" presName="background" presStyleLbl="node0" presStyleIdx="0" presStyleCnt="2"/>
      <dgm:spPr/>
    </dgm:pt>
    <dgm:pt modelId="{0B64443F-6111-494B-A474-3C29F549086B}" type="pres">
      <dgm:prSet presAssocID="{8DC7456F-78DE-437D-B3AF-059AC00A2874}" presName="text" presStyleLbl="fgAcc0" presStyleIdx="0" presStyleCnt="2">
        <dgm:presLayoutVars>
          <dgm:chPref val="3"/>
        </dgm:presLayoutVars>
      </dgm:prSet>
      <dgm:spPr/>
      <dgm:t>
        <a:bodyPr/>
        <a:lstStyle/>
        <a:p>
          <a:endParaRPr lang="en-US"/>
        </a:p>
      </dgm:t>
    </dgm:pt>
    <dgm:pt modelId="{9776FE03-44BB-8F4A-80D5-0581B67F4777}" type="pres">
      <dgm:prSet presAssocID="{8DC7456F-78DE-437D-B3AF-059AC00A2874}" presName="hierChild2" presStyleCnt="0"/>
      <dgm:spPr/>
    </dgm:pt>
    <dgm:pt modelId="{39038355-B2A4-7143-9B0E-BD7599F8FA90}" type="pres">
      <dgm:prSet presAssocID="{F2D7C1B7-BB63-45CF-810E-CEE20B7E522C}" presName="hierRoot1" presStyleCnt="0"/>
      <dgm:spPr/>
    </dgm:pt>
    <dgm:pt modelId="{F255E8ED-9852-7B44-9F6A-B6FEC0D22406}" type="pres">
      <dgm:prSet presAssocID="{F2D7C1B7-BB63-45CF-810E-CEE20B7E522C}" presName="composite" presStyleCnt="0"/>
      <dgm:spPr/>
    </dgm:pt>
    <dgm:pt modelId="{6C0842D1-EA97-874E-8884-B9EE8FB6B72A}" type="pres">
      <dgm:prSet presAssocID="{F2D7C1B7-BB63-45CF-810E-CEE20B7E522C}" presName="background" presStyleLbl="node0" presStyleIdx="1" presStyleCnt="2"/>
      <dgm:spPr/>
    </dgm:pt>
    <dgm:pt modelId="{86CA06D8-DD7D-ED43-8967-0964A3DF22A6}" type="pres">
      <dgm:prSet presAssocID="{F2D7C1B7-BB63-45CF-810E-CEE20B7E522C}" presName="text" presStyleLbl="fgAcc0" presStyleIdx="1" presStyleCnt="2">
        <dgm:presLayoutVars>
          <dgm:chPref val="3"/>
        </dgm:presLayoutVars>
      </dgm:prSet>
      <dgm:spPr/>
      <dgm:t>
        <a:bodyPr/>
        <a:lstStyle/>
        <a:p>
          <a:endParaRPr lang="en-US"/>
        </a:p>
      </dgm:t>
    </dgm:pt>
    <dgm:pt modelId="{BDF93253-9181-0046-91C4-8B9202672BF0}" type="pres">
      <dgm:prSet presAssocID="{F2D7C1B7-BB63-45CF-810E-CEE20B7E522C}" presName="hierChild2" presStyleCnt="0"/>
      <dgm:spPr/>
    </dgm:pt>
  </dgm:ptLst>
  <dgm:cxnLst>
    <dgm:cxn modelId="{D42308D0-E0C6-ED45-BD00-797C2EF9385A}" type="presOf" srcId="{8DC7456F-78DE-437D-B3AF-059AC00A2874}" destId="{0B64443F-6111-494B-A474-3C29F549086B}" srcOrd="0" destOrd="0" presId="urn:microsoft.com/office/officeart/2005/8/layout/hierarchy1"/>
    <dgm:cxn modelId="{AC2E9D00-14F5-E44B-845B-788C356EA3EC}" type="presOf" srcId="{AD774583-3F4A-4615-A825-5D2510A426DA}" destId="{1CA86A40-28D9-594B-B463-943108B2C303}" srcOrd="0" destOrd="0" presId="urn:microsoft.com/office/officeart/2005/8/layout/hierarchy1"/>
    <dgm:cxn modelId="{46253237-54E9-4A89-A90C-4201AE2AAC11}" srcId="{AD774583-3F4A-4615-A825-5D2510A426DA}" destId="{F2D7C1B7-BB63-45CF-810E-CEE20B7E522C}" srcOrd="1" destOrd="0" parTransId="{70989DCC-DE6A-4077-8476-BF586B8C2EEA}" sibTransId="{CA53C5B2-128F-4B40-B40A-FCC5B1243A40}"/>
    <dgm:cxn modelId="{BE76609F-215E-4D8B-ACC0-2F161CEDC2DC}" srcId="{AD774583-3F4A-4615-A825-5D2510A426DA}" destId="{8DC7456F-78DE-437D-B3AF-059AC00A2874}" srcOrd="0" destOrd="0" parTransId="{96DEE478-9206-4FC9-ABB7-A48E88F0A56E}" sibTransId="{AD510CB2-5A60-493F-9821-A1A4D82ED1E8}"/>
    <dgm:cxn modelId="{1DDF63A6-3CFA-9545-8BB5-3EB4493AA297}" type="presOf" srcId="{F2D7C1B7-BB63-45CF-810E-CEE20B7E522C}" destId="{86CA06D8-DD7D-ED43-8967-0964A3DF22A6}" srcOrd="0" destOrd="0" presId="urn:microsoft.com/office/officeart/2005/8/layout/hierarchy1"/>
    <dgm:cxn modelId="{BDB04C1D-767B-2B40-9227-9AACDAE1D856}" type="presParOf" srcId="{1CA86A40-28D9-594B-B463-943108B2C303}" destId="{8AEC01BC-2AF7-094A-A283-440C0501D81F}" srcOrd="0" destOrd="0" presId="urn:microsoft.com/office/officeart/2005/8/layout/hierarchy1"/>
    <dgm:cxn modelId="{67DF8E8A-5E4E-434C-BD28-D39B267B0A90}" type="presParOf" srcId="{8AEC01BC-2AF7-094A-A283-440C0501D81F}" destId="{8C35C70F-2067-E04F-A72F-EBEE3EA321DA}" srcOrd="0" destOrd="0" presId="urn:microsoft.com/office/officeart/2005/8/layout/hierarchy1"/>
    <dgm:cxn modelId="{CE45BAD2-C905-2C4A-9269-2109DAA26734}" type="presParOf" srcId="{8C35C70F-2067-E04F-A72F-EBEE3EA321DA}" destId="{3EB8A481-876B-274C-98CB-945FC0D8AAF8}" srcOrd="0" destOrd="0" presId="urn:microsoft.com/office/officeart/2005/8/layout/hierarchy1"/>
    <dgm:cxn modelId="{0E97360C-7E82-0244-853A-C3F04965F091}" type="presParOf" srcId="{8C35C70F-2067-E04F-A72F-EBEE3EA321DA}" destId="{0B64443F-6111-494B-A474-3C29F549086B}" srcOrd="1" destOrd="0" presId="urn:microsoft.com/office/officeart/2005/8/layout/hierarchy1"/>
    <dgm:cxn modelId="{A91F9B14-4134-0641-80CA-65055501F240}" type="presParOf" srcId="{8AEC01BC-2AF7-094A-A283-440C0501D81F}" destId="{9776FE03-44BB-8F4A-80D5-0581B67F4777}" srcOrd="1" destOrd="0" presId="urn:microsoft.com/office/officeart/2005/8/layout/hierarchy1"/>
    <dgm:cxn modelId="{44FFE53B-D7DD-464F-A8DE-4E35D5647DC6}" type="presParOf" srcId="{1CA86A40-28D9-594B-B463-943108B2C303}" destId="{39038355-B2A4-7143-9B0E-BD7599F8FA90}" srcOrd="1" destOrd="0" presId="urn:microsoft.com/office/officeart/2005/8/layout/hierarchy1"/>
    <dgm:cxn modelId="{129CA833-1375-8442-A24D-D0897934C674}" type="presParOf" srcId="{39038355-B2A4-7143-9B0E-BD7599F8FA90}" destId="{F255E8ED-9852-7B44-9F6A-B6FEC0D22406}" srcOrd="0" destOrd="0" presId="urn:microsoft.com/office/officeart/2005/8/layout/hierarchy1"/>
    <dgm:cxn modelId="{8F881BFE-D0BD-5A4A-9A50-EADA1B85CD47}" type="presParOf" srcId="{F255E8ED-9852-7B44-9F6A-B6FEC0D22406}" destId="{6C0842D1-EA97-874E-8884-B9EE8FB6B72A}" srcOrd="0" destOrd="0" presId="urn:microsoft.com/office/officeart/2005/8/layout/hierarchy1"/>
    <dgm:cxn modelId="{574D3EA9-4BD3-FA40-99B7-2045F4B173DD}" type="presParOf" srcId="{F255E8ED-9852-7B44-9F6A-B6FEC0D22406}" destId="{86CA06D8-DD7D-ED43-8967-0964A3DF22A6}" srcOrd="1" destOrd="0" presId="urn:microsoft.com/office/officeart/2005/8/layout/hierarchy1"/>
    <dgm:cxn modelId="{0A8A51E6-D5AD-FD45-953F-0BF8A3B49F03}" type="presParOf" srcId="{39038355-B2A4-7143-9B0E-BD7599F8FA90}" destId="{BDF93253-9181-0046-91C4-8B9202672BF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A7159F-F97B-4BD1-9BA6-5E1504D1F20D}"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E9017424-4325-4104-9D04-3C7686644086}">
      <dgm:prSet/>
      <dgm:spPr/>
      <dgm:t>
        <a:bodyPr/>
        <a:lstStyle/>
        <a:p>
          <a:r>
            <a:rPr lang="en-US" b="1"/>
            <a:t>Soil pH: </a:t>
          </a:r>
          <a:r>
            <a:rPr lang="en-US"/>
            <a:t>A measure of soil acidity or alkalinity.</a:t>
          </a:r>
        </a:p>
      </dgm:t>
    </dgm:pt>
    <dgm:pt modelId="{ED91145D-4A4B-456D-BB86-A41BCB2756D4}" type="parTrans" cxnId="{4F4ADC69-4A30-4DE3-83E8-1B63712FB76B}">
      <dgm:prSet/>
      <dgm:spPr/>
      <dgm:t>
        <a:bodyPr/>
        <a:lstStyle/>
        <a:p>
          <a:endParaRPr lang="en-US"/>
        </a:p>
      </dgm:t>
    </dgm:pt>
    <dgm:pt modelId="{5D141D20-54F0-4D81-BF69-734863EEAE85}" type="sibTrans" cxnId="{4F4ADC69-4A30-4DE3-83E8-1B63712FB76B}">
      <dgm:prSet/>
      <dgm:spPr/>
      <dgm:t>
        <a:bodyPr/>
        <a:lstStyle/>
        <a:p>
          <a:endParaRPr lang="en-US"/>
        </a:p>
      </dgm:t>
    </dgm:pt>
    <dgm:pt modelId="{5E38E3E5-E462-4473-9160-11DCC22C52DD}">
      <dgm:prSet/>
      <dgm:spPr/>
      <dgm:t>
        <a:bodyPr/>
        <a:lstStyle/>
        <a:p>
          <a:r>
            <a:rPr lang="en-US" b="1"/>
            <a:t>Importance:</a:t>
          </a:r>
          <a:r>
            <a:rPr lang="en-US"/>
            <a:t> Affects nutrient availability and microbial activity.</a:t>
          </a:r>
        </a:p>
      </dgm:t>
    </dgm:pt>
    <dgm:pt modelId="{0F247340-BC2E-4051-8D56-56E31FE7A33C}" type="parTrans" cxnId="{8347160F-20AC-4793-81C1-4A9110EA01EB}">
      <dgm:prSet/>
      <dgm:spPr/>
      <dgm:t>
        <a:bodyPr/>
        <a:lstStyle/>
        <a:p>
          <a:endParaRPr lang="en-US"/>
        </a:p>
      </dgm:t>
    </dgm:pt>
    <dgm:pt modelId="{9638B539-B58A-4D95-B437-22A986085447}" type="sibTrans" cxnId="{8347160F-20AC-4793-81C1-4A9110EA01EB}">
      <dgm:prSet/>
      <dgm:spPr/>
      <dgm:t>
        <a:bodyPr/>
        <a:lstStyle/>
        <a:p>
          <a:endParaRPr lang="en-US"/>
        </a:p>
      </dgm:t>
    </dgm:pt>
    <dgm:pt modelId="{8C670B89-0248-4BA4-8961-9A61EC8AB131}">
      <dgm:prSet/>
      <dgm:spPr/>
      <dgm:t>
        <a:bodyPr/>
        <a:lstStyle/>
        <a:p>
          <a:r>
            <a:rPr lang="en-US" b="1"/>
            <a:t>Optimal Range:</a:t>
          </a:r>
          <a:r>
            <a:rPr lang="en-US"/>
            <a:t> Most crops grow best in soil pH between 6.0 and 7.0.</a:t>
          </a:r>
        </a:p>
      </dgm:t>
    </dgm:pt>
    <dgm:pt modelId="{12711EF9-6C46-49CF-9A51-0EF5A7EB0719}" type="parTrans" cxnId="{7E051ADC-6C82-4F22-A215-CE9D4B9BE641}">
      <dgm:prSet/>
      <dgm:spPr/>
      <dgm:t>
        <a:bodyPr/>
        <a:lstStyle/>
        <a:p>
          <a:endParaRPr lang="en-US"/>
        </a:p>
      </dgm:t>
    </dgm:pt>
    <dgm:pt modelId="{89D8929E-64E1-4FA3-A38C-B28F4431B8FC}" type="sibTrans" cxnId="{7E051ADC-6C82-4F22-A215-CE9D4B9BE641}">
      <dgm:prSet/>
      <dgm:spPr/>
      <dgm:t>
        <a:bodyPr/>
        <a:lstStyle/>
        <a:p>
          <a:endParaRPr lang="en-US"/>
        </a:p>
      </dgm:t>
    </dgm:pt>
    <dgm:pt modelId="{24F29960-913A-4E65-8ADA-F563DF327880}">
      <dgm:prSet/>
      <dgm:spPr/>
      <dgm:t>
        <a:bodyPr/>
        <a:lstStyle/>
        <a:p>
          <a:r>
            <a:rPr lang="en-US" b="1"/>
            <a:t>Adjustment:</a:t>
          </a:r>
          <a:r>
            <a:rPr lang="en-US"/>
            <a:t> Use lime to raise pH (reduce acidity) or sulfur to lower pH (increase acidity).</a:t>
          </a:r>
        </a:p>
      </dgm:t>
    </dgm:pt>
    <dgm:pt modelId="{9D2CC6C3-9EDB-42EB-8823-4436730DF642}" type="parTrans" cxnId="{9C41CD60-6593-43AC-A370-7C516C1AA992}">
      <dgm:prSet/>
      <dgm:spPr/>
      <dgm:t>
        <a:bodyPr/>
        <a:lstStyle/>
        <a:p>
          <a:endParaRPr lang="en-US"/>
        </a:p>
      </dgm:t>
    </dgm:pt>
    <dgm:pt modelId="{CE05C5F8-AF98-4C00-AE49-1ECE997C0F9F}" type="sibTrans" cxnId="{9C41CD60-6593-43AC-A370-7C516C1AA992}">
      <dgm:prSet/>
      <dgm:spPr/>
      <dgm:t>
        <a:bodyPr/>
        <a:lstStyle/>
        <a:p>
          <a:endParaRPr lang="en-US"/>
        </a:p>
      </dgm:t>
    </dgm:pt>
    <dgm:pt modelId="{1A33C1DE-19C4-4C0D-9C62-E2FAADF4E941}">
      <dgm:prSet/>
      <dgm:spPr/>
      <dgm:t>
        <a:bodyPr/>
        <a:lstStyle/>
        <a:p>
          <a:r>
            <a:rPr lang="en-US" b="1"/>
            <a:t>Soil Testing:</a:t>
          </a:r>
          <a:r>
            <a:rPr lang="en-US"/>
            <a:t> Analyzing soil samples to determine nutrient levels, pH, and other characteristics.</a:t>
          </a:r>
        </a:p>
      </dgm:t>
    </dgm:pt>
    <dgm:pt modelId="{F992FD8C-6ACE-4A8C-A097-57185CAA2006}" type="parTrans" cxnId="{4CE21BEF-2B0E-4ADF-A236-7820A2B6A26C}">
      <dgm:prSet/>
      <dgm:spPr/>
      <dgm:t>
        <a:bodyPr/>
        <a:lstStyle/>
        <a:p>
          <a:endParaRPr lang="en-US"/>
        </a:p>
      </dgm:t>
    </dgm:pt>
    <dgm:pt modelId="{04A13767-C898-4899-A8B6-DBC2A1EB5321}" type="sibTrans" cxnId="{4CE21BEF-2B0E-4ADF-A236-7820A2B6A26C}">
      <dgm:prSet/>
      <dgm:spPr/>
      <dgm:t>
        <a:bodyPr/>
        <a:lstStyle/>
        <a:p>
          <a:endParaRPr lang="en-US"/>
        </a:p>
      </dgm:t>
    </dgm:pt>
    <dgm:pt modelId="{48AA8D8D-D06A-4E4F-B228-98C419607276}">
      <dgm:prSet/>
      <dgm:spPr/>
      <dgm:t>
        <a:bodyPr/>
        <a:lstStyle/>
        <a:p>
          <a:r>
            <a:rPr lang="en-US" b="1"/>
            <a:t>Importance:</a:t>
          </a:r>
          <a:r>
            <a:rPr lang="en-US"/>
            <a:t> Provides information on soil fertility and helps guide fertilization and soil management practices.</a:t>
          </a:r>
        </a:p>
      </dgm:t>
    </dgm:pt>
    <dgm:pt modelId="{51160F96-6178-462E-A4B9-4C560CF11B92}" type="parTrans" cxnId="{5715648F-9371-4E25-AB8B-BC658CFAAF7C}">
      <dgm:prSet/>
      <dgm:spPr/>
      <dgm:t>
        <a:bodyPr/>
        <a:lstStyle/>
        <a:p>
          <a:endParaRPr lang="en-US"/>
        </a:p>
      </dgm:t>
    </dgm:pt>
    <dgm:pt modelId="{911E611D-C4FA-42F8-A092-0AB81695B5AC}" type="sibTrans" cxnId="{5715648F-9371-4E25-AB8B-BC658CFAAF7C}">
      <dgm:prSet/>
      <dgm:spPr/>
      <dgm:t>
        <a:bodyPr/>
        <a:lstStyle/>
        <a:p>
          <a:endParaRPr lang="en-US"/>
        </a:p>
      </dgm:t>
    </dgm:pt>
    <dgm:pt modelId="{7E4B93E5-635B-4AB7-B681-C6E9095A3D21}">
      <dgm:prSet/>
      <dgm:spPr/>
      <dgm:t>
        <a:bodyPr/>
        <a:lstStyle/>
        <a:p>
          <a:r>
            <a:rPr lang="en-US" b="1"/>
            <a:t>Procedure:</a:t>
          </a:r>
          <a:r>
            <a:rPr lang="en-US"/>
            <a:t> Collect soil samples from different areas of your farm, send them to a laboratory, and interpret the results.</a:t>
          </a:r>
        </a:p>
      </dgm:t>
    </dgm:pt>
    <dgm:pt modelId="{6F270A6D-EF15-4993-95DA-878BA7B45925}" type="parTrans" cxnId="{7A568217-8CB1-479D-9766-3C26D3D5B9ED}">
      <dgm:prSet/>
      <dgm:spPr/>
      <dgm:t>
        <a:bodyPr/>
        <a:lstStyle/>
        <a:p>
          <a:endParaRPr lang="en-US"/>
        </a:p>
      </dgm:t>
    </dgm:pt>
    <dgm:pt modelId="{94D2C6CF-687C-476F-8322-4B1CC8442446}" type="sibTrans" cxnId="{7A568217-8CB1-479D-9766-3C26D3D5B9ED}">
      <dgm:prSet/>
      <dgm:spPr/>
      <dgm:t>
        <a:bodyPr/>
        <a:lstStyle/>
        <a:p>
          <a:endParaRPr lang="en-US"/>
        </a:p>
      </dgm:t>
    </dgm:pt>
    <dgm:pt modelId="{99BCC6FD-CEFE-B94F-92BE-56856D5E8E64}" type="pres">
      <dgm:prSet presAssocID="{03A7159F-F97B-4BD1-9BA6-5E1504D1F20D}" presName="Name0" presStyleCnt="0">
        <dgm:presLayoutVars>
          <dgm:dir/>
          <dgm:resizeHandles val="exact"/>
        </dgm:presLayoutVars>
      </dgm:prSet>
      <dgm:spPr/>
      <dgm:t>
        <a:bodyPr/>
        <a:lstStyle/>
        <a:p>
          <a:endParaRPr lang="en-US"/>
        </a:p>
      </dgm:t>
    </dgm:pt>
    <dgm:pt modelId="{A8DB2F55-5220-C94C-871E-10BB21481848}" type="pres">
      <dgm:prSet presAssocID="{E9017424-4325-4104-9D04-3C7686644086}" presName="node" presStyleLbl="node1" presStyleIdx="0" presStyleCnt="7">
        <dgm:presLayoutVars>
          <dgm:bulletEnabled val="1"/>
        </dgm:presLayoutVars>
      </dgm:prSet>
      <dgm:spPr/>
      <dgm:t>
        <a:bodyPr/>
        <a:lstStyle/>
        <a:p>
          <a:endParaRPr lang="en-US"/>
        </a:p>
      </dgm:t>
    </dgm:pt>
    <dgm:pt modelId="{AC79FAAA-9D1B-084D-91E3-B1F5E936DB90}" type="pres">
      <dgm:prSet presAssocID="{5D141D20-54F0-4D81-BF69-734863EEAE85}" presName="sibTrans" presStyleLbl="sibTrans1D1" presStyleIdx="0" presStyleCnt="6"/>
      <dgm:spPr/>
      <dgm:t>
        <a:bodyPr/>
        <a:lstStyle/>
        <a:p>
          <a:endParaRPr lang="en-US"/>
        </a:p>
      </dgm:t>
    </dgm:pt>
    <dgm:pt modelId="{BEF1956B-7E63-4445-A331-BC9B088375D2}" type="pres">
      <dgm:prSet presAssocID="{5D141D20-54F0-4D81-BF69-734863EEAE85}" presName="connectorText" presStyleLbl="sibTrans1D1" presStyleIdx="0" presStyleCnt="6"/>
      <dgm:spPr/>
      <dgm:t>
        <a:bodyPr/>
        <a:lstStyle/>
        <a:p>
          <a:endParaRPr lang="en-US"/>
        </a:p>
      </dgm:t>
    </dgm:pt>
    <dgm:pt modelId="{B56E9E92-D0A2-D54A-BFDD-8CC628C851C9}" type="pres">
      <dgm:prSet presAssocID="{5E38E3E5-E462-4473-9160-11DCC22C52DD}" presName="node" presStyleLbl="node1" presStyleIdx="1" presStyleCnt="7">
        <dgm:presLayoutVars>
          <dgm:bulletEnabled val="1"/>
        </dgm:presLayoutVars>
      </dgm:prSet>
      <dgm:spPr/>
      <dgm:t>
        <a:bodyPr/>
        <a:lstStyle/>
        <a:p>
          <a:endParaRPr lang="en-US"/>
        </a:p>
      </dgm:t>
    </dgm:pt>
    <dgm:pt modelId="{A05C4D08-125A-AA4E-A15D-9DD7D6D10DD8}" type="pres">
      <dgm:prSet presAssocID="{9638B539-B58A-4D95-B437-22A986085447}" presName="sibTrans" presStyleLbl="sibTrans1D1" presStyleIdx="1" presStyleCnt="6"/>
      <dgm:spPr/>
      <dgm:t>
        <a:bodyPr/>
        <a:lstStyle/>
        <a:p>
          <a:endParaRPr lang="en-US"/>
        </a:p>
      </dgm:t>
    </dgm:pt>
    <dgm:pt modelId="{304A3841-0FAB-974C-8B62-E4D0A59F1426}" type="pres">
      <dgm:prSet presAssocID="{9638B539-B58A-4D95-B437-22A986085447}" presName="connectorText" presStyleLbl="sibTrans1D1" presStyleIdx="1" presStyleCnt="6"/>
      <dgm:spPr/>
      <dgm:t>
        <a:bodyPr/>
        <a:lstStyle/>
        <a:p>
          <a:endParaRPr lang="en-US"/>
        </a:p>
      </dgm:t>
    </dgm:pt>
    <dgm:pt modelId="{FF6BB7DB-7DD7-0B41-B8B8-B60CA135BD33}" type="pres">
      <dgm:prSet presAssocID="{8C670B89-0248-4BA4-8961-9A61EC8AB131}" presName="node" presStyleLbl="node1" presStyleIdx="2" presStyleCnt="7">
        <dgm:presLayoutVars>
          <dgm:bulletEnabled val="1"/>
        </dgm:presLayoutVars>
      </dgm:prSet>
      <dgm:spPr/>
      <dgm:t>
        <a:bodyPr/>
        <a:lstStyle/>
        <a:p>
          <a:endParaRPr lang="en-US"/>
        </a:p>
      </dgm:t>
    </dgm:pt>
    <dgm:pt modelId="{4C4328BC-1AE1-324E-9303-CFB9076E210A}" type="pres">
      <dgm:prSet presAssocID="{89D8929E-64E1-4FA3-A38C-B28F4431B8FC}" presName="sibTrans" presStyleLbl="sibTrans1D1" presStyleIdx="2" presStyleCnt="6"/>
      <dgm:spPr/>
      <dgm:t>
        <a:bodyPr/>
        <a:lstStyle/>
        <a:p>
          <a:endParaRPr lang="en-US"/>
        </a:p>
      </dgm:t>
    </dgm:pt>
    <dgm:pt modelId="{D120CEF7-F0B1-CA40-9687-E570F9E392AB}" type="pres">
      <dgm:prSet presAssocID="{89D8929E-64E1-4FA3-A38C-B28F4431B8FC}" presName="connectorText" presStyleLbl="sibTrans1D1" presStyleIdx="2" presStyleCnt="6"/>
      <dgm:spPr/>
      <dgm:t>
        <a:bodyPr/>
        <a:lstStyle/>
        <a:p>
          <a:endParaRPr lang="en-US"/>
        </a:p>
      </dgm:t>
    </dgm:pt>
    <dgm:pt modelId="{C634EE8C-9497-C046-B9B5-6C2EA857CBF9}" type="pres">
      <dgm:prSet presAssocID="{24F29960-913A-4E65-8ADA-F563DF327880}" presName="node" presStyleLbl="node1" presStyleIdx="3" presStyleCnt="7">
        <dgm:presLayoutVars>
          <dgm:bulletEnabled val="1"/>
        </dgm:presLayoutVars>
      </dgm:prSet>
      <dgm:spPr/>
      <dgm:t>
        <a:bodyPr/>
        <a:lstStyle/>
        <a:p>
          <a:endParaRPr lang="en-US"/>
        </a:p>
      </dgm:t>
    </dgm:pt>
    <dgm:pt modelId="{56EBA9B8-C864-404E-9D8D-6A019F95D062}" type="pres">
      <dgm:prSet presAssocID="{CE05C5F8-AF98-4C00-AE49-1ECE997C0F9F}" presName="sibTrans" presStyleLbl="sibTrans1D1" presStyleIdx="3" presStyleCnt="6"/>
      <dgm:spPr/>
      <dgm:t>
        <a:bodyPr/>
        <a:lstStyle/>
        <a:p>
          <a:endParaRPr lang="en-US"/>
        </a:p>
      </dgm:t>
    </dgm:pt>
    <dgm:pt modelId="{620F902F-333E-CE4B-B2F0-8C9DC1B2130A}" type="pres">
      <dgm:prSet presAssocID="{CE05C5F8-AF98-4C00-AE49-1ECE997C0F9F}" presName="connectorText" presStyleLbl="sibTrans1D1" presStyleIdx="3" presStyleCnt="6"/>
      <dgm:spPr/>
      <dgm:t>
        <a:bodyPr/>
        <a:lstStyle/>
        <a:p>
          <a:endParaRPr lang="en-US"/>
        </a:p>
      </dgm:t>
    </dgm:pt>
    <dgm:pt modelId="{C43B5043-FB4B-7A48-A6B4-4849C3A54706}" type="pres">
      <dgm:prSet presAssocID="{1A33C1DE-19C4-4C0D-9C62-E2FAADF4E941}" presName="node" presStyleLbl="node1" presStyleIdx="4" presStyleCnt="7">
        <dgm:presLayoutVars>
          <dgm:bulletEnabled val="1"/>
        </dgm:presLayoutVars>
      </dgm:prSet>
      <dgm:spPr/>
      <dgm:t>
        <a:bodyPr/>
        <a:lstStyle/>
        <a:p>
          <a:endParaRPr lang="en-US"/>
        </a:p>
      </dgm:t>
    </dgm:pt>
    <dgm:pt modelId="{64A00409-02C2-DF44-8F98-BB455516D1F5}" type="pres">
      <dgm:prSet presAssocID="{04A13767-C898-4899-A8B6-DBC2A1EB5321}" presName="sibTrans" presStyleLbl="sibTrans1D1" presStyleIdx="4" presStyleCnt="6"/>
      <dgm:spPr/>
      <dgm:t>
        <a:bodyPr/>
        <a:lstStyle/>
        <a:p>
          <a:endParaRPr lang="en-US"/>
        </a:p>
      </dgm:t>
    </dgm:pt>
    <dgm:pt modelId="{CAEE5A05-CB66-1246-8442-3D84D913F9AA}" type="pres">
      <dgm:prSet presAssocID="{04A13767-C898-4899-A8B6-DBC2A1EB5321}" presName="connectorText" presStyleLbl="sibTrans1D1" presStyleIdx="4" presStyleCnt="6"/>
      <dgm:spPr/>
      <dgm:t>
        <a:bodyPr/>
        <a:lstStyle/>
        <a:p>
          <a:endParaRPr lang="en-US"/>
        </a:p>
      </dgm:t>
    </dgm:pt>
    <dgm:pt modelId="{56D048FA-664C-B245-BB7C-7C8C4B2F3514}" type="pres">
      <dgm:prSet presAssocID="{48AA8D8D-D06A-4E4F-B228-98C419607276}" presName="node" presStyleLbl="node1" presStyleIdx="5" presStyleCnt="7">
        <dgm:presLayoutVars>
          <dgm:bulletEnabled val="1"/>
        </dgm:presLayoutVars>
      </dgm:prSet>
      <dgm:spPr/>
      <dgm:t>
        <a:bodyPr/>
        <a:lstStyle/>
        <a:p>
          <a:endParaRPr lang="en-US"/>
        </a:p>
      </dgm:t>
    </dgm:pt>
    <dgm:pt modelId="{DC4F481C-E08D-0646-9D3A-BFDB252EB321}" type="pres">
      <dgm:prSet presAssocID="{911E611D-C4FA-42F8-A092-0AB81695B5AC}" presName="sibTrans" presStyleLbl="sibTrans1D1" presStyleIdx="5" presStyleCnt="6"/>
      <dgm:spPr/>
      <dgm:t>
        <a:bodyPr/>
        <a:lstStyle/>
        <a:p>
          <a:endParaRPr lang="en-US"/>
        </a:p>
      </dgm:t>
    </dgm:pt>
    <dgm:pt modelId="{BAAC5AED-AB12-F642-80DD-F5893F498D4A}" type="pres">
      <dgm:prSet presAssocID="{911E611D-C4FA-42F8-A092-0AB81695B5AC}" presName="connectorText" presStyleLbl="sibTrans1D1" presStyleIdx="5" presStyleCnt="6"/>
      <dgm:spPr/>
      <dgm:t>
        <a:bodyPr/>
        <a:lstStyle/>
        <a:p>
          <a:endParaRPr lang="en-US"/>
        </a:p>
      </dgm:t>
    </dgm:pt>
    <dgm:pt modelId="{E85692DE-AF85-9648-876A-F206D6CAD7C6}" type="pres">
      <dgm:prSet presAssocID="{7E4B93E5-635B-4AB7-B681-C6E9095A3D21}" presName="node" presStyleLbl="node1" presStyleIdx="6" presStyleCnt="7">
        <dgm:presLayoutVars>
          <dgm:bulletEnabled val="1"/>
        </dgm:presLayoutVars>
      </dgm:prSet>
      <dgm:spPr/>
      <dgm:t>
        <a:bodyPr/>
        <a:lstStyle/>
        <a:p>
          <a:endParaRPr lang="en-US"/>
        </a:p>
      </dgm:t>
    </dgm:pt>
  </dgm:ptLst>
  <dgm:cxnLst>
    <dgm:cxn modelId="{34093EBB-2D1E-FE41-AE36-2B57360EE919}" type="presOf" srcId="{CE05C5F8-AF98-4C00-AE49-1ECE997C0F9F}" destId="{56EBA9B8-C864-404E-9D8D-6A019F95D062}" srcOrd="0" destOrd="0" presId="urn:microsoft.com/office/officeart/2016/7/layout/RepeatingBendingProcessNew"/>
    <dgm:cxn modelId="{D42E2265-69BA-FE46-8692-EB8C5F230D8F}" type="presOf" srcId="{48AA8D8D-D06A-4E4F-B228-98C419607276}" destId="{56D048FA-664C-B245-BB7C-7C8C4B2F3514}" srcOrd="0" destOrd="0" presId="urn:microsoft.com/office/officeart/2016/7/layout/RepeatingBendingProcessNew"/>
    <dgm:cxn modelId="{2258D8CA-547B-C447-976E-794E463A8EFC}" type="presOf" srcId="{9638B539-B58A-4D95-B437-22A986085447}" destId="{A05C4D08-125A-AA4E-A15D-9DD7D6D10DD8}" srcOrd="0" destOrd="0" presId="urn:microsoft.com/office/officeart/2016/7/layout/RepeatingBendingProcessNew"/>
    <dgm:cxn modelId="{ABE0B688-5E13-8848-BF9A-D470B8695844}" type="presOf" srcId="{5D141D20-54F0-4D81-BF69-734863EEAE85}" destId="{BEF1956B-7E63-4445-A331-BC9B088375D2}" srcOrd="1" destOrd="0" presId="urn:microsoft.com/office/officeart/2016/7/layout/RepeatingBendingProcessNew"/>
    <dgm:cxn modelId="{4CE21BEF-2B0E-4ADF-A236-7820A2B6A26C}" srcId="{03A7159F-F97B-4BD1-9BA6-5E1504D1F20D}" destId="{1A33C1DE-19C4-4C0D-9C62-E2FAADF4E941}" srcOrd="4" destOrd="0" parTransId="{F992FD8C-6ACE-4A8C-A097-57185CAA2006}" sibTransId="{04A13767-C898-4899-A8B6-DBC2A1EB5321}"/>
    <dgm:cxn modelId="{7A568217-8CB1-479D-9766-3C26D3D5B9ED}" srcId="{03A7159F-F97B-4BD1-9BA6-5E1504D1F20D}" destId="{7E4B93E5-635B-4AB7-B681-C6E9095A3D21}" srcOrd="6" destOrd="0" parTransId="{6F270A6D-EF15-4993-95DA-878BA7B45925}" sibTransId="{94D2C6CF-687C-476F-8322-4B1CC8442446}"/>
    <dgm:cxn modelId="{4F4ADC69-4A30-4DE3-83E8-1B63712FB76B}" srcId="{03A7159F-F97B-4BD1-9BA6-5E1504D1F20D}" destId="{E9017424-4325-4104-9D04-3C7686644086}" srcOrd="0" destOrd="0" parTransId="{ED91145D-4A4B-456D-BB86-A41BCB2756D4}" sibTransId="{5D141D20-54F0-4D81-BF69-734863EEAE85}"/>
    <dgm:cxn modelId="{EB17E84C-58ED-0D42-8020-8D784D64F0BE}" type="presOf" srcId="{04A13767-C898-4899-A8B6-DBC2A1EB5321}" destId="{64A00409-02C2-DF44-8F98-BB455516D1F5}" srcOrd="0" destOrd="0" presId="urn:microsoft.com/office/officeart/2016/7/layout/RepeatingBendingProcessNew"/>
    <dgm:cxn modelId="{5715648F-9371-4E25-AB8B-BC658CFAAF7C}" srcId="{03A7159F-F97B-4BD1-9BA6-5E1504D1F20D}" destId="{48AA8D8D-D06A-4E4F-B228-98C419607276}" srcOrd="5" destOrd="0" parTransId="{51160F96-6178-462E-A4B9-4C560CF11B92}" sibTransId="{911E611D-C4FA-42F8-A092-0AB81695B5AC}"/>
    <dgm:cxn modelId="{8347160F-20AC-4793-81C1-4A9110EA01EB}" srcId="{03A7159F-F97B-4BD1-9BA6-5E1504D1F20D}" destId="{5E38E3E5-E462-4473-9160-11DCC22C52DD}" srcOrd="1" destOrd="0" parTransId="{0F247340-BC2E-4051-8D56-56E31FE7A33C}" sibTransId="{9638B539-B58A-4D95-B437-22A986085447}"/>
    <dgm:cxn modelId="{E0F5106C-79E5-C74B-B9D3-5E66DE08894F}" type="presOf" srcId="{5E38E3E5-E462-4473-9160-11DCC22C52DD}" destId="{B56E9E92-D0A2-D54A-BFDD-8CC628C851C9}" srcOrd="0" destOrd="0" presId="urn:microsoft.com/office/officeart/2016/7/layout/RepeatingBendingProcessNew"/>
    <dgm:cxn modelId="{2446FFC5-12CA-2D40-AE85-5D45DB47C1F9}" type="presOf" srcId="{5D141D20-54F0-4D81-BF69-734863EEAE85}" destId="{AC79FAAA-9D1B-084D-91E3-B1F5E936DB90}" srcOrd="0" destOrd="0" presId="urn:microsoft.com/office/officeart/2016/7/layout/RepeatingBendingProcessNew"/>
    <dgm:cxn modelId="{1CCBB142-A587-4941-B8B6-764164712A8D}" type="presOf" srcId="{CE05C5F8-AF98-4C00-AE49-1ECE997C0F9F}" destId="{620F902F-333E-CE4B-B2F0-8C9DC1B2130A}" srcOrd="1" destOrd="0" presId="urn:microsoft.com/office/officeart/2016/7/layout/RepeatingBendingProcessNew"/>
    <dgm:cxn modelId="{5F2B5EEA-773C-1A4E-81A2-CDE595EF2226}" type="presOf" srcId="{89D8929E-64E1-4FA3-A38C-B28F4431B8FC}" destId="{D120CEF7-F0B1-CA40-9687-E570F9E392AB}" srcOrd="1" destOrd="0" presId="urn:microsoft.com/office/officeart/2016/7/layout/RepeatingBendingProcessNew"/>
    <dgm:cxn modelId="{9C41CD60-6593-43AC-A370-7C516C1AA992}" srcId="{03A7159F-F97B-4BD1-9BA6-5E1504D1F20D}" destId="{24F29960-913A-4E65-8ADA-F563DF327880}" srcOrd="3" destOrd="0" parTransId="{9D2CC6C3-9EDB-42EB-8823-4436730DF642}" sibTransId="{CE05C5F8-AF98-4C00-AE49-1ECE997C0F9F}"/>
    <dgm:cxn modelId="{F3035763-3161-DA4E-930B-944EF3B1B474}" type="presOf" srcId="{E9017424-4325-4104-9D04-3C7686644086}" destId="{A8DB2F55-5220-C94C-871E-10BB21481848}" srcOrd="0" destOrd="0" presId="urn:microsoft.com/office/officeart/2016/7/layout/RepeatingBendingProcessNew"/>
    <dgm:cxn modelId="{550D7777-6686-F240-89CA-9F1F3B3737FE}" type="presOf" srcId="{03A7159F-F97B-4BD1-9BA6-5E1504D1F20D}" destId="{99BCC6FD-CEFE-B94F-92BE-56856D5E8E64}" srcOrd="0" destOrd="0" presId="urn:microsoft.com/office/officeart/2016/7/layout/RepeatingBendingProcessNew"/>
    <dgm:cxn modelId="{65DC3C2B-2220-894A-9878-617D70EF6241}" type="presOf" srcId="{89D8929E-64E1-4FA3-A38C-B28F4431B8FC}" destId="{4C4328BC-1AE1-324E-9303-CFB9076E210A}" srcOrd="0" destOrd="0" presId="urn:microsoft.com/office/officeart/2016/7/layout/RepeatingBendingProcessNew"/>
    <dgm:cxn modelId="{5DD8C4D7-BEBF-E94E-A0B3-EC6F981C9191}" type="presOf" srcId="{911E611D-C4FA-42F8-A092-0AB81695B5AC}" destId="{DC4F481C-E08D-0646-9D3A-BFDB252EB321}" srcOrd="0" destOrd="0" presId="urn:microsoft.com/office/officeart/2016/7/layout/RepeatingBendingProcessNew"/>
    <dgm:cxn modelId="{6BB58674-863D-7340-AEA5-5B009EB3BC02}" type="presOf" srcId="{04A13767-C898-4899-A8B6-DBC2A1EB5321}" destId="{CAEE5A05-CB66-1246-8442-3D84D913F9AA}" srcOrd="1" destOrd="0" presId="urn:microsoft.com/office/officeart/2016/7/layout/RepeatingBendingProcessNew"/>
    <dgm:cxn modelId="{57DB6799-519D-B54B-9451-2106A2782176}" type="presOf" srcId="{9638B539-B58A-4D95-B437-22A986085447}" destId="{304A3841-0FAB-974C-8B62-E4D0A59F1426}" srcOrd="1" destOrd="0" presId="urn:microsoft.com/office/officeart/2016/7/layout/RepeatingBendingProcessNew"/>
    <dgm:cxn modelId="{D3694B77-3031-A442-8F1C-C1C02F1CC123}" type="presOf" srcId="{24F29960-913A-4E65-8ADA-F563DF327880}" destId="{C634EE8C-9497-C046-B9B5-6C2EA857CBF9}" srcOrd="0" destOrd="0" presId="urn:microsoft.com/office/officeart/2016/7/layout/RepeatingBendingProcessNew"/>
    <dgm:cxn modelId="{E2ED9A4A-FCB3-6C45-8489-A685B4AC7D56}" type="presOf" srcId="{8C670B89-0248-4BA4-8961-9A61EC8AB131}" destId="{FF6BB7DB-7DD7-0B41-B8B8-B60CA135BD33}" srcOrd="0" destOrd="0" presId="urn:microsoft.com/office/officeart/2016/7/layout/RepeatingBendingProcessNew"/>
    <dgm:cxn modelId="{3970CDF9-415B-CE4B-8D25-F350D92B009A}" type="presOf" srcId="{911E611D-C4FA-42F8-A092-0AB81695B5AC}" destId="{BAAC5AED-AB12-F642-80DD-F5893F498D4A}" srcOrd="1" destOrd="0" presId="urn:microsoft.com/office/officeart/2016/7/layout/RepeatingBendingProcessNew"/>
    <dgm:cxn modelId="{1C665F11-453F-6448-86B9-9413AC7B7581}" type="presOf" srcId="{7E4B93E5-635B-4AB7-B681-C6E9095A3D21}" destId="{E85692DE-AF85-9648-876A-F206D6CAD7C6}" srcOrd="0" destOrd="0" presId="urn:microsoft.com/office/officeart/2016/7/layout/RepeatingBendingProcessNew"/>
    <dgm:cxn modelId="{10761746-700D-BC43-9E42-F2CA1F843384}" type="presOf" srcId="{1A33C1DE-19C4-4C0D-9C62-E2FAADF4E941}" destId="{C43B5043-FB4B-7A48-A6B4-4849C3A54706}" srcOrd="0" destOrd="0" presId="urn:microsoft.com/office/officeart/2016/7/layout/RepeatingBendingProcessNew"/>
    <dgm:cxn modelId="{7E051ADC-6C82-4F22-A215-CE9D4B9BE641}" srcId="{03A7159F-F97B-4BD1-9BA6-5E1504D1F20D}" destId="{8C670B89-0248-4BA4-8961-9A61EC8AB131}" srcOrd="2" destOrd="0" parTransId="{12711EF9-6C46-49CF-9A51-0EF5A7EB0719}" sibTransId="{89D8929E-64E1-4FA3-A38C-B28F4431B8FC}"/>
    <dgm:cxn modelId="{136D6A41-77A5-B549-85B1-6D4A1BFB0E78}" type="presParOf" srcId="{99BCC6FD-CEFE-B94F-92BE-56856D5E8E64}" destId="{A8DB2F55-5220-C94C-871E-10BB21481848}" srcOrd="0" destOrd="0" presId="urn:microsoft.com/office/officeart/2016/7/layout/RepeatingBendingProcessNew"/>
    <dgm:cxn modelId="{F7807105-498A-774D-A853-50DB16696BD1}" type="presParOf" srcId="{99BCC6FD-CEFE-B94F-92BE-56856D5E8E64}" destId="{AC79FAAA-9D1B-084D-91E3-B1F5E936DB90}" srcOrd="1" destOrd="0" presId="urn:microsoft.com/office/officeart/2016/7/layout/RepeatingBendingProcessNew"/>
    <dgm:cxn modelId="{A4411C71-117C-A84A-947A-1F018C0550FF}" type="presParOf" srcId="{AC79FAAA-9D1B-084D-91E3-B1F5E936DB90}" destId="{BEF1956B-7E63-4445-A331-BC9B088375D2}" srcOrd="0" destOrd="0" presId="urn:microsoft.com/office/officeart/2016/7/layout/RepeatingBendingProcessNew"/>
    <dgm:cxn modelId="{E9143BCF-D615-014F-8B32-0486661573DB}" type="presParOf" srcId="{99BCC6FD-CEFE-B94F-92BE-56856D5E8E64}" destId="{B56E9E92-D0A2-D54A-BFDD-8CC628C851C9}" srcOrd="2" destOrd="0" presId="urn:microsoft.com/office/officeart/2016/7/layout/RepeatingBendingProcessNew"/>
    <dgm:cxn modelId="{B71D9235-FA31-1A40-B84B-3F46F69AFBF5}" type="presParOf" srcId="{99BCC6FD-CEFE-B94F-92BE-56856D5E8E64}" destId="{A05C4D08-125A-AA4E-A15D-9DD7D6D10DD8}" srcOrd="3" destOrd="0" presId="urn:microsoft.com/office/officeart/2016/7/layout/RepeatingBendingProcessNew"/>
    <dgm:cxn modelId="{1FE3DA06-549D-9746-B2A3-F0AD6D605F57}" type="presParOf" srcId="{A05C4D08-125A-AA4E-A15D-9DD7D6D10DD8}" destId="{304A3841-0FAB-974C-8B62-E4D0A59F1426}" srcOrd="0" destOrd="0" presId="urn:microsoft.com/office/officeart/2016/7/layout/RepeatingBendingProcessNew"/>
    <dgm:cxn modelId="{98228B21-5539-8F4F-A8A5-B2580EFAD5A7}" type="presParOf" srcId="{99BCC6FD-CEFE-B94F-92BE-56856D5E8E64}" destId="{FF6BB7DB-7DD7-0B41-B8B8-B60CA135BD33}" srcOrd="4" destOrd="0" presId="urn:microsoft.com/office/officeart/2016/7/layout/RepeatingBendingProcessNew"/>
    <dgm:cxn modelId="{4CC48BA6-F7FE-3B4E-B93F-637FA9613831}" type="presParOf" srcId="{99BCC6FD-CEFE-B94F-92BE-56856D5E8E64}" destId="{4C4328BC-1AE1-324E-9303-CFB9076E210A}" srcOrd="5" destOrd="0" presId="urn:microsoft.com/office/officeart/2016/7/layout/RepeatingBendingProcessNew"/>
    <dgm:cxn modelId="{6BC82CCD-AC65-1A47-B998-5FA60C48EA4D}" type="presParOf" srcId="{4C4328BC-1AE1-324E-9303-CFB9076E210A}" destId="{D120CEF7-F0B1-CA40-9687-E570F9E392AB}" srcOrd="0" destOrd="0" presId="urn:microsoft.com/office/officeart/2016/7/layout/RepeatingBendingProcessNew"/>
    <dgm:cxn modelId="{B812770A-2FA1-C248-B81E-7F15ABFD958E}" type="presParOf" srcId="{99BCC6FD-CEFE-B94F-92BE-56856D5E8E64}" destId="{C634EE8C-9497-C046-B9B5-6C2EA857CBF9}" srcOrd="6" destOrd="0" presId="urn:microsoft.com/office/officeart/2016/7/layout/RepeatingBendingProcessNew"/>
    <dgm:cxn modelId="{D39DEB21-1D1A-7249-BC39-0EE20BDF6E56}" type="presParOf" srcId="{99BCC6FD-CEFE-B94F-92BE-56856D5E8E64}" destId="{56EBA9B8-C864-404E-9D8D-6A019F95D062}" srcOrd="7" destOrd="0" presId="urn:microsoft.com/office/officeart/2016/7/layout/RepeatingBendingProcessNew"/>
    <dgm:cxn modelId="{E383151B-FAD3-2F4E-8819-ADA295FD73D4}" type="presParOf" srcId="{56EBA9B8-C864-404E-9D8D-6A019F95D062}" destId="{620F902F-333E-CE4B-B2F0-8C9DC1B2130A}" srcOrd="0" destOrd="0" presId="urn:microsoft.com/office/officeart/2016/7/layout/RepeatingBendingProcessNew"/>
    <dgm:cxn modelId="{BF4BBA95-DC8E-A647-A486-1B0347B30FC7}" type="presParOf" srcId="{99BCC6FD-CEFE-B94F-92BE-56856D5E8E64}" destId="{C43B5043-FB4B-7A48-A6B4-4849C3A54706}" srcOrd="8" destOrd="0" presId="urn:microsoft.com/office/officeart/2016/7/layout/RepeatingBendingProcessNew"/>
    <dgm:cxn modelId="{AB375343-E165-0444-828D-3DACAB7F056E}" type="presParOf" srcId="{99BCC6FD-CEFE-B94F-92BE-56856D5E8E64}" destId="{64A00409-02C2-DF44-8F98-BB455516D1F5}" srcOrd="9" destOrd="0" presId="urn:microsoft.com/office/officeart/2016/7/layout/RepeatingBendingProcessNew"/>
    <dgm:cxn modelId="{D7C7AFA3-3FB7-DB4C-BD0F-D9CC6712F959}" type="presParOf" srcId="{64A00409-02C2-DF44-8F98-BB455516D1F5}" destId="{CAEE5A05-CB66-1246-8442-3D84D913F9AA}" srcOrd="0" destOrd="0" presId="urn:microsoft.com/office/officeart/2016/7/layout/RepeatingBendingProcessNew"/>
    <dgm:cxn modelId="{4116013C-C9E9-954B-BF15-14D801A652DF}" type="presParOf" srcId="{99BCC6FD-CEFE-B94F-92BE-56856D5E8E64}" destId="{56D048FA-664C-B245-BB7C-7C8C4B2F3514}" srcOrd="10" destOrd="0" presId="urn:microsoft.com/office/officeart/2016/7/layout/RepeatingBendingProcessNew"/>
    <dgm:cxn modelId="{C85D75C8-8E74-3B4C-8E60-9151B3BFA962}" type="presParOf" srcId="{99BCC6FD-CEFE-B94F-92BE-56856D5E8E64}" destId="{DC4F481C-E08D-0646-9D3A-BFDB252EB321}" srcOrd="11" destOrd="0" presId="urn:microsoft.com/office/officeart/2016/7/layout/RepeatingBendingProcessNew"/>
    <dgm:cxn modelId="{3D89010D-2A25-D04A-902C-2AD364049739}" type="presParOf" srcId="{DC4F481C-E08D-0646-9D3A-BFDB252EB321}" destId="{BAAC5AED-AB12-F642-80DD-F5893F498D4A}" srcOrd="0" destOrd="0" presId="urn:microsoft.com/office/officeart/2016/7/layout/RepeatingBendingProcessNew"/>
    <dgm:cxn modelId="{3A17D97E-DA12-CC41-A2D8-231E43E0E9EC}" type="presParOf" srcId="{99BCC6FD-CEFE-B94F-92BE-56856D5E8E64}" destId="{E85692DE-AF85-9648-876A-F206D6CAD7C6}"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D79A0A-F09A-40D4-83E1-25CC7248152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8DE6ACC-C249-4D13-BEEA-FABDB0BCF66B}">
      <dgm:prSet/>
      <dgm:spPr/>
      <dgm:t>
        <a:bodyPr/>
        <a:lstStyle/>
        <a:p>
          <a:r>
            <a:rPr lang="en-US" b="1"/>
            <a:t>Definition </a:t>
          </a:r>
          <a:r>
            <a:rPr lang="en-US"/>
            <a:t>A method of growing as much organic produce as possible in a limited space by maximizing soil health and planting density.</a:t>
          </a:r>
        </a:p>
      </dgm:t>
    </dgm:pt>
    <dgm:pt modelId="{A8CBBDCE-D651-408D-9B01-079D6FDCB40D}" type="parTrans" cxnId="{03E5BDBC-642A-4B29-8BB4-3C93546282A5}">
      <dgm:prSet/>
      <dgm:spPr/>
      <dgm:t>
        <a:bodyPr/>
        <a:lstStyle/>
        <a:p>
          <a:endParaRPr lang="en-US"/>
        </a:p>
      </dgm:t>
    </dgm:pt>
    <dgm:pt modelId="{F8757D1D-BEEB-4960-990D-BC9634A59384}" type="sibTrans" cxnId="{03E5BDBC-642A-4B29-8BB4-3C93546282A5}">
      <dgm:prSet/>
      <dgm:spPr/>
      <dgm:t>
        <a:bodyPr/>
        <a:lstStyle/>
        <a:p>
          <a:endParaRPr lang="en-US"/>
        </a:p>
      </dgm:t>
    </dgm:pt>
    <dgm:pt modelId="{9758FBDA-A4EE-4CC0-B740-9FF720C1BA2B}">
      <dgm:prSet/>
      <dgm:spPr/>
      <dgm:t>
        <a:bodyPr/>
        <a:lstStyle/>
        <a:p>
          <a:r>
            <a:rPr lang="en-US" b="1"/>
            <a:t>Benefits </a:t>
          </a:r>
          <a:r>
            <a:rPr lang="en-US"/>
            <a:t>Improves soil fertility, reduces water usage, and increases yield per square foot.</a:t>
          </a:r>
        </a:p>
      </dgm:t>
    </dgm:pt>
    <dgm:pt modelId="{6A71806C-A2D0-4583-A8D5-7E4D3FB2F4EA}" type="parTrans" cxnId="{77F7B6F0-F60D-403E-886E-8771C1E3F48D}">
      <dgm:prSet/>
      <dgm:spPr/>
      <dgm:t>
        <a:bodyPr/>
        <a:lstStyle/>
        <a:p>
          <a:endParaRPr lang="en-US"/>
        </a:p>
      </dgm:t>
    </dgm:pt>
    <dgm:pt modelId="{62C2D127-0345-4C42-A4F3-8820744E7B7B}" type="sibTrans" cxnId="{77F7B6F0-F60D-403E-886E-8771C1E3F48D}">
      <dgm:prSet/>
      <dgm:spPr/>
      <dgm:t>
        <a:bodyPr/>
        <a:lstStyle/>
        <a:p>
          <a:endParaRPr lang="en-US"/>
        </a:p>
      </dgm:t>
    </dgm:pt>
    <dgm:pt modelId="{947893FD-247C-41C8-BB30-729C0E1D5410}">
      <dgm:prSet/>
      <dgm:spPr/>
      <dgm:t>
        <a:bodyPr/>
        <a:lstStyle/>
        <a:p>
          <a:r>
            <a:rPr lang="en-US" b="1"/>
            <a:t>Practices </a:t>
          </a:r>
          <a:r>
            <a:rPr lang="en-US"/>
            <a:t>Double-digging, composting, close plant spacing, companion planting, and intensive planting.</a:t>
          </a:r>
        </a:p>
      </dgm:t>
    </dgm:pt>
    <dgm:pt modelId="{B651E24B-BFBA-452C-8C61-B976B70DDAD0}" type="parTrans" cxnId="{FA9AFC4D-E8CC-4719-B584-F141F9ED03CD}">
      <dgm:prSet/>
      <dgm:spPr/>
      <dgm:t>
        <a:bodyPr/>
        <a:lstStyle/>
        <a:p>
          <a:endParaRPr lang="en-US"/>
        </a:p>
      </dgm:t>
    </dgm:pt>
    <dgm:pt modelId="{C27F0D6E-6D70-4FAB-AFC8-1ED07751CBD7}" type="sibTrans" cxnId="{FA9AFC4D-E8CC-4719-B584-F141F9ED03CD}">
      <dgm:prSet/>
      <dgm:spPr/>
      <dgm:t>
        <a:bodyPr/>
        <a:lstStyle/>
        <a:p>
          <a:endParaRPr lang="en-US"/>
        </a:p>
      </dgm:t>
    </dgm:pt>
    <dgm:pt modelId="{47B667D6-B6D7-5840-906B-39057F001937}" type="pres">
      <dgm:prSet presAssocID="{DDD79A0A-F09A-40D4-83E1-25CC7248152A}" presName="hierChild1" presStyleCnt="0">
        <dgm:presLayoutVars>
          <dgm:chPref val="1"/>
          <dgm:dir/>
          <dgm:animOne val="branch"/>
          <dgm:animLvl val="lvl"/>
          <dgm:resizeHandles/>
        </dgm:presLayoutVars>
      </dgm:prSet>
      <dgm:spPr/>
      <dgm:t>
        <a:bodyPr/>
        <a:lstStyle/>
        <a:p>
          <a:endParaRPr lang="en-US"/>
        </a:p>
      </dgm:t>
    </dgm:pt>
    <dgm:pt modelId="{BA97E5E4-C209-F447-A039-B728F45F34C0}" type="pres">
      <dgm:prSet presAssocID="{F8DE6ACC-C249-4D13-BEEA-FABDB0BCF66B}" presName="hierRoot1" presStyleCnt="0"/>
      <dgm:spPr/>
    </dgm:pt>
    <dgm:pt modelId="{E5964B7A-85CF-FC4C-AB9D-F8671DCC91E4}" type="pres">
      <dgm:prSet presAssocID="{F8DE6ACC-C249-4D13-BEEA-FABDB0BCF66B}" presName="composite" presStyleCnt="0"/>
      <dgm:spPr/>
    </dgm:pt>
    <dgm:pt modelId="{2CC72116-9A13-6849-865B-02ACF09DC040}" type="pres">
      <dgm:prSet presAssocID="{F8DE6ACC-C249-4D13-BEEA-FABDB0BCF66B}" presName="background" presStyleLbl="node0" presStyleIdx="0" presStyleCnt="3"/>
      <dgm:spPr/>
    </dgm:pt>
    <dgm:pt modelId="{650E80E6-BAAF-CB49-B23A-292B76B7F6D7}" type="pres">
      <dgm:prSet presAssocID="{F8DE6ACC-C249-4D13-BEEA-FABDB0BCF66B}" presName="text" presStyleLbl="fgAcc0" presStyleIdx="0" presStyleCnt="3">
        <dgm:presLayoutVars>
          <dgm:chPref val="3"/>
        </dgm:presLayoutVars>
      </dgm:prSet>
      <dgm:spPr/>
      <dgm:t>
        <a:bodyPr/>
        <a:lstStyle/>
        <a:p>
          <a:endParaRPr lang="en-US"/>
        </a:p>
      </dgm:t>
    </dgm:pt>
    <dgm:pt modelId="{C11ADC8B-6350-AF4D-81C9-D87C136AF8E5}" type="pres">
      <dgm:prSet presAssocID="{F8DE6ACC-C249-4D13-BEEA-FABDB0BCF66B}" presName="hierChild2" presStyleCnt="0"/>
      <dgm:spPr/>
    </dgm:pt>
    <dgm:pt modelId="{0FED2A7E-7698-0C4E-95E7-7F1A3E5B7CC4}" type="pres">
      <dgm:prSet presAssocID="{9758FBDA-A4EE-4CC0-B740-9FF720C1BA2B}" presName="hierRoot1" presStyleCnt="0"/>
      <dgm:spPr/>
    </dgm:pt>
    <dgm:pt modelId="{1CD16142-9F78-284B-8D1F-386796F2C4E5}" type="pres">
      <dgm:prSet presAssocID="{9758FBDA-A4EE-4CC0-B740-9FF720C1BA2B}" presName="composite" presStyleCnt="0"/>
      <dgm:spPr/>
    </dgm:pt>
    <dgm:pt modelId="{DBF72F38-AA3D-3B42-8B97-9930A9322C0E}" type="pres">
      <dgm:prSet presAssocID="{9758FBDA-A4EE-4CC0-B740-9FF720C1BA2B}" presName="background" presStyleLbl="node0" presStyleIdx="1" presStyleCnt="3"/>
      <dgm:spPr/>
    </dgm:pt>
    <dgm:pt modelId="{05A192AA-F841-6442-9D51-05DA2964D2C3}" type="pres">
      <dgm:prSet presAssocID="{9758FBDA-A4EE-4CC0-B740-9FF720C1BA2B}" presName="text" presStyleLbl="fgAcc0" presStyleIdx="1" presStyleCnt="3">
        <dgm:presLayoutVars>
          <dgm:chPref val="3"/>
        </dgm:presLayoutVars>
      </dgm:prSet>
      <dgm:spPr/>
      <dgm:t>
        <a:bodyPr/>
        <a:lstStyle/>
        <a:p>
          <a:endParaRPr lang="en-US"/>
        </a:p>
      </dgm:t>
    </dgm:pt>
    <dgm:pt modelId="{A36F265C-876F-2C4D-8E01-55CA8AABBA81}" type="pres">
      <dgm:prSet presAssocID="{9758FBDA-A4EE-4CC0-B740-9FF720C1BA2B}" presName="hierChild2" presStyleCnt="0"/>
      <dgm:spPr/>
    </dgm:pt>
    <dgm:pt modelId="{200E631E-8F28-A640-BE43-414F9B71A920}" type="pres">
      <dgm:prSet presAssocID="{947893FD-247C-41C8-BB30-729C0E1D5410}" presName="hierRoot1" presStyleCnt="0"/>
      <dgm:spPr/>
    </dgm:pt>
    <dgm:pt modelId="{50608DE3-29AC-494C-9922-F55395A89380}" type="pres">
      <dgm:prSet presAssocID="{947893FD-247C-41C8-BB30-729C0E1D5410}" presName="composite" presStyleCnt="0"/>
      <dgm:spPr/>
    </dgm:pt>
    <dgm:pt modelId="{2494E911-1A86-3446-B66E-0857681DB392}" type="pres">
      <dgm:prSet presAssocID="{947893FD-247C-41C8-BB30-729C0E1D5410}" presName="background" presStyleLbl="node0" presStyleIdx="2" presStyleCnt="3"/>
      <dgm:spPr/>
    </dgm:pt>
    <dgm:pt modelId="{6FDE49FC-8318-C742-847D-DD8E24035219}" type="pres">
      <dgm:prSet presAssocID="{947893FD-247C-41C8-BB30-729C0E1D5410}" presName="text" presStyleLbl="fgAcc0" presStyleIdx="2" presStyleCnt="3">
        <dgm:presLayoutVars>
          <dgm:chPref val="3"/>
        </dgm:presLayoutVars>
      </dgm:prSet>
      <dgm:spPr/>
      <dgm:t>
        <a:bodyPr/>
        <a:lstStyle/>
        <a:p>
          <a:endParaRPr lang="en-US"/>
        </a:p>
      </dgm:t>
    </dgm:pt>
    <dgm:pt modelId="{24159121-ED30-A443-BBCA-4686ABE6AB61}" type="pres">
      <dgm:prSet presAssocID="{947893FD-247C-41C8-BB30-729C0E1D5410}" presName="hierChild2" presStyleCnt="0"/>
      <dgm:spPr/>
    </dgm:pt>
  </dgm:ptLst>
  <dgm:cxnLst>
    <dgm:cxn modelId="{CFE2B456-90D0-0A4D-A41C-95DD2572C51A}" type="presOf" srcId="{DDD79A0A-F09A-40D4-83E1-25CC7248152A}" destId="{47B667D6-B6D7-5840-906B-39057F001937}" srcOrd="0" destOrd="0" presId="urn:microsoft.com/office/officeart/2005/8/layout/hierarchy1"/>
    <dgm:cxn modelId="{4D498EBF-8882-B54B-8F99-FEE1080955C1}" type="presOf" srcId="{F8DE6ACC-C249-4D13-BEEA-FABDB0BCF66B}" destId="{650E80E6-BAAF-CB49-B23A-292B76B7F6D7}" srcOrd="0" destOrd="0" presId="urn:microsoft.com/office/officeart/2005/8/layout/hierarchy1"/>
    <dgm:cxn modelId="{03E5BDBC-642A-4B29-8BB4-3C93546282A5}" srcId="{DDD79A0A-F09A-40D4-83E1-25CC7248152A}" destId="{F8DE6ACC-C249-4D13-BEEA-FABDB0BCF66B}" srcOrd="0" destOrd="0" parTransId="{A8CBBDCE-D651-408D-9B01-079D6FDCB40D}" sibTransId="{F8757D1D-BEEB-4960-990D-BC9634A59384}"/>
    <dgm:cxn modelId="{A7DAF2F8-DA61-024E-9C6D-68F1944D5E9F}" type="presOf" srcId="{947893FD-247C-41C8-BB30-729C0E1D5410}" destId="{6FDE49FC-8318-C742-847D-DD8E24035219}" srcOrd="0" destOrd="0" presId="urn:microsoft.com/office/officeart/2005/8/layout/hierarchy1"/>
    <dgm:cxn modelId="{46063F5E-86CC-D640-B1E3-E237DF2E88A6}" type="presOf" srcId="{9758FBDA-A4EE-4CC0-B740-9FF720C1BA2B}" destId="{05A192AA-F841-6442-9D51-05DA2964D2C3}" srcOrd="0" destOrd="0" presId="urn:microsoft.com/office/officeart/2005/8/layout/hierarchy1"/>
    <dgm:cxn modelId="{FA9AFC4D-E8CC-4719-B584-F141F9ED03CD}" srcId="{DDD79A0A-F09A-40D4-83E1-25CC7248152A}" destId="{947893FD-247C-41C8-BB30-729C0E1D5410}" srcOrd="2" destOrd="0" parTransId="{B651E24B-BFBA-452C-8C61-B976B70DDAD0}" sibTransId="{C27F0D6E-6D70-4FAB-AFC8-1ED07751CBD7}"/>
    <dgm:cxn modelId="{77F7B6F0-F60D-403E-886E-8771C1E3F48D}" srcId="{DDD79A0A-F09A-40D4-83E1-25CC7248152A}" destId="{9758FBDA-A4EE-4CC0-B740-9FF720C1BA2B}" srcOrd="1" destOrd="0" parTransId="{6A71806C-A2D0-4583-A8D5-7E4D3FB2F4EA}" sibTransId="{62C2D127-0345-4C42-A4F3-8820744E7B7B}"/>
    <dgm:cxn modelId="{2D78D84E-2C1A-7B46-94D6-F95399A0DCF8}" type="presParOf" srcId="{47B667D6-B6D7-5840-906B-39057F001937}" destId="{BA97E5E4-C209-F447-A039-B728F45F34C0}" srcOrd="0" destOrd="0" presId="urn:microsoft.com/office/officeart/2005/8/layout/hierarchy1"/>
    <dgm:cxn modelId="{7223FCFB-BFD1-664D-A621-A58D1598D5A3}" type="presParOf" srcId="{BA97E5E4-C209-F447-A039-B728F45F34C0}" destId="{E5964B7A-85CF-FC4C-AB9D-F8671DCC91E4}" srcOrd="0" destOrd="0" presId="urn:microsoft.com/office/officeart/2005/8/layout/hierarchy1"/>
    <dgm:cxn modelId="{53224347-C7AB-464E-91D5-1D25BECFB9E8}" type="presParOf" srcId="{E5964B7A-85CF-FC4C-AB9D-F8671DCC91E4}" destId="{2CC72116-9A13-6849-865B-02ACF09DC040}" srcOrd="0" destOrd="0" presId="urn:microsoft.com/office/officeart/2005/8/layout/hierarchy1"/>
    <dgm:cxn modelId="{ACC169DD-AB1C-CF45-8969-FC892C47F6C5}" type="presParOf" srcId="{E5964B7A-85CF-FC4C-AB9D-F8671DCC91E4}" destId="{650E80E6-BAAF-CB49-B23A-292B76B7F6D7}" srcOrd="1" destOrd="0" presId="urn:microsoft.com/office/officeart/2005/8/layout/hierarchy1"/>
    <dgm:cxn modelId="{4FF8C697-FA20-E145-9382-F307A7421714}" type="presParOf" srcId="{BA97E5E4-C209-F447-A039-B728F45F34C0}" destId="{C11ADC8B-6350-AF4D-81C9-D87C136AF8E5}" srcOrd="1" destOrd="0" presId="urn:microsoft.com/office/officeart/2005/8/layout/hierarchy1"/>
    <dgm:cxn modelId="{A94F2984-1ABF-7E48-92AC-D9C1CF9DBF1B}" type="presParOf" srcId="{47B667D6-B6D7-5840-906B-39057F001937}" destId="{0FED2A7E-7698-0C4E-95E7-7F1A3E5B7CC4}" srcOrd="1" destOrd="0" presId="urn:microsoft.com/office/officeart/2005/8/layout/hierarchy1"/>
    <dgm:cxn modelId="{A32A808D-545D-034F-9AA7-064DD26B0179}" type="presParOf" srcId="{0FED2A7E-7698-0C4E-95E7-7F1A3E5B7CC4}" destId="{1CD16142-9F78-284B-8D1F-386796F2C4E5}" srcOrd="0" destOrd="0" presId="urn:microsoft.com/office/officeart/2005/8/layout/hierarchy1"/>
    <dgm:cxn modelId="{6B90B3D8-A0A7-D44B-9171-B054FF29F1E0}" type="presParOf" srcId="{1CD16142-9F78-284B-8D1F-386796F2C4E5}" destId="{DBF72F38-AA3D-3B42-8B97-9930A9322C0E}" srcOrd="0" destOrd="0" presId="urn:microsoft.com/office/officeart/2005/8/layout/hierarchy1"/>
    <dgm:cxn modelId="{E4D1E4BD-2594-7F49-A8FB-CB7F00341387}" type="presParOf" srcId="{1CD16142-9F78-284B-8D1F-386796F2C4E5}" destId="{05A192AA-F841-6442-9D51-05DA2964D2C3}" srcOrd="1" destOrd="0" presId="urn:microsoft.com/office/officeart/2005/8/layout/hierarchy1"/>
    <dgm:cxn modelId="{1243A5F5-F2A2-CE4A-A578-D97C1450E81D}" type="presParOf" srcId="{0FED2A7E-7698-0C4E-95E7-7F1A3E5B7CC4}" destId="{A36F265C-876F-2C4D-8E01-55CA8AABBA81}" srcOrd="1" destOrd="0" presId="urn:microsoft.com/office/officeart/2005/8/layout/hierarchy1"/>
    <dgm:cxn modelId="{243BC99F-3B8F-1641-A212-9072CB76BCB7}" type="presParOf" srcId="{47B667D6-B6D7-5840-906B-39057F001937}" destId="{200E631E-8F28-A640-BE43-414F9B71A920}" srcOrd="2" destOrd="0" presId="urn:microsoft.com/office/officeart/2005/8/layout/hierarchy1"/>
    <dgm:cxn modelId="{6934FEB9-A3B0-2C4E-9089-7BC216DBB5E0}" type="presParOf" srcId="{200E631E-8F28-A640-BE43-414F9B71A920}" destId="{50608DE3-29AC-494C-9922-F55395A89380}" srcOrd="0" destOrd="0" presId="urn:microsoft.com/office/officeart/2005/8/layout/hierarchy1"/>
    <dgm:cxn modelId="{2E9E3C9D-A2CA-A940-B50F-3E820623F237}" type="presParOf" srcId="{50608DE3-29AC-494C-9922-F55395A89380}" destId="{2494E911-1A86-3446-B66E-0857681DB392}" srcOrd="0" destOrd="0" presId="urn:microsoft.com/office/officeart/2005/8/layout/hierarchy1"/>
    <dgm:cxn modelId="{A18EA30F-98F8-0443-86CB-D55DB2FB31A6}" type="presParOf" srcId="{50608DE3-29AC-494C-9922-F55395A89380}" destId="{6FDE49FC-8318-C742-847D-DD8E24035219}" srcOrd="1" destOrd="0" presId="urn:microsoft.com/office/officeart/2005/8/layout/hierarchy1"/>
    <dgm:cxn modelId="{4A029674-B00B-4B49-ADEC-8FB2950F4F6A}" type="presParOf" srcId="{200E631E-8F28-A640-BE43-414F9B71A920}" destId="{24159121-ED30-A443-BBCA-4686ABE6AB6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057B32-0506-419B-BFB3-635533D7A91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398D5B8-AE2A-444A-8D0B-14675F3E2B42}">
      <dgm:prSet/>
      <dgm:spPr/>
      <dgm:t>
        <a:bodyPr/>
        <a:lstStyle/>
        <a:p>
          <a:r>
            <a:rPr lang="en-US" b="1"/>
            <a:t>Definition</a:t>
          </a:r>
          <a:r>
            <a:rPr lang="en-US"/>
            <a:t> A farming approach focusing on producing high yields on small plots of land using intensive cultivation methods.</a:t>
          </a:r>
        </a:p>
      </dgm:t>
    </dgm:pt>
    <dgm:pt modelId="{41493714-F272-4D87-B3DB-66071805BE75}" type="parTrans" cxnId="{79231558-A75A-4499-9C67-E4502E5BB575}">
      <dgm:prSet/>
      <dgm:spPr/>
      <dgm:t>
        <a:bodyPr/>
        <a:lstStyle/>
        <a:p>
          <a:endParaRPr lang="en-US"/>
        </a:p>
      </dgm:t>
    </dgm:pt>
    <dgm:pt modelId="{EB669D7C-9EEE-4065-8FA3-D13F9CA06DAA}" type="sibTrans" cxnId="{79231558-A75A-4499-9C67-E4502E5BB575}">
      <dgm:prSet/>
      <dgm:spPr/>
      <dgm:t>
        <a:bodyPr/>
        <a:lstStyle/>
        <a:p>
          <a:endParaRPr lang="en-US"/>
        </a:p>
      </dgm:t>
    </dgm:pt>
    <dgm:pt modelId="{AE7CAA7C-F397-485B-9505-C284A766E766}">
      <dgm:prSet/>
      <dgm:spPr/>
      <dgm:t>
        <a:bodyPr/>
        <a:lstStyle/>
        <a:p>
          <a:r>
            <a:rPr lang="en-US" b="1"/>
            <a:t>Benefits</a:t>
          </a:r>
          <a:r>
            <a:rPr lang="en-US"/>
            <a:t> High productivity, efficient use of space, and sustainable practices.</a:t>
          </a:r>
        </a:p>
      </dgm:t>
    </dgm:pt>
    <dgm:pt modelId="{B8A88530-DF84-442F-B102-1012583AB0B4}" type="parTrans" cxnId="{560CFF13-70D5-46A7-A3B3-BBB1A3345E56}">
      <dgm:prSet/>
      <dgm:spPr/>
      <dgm:t>
        <a:bodyPr/>
        <a:lstStyle/>
        <a:p>
          <a:endParaRPr lang="en-US"/>
        </a:p>
      </dgm:t>
    </dgm:pt>
    <dgm:pt modelId="{8765672D-2712-4CFC-986D-0F417BA01CB8}" type="sibTrans" cxnId="{560CFF13-70D5-46A7-A3B3-BBB1A3345E56}">
      <dgm:prSet/>
      <dgm:spPr/>
      <dgm:t>
        <a:bodyPr/>
        <a:lstStyle/>
        <a:p>
          <a:endParaRPr lang="en-US"/>
        </a:p>
      </dgm:t>
    </dgm:pt>
    <dgm:pt modelId="{EE71555A-E438-4662-91F8-7991FA837B77}">
      <dgm:prSet/>
      <dgm:spPr/>
      <dgm:t>
        <a:bodyPr/>
        <a:lstStyle/>
        <a:p>
          <a:r>
            <a:rPr lang="en-US" b="1"/>
            <a:t>Practices</a:t>
          </a:r>
          <a:r>
            <a:rPr lang="en-US"/>
            <a:t> Succession planting, crop rotation, use of cover crops, and organic inputs.</a:t>
          </a:r>
        </a:p>
      </dgm:t>
    </dgm:pt>
    <dgm:pt modelId="{B01D4BD6-AC26-4796-83D4-5F131AF019B9}" type="parTrans" cxnId="{44239947-5DCD-4F5A-A87D-4093F3AA0E5B}">
      <dgm:prSet/>
      <dgm:spPr/>
      <dgm:t>
        <a:bodyPr/>
        <a:lstStyle/>
        <a:p>
          <a:endParaRPr lang="en-US"/>
        </a:p>
      </dgm:t>
    </dgm:pt>
    <dgm:pt modelId="{EA8A32F2-9D7E-470A-A2CA-639AC277BA97}" type="sibTrans" cxnId="{44239947-5DCD-4F5A-A87D-4093F3AA0E5B}">
      <dgm:prSet/>
      <dgm:spPr/>
      <dgm:t>
        <a:bodyPr/>
        <a:lstStyle/>
        <a:p>
          <a:endParaRPr lang="en-US"/>
        </a:p>
      </dgm:t>
    </dgm:pt>
    <dgm:pt modelId="{A3217992-77F3-4A03-8DD9-7EAFEFB2424F}" type="pres">
      <dgm:prSet presAssocID="{96057B32-0506-419B-BFB3-635533D7A919}" presName="root" presStyleCnt="0">
        <dgm:presLayoutVars>
          <dgm:dir/>
          <dgm:resizeHandles val="exact"/>
        </dgm:presLayoutVars>
      </dgm:prSet>
      <dgm:spPr/>
      <dgm:t>
        <a:bodyPr/>
        <a:lstStyle/>
        <a:p>
          <a:endParaRPr lang="en-US"/>
        </a:p>
      </dgm:t>
    </dgm:pt>
    <dgm:pt modelId="{06E3B257-3EC5-43DB-8BB3-D75E2F9DED01}" type="pres">
      <dgm:prSet presAssocID="{F398D5B8-AE2A-444A-8D0B-14675F3E2B42}" presName="compNode" presStyleCnt="0"/>
      <dgm:spPr/>
    </dgm:pt>
    <dgm:pt modelId="{EB5534F4-DBB3-4B15-A5F0-0767D683620B}" type="pres">
      <dgm:prSet presAssocID="{F398D5B8-AE2A-444A-8D0B-14675F3E2B42}" presName="bgRect" presStyleLbl="bgShp" presStyleIdx="0" presStyleCnt="3"/>
      <dgm:spPr/>
    </dgm:pt>
    <dgm:pt modelId="{AB3CC5D1-6770-4ACD-9A88-547169646044}" type="pres">
      <dgm:prSet presAssocID="{F398D5B8-AE2A-444A-8D0B-14675F3E2B4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Plant"/>
        </a:ext>
      </dgm:extLst>
    </dgm:pt>
    <dgm:pt modelId="{771B000F-47C2-4546-8719-6DFBBB852827}" type="pres">
      <dgm:prSet presAssocID="{F398D5B8-AE2A-444A-8D0B-14675F3E2B42}" presName="spaceRect" presStyleCnt="0"/>
      <dgm:spPr/>
    </dgm:pt>
    <dgm:pt modelId="{FCA56E91-C6B1-41EE-9CEA-DA49DD1EE724}" type="pres">
      <dgm:prSet presAssocID="{F398D5B8-AE2A-444A-8D0B-14675F3E2B42}" presName="parTx" presStyleLbl="revTx" presStyleIdx="0" presStyleCnt="3">
        <dgm:presLayoutVars>
          <dgm:chMax val="0"/>
          <dgm:chPref val="0"/>
        </dgm:presLayoutVars>
      </dgm:prSet>
      <dgm:spPr/>
      <dgm:t>
        <a:bodyPr/>
        <a:lstStyle/>
        <a:p>
          <a:endParaRPr lang="en-US"/>
        </a:p>
      </dgm:t>
    </dgm:pt>
    <dgm:pt modelId="{1144F08F-A06E-411D-9FBE-BB0B5611325A}" type="pres">
      <dgm:prSet presAssocID="{EB669D7C-9EEE-4065-8FA3-D13F9CA06DAA}" presName="sibTrans" presStyleCnt="0"/>
      <dgm:spPr/>
    </dgm:pt>
    <dgm:pt modelId="{0885D9D8-7E50-42F2-8F11-5403873737F1}" type="pres">
      <dgm:prSet presAssocID="{AE7CAA7C-F397-485B-9505-C284A766E766}" presName="compNode" presStyleCnt="0"/>
      <dgm:spPr/>
    </dgm:pt>
    <dgm:pt modelId="{033AD2E5-F7EC-4908-A2BC-8F56AC364083}" type="pres">
      <dgm:prSet presAssocID="{AE7CAA7C-F397-485B-9505-C284A766E766}" presName="bgRect" presStyleLbl="bgShp" presStyleIdx="1" presStyleCnt="3"/>
      <dgm:spPr/>
    </dgm:pt>
    <dgm:pt modelId="{8BE72507-D156-49F5-93A4-7199D4A7DF9D}" type="pres">
      <dgm:prSet presAssocID="{AE7CAA7C-F397-485B-9505-C284A766E76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ustainability"/>
        </a:ext>
      </dgm:extLst>
    </dgm:pt>
    <dgm:pt modelId="{14312419-3EF9-4FE8-BFDA-2687C8D3615C}" type="pres">
      <dgm:prSet presAssocID="{AE7CAA7C-F397-485B-9505-C284A766E766}" presName="spaceRect" presStyleCnt="0"/>
      <dgm:spPr/>
    </dgm:pt>
    <dgm:pt modelId="{BCEA87CE-9A0F-43DC-B52F-7358CEBB8F87}" type="pres">
      <dgm:prSet presAssocID="{AE7CAA7C-F397-485B-9505-C284A766E766}" presName="parTx" presStyleLbl="revTx" presStyleIdx="1" presStyleCnt="3">
        <dgm:presLayoutVars>
          <dgm:chMax val="0"/>
          <dgm:chPref val="0"/>
        </dgm:presLayoutVars>
      </dgm:prSet>
      <dgm:spPr/>
      <dgm:t>
        <a:bodyPr/>
        <a:lstStyle/>
        <a:p>
          <a:endParaRPr lang="en-US"/>
        </a:p>
      </dgm:t>
    </dgm:pt>
    <dgm:pt modelId="{8AA67513-C625-4E51-9731-F690A52F9744}" type="pres">
      <dgm:prSet presAssocID="{8765672D-2712-4CFC-986D-0F417BA01CB8}" presName="sibTrans" presStyleCnt="0"/>
      <dgm:spPr/>
    </dgm:pt>
    <dgm:pt modelId="{C17EDEBC-4FCC-4046-8B4E-0ADBD5E76CD1}" type="pres">
      <dgm:prSet presAssocID="{EE71555A-E438-4662-91F8-7991FA837B77}" presName="compNode" presStyleCnt="0"/>
      <dgm:spPr/>
    </dgm:pt>
    <dgm:pt modelId="{00465242-19A7-4B2A-B7E5-339D5776965B}" type="pres">
      <dgm:prSet presAssocID="{EE71555A-E438-4662-91F8-7991FA837B77}" presName="bgRect" presStyleLbl="bgShp" presStyleIdx="2" presStyleCnt="3"/>
      <dgm:spPr/>
    </dgm:pt>
    <dgm:pt modelId="{0B5F1EDE-CB6F-4249-BC4C-B68D8919DA02}" type="pres">
      <dgm:prSet presAssocID="{EE71555A-E438-4662-91F8-7991FA837B7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Seeds"/>
        </a:ext>
      </dgm:extLst>
    </dgm:pt>
    <dgm:pt modelId="{6288BB15-3B89-4CF0-931A-E40A5BDAC2A3}" type="pres">
      <dgm:prSet presAssocID="{EE71555A-E438-4662-91F8-7991FA837B77}" presName="spaceRect" presStyleCnt="0"/>
      <dgm:spPr/>
    </dgm:pt>
    <dgm:pt modelId="{7B2D423B-15C8-4370-A8F3-ACF1180ACA26}" type="pres">
      <dgm:prSet presAssocID="{EE71555A-E438-4662-91F8-7991FA837B77}" presName="parTx" presStyleLbl="revTx" presStyleIdx="2" presStyleCnt="3">
        <dgm:presLayoutVars>
          <dgm:chMax val="0"/>
          <dgm:chPref val="0"/>
        </dgm:presLayoutVars>
      </dgm:prSet>
      <dgm:spPr/>
      <dgm:t>
        <a:bodyPr/>
        <a:lstStyle/>
        <a:p>
          <a:endParaRPr lang="en-US"/>
        </a:p>
      </dgm:t>
    </dgm:pt>
  </dgm:ptLst>
  <dgm:cxnLst>
    <dgm:cxn modelId="{2EECE63B-6D6F-4388-B030-A28005401D54}" type="presOf" srcId="{96057B32-0506-419B-BFB3-635533D7A919}" destId="{A3217992-77F3-4A03-8DD9-7EAFEFB2424F}" srcOrd="0" destOrd="0" presId="urn:microsoft.com/office/officeart/2018/2/layout/IconVerticalSolidList"/>
    <dgm:cxn modelId="{44239947-5DCD-4F5A-A87D-4093F3AA0E5B}" srcId="{96057B32-0506-419B-BFB3-635533D7A919}" destId="{EE71555A-E438-4662-91F8-7991FA837B77}" srcOrd="2" destOrd="0" parTransId="{B01D4BD6-AC26-4796-83D4-5F131AF019B9}" sibTransId="{EA8A32F2-9D7E-470A-A2CA-639AC277BA97}"/>
    <dgm:cxn modelId="{4EB3D9BD-888F-4118-9694-5410940EBBFC}" type="presOf" srcId="{EE71555A-E438-4662-91F8-7991FA837B77}" destId="{7B2D423B-15C8-4370-A8F3-ACF1180ACA26}" srcOrd="0" destOrd="0" presId="urn:microsoft.com/office/officeart/2018/2/layout/IconVerticalSolidList"/>
    <dgm:cxn modelId="{7B5DB051-8386-400A-95FD-6AD6BF80287B}" type="presOf" srcId="{AE7CAA7C-F397-485B-9505-C284A766E766}" destId="{BCEA87CE-9A0F-43DC-B52F-7358CEBB8F87}" srcOrd="0" destOrd="0" presId="urn:microsoft.com/office/officeart/2018/2/layout/IconVerticalSolidList"/>
    <dgm:cxn modelId="{A53E4F0A-5AFC-48EE-A3C6-B66B4BF803B3}" type="presOf" srcId="{F398D5B8-AE2A-444A-8D0B-14675F3E2B42}" destId="{FCA56E91-C6B1-41EE-9CEA-DA49DD1EE724}" srcOrd="0" destOrd="0" presId="urn:microsoft.com/office/officeart/2018/2/layout/IconVerticalSolidList"/>
    <dgm:cxn modelId="{560CFF13-70D5-46A7-A3B3-BBB1A3345E56}" srcId="{96057B32-0506-419B-BFB3-635533D7A919}" destId="{AE7CAA7C-F397-485B-9505-C284A766E766}" srcOrd="1" destOrd="0" parTransId="{B8A88530-DF84-442F-B102-1012583AB0B4}" sibTransId="{8765672D-2712-4CFC-986D-0F417BA01CB8}"/>
    <dgm:cxn modelId="{79231558-A75A-4499-9C67-E4502E5BB575}" srcId="{96057B32-0506-419B-BFB3-635533D7A919}" destId="{F398D5B8-AE2A-444A-8D0B-14675F3E2B42}" srcOrd="0" destOrd="0" parTransId="{41493714-F272-4D87-B3DB-66071805BE75}" sibTransId="{EB669D7C-9EEE-4065-8FA3-D13F9CA06DAA}"/>
    <dgm:cxn modelId="{CE8728B2-63A4-4779-8541-D1E990AB1CFC}" type="presParOf" srcId="{A3217992-77F3-4A03-8DD9-7EAFEFB2424F}" destId="{06E3B257-3EC5-43DB-8BB3-D75E2F9DED01}" srcOrd="0" destOrd="0" presId="urn:microsoft.com/office/officeart/2018/2/layout/IconVerticalSolidList"/>
    <dgm:cxn modelId="{27CBDE42-8FC5-4D8E-B458-D78B5079D13B}" type="presParOf" srcId="{06E3B257-3EC5-43DB-8BB3-D75E2F9DED01}" destId="{EB5534F4-DBB3-4B15-A5F0-0767D683620B}" srcOrd="0" destOrd="0" presId="urn:microsoft.com/office/officeart/2018/2/layout/IconVerticalSolidList"/>
    <dgm:cxn modelId="{6532C0E6-104F-47F5-AE0C-843764604591}" type="presParOf" srcId="{06E3B257-3EC5-43DB-8BB3-D75E2F9DED01}" destId="{AB3CC5D1-6770-4ACD-9A88-547169646044}" srcOrd="1" destOrd="0" presId="urn:microsoft.com/office/officeart/2018/2/layout/IconVerticalSolidList"/>
    <dgm:cxn modelId="{81E4B528-5939-4D9B-8A2E-E7728A071116}" type="presParOf" srcId="{06E3B257-3EC5-43DB-8BB3-D75E2F9DED01}" destId="{771B000F-47C2-4546-8719-6DFBBB852827}" srcOrd="2" destOrd="0" presId="urn:microsoft.com/office/officeart/2018/2/layout/IconVerticalSolidList"/>
    <dgm:cxn modelId="{9299500D-9BCE-4182-963C-4E77EB28E14C}" type="presParOf" srcId="{06E3B257-3EC5-43DB-8BB3-D75E2F9DED01}" destId="{FCA56E91-C6B1-41EE-9CEA-DA49DD1EE724}" srcOrd="3" destOrd="0" presId="urn:microsoft.com/office/officeart/2018/2/layout/IconVerticalSolidList"/>
    <dgm:cxn modelId="{D7CCE62B-FAF4-4041-A721-1AF70B567A62}" type="presParOf" srcId="{A3217992-77F3-4A03-8DD9-7EAFEFB2424F}" destId="{1144F08F-A06E-411D-9FBE-BB0B5611325A}" srcOrd="1" destOrd="0" presId="urn:microsoft.com/office/officeart/2018/2/layout/IconVerticalSolidList"/>
    <dgm:cxn modelId="{956D6361-21BA-469C-8AC7-517967BD89E6}" type="presParOf" srcId="{A3217992-77F3-4A03-8DD9-7EAFEFB2424F}" destId="{0885D9D8-7E50-42F2-8F11-5403873737F1}" srcOrd="2" destOrd="0" presId="urn:microsoft.com/office/officeart/2018/2/layout/IconVerticalSolidList"/>
    <dgm:cxn modelId="{E5292CD0-AA9A-4D5F-8EAC-2C6F2FE5108F}" type="presParOf" srcId="{0885D9D8-7E50-42F2-8F11-5403873737F1}" destId="{033AD2E5-F7EC-4908-A2BC-8F56AC364083}" srcOrd="0" destOrd="0" presId="urn:microsoft.com/office/officeart/2018/2/layout/IconVerticalSolidList"/>
    <dgm:cxn modelId="{CA8A2312-C06C-4877-B7C5-FCF981719BC8}" type="presParOf" srcId="{0885D9D8-7E50-42F2-8F11-5403873737F1}" destId="{8BE72507-D156-49F5-93A4-7199D4A7DF9D}" srcOrd="1" destOrd="0" presId="urn:microsoft.com/office/officeart/2018/2/layout/IconVerticalSolidList"/>
    <dgm:cxn modelId="{1435B6F7-4961-4B5D-B290-86A6B94B769B}" type="presParOf" srcId="{0885D9D8-7E50-42F2-8F11-5403873737F1}" destId="{14312419-3EF9-4FE8-BFDA-2687C8D3615C}" srcOrd="2" destOrd="0" presId="urn:microsoft.com/office/officeart/2018/2/layout/IconVerticalSolidList"/>
    <dgm:cxn modelId="{808D0EDC-B1DE-4174-BA87-9C73825C031F}" type="presParOf" srcId="{0885D9D8-7E50-42F2-8F11-5403873737F1}" destId="{BCEA87CE-9A0F-43DC-B52F-7358CEBB8F87}" srcOrd="3" destOrd="0" presId="urn:microsoft.com/office/officeart/2018/2/layout/IconVerticalSolidList"/>
    <dgm:cxn modelId="{CA498D6D-F2CF-42F5-9576-9C8687524F66}" type="presParOf" srcId="{A3217992-77F3-4A03-8DD9-7EAFEFB2424F}" destId="{8AA67513-C625-4E51-9731-F690A52F9744}" srcOrd="3" destOrd="0" presId="urn:microsoft.com/office/officeart/2018/2/layout/IconVerticalSolidList"/>
    <dgm:cxn modelId="{24A2B41D-FD56-4508-A19D-6CDC4C69765A}" type="presParOf" srcId="{A3217992-77F3-4A03-8DD9-7EAFEFB2424F}" destId="{C17EDEBC-4FCC-4046-8B4E-0ADBD5E76CD1}" srcOrd="4" destOrd="0" presId="urn:microsoft.com/office/officeart/2018/2/layout/IconVerticalSolidList"/>
    <dgm:cxn modelId="{8C78547C-43CC-4632-928F-985D3F0BBB2C}" type="presParOf" srcId="{C17EDEBC-4FCC-4046-8B4E-0ADBD5E76CD1}" destId="{00465242-19A7-4B2A-B7E5-339D5776965B}" srcOrd="0" destOrd="0" presId="urn:microsoft.com/office/officeart/2018/2/layout/IconVerticalSolidList"/>
    <dgm:cxn modelId="{709C7490-44A3-4899-A7EA-D3D8F762C95F}" type="presParOf" srcId="{C17EDEBC-4FCC-4046-8B4E-0ADBD5E76CD1}" destId="{0B5F1EDE-CB6F-4249-BC4C-B68D8919DA02}" srcOrd="1" destOrd="0" presId="urn:microsoft.com/office/officeart/2018/2/layout/IconVerticalSolidList"/>
    <dgm:cxn modelId="{EA119C66-96ED-41C3-BE92-D1063225A553}" type="presParOf" srcId="{C17EDEBC-4FCC-4046-8B4E-0ADBD5E76CD1}" destId="{6288BB15-3B89-4CF0-931A-E40A5BDAC2A3}" srcOrd="2" destOrd="0" presId="urn:microsoft.com/office/officeart/2018/2/layout/IconVerticalSolidList"/>
    <dgm:cxn modelId="{1AAD639D-EC47-418E-A6E7-C804680ECA67}" type="presParOf" srcId="{C17EDEBC-4FCC-4046-8B4E-0ADBD5E76CD1}" destId="{7B2D423B-15C8-4370-A8F3-ACF1180ACA2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B6794C-781A-419A-9AF2-EFCC7EFB019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067D7CB-1269-49E5-996C-4728F248FB9C}">
      <dgm:prSet/>
      <dgm:spPr/>
      <dgm:t>
        <a:bodyPr/>
        <a:lstStyle/>
        <a:p>
          <a:pPr>
            <a:lnSpc>
              <a:spcPct val="100000"/>
            </a:lnSpc>
            <a:defRPr cap="all"/>
          </a:pPr>
          <a:r>
            <a:rPr lang="en-US" b="1"/>
            <a:t>Definition:</a:t>
          </a:r>
          <a:r>
            <a:rPr lang="en-US"/>
            <a:t> A synthetic material used to suppress weeds, retain soil moisture, and control soil erosion.</a:t>
          </a:r>
        </a:p>
      </dgm:t>
    </dgm:pt>
    <dgm:pt modelId="{5066F97C-5D5A-49C5-8021-31916B9A7F45}" type="parTrans" cxnId="{8D2F24B9-DAB9-4535-BDE0-59F8BB2BA7D5}">
      <dgm:prSet/>
      <dgm:spPr/>
      <dgm:t>
        <a:bodyPr/>
        <a:lstStyle/>
        <a:p>
          <a:endParaRPr lang="en-US"/>
        </a:p>
      </dgm:t>
    </dgm:pt>
    <dgm:pt modelId="{2E5C28BE-8554-4C40-9563-03E402875B4F}" type="sibTrans" cxnId="{8D2F24B9-DAB9-4535-BDE0-59F8BB2BA7D5}">
      <dgm:prSet/>
      <dgm:spPr/>
      <dgm:t>
        <a:bodyPr/>
        <a:lstStyle/>
        <a:p>
          <a:endParaRPr lang="en-US"/>
        </a:p>
      </dgm:t>
    </dgm:pt>
    <dgm:pt modelId="{DFC665AD-8385-4C2C-AAC3-6148C3FD932C}">
      <dgm:prSet/>
      <dgm:spPr/>
      <dgm:t>
        <a:bodyPr/>
        <a:lstStyle/>
        <a:p>
          <a:pPr>
            <a:lnSpc>
              <a:spcPct val="100000"/>
            </a:lnSpc>
            <a:defRPr cap="all"/>
          </a:pPr>
          <a:r>
            <a:rPr lang="en-US" b="1"/>
            <a:t>Benefits:</a:t>
          </a:r>
          <a:r>
            <a:rPr lang="en-US"/>
            <a:t> Reduces weed competition, conserves water, and helps maintain soil structure.</a:t>
          </a:r>
        </a:p>
      </dgm:t>
    </dgm:pt>
    <dgm:pt modelId="{48D81D3D-D9C3-4B49-A3F2-CF7AD1194B1A}" type="parTrans" cxnId="{57E598A4-795B-437A-8928-4785699DAFFF}">
      <dgm:prSet/>
      <dgm:spPr/>
      <dgm:t>
        <a:bodyPr/>
        <a:lstStyle/>
        <a:p>
          <a:endParaRPr lang="en-US"/>
        </a:p>
      </dgm:t>
    </dgm:pt>
    <dgm:pt modelId="{83C99F53-C752-42CE-8EBA-7B6A3E7C39F0}" type="sibTrans" cxnId="{57E598A4-795B-437A-8928-4785699DAFFF}">
      <dgm:prSet/>
      <dgm:spPr/>
      <dgm:t>
        <a:bodyPr/>
        <a:lstStyle/>
        <a:p>
          <a:endParaRPr lang="en-US"/>
        </a:p>
      </dgm:t>
    </dgm:pt>
    <dgm:pt modelId="{84465C08-68A6-4BC2-9282-508FD042DED6}">
      <dgm:prSet/>
      <dgm:spPr/>
      <dgm:t>
        <a:bodyPr/>
        <a:lstStyle/>
        <a:p>
          <a:pPr>
            <a:lnSpc>
              <a:spcPct val="100000"/>
            </a:lnSpc>
            <a:defRPr cap="all"/>
          </a:pPr>
          <a:r>
            <a:rPr lang="en-US" b="1"/>
            <a:t>Practices:</a:t>
          </a:r>
          <a:r>
            <a:rPr lang="en-US"/>
            <a:t> Prevent weed growth and concentrates soil energy on plan.</a:t>
          </a:r>
        </a:p>
      </dgm:t>
    </dgm:pt>
    <dgm:pt modelId="{6E2BEDAA-832E-40AA-A93E-1AFF00D206A7}" type="parTrans" cxnId="{2D928C99-CB08-4A52-A242-78F74B701D62}">
      <dgm:prSet/>
      <dgm:spPr/>
      <dgm:t>
        <a:bodyPr/>
        <a:lstStyle/>
        <a:p>
          <a:endParaRPr lang="en-US"/>
        </a:p>
      </dgm:t>
    </dgm:pt>
    <dgm:pt modelId="{E1AEB668-5788-4D34-91D9-228982C64A23}" type="sibTrans" cxnId="{2D928C99-CB08-4A52-A242-78F74B701D62}">
      <dgm:prSet/>
      <dgm:spPr/>
      <dgm:t>
        <a:bodyPr/>
        <a:lstStyle/>
        <a:p>
          <a:endParaRPr lang="en-US"/>
        </a:p>
      </dgm:t>
    </dgm:pt>
    <dgm:pt modelId="{91CD734A-BDAF-460C-A276-B46200473CEF}" type="pres">
      <dgm:prSet presAssocID="{2FB6794C-781A-419A-9AF2-EFCC7EFB0193}" presName="root" presStyleCnt="0">
        <dgm:presLayoutVars>
          <dgm:dir/>
          <dgm:resizeHandles val="exact"/>
        </dgm:presLayoutVars>
      </dgm:prSet>
      <dgm:spPr/>
      <dgm:t>
        <a:bodyPr/>
        <a:lstStyle/>
        <a:p>
          <a:endParaRPr lang="en-US"/>
        </a:p>
      </dgm:t>
    </dgm:pt>
    <dgm:pt modelId="{469BF3C0-9D2A-4C15-BE99-493CCB4DC85B}" type="pres">
      <dgm:prSet presAssocID="{D067D7CB-1269-49E5-996C-4728F248FB9C}" presName="compNode" presStyleCnt="0"/>
      <dgm:spPr/>
    </dgm:pt>
    <dgm:pt modelId="{B311FCAB-F4E4-4A7A-8A20-BA60D4FDA456}" type="pres">
      <dgm:prSet presAssocID="{D067D7CB-1269-49E5-996C-4728F248FB9C}" presName="iconBgRect" presStyleLbl="bgShp" presStyleIdx="0" presStyleCnt="3"/>
      <dgm:spPr/>
    </dgm:pt>
    <dgm:pt modelId="{7FB13B29-5054-422B-8070-FD6102AE0BA1}" type="pres">
      <dgm:prSet presAssocID="{D067D7CB-1269-49E5-996C-4728F248FB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Plant"/>
        </a:ext>
      </dgm:extLst>
    </dgm:pt>
    <dgm:pt modelId="{AC864757-832D-434F-95EA-2C692D35348C}" type="pres">
      <dgm:prSet presAssocID="{D067D7CB-1269-49E5-996C-4728F248FB9C}" presName="spaceRect" presStyleCnt="0"/>
      <dgm:spPr/>
    </dgm:pt>
    <dgm:pt modelId="{6314805F-CA68-47B5-86C0-F8A39F5887A0}" type="pres">
      <dgm:prSet presAssocID="{D067D7CB-1269-49E5-996C-4728F248FB9C}" presName="textRect" presStyleLbl="revTx" presStyleIdx="0" presStyleCnt="3">
        <dgm:presLayoutVars>
          <dgm:chMax val="1"/>
          <dgm:chPref val="1"/>
        </dgm:presLayoutVars>
      </dgm:prSet>
      <dgm:spPr/>
      <dgm:t>
        <a:bodyPr/>
        <a:lstStyle/>
        <a:p>
          <a:endParaRPr lang="en-US"/>
        </a:p>
      </dgm:t>
    </dgm:pt>
    <dgm:pt modelId="{C37EC414-D7A8-4492-B087-503B1B86FDD4}" type="pres">
      <dgm:prSet presAssocID="{2E5C28BE-8554-4C40-9563-03E402875B4F}" presName="sibTrans" presStyleCnt="0"/>
      <dgm:spPr/>
    </dgm:pt>
    <dgm:pt modelId="{2C093A77-52D9-4D67-BF21-9CA0B9B2AFA6}" type="pres">
      <dgm:prSet presAssocID="{DFC665AD-8385-4C2C-AAC3-6148C3FD932C}" presName="compNode" presStyleCnt="0"/>
      <dgm:spPr/>
    </dgm:pt>
    <dgm:pt modelId="{FB53CF47-AA6E-4D39-88DC-9604B9143945}" type="pres">
      <dgm:prSet presAssocID="{DFC665AD-8385-4C2C-AAC3-6148C3FD932C}" presName="iconBgRect" presStyleLbl="bgShp" presStyleIdx="1" presStyleCnt="3"/>
      <dgm:spPr/>
    </dgm:pt>
    <dgm:pt modelId="{14C905FD-B1B5-4DEA-87D0-9346232C4C67}" type="pres">
      <dgm:prSet presAssocID="{DFC665AD-8385-4C2C-AAC3-6148C3FD93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Leaf"/>
        </a:ext>
      </dgm:extLst>
    </dgm:pt>
    <dgm:pt modelId="{F3320E56-54DC-44DB-B7CF-2F68907D2593}" type="pres">
      <dgm:prSet presAssocID="{DFC665AD-8385-4C2C-AAC3-6148C3FD932C}" presName="spaceRect" presStyleCnt="0"/>
      <dgm:spPr/>
    </dgm:pt>
    <dgm:pt modelId="{87FDB4AC-AD26-422F-B237-3F65246451AF}" type="pres">
      <dgm:prSet presAssocID="{DFC665AD-8385-4C2C-AAC3-6148C3FD932C}" presName="textRect" presStyleLbl="revTx" presStyleIdx="1" presStyleCnt="3">
        <dgm:presLayoutVars>
          <dgm:chMax val="1"/>
          <dgm:chPref val="1"/>
        </dgm:presLayoutVars>
      </dgm:prSet>
      <dgm:spPr/>
      <dgm:t>
        <a:bodyPr/>
        <a:lstStyle/>
        <a:p>
          <a:endParaRPr lang="en-US"/>
        </a:p>
      </dgm:t>
    </dgm:pt>
    <dgm:pt modelId="{7FD87467-FB46-40EE-A071-47B0DAB876E2}" type="pres">
      <dgm:prSet presAssocID="{83C99F53-C752-42CE-8EBA-7B6A3E7C39F0}" presName="sibTrans" presStyleCnt="0"/>
      <dgm:spPr/>
    </dgm:pt>
    <dgm:pt modelId="{ECF96E61-FAD6-47B9-AFBA-A1AA8DD6689B}" type="pres">
      <dgm:prSet presAssocID="{84465C08-68A6-4BC2-9282-508FD042DED6}" presName="compNode" presStyleCnt="0"/>
      <dgm:spPr/>
    </dgm:pt>
    <dgm:pt modelId="{BC0A7EAF-1DED-47E4-8974-8819965F9C96}" type="pres">
      <dgm:prSet presAssocID="{84465C08-68A6-4BC2-9282-508FD042DED6}" presName="iconBgRect" presStyleLbl="bgShp" presStyleIdx="2" presStyleCnt="3"/>
      <dgm:spPr/>
    </dgm:pt>
    <dgm:pt modelId="{27A591DC-2C51-42B2-9D09-F05DC965FD8B}" type="pres">
      <dgm:prSet presAssocID="{84465C08-68A6-4BC2-9282-508FD042DED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Seeds"/>
        </a:ext>
      </dgm:extLst>
    </dgm:pt>
    <dgm:pt modelId="{4A1E19A0-73A7-4EEA-B35D-0AAEE5B8B62C}" type="pres">
      <dgm:prSet presAssocID="{84465C08-68A6-4BC2-9282-508FD042DED6}" presName="spaceRect" presStyleCnt="0"/>
      <dgm:spPr/>
    </dgm:pt>
    <dgm:pt modelId="{0CB33FD6-CFE9-4DF0-B552-127E912B6B28}" type="pres">
      <dgm:prSet presAssocID="{84465C08-68A6-4BC2-9282-508FD042DED6}" presName="textRect" presStyleLbl="revTx" presStyleIdx="2" presStyleCnt="3">
        <dgm:presLayoutVars>
          <dgm:chMax val="1"/>
          <dgm:chPref val="1"/>
        </dgm:presLayoutVars>
      </dgm:prSet>
      <dgm:spPr/>
      <dgm:t>
        <a:bodyPr/>
        <a:lstStyle/>
        <a:p>
          <a:endParaRPr lang="en-US"/>
        </a:p>
      </dgm:t>
    </dgm:pt>
  </dgm:ptLst>
  <dgm:cxnLst>
    <dgm:cxn modelId="{90512A93-61C0-48B5-B900-145680FC2572}" type="presOf" srcId="{84465C08-68A6-4BC2-9282-508FD042DED6}" destId="{0CB33FD6-CFE9-4DF0-B552-127E912B6B28}" srcOrd="0" destOrd="0" presId="urn:microsoft.com/office/officeart/2018/5/layout/IconCircleLabelList"/>
    <dgm:cxn modelId="{877E4070-1E84-4E23-A148-ABB6D44214BE}" type="presOf" srcId="{2FB6794C-781A-419A-9AF2-EFCC7EFB0193}" destId="{91CD734A-BDAF-460C-A276-B46200473CEF}" srcOrd="0" destOrd="0" presId="urn:microsoft.com/office/officeart/2018/5/layout/IconCircleLabelList"/>
    <dgm:cxn modelId="{2D928C99-CB08-4A52-A242-78F74B701D62}" srcId="{2FB6794C-781A-419A-9AF2-EFCC7EFB0193}" destId="{84465C08-68A6-4BC2-9282-508FD042DED6}" srcOrd="2" destOrd="0" parTransId="{6E2BEDAA-832E-40AA-A93E-1AFF00D206A7}" sibTransId="{E1AEB668-5788-4D34-91D9-228982C64A23}"/>
    <dgm:cxn modelId="{9A2E6BCE-48D3-436F-841E-E122A31EE7E4}" type="presOf" srcId="{D067D7CB-1269-49E5-996C-4728F248FB9C}" destId="{6314805F-CA68-47B5-86C0-F8A39F5887A0}" srcOrd="0" destOrd="0" presId="urn:microsoft.com/office/officeart/2018/5/layout/IconCircleLabelList"/>
    <dgm:cxn modelId="{2813E583-724D-424F-A269-8B5299F5CFEB}" type="presOf" srcId="{DFC665AD-8385-4C2C-AAC3-6148C3FD932C}" destId="{87FDB4AC-AD26-422F-B237-3F65246451AF}" srcOrd="0" destOrd="0" presId="urn:microsoft.com/office/officeart/2018/5/layout/IconCircleLabelList"/>
    <dgm:cxn modelId="{8D2F24B9-DAB9-4535-BDE0-59F8BB2BA7D5}" srcId="{2FB6794C-781A-419A-9AF2-EFCC7EFB0193}" destId="{D067D7CB-1269-49E5-996C-4728F248FB9C}" srcOrd="0" destOrd="0" parTransId="{5066F97C-5D5A-49C5-8021-31916B9A7F45}" sibTransId="{2E5C28BE-8554-4C40-9563-03E402875B4F}"/>
    <dgm:cxn modelId="{57E598A4-795B-437A-8928-4785699DAFFF}" srcId="{2FB6794C-781A-419A-9AF2-EFCC7EFB0193}" destId="{DFC665AD-8385-4C2C-AAC3-6148C3FD932C}" srcOrd="1" destOrd="0" parTransId="{48D81D3D-D9C3-4B49-A3F2-CF7AD1194B1A}" sibTransId="{83C99F53-C752-42CE-8EBA-7B6A3E7C39F0}"/>
    <dgm:cxn modelId="{8A0A198F-D0C0-42DD-96CE-59E2FDE41275}" type="presParOf" srcId="{91CD734A-BDAF-460C-A276-B46200473CEF}" destId="{469BF3C0-9D2A-4C15-BE99-493CCB4DC85B}" srcOrd="0" destOrd="0" presId="urn:microsoft.com/office/officeart/2018/5/layout/IconCircleLabelList"/>
    <dgm:cxn modelId="{1771272D-27CC-4DC7-BD73-1C0D91CFC4E9}" type="presParOf" srcId="{469BF3C0-9D2A-4C15-BE99-493CCB4DC85B}" destId="{B311FCAB-F4E4-4A7A-8A20-BA60D4FDA456}" srcOrd="0" destOrd="0" presId="urn:microsoft.com/office/officeart/2018/5/layout/IconCircleLabelList"/>
    <dgm:cxn modelId="{2F259F3A-B4DA-4FBD-89A5-08A71B99CE9E}" type="presParOf" srcId="{469BF3C0-9D2A-4C15-BE99-493CCB4DC85B}" destId="{7FB13B29-5054-422B-8070-FD6102AE0BA1}" srcOrd="1" destOrd="0" presId="urn:microsoft.com/office/officeart/2018/5/layout/IconCircleLabelList"/>
    <dgm:cxn modelId="{695BFB77-46F2-433C-9C77-5CAB4472DCBC}" type="presParOf" srcId="{469BF3C0-9D2A-4C15-BE99-493CCB4DC85B}" destId="{AC864757-832D-434F-95EA-2C692D35348C}" srcOrd="2" destOrd="0" presId="urn:microsoft.com/office/officeart/2018/5/layout/IconCircleLabelList"/>
    <dgm:cxn modelId="{89A6981C-B612-437F-98CB-61D7BF5A7127}" type="presParOf" srcId="{469BF3C0-9D2A-4C15-BE99-493CCB4DC85B}" destId="{6314805F-CA68-47B5-86C0-F8A39F5887A0}" srcOrd="3" destOrd="0" presId="urn:microsoft.com/office/officeart/2018/5/layout/IconCircleLabelList"/>
    <dgm:cxn modelId="{AC016AC3-9555-426B-980E-4FD33E1C5E06}" type="presParOf" srcId="{91CD734A-BDAF-460C-A276-B46200473CEF}" destId="{C37EC414-D7A8-4492-B087-503B1B86FDD4}" srcOrd="1" destOrd="0" presId="urn:microsoft.com/office/officeart/2018/5/layout/IconCircleLabelList"/>
    <dgm:cxn modelId="{5FF93A57-DB47-4388-9BA9-E2907C2CE95F}" type="presParOf" srcId="{91CD734A-BDAF-460C-A276-B46200473CEF}" destId="{2C093A77-52D9-4D67-BF21-9CA0B9B2AFA6}" srcOrd="2" destOrd="0" presId="urn:microsoft.com/office/officeart/2018/5/layout/IconCircleLabelList"/>
    <dgm:cxn modelId="{147D91E8-5F4D-461C-907F-DEB24FB5FBB1}" type="presParOf" srcId="{2C093A77-52D9-4D67-BF21-9CA0B9B2AFA6}" destId="{FB53CF47-AA6E-4D39-88DC-9604B9143945}" srcOrd="0" destOrd="0" presId="urn:microsoft.com/office/officeart/2018/5/layout/IconCircleLabelList"/>
    <dgm:cxn modelId="{CB810A51-C75E-4A74-B539-BA3DD358951A}" type="presParOf" srcId="{2C093A77-52D9-4D67-BF21-9CA0B9B2AFA6}" destId="{14C905FD-B1B5-4DEA-87D0-9346232C4C67}" srcOrd="1" destOrd="0" presId="urn:microsoft.com/office/officeart/2018/5/layout/IconCircleLabelList"/>
    <dgm:cxn modelId="{549D2164-599B-4238-AE2F-8C56BAD1FE6E}" type="presParOf" srcId="{2C093A77-52D9-4D67-BF21-9CA0B9B2AFA6}" destId="{F3320E56-54DC-44DB-B7CF-2F68907D2593}" srcOrd="2" destOrd="0" presId="urn:microsoft.com/office/officeart/2018/5/layout/IconCircleLabelList"/>
    <dgm:cxn modelId="{ADCBBCC4-4D86-48F1-B0BE-0ACB4CA3CF71}" type="presParOf" srcId="{2C093A77-52D9-4D67-BF21-9CA0B9B2AFA6}" destId="{87FDB4AC-AD26-422F-B237-3F65246451AF}" srcOrd="3" destOrd="0" presId="urn:microsoft.com/office/officeart/2018/5/layout/IconCircleLabelList"/>
    <dgm:cxn modelId="{65FE261C-4D23-40F3-89D7-4CA461C17BA0}" type="presParOf" srcId="{91CD734A-BDAF-460C-A276-B46200473CEF}" destId="{7FD87467-FB46-40EE-A071-47B0DAB876E2}" srcOrd="3" destOrd="0" presId="urn:microsoft.com/office/officeart/2018/5/layout/IconCircleLabelList"/>
    <dgm:cxn modelId="{CAA19AD9-C2C1-429B-892E-25AB884F897B}" type="presParOf" srcId="{91CD734A-BDAF-460C-A276-B46200473CEF}" destId="{ECF96E61-FAD6-47B9-AFBA-A1AA8DD6689B}" srcOrd="4" destOrd="0" presId="urn:microsoft.com/office/officeart/2018/5/layout/IconCircleLabelList"/>
    <dgm:cxn modelId="{37DC60F1-B736-4009-8F97-10A822086790}" type="presParOf" srcId="{ECF96E61-FAD6-47B9-AFBA-A1AA8DD6689B}" destId="{BC0A7EAF-1DED-47E4-8974-8819965F9C96}" srcOrd="0" destOrd="0" presId="urn:microsoft.com/office/officeart/2018/5/layout/IconCircleLabelList"/>
    <dgm:cxn modelId="{439DAE49-028F-4774-9434-F92903061FE6}" type="presParOf" srcId="{ECF96E61-FAD6-47B9-AFBA-A1AA8DD6689B}" destId="{27A591DC-2C51-42B2-9D09-F05DC965FD8B}" srcOrd="1" destOrd="0" presId="urn:microsoft.com/office/officeart/2018/5/layout/IconCircleLabelList"/>
    <dgm:cxn modelId="{F6FFA2B8-71A7-4666-A6F0-4D68E712C59A}" type="presParOf" srcId="{ECF96E61-FAD6-47B9-AFBA-A1AA8DD6689B}" destId="{4A1E19A0-73A7-4EEA-B35D-0AAEE5B8B62C}" srcOrd="2" destOrd="0" presId="urn:microsoft.com/office/officeart/2018/5/layout/IconCircleLabelList"/>
    <dgm:cxn modelId="{AAF82E8E-6ABB-41FC-9582-DA156242FB5C}" type="presParOf" srcId="{ECF96E61-FAD6-47B9-AFBA-A1AA8DD6689B}" destId="{0CB33FD6-CFE9-4DF0-B552-127E912B6B2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E0A379-52BB-4023-8245-3E9D21AA51E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A099ABAA-2715-44C0-9623-858F996CE84F}">
      <dgm:prSet/>
      <dgm:spPr/>
      <dgm:t>
        <a:bodyPr/>
        <a:lstStyle/>
        <a:p>
          <a:r>
            <a:rPr lang="en-US" b="1"/>
            <a:t>Definition:</a:t>
          </a:r>
          <a:r>
            <a:rPr lang="en-US"/>
            <a:t> Planting crops in long, continuous rows.</a:t>
          </a:r>
        </a:p>
      </dgm:t>
    </dgm:pt>
    <dgm:pt modelId="{A9C194A4-81FF-4B10-BA61-3B8628B4F825}" type="parTrans" cxnId="{E2431FC0-10A6-43B1-8380-72BEFD29C29B}">
      <dgm:prSet/>
      <dgm:spPr/>
      <dgm:t>
        <a:bodyPr/>
        <a:lstStyle/>
        <a:p>
          <a:endParaRPr lang="en-US"/>
        </a:p>
      </dgm:t>
    </dgm:pt>
    <dgm:pt modelId="{1F2C658A-91FE-487E-AD86-5DD2B3A6CCDB}" type="sibTrans" cxnId="{E2431FC0-10A6-43B1-8380-72BEFD29C29B}">
      <dgm:prSet/>
      <dgm:spPr/>
      <dgm:t>
        <a:bodyPr/>
        <a:lstStyle/>
        <a:p>
          <a:endParaRPr lang="en-US"/>
        </a:p>
      </dgm:t>
    </dgm:pt>
    <dgm:pt modelId="{9D1BC332-5F1B-42DF-B749-A2C3DF56D3D6}">
      <dgm:prSet/>
      <dgm:spPr/>
      <dgm:t>
        <a:bodyPr/>
        <a:lstStyle/>
        <a:p>
          <a:r>
            <a:rPr lang="en-US" b="1"/>
            <a:t>Benefits:</a:t>
          </a:r>
          <a:r>
            <a:rPr lang="en-US"/>
            <a:t> Easier mechanical cultivation, efficient use of space, and better air circulation around plants.</a:t>
          </a:r>
        </a:p>
      </dgm:t>
    </dgm:pt>
    <dgm:pt modelId="{13135E7D-5BA4-4E44-AF17-736E594EB4BF}" type="parTrans" cxnId="{6253AFBF-5B85-4F4C-BC96-62A37CA114F4}">
      <dgm:prSet/>
      <dgm:spPr/>
      <dgm:t>
        <a:bodyPr/>
        <a:lstStyle/>
        <a:p>
          <a:endParaRPr lang="en-US"/>
        </a:p>
      </dgm:t>
    </dgm:pt>
    <dgm:pt modelId="{07315476-B0E2-4EF7-AC0E-1A25F87D9205}" type="sibTrans" cxnId="{6253AFBF-5B85-4F4C-BC96-62A37CA114F4}">
      <dgm:prSet/>
      <dgm:spPr/>
      <dgm:t>
        <a:bodyPr/>
        <a:lstStyle/>
        <a:p>
          <a:endParaRPr lang="en-US"/>
        </a:p>
      </dgm:t>
    </dgm:pt>
    <dgm:pt modelId="{336EA8FE-2949-4A76-A05C-799569880E75}">
      <dgm:prSet/>
      <dgm:spPr/>
      <dgm:t>
        <a:bodyPr/>
        <a:lstStyle/>
        <a:p>
          <a:r>
            <a:rPr lang="en-US" b="1"/>
            <a:t>Practices:</a:t>
          </a:r>
          <a:r>
            <a:rPr lang="en-US"/>
            <a:t> Suitable for higher volume scale vegetable production and row crops.</a:t>
          </a:r>
        </a:p>
      </dgm:t>
    </dgm:pt>
    <dgm:pt modelId="{A9983202-20F1-437F-B035-AE0839E72953}" type="parTrans" cxnId="{DD9C8295-B983-46FD-A9D0-405A0B83DF17}">
      <dgm:prSet/>
      <dgm:spPr/>
      <dgm:t>
        <a:bodyPr/>
        <a:lstStyle/>
        <a:p>
          <a:endParaRPr lang="en-US"/>
        </a:p>
      </dgm:t>
    </dgm:pt>
    <dgm:pt modelId="{8BEC2AE5-1028-4BAD-8AE5-370E3B5823EC}" type="sibTrans" cxnId="{DD9C8295-B983-46FD-A9D0-405A0B83DF17}">
      <dgm:prSet/>
      <dgm:spPr/>
      <dgm:t>
        <a:bodyPr/>
        <a:lstStyle/>
        <a:p>
          <a:endParaRPr lang="en-US"/>
        </a:p>
      </dgm:t>
    </dgm:pt>
    <dgm:pt modelId="{202269D1-66B3-7B4F-98E3-86EFDABB01B8}" type="pres">
      <dgm:prSet presAssocID="{5AE0A379-52BB-4023-8245-3E9D21AA51EF}" presName="hierChild1" presStyleCnt="0">
        <dgm:presLayoutVars>
          <dgm:chPref val="1"/>
          <dgm:dir/>
          <dgm:animOne val="branch"/>
          <dgm:animLvl val="lvl"/>
          <dgm:resizeHandles/>
        </dgm:presLayoutVars>
      </dgm:prSet>
      <dgm:spPr/>
      <dgm:t>
        <a:bodyPr/>
        <a:lstStyle/>
        <a:p>
          <a:endParaRPr lang="en-US"/>
        </a:p>
      </dgm:t>
    </dgm:pt>
    <dgm:pt modelId="{B707F3D4-CDCE-B640-A885-EEF106A80AF8}" type="pres">
      <dgm:prSet presAssocID="{A099ABAA-2715-44C0-9623-858F996CE84F}" presName="hierRoot1" presStyleCnt="0"/>
      <dgm:spPr/>
    </dgm:pt>
    <dgm:pt modelId="{8FEF3CE5-EEB5-1342-B387-E8DAC2C8CA60}" type="pres">
      <dgm:prSet presAssocID="{A099ABAA-2715-44C0-9623-858F996CE84F}" presName="composite" presStyleCnt="0"/>
      <dgm:spPr/>
    </dgm:pt>
    <dgm:pt modelId="{E007F258-4E60-9D41-BA35-363A9C72124C}" type="pres">
      <dgm:prSet presAssocID="{A099ABAA-2715-44C0-9623-858F996CE84F}" presName="background" presStyleLbl="node0" presStyleIdx="0" presStyleCnt="3"/>
      <dgm:spPr/>
    </dgm:pt>
    <dgm:pt modelId="{A886E64D-9667-B247-97D1-60188E5A7534}" type="pres">
      <dgm:prSet presAssocID="{A099ABAA-2715-44C0-9623-858F996CE84F}" presName="text" presStyleLbl="fgAcc0" presStyleIdx="0" presStyleCnt="3">
        <dgm:presLayoutVars>
          <dgm:chPref val="3"/>
        </dgm:presLayoutVars>
      </dgm:prSet>
      <dgm:spPr/>
      <dgm:t>
        <a:bodyPr/>
        <a:lstStyle/>
        <a:p>
          <a:endParaRPr lang="en-US"/>
        </a:p>
      </dgm:t>
    </dgm:pt>
    <dgm:pt modelId="{1F67CB7B-016F-2E41-AB86-8FAA5A396FF9}" type="pres">
      <dgm:prSet presAssocID="{A099ABAA-2715-44C0-9623-858F996CE84F}" presName="hierChild2" presStyleCnt="0"/>
      <dgm:spPr/>
    </dgm:pt>
    <dgm:pt modelId="{D0BC2DBA-DB66-484D-9934-635DBDB06116}" type="pres">
      <dgm:prSet presAssocID="{9D1BC332-5F1B-42DF-B749-A2C3DF56D3D6}" presName="hierRoot1" presStyleCnt="0"/>
      <dgm:spPr/>
    </dgm:pt>
    <dgm:pt modelId="{FD582A0D-36B2-334E-8F47-E38FA0FB5922}" type="pres">
      <dgm:prSet presAssocID="{9D1BC332-5F1B-42DF-B749-A2C3DF56D3D6}" presName="composite" presStyleCnt="0"/>
      <dgm:spPr/>
    </dgm:pt>
    <dgm:pt modelId="{BE2E540E-E57D-D641-9579-133D92489B02}" type="pres">
      <dgm:prSet presAssocID="{9D1BC332-5F1B-42DF-B749-A2C3DF56D3D6}" presName="background" presStyleLbl="node0" presStyleIdx="1" presStyleCnt="3"/>
      <dgm:spPr/>
    </dgm:pt>
    <dgm:pt modelId="{D1FCDE0D-D2B0-BA4E-AC84-C5CC685ADDE5}" type="pres">
      <dgm:prSet presAssocID="{9D1BC332-5F1B-42DF-B749-A2C3DF56D3D6}" presName="text" presStyleLbl="fgAcc0" presStyleIdx="1" presStyleCnt="3">
        <dgm:presLayoutVars>
          <dgm:chPref val="3"/>
        </dgm:presLayoutVars>
      </dgm:prSet>
      <dgm:spPr/>
      <dgm:t>
        <a:bodyPr/>
        <a:lstStyle/>
        <a:p>
          <a:endParaRPr lang="en-US"/>
        </a:p>
      </dgm:t>
    </dgm:pt>
    <dgm:pt modelId="{7198EC9B-53EC-FD47-A28B-D7B0FF4A468C}" type="pres">
      <dgm:prSet presAssocID="{9D1BC332-5F1B-42DF-B749-A2C3DF56D3D6}" presName="hierChild2" presStyleCnt="0"/>
      <dgm:spPr/>
    </dgm:pt>
    <dgm:pt modelId="{846CA9C0-FFA6-4245-A81C-04479DE54FFD}" type="pres">
      <dgm:prSet presAssocID="{336EA8FE-2949-4A76-A05C-799569880E75}" presName="hierRoot1" presStyleCnt="0"/>
      <dgm:spPr/>
    </dgm:pt>
    <dgm:pt modelId="{A4034277-B65A-6E41-82D8-E7E6C9C84AE2}" type="pres">
      <dgm:prSet presAssocID="{336EA8FE-2949-4A76-A05C-799569880E75}" presName="composite" presStyleCnt="0"/>
      <dgm:spPr/>
    </dgm:pt>
    <dgm:pt modelId="{2AA0AA34-5184-984C-8F7B-0FAEB6C189DB}" type="pres">
      <dgm:prSet presAssocID="{336EA8FE-2949-4A76-A05C-799569880E75}" presName="background" presStyleLbl="node0" presStyleIdx="2" presStyleCnt="3"/>
      <dgm:spPr/>
    </dgm:pt>
    <dgm:pt modelId="{968E9923-C736-7C4B-8844-2863E75E43FE}" type="pres">
      <dgm:prSet presAssocID="{336EA8FE-2949-4A76-A05C-799569880E75}" presName="text" presStyleLbl="fgAcc0" presStyleIdx="2" presStyleCnt="3">
        <dgm:presLayoutVars>
          <dgm:chPref val="3"/>
        </dgm:presLayoutVars>
      </dgm:prSet>
      <dgm:spPr/>
      <dgm:t>
        <a:bodyPr/>
        <a:lstStyle/>
        <a:p>
          <a:endParaRPr lang="en-US"/>
        </a:p>
      </dgm:t>
    </dgm:pt>
    <dgm:pt modelId="{3735122F-D356-B141-9AEA-3300DFB5C0C8}" type="pres">
      <dgm:prSet presAssocID="{336EA8FE-2949-4A76-A05C-799569880E75}" presName="hierChild2" presStyleCnt="0"/>
      <dgm:spPr/>
    </dgm:pt>
  </dgm:ptLst>
  <dgm:cxnLst>
    <dgm:cxn modelId="{E2431FC0-10A6-43B1-8380-72BEFD29C29B}" srcId="{5AE0A379-52BB-4023-8245-3E9D21AA51EF}" destId="{A099ABAA-2715-44C0-9623-858F996CE84F}" srcOrd="0" destOrd="0" parTransId="{A9C194A4-81FF-4B10-BA61-3B8628B4F825}" sibTransId="{1F2C658A-91FE-487E-AD86-5DD2B3A6CCDB}"/>
    <dgm:cxn modelId="{5B50D59F-22B5-484D-A17D-0C297046A149}" type="presOf" srcId="{5AE0A379-52BB-4023-8245-3E9D21AA51EF}" destId="{202269D1-66B3-7B4F-98E3-86EFDABB01B8}" srcOrd="0" destOrd="0" presId="urn:microsoft.com/office/officeart/2005/8/layout/hierarchy1"/>
    <dgm:cxn modelId="{4934AB61-1238-B540-8BE6-E20A0978A706}" type="presOf" srcId="{A099ABAA-2715-44C0-9623-858F996CE84F}" destId="{A886E64D-9667-B247-97D1-60188E5A7534}" srcOrd="0" destOrd="0" presId="urn:microsoft.com/office/officeart/2005/8/layout/hierarchy1"/>
    <dgm:cxn modelId="{61A4CE56-2E55-DA4D-BFAB-495FF5A2256B}" type="presOf" srcId="{9D1BC332-5F1B-42DF-B749-A2C3DF56D3D6}" destId="{D1FCDE0D-D2B0-BA4E-AC84-C5CC685ADDE5}" srcOrd="0" destOrd="0" presId="urn:microsoft.com/office/officeart/2005/8/layout/hierarchy1"/>
    <dgm:cxn modelId="{6253AFBF-5B85-4F4C-BC96-62A37CA114F4}" srcId="{5AE0A379-52BB-4023-8245-3E9D21AA51EF}" destId="{9D1BC332-5F1B-42DF-B749-A2C3DF56D3D6}" srcOrd="1" destOrd="0" parTransId="{13135E7D-5BA4-4E44-AF17-736E594EB4BF}" sibTransId="{07315476-B0E2-4EF7-AC0E-1A25F87D9205}"/>
    <dgm:cxn modelId="{DD9C8295-B983-46FD-A9D0-405A0B83DF17}" srcId="{5AE0A379-52BB-4023-8245-3E9D21AA51EF}" destId="{336EA8FE-2949-4A76-A05C-799569880E75}" srcOrd="2" destOrd="0" parTransId="{A9983202-20F1-437F-B035-AE0839E72953}" sibTransId="{8BEC2AE5-1028-4BAD-8AE5-370E3B5823EC}"/>
    <dgm:cxn modelId="{5B32C1B0-413A-7F45-9BD6-BC466BCCA0C9}" type="presOf" srcId="{336EA8FE-2949-4A76-A05C-799569880E75}" destId="{968E9923-C736-7C4B-8844-2863E75E43FE}" srcOrd="0" destOrd="0" presId="urn:microsoft.com/office/officeart/2005/8/layout/hierarchy1"/>
    <dgm:cxn modelId="{016F67CC-F920-A741-B816-4C0F1B7075B1}" type="presParOf" srcId="{202269D1-66B3-7B4F-98E3-86EFDABB01B8}" destId="{B707F3D4-CDCE-B640-A885-EEF106A80AF8}" srcOrd="0" destOrd="0" presId="urn:microsoft.com/office/officeart/2005/8/layout/hierarchy1"/>
    <dgm:cxn modelId="{132DF619-252F-4148-A563-2B51E5E6BDC6}" type="presParOf" srcId="{B707F3D4-CDCE-B640-A885-EEF106A80AF8}" destId="{8FEF3CE5-EEB5-1342-B387-E8DAC2C8CA60}" srcOrd="0" destOrd="0" presId="urn:microsoft.com/office/officeart/2005/8/layout/hierarchy1"/>
    <dgm:cxn modelId="{C8760EB6-6269-4741-B708-AB7D7ED49E43}" type="presParOf" srcId="{8FEF3CE5-EEB5-1342-B387-E8DAC2C8CA60}" destId="{E007F258-4E60-9D41-BA35-363A9C72124C}" srcOrd="0" destOrd="0" presId="urn:microsoft.com/office/officeart/2005/8/layout/hierarchy1"/>
    <dgm:cxn modelId="{5DD806B6-901F-2F42-B9DC-813F9C06F05E}" type="presParOf" srcId="{8FEF3CE5-EEB5-1342-B387-E8DAC2C8CA60}" destId="{A886E64D-9667-B247-97D1-60188E5A7534}" srcOrd="1" destOrd="0" presId="urn:microsoft.com/office/officeart/2005/8/layout/hierarchy1"/>
    <dgm:cxn modelId="{190AE6D6-0508-404F-BF14-54F4A57A401A}" type="presParOf" srcId="{B707F3D4-CDCE-B640-A885-EEF106A80AF8}" destId="{1F67CB7B-016F-2E41-AB86-8FAA5A396FF9}" srcOrd="1" destOrd="0" presId="urn:microsoft.com/office/officeart/2005/8/layout/hierarchy1"/>
    <dgm:cxn modelId="{09208968-E7DC-164E-B1D3-05CB90732A1D}" type="presParOf" srcId="{202269D1-66B3-7B4F-98E3-86EFDABB01B8}" destId="{D0BC2DBA-DB66-484D-9934-635DBDB06116}" srcOrd="1" destOrd="0" presId="urn:microsoft.com/office/officeart/2005/8/layout/hierarchy1"/>
    <dgm:cxn modelId="{B5BD68AB-D7A0-E748-A1AA-9A6E7F401275}" type="presParOf" srcId="{D0BC2DBA-DB66-484D-9934-635DBDB06116}" destId="{FD582A0D-36B2-334E-8F47-E38FA0FB5922}" srcOrd="0" destOrd="0" presId="urn:microsoft.com/office/officeart/2005/8/layout/hierarchy1"/>
    <dgm:cxn modelId="{E0FEA3DC-08D8-4C45-8E02-3829478BB58F}" type="presParOf" srcId="{FD582A0D-36B2-334E-8F47-E38FA0FB5922}" destId="{BE2E540E-E57D-D641-9579-133D92489B02}" srcOrd="0" destOrd="0" presId="urn:microsoft.com/office/officeart/2005/8/layout/hierarchy1"/>
    <dgm:cxn modelId="{B56CA098-1653-0440-9998-F5434770F299}" type="presParOf" srcId="{FD582A0D-36B2-334E-8F47-E38FA0FB5922}" destId="{D1FCDE0D-D2B0-BA4E-AC84-C5CC685ADDE5}" srcOrd="1" destOrd="0" presId="urn:microsoft.com/office/officeart/2005/8/layout/hierarchy1"/>
    <dgm:cxn modelId="{B3080798-4CF5-F041-BFF1-4B92ECAF7399}" type="presParOf" srcId="{D0BC2DBA-DB66-484D-9934-635DBDB06116}" destId="{7198EC9B-53EC-FD47-A28B-D7B0FF4A468C}" srcOrd="1" destOrd="0" presId="urn:microsoft.com/office/officeart/2005/8/layout/hierarchy1"/>
    <dgm:cxn modelId="{B2890C60-9D28-9147-A55E-24FC6E4FB511}" type="presParOf" srcId="{202269D1-66B3-7B4F-98E3-86EFDABB01B8}" destId="{846CA9C0-FFA6-4245-A81C-04479DE54FFD}" srcOrd="2" destOrd="0" presId="urn:microsoft.com/office/officeart/2005/8/layout/hierarchy1"/>
    <dgm:cxn modelId="{AF7CDCA4-73E4-A649-99CE-C43F218ADDF4}" type="presParOf" srcId="{846CA9C0-FFA6-4245-A81C-04479DE54FFD}" destId="{A4034277-B65A-6E41-82D8-E7E6C9C84AE2}" srcOrd="0" destOrd="0" presId="urn:microsoft.com/office/officeart/2005/8/layout/hierarchy1"/>
    <dgm:cxn modelId="{F958BAC8-3D0C-1F4D-8017-C4F6BF89B083}" type="presParOf" srcId="{A4034277-B65A-6E41-82D8-E7E6C9C84AE2}" destId="{2AA0AA34-5184-984C-8F7B-0FAEB6C189DB}" srcOrd="0" destOrd="0" presId="urn:microsoft.com/office/officeart/2005/8/layout/hierarchy1"/>
    <dgm:cxn modelId="{8F864622-E476-F346-83CF-771C29F30E2F}" type="presParOf" srcId="{A4034277-B65A-6E41-82D8-E7E6C9C84AE2}" destId="{968E9923-C736-7C4B-8844-2863E75E43FE}" srcOrd="1" destOrd="0" presId="urn:microsoft.com/office/officeart/2005/8/layout/hierarchy1"/>
    <dgm:cxn modelId="{0703CB31-E436-014A-8386-BF0D49FF5C2A}" type="presParOf" srcId="{846CA9C0-FFA6-4245-A81C-04479DE54FFD}" destId="{3735122F-D356-B141-9AEA-3300DFB5C0C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A6864C-1434-4FB5-80D7-9DF48E11F28B}"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5843F08-841D-402C-B1B2-68556CFF4679}">
      <dgm:prSet/>
      <dgm:spPr/>
      <dgm:t>
        <a:bodyPr/>
        <a:lstStyle/>
        <a:p>
          <a:r>
            <a:rPr lang="en-US" b="1"/>
            <a:t>Use Cover Crops </a:t>
          </a:r>
          <a:r>
            <a:rPr lang="en-US"/>
            <a:t>Plants grown to cover the soil, improve soil health, and manage nutrients.</a:t>
          </a:r>
        </a:p>
      </dgm:t>
    </dgm:pt>
    <dgm:pt modelId="{A2503357-49E0-43CA-B2EC-D81EEE00983E}" type="parTrans" cxnId="{85CE0B19-EA77-4A22-BABC-AC4A8393BA7A}">
      <dgm:prSet/>
      <dgm:spPr/>
      <dgm:t>
        <a:bodyPr/>
        <a:lstStyle/>
        <a:p>
          <a:endParaRPr lang="en-US"/>
        </a:p>
      </dgm:t>
    </dgm:pt>
    <dgm:pt modelId="{B81C01EC-953A-4FEA-8707-26BB7F11F87E}" type="sibTrans" cxnId="{85CE0B19-EA77-4A22-BABC-AC4A8393BA7A}">
      <dgm:prSet/>
      <dgm:spPr/>
      <dgm:t>
        <a:bodyPr/>
        <a:lstStyle/>
        <a:p>
          <a:endParaRPr lang="en-US"/>
        </a:p>
      </dgm:t>
    </dgm:pt>
    <dgm:pt modelId="{501811CB-2169-440F-B708-06CCC43DF783}">
      <dgm:prSet/>
      <dgm:spPr/>
      <dgm:t>
        <a:bodyPr/>
        <a:lstStyle/>
        <a:p>
          <a:r>
            <a:rPr lang="en-US" b="1"/>
            <a:t>Benefits </a:t>
          </a:r>
          <a:r>
            <a:rPr lang="en-US"/>
            <a:t>Adds organic matter, fixes nitrogen, prevents erosion, and suppresses weeds.</a:t>
          </a:r>
        </a:p>
      </dgm:t>
    </dgm:pt>
    <dgm:pt modelId="{6034E3F0-784C-4008-B0B5-BE1E0404A585}" type="parTrans" cxnId="{0B39859F-8B80-487B-BD8C-67335C447899}">
      <dgm:prSet/>
      <dgm:spPr/>
      <dgm:t>
        <a:bodyPr/>
        <a:lstStyle/>
        <a:p>
          <a:endParaRPr lang="en-US"/>
        </a:p>
      </dgm:t>
    </dgm:pt>
    <dgm:pt modelId="{460F0E16-FDF8-4A7F-B6EF-0B10D0D05AA9}" type="sibTrans" cxnId="{0B39859F-8B80-487B-BD8C-67335C447899}">
      <dgm:prSet/>
      <dgm:spPr/>
      <dgm:t>
        <a:bodyPr/>
        <a:lstStyle/>
        <a:p>
          <a:endParaRPr lang="en-US"/>
        </a:p>
      </dgm:t>
    </dgm:pt>
    <dgm:pt modelId="{42B0B718-28C9-41C5-AD92-8A340D9B3AA1}">
      <dgm:prSet/>
      <dgm:spPr/>
      <dgm:t>
        <a:bodyPr/>
        <a:lstStyle/>
        <a:p>
          <a:r>
            <a:rPr lang="en-US" b="1"/>
            <a:t>Monitor and Adjust Soil pH Testing </a:t>
          </a:r>
          <a:r>
            <a:rPr lang="en-US"/>
            <a:t>Regularly test soil pH and adjust as needed to maintain optimal levels for crop growth.</a:t>
          </a:r>
        </a:p>
      </dgm:t>
    </dgm:pt>
    <dgm:pt modelId="{5A1DE63C-2DDB-4222-AB65-4208A4EA5F83}" type="parTrans" cxnId="{1010FC8E-4469-4BB8-B4F9-8BDC25B746B2}">
      <dgm:prSet/>
      <dgm:spPr/>
      <dgm:t>
        <a:bodyPr/>
        <a:lstStyle/>
        <a:p>
          <a:endParaRPr lang="en-US"/>
        </a:p>
      </dgm:t>
    </dgm:pt>
    <dgm:pt modelId="{080DD6F7-9738-4802-B85F-FAC39DD9F00B}" type="sibTrans" cxnId="{1010FC8E-4469-4BB8-B4F9-8BDC25B746B2}">
      <dgm:prSet/>
      <dgm:spPr/>
      <dgm:t>
        <a:bodyPr/>
        <a:lstStyle/>
        <a:p>
          <a:endParaRPr lang="en-US"/>
        </a:p>
      </dgm:t>
    </dgm:pt>
    <dgm:pt modelId="{A3DE5400-9905-4625-8321-0454395B3EDA}">
      <dgm:prSet/>
      <dgm:spPr/>
      <dgm:t>
        <a:bodyPr/>
        <a:lstStyle/>
        <a:p>
          <a:r>
            <a:rPr lang="en-US" b="1"/>
            <a:t>Efficient Irrigation:</a:t>
          </a:r>
          <a:r>
            <a:rPr lang="en-US"/>
            <a:t> Select appropriate irrigation methods (drip, overhead, hand watering) to manage soil moisture and prevent erosion.</a:t>
          </a:r>
        </a:p>
      </dgm:t>
    </dgm:pt>
    <dgm:pt modelId="{BF25EAB5-FFAA-4CB3-94BC-6413C7464D71}" type="parTrans" cxnId="{B2BE1ED2-E2B2-4478-A3F9-42292341C4B7}">
      <dgm:prSet/>
      <dgm:spPr/>
      <dgm:t>
        <a:bodyPr/>
        <a:lstStyle/>
        <a:p>
          <a:endParaRPr lang="en-US"/>
        </a:p>
      </dgm:t>
    </dgm:pt>
    <dgm:pt modelId="{2B5E438C-1409-4868-B170-7344E64B7524}" type="sibTrans" cxnId="{B2BE1ED2-E2B2-4478-A3F9-42292341C4B7}">
      <dgm:prSet/>
      <dgm:spPr/>
      <dgm:t>
        <a:bodyPr/>
        <a:lstStyle/>
        <a:p>
          <a:endParaRPr lang="en-US"/>
        </a:p>
      </dgm:t>
    </dgm:pt>
    <dgm:pt modelId="{D051696B-BE7E-4F96-856F-DC0D1FDD1214}">
      <dgm:prSet/>
      <dgm:spPr/>
      <dgm:t>
        <a:bodyPr/>
        <a:lstStyle/>
        <a:p>
          <a:r>
            <a:rPr lang="en-US" b="1"/>
            <a:t>Prevent Soil Erosion:</a:t>
          </a:r>
          <a:r>
            <a:rPr lang="en-US"/>
            <a:t> Use mulches, plant ground cover, and employ conservation tillage to protect soil from erosion.</a:t>
          </a:r>
        </a:p>
      </dgm:t>
    </dgm:pt>
    <dgm:pt modelId="{F4953692-E742-4E86-B9E9-4538425F71CF}" type="parTrans" cxnId="{8071883C-71BF-4DFB-9C7E-62912A5FA0C6}">
      <dgm:prSet/>
      <dgm:spPr/>
      <dgm:t>
        <a:bodyPr/>
        <a:lstStyle/>
        <a:p>
          <a:endParaRPr lang="en-US"/>
        </a:p>
      </dgm:t>
    </dgm:pt>
    <dgm:pt modelId="{62C0119B-5396-4CC8-AB62-62D7E02AE339}" type="sibTrans" cxnId="{8071883C-71BF-4DFB-9C7E-62912A5FA0C6}">
      <dgm:prSet/>
      <dgm:spPr/>
      <dgm:t>
        <a:bodyPr/>
        <a:lstStyle/>
        <a:p>
          <a:endParaRPr lang="en-US"/>
        </a:p>
      </dgm:t>
    </dgm:pt>
    <dgm:pt modelId="{42033998-FF8E-EC44-9918-B4A4E8DBA4DD}" type="pres">
      <dgm:prSet presAssocID="{16A6864C-1434-4FB5-80D7-9DF48E11F28B}" presName="outerComposite" presStyleCnt="0">
        <dgm:presLayoutVars>
          <dgm:chMax val="5"/>
          <dgm:dir/>
          <dgm:resizeHandles val="exact"/>
        </dgm:presLayoutVars>
      </dgm:prSet>
      <dgm:spPr/>
      <dgm:t>
        <a:bodyPr/>
        <a:lstStyle/>
        <a:p>
          <a:endParaRPr lang="en-US"/>
        </a:p>
      </dgm:t>
    </dgm:pt>
    <dgm:pt modelId="{D9DB4F6D-4EC6-AE4C-94AA-B72652A1EFEA}" type="pres">
      <dgm:prSet presAssocID="{16A6864C-1434-4FB5-80D7-9DF48E11F28B}" presName="dummyMaxCanvas" presStyleCnt="0">
        <dgm:presLayoutVars/>
      </dgm:prSet>
      <dgm:spPr/>
    </dgm:pt>
    <dgm:pt modelId="{DBAC01A8-A1E7-2B44-98E3-9F18362107DE}" type="pres">
      <dgm:prSet presAssocID="{16A6864C-1434-4FB5-80D7-9DF48E11F28B}" presName="FiveNodes_1" presStyleLbl="node1" presStyleIdx="0" presStyleCnt="5">
        <dgm:presLayoutVars>
          <dgm:bulletEnabled val="1"/>
        </dgm:presLayoutVars>
      </dgm:prSet>
      <dgm:spPr/>
      <dgm:t>
        <a:bodyPr/>
        <a:lstStyle/>
        <a:p>
          <a:endParaRPr lang="en-US"/>
        </a:p>
      </dgm:t>
    </dgm:pt>
    <dgm:pt modelId="{91723114-3DA8-084C-BCB5-70C29667F2D2}" type="pres">
      <dgm:prSet presAssocID="{16A6864C-1434-4FB5-80D7-9DF48E11F28B}" presName="FiveNodes_2" presStyleLbl="node1" presStyleIdx="1" presStyleCnt="5">
        <dgm:presLayoutVars>
          <dgm:bulletEnabled val="1"/>
        </dgm:presLayoutVars>
      </dgm:prSet>
      <dgm:spPr/>
      <dgm:t>
        <a:bodyPr/>
        <a:lstStyle/>
        <a:p>
          <a:endParaRPr lang="en-US"/>
        </a:p>
      </dgm:t>
    </dgm:pt>
    <dgm:pt modelId="{143665C5-9FF4-C641-8DC0-3B8637D12C1F}" type="pres">
      <dgm:prSet presAssocID="{16A6864C-1434-4FB5-80D7-9DF48E11F28B}" presName="FiveNodes_3" presStyleLbl="node1" presStyleIdx="2" presStyleCnt="5">
        <dgm:presLayoutVars>
          <dgm:bulletEnabled val="1"/>
        </dgm:presLayoutVars>
      </dgm:prSet>
      <dgm:spPr/>
      <dgm:t>
        <a:bodyPr/>
        <a:lstStyle/>
        <a:p>
          <a:endParaRPr lang="en-US"/>
        </a:p>
      </dgm:t>
    </dgm:pt>
    <dgm:pt modelId="{A3ABE823-08C4-474A-884D-8D6FBF3A0AA8}" type="pres">
      <dgm:prSet presAssocID="{16A6864C-1434-4FB5-80D7-9DF48E11F28B}" presName="FiveNodes_4" presStyleLbl="node1" presStyleIdx="3" presStyleCnt="5">
        <dgm:presLayoutVars>
          <dgm:bulletEnabled val="1"/>
        </dgm:presLayoutVars>
      </dgm:prSet>
      <dgm:spPr/>
      <dgm:t>
        <a:bodyPr/>
        <a:lstStyle/>
        <a:p>
          <a:endParaRPr lang="en-US"/>
        </a:p>
      </dgm:t>
    </dgm:pt>
    <dgm:pt modelId="{A579FE50-4A90-294C-B66C-1271483A6438}" type="pres">
      <dgm:prSet presAssocID="{16A6864C-1434-4FB5-80D7-9DF48E11F28B}" presName="FiveNodes_5" presStyleLbl="node1" presStyleIdx="4" presStyleCnt="5">
        <dgm:presLayoutVars>
          <dgm:bulletEnabled val="1"/>
        </dgm:presLayoutVars>
      </dgm:prSet>
      <dgm:spPr/>
      <dgm:t>
        <a:bodyPr/>
        <a:lstStyle/>
        <a:p>
          <a:endParaRPr lang="en-US"/>
        </a:p>
      </dgm:t>
    </dgm:pt>
    <dgm:pt modelId="{1A982FB3-B56C-F04F-8F6F-8B31C16A0EA1}" type="pres">
      <dgm:prSet presAssocID="{16A6864C-1434-4FB5-80D7-9DF48E11F28B}" presName="FiveConn_1-2" presStyleLbl="fgAccFollowNode1" presStyleIdx="0" presStyleCnt="4">
        <dgm:presLayoutVars>
          <dgm:bulletEnabled val="1"/>
        </dgm:presLayoutVars>
      </dgm:prSet>
      <dgm:spPr/>
      <dgm:t>
        <a:bodyPr/>
        <a:lstStyle/>
        <a:p>
          <a:endParaRPr lang="en-US"/>
        </a:p>
      </dgm:t>
    </dgm:pt>
    <dgm:pt modelId="{AE167BCA-2546-C946-99A3-3E7276E5C3C5}" type="pres">
      <dgm:prSet presAssocID="{16A6864C-1434-4FB5-80D7-9DF48E11F28B}" presName="FiveConn_2-3" presStyleLbl="fgAccFollowNode1" presStyleIdx="1" presStyleCnt="4">
        <dgm:presLayoutVars>
          <dgm:bulletEnabled val="1"/>
        </dgm:presLayoutVars>
      </dgm:prSet>
      <dgm:spPr/>
      <dgm:t>
        <a:bodyPr/>
        <a:lstStyle/>
        <a:p>
          <a:endParaRPr lang="en-US"/>
        </a:p>
      </dgm:t>
    </dgm:pt>
    <dgm:pt modelId="{94D531AC-3EF3-3A46-90FD-39CFBB40EBF4}" type="pres">
      <dgm:prSet presAssocID="{16A6864C-1434-4FB5-80D7-9DF48E11F28B}" presName="FiveConn_3-4" presStyleLbl="fgAccFollowNode1" presStyleIdx="2" presStyleCnt="4">
        <dgm:presLayoutVars>
          <dgm:bulletEnabled val="1"/>
        </dgm:presLayoutVars>
      </dgm:prSet>
      <dgm:spPr/>
      <dgm:t>
        <a:bodyPr/>
        <a:lstStyle/>
        <a:p>
          <a:endParaRPr lang="en-US"/>
        </a:p>
      </dgm:t>
    </dgm:pt>
    <dgm:pt modelId="{F34B99C1-9491-364A-9C5C-F828A9289EC4}" type="pres">
      <dgm:prSet presAssocID="{16A6864C-1434-4FB5-80D7-9DF48E11F28B}" presName="FiveConn_4-5" presStyleLbl="fgAccFollowNode1" presStyleIdx="3" presStyleCnt="4">
        <dgm:presLayoutVars>
          <dgm:bulletEnabled val="1"/>
        </dgm:presLayoutVars>
      </dgm:prSet>
      <dgm:spPr/>
      <dgm:t>
        <a:bodyPr/>
        <a:lstStyle/>
        <a:p>
          <a:endParaRPr lang="en-US"/>
        </a:p>
      </dgm:t>
    </dgm:pt>
    <dgm:pt modelId="{0B31DEE3-61FB-E74D-A255-7F915A9F0936}" type="pres">
      <dgm:prSet presAssocID="{16A6864C-1434-4FB5-80D7-9DF48E11F28B}" presName="FiveNodes_1_text" presStyleLbl="node1" presStyleIdx="4" presStyleCnt="5">
        <dgm:presLayoutVars>
          <dgm:bulletEnabled val="1"/>
        </dgm:presLayoutVars>
      </dgm:prSet>
      <dgm:spPr/>
      <dgm:t>
        <a:bodyPr/>
        <a:lstStyle/>
        <a:p>
          <a:endParaRPr lang="en-US"/>
        </a:p>
      </dgm:t>
    </dgm:pt>
    <dgm:pt modelId="{25952AAC-DDD5-A247-8EE2-33189875D9D0}" type="pres">
      <dgm:prSet presAssocID="{16A6864C-1434-4FB5-80D7-9DF48E11F28B}" presName="FiveNodes_2_text" presStyleLbl="node1" presStyleIdx="4" presStyleCnt="5">
        <dgm:presLayoutVars>
          <dgm:bulletEnabled val="1"/>
        </dgm:presLayoutVars>
      </dgm:prSet>
      <dgm:spPr/>
      <dgm:t>
        <a:bodyPr/>
        <a:lstStyle/>
        <a:p>
          <a:endParaRPr lang="en-US"/>
        </a:p>
      </dgm:t>
    </dgm:pt>
    <dgm:pt modelId="{F167CFF7-B91C-574E-8FF2-1C10854C3E81}" type="pres">
      <dgm:prSet presAssocID="{16A6864C-1434-4FB5-80D7-9DF48E11F28B}" presName="FiveNodes_3_text" presStyleLbl="node1" presStyleIdx="4" presStyleCnt="5">
        <dgm:presLayoutVars>
          <dgm:bulletEnabled val="1"/>
        </dgm:presLayoutVars>
      </dgm:prSet>
      <dgm:spPr/>
      <dgm:t>
        <a:bodyPr/>
        <a:lstStyle/>
        <a:p>
          <a:endParaRPr lang="en-US"/>
        </a:p>
      </dgm:t>
    </dgm:pt>
    <dgm:pt modelId="{4F66A186-9721-8C43-9654-61224D5EDB8F}" type="pres">
      <dgm:prSet presAssocID="{16A6864C-1434-4FB5-80D7-9DF48E11F28B}" presName="FiveNodes_4_text" presStyleLbl="node1" presStyleIdx="4" presStyleCnt="5">
        <dgm:presLayoutVars>
          <dgm:bulletEnabled val="1"/>
        </dgm:presLayoutVars>
      </dgm:prSet>
      <dgm:spPr/>
      <dgm:t>
        <a:bodyPr/>
        <a:lstStyle/>
        <a:p>
          <a:endParaRPr lang="en-US"/>
        </a:p>
      </dgm:t>
    </dgm:pt>
    <dgm:pt modelId="{F7B932AA-4F11-CC4F-8FBE-3A0E4E9EC6CE}" type="pres">
      <dgm:prSet presAssocID="{16A6864C-1434-4FB5-80D7-9DF48E11F28B}" presName="FiveNodes_5_text" presStyleLbl="node1" presStyleIdx="4" presStyleCnt="5">
        <dgm:presLayoutVars>
          <dgm:bulletEnabled val="1"/>
        </dgm:presLayoutVars>
      </dgm:prSet>
      <dgm:spPr/>
      <dgm:t>
        <a:bodyPr/>
        <a:lstStyle/>
        <a:p>
          <a:endParaRPr lang="en-US"/>
        </a:p>
      </dgm:t>
    </dgm:pt>
  </dgm:ptLst>
  <dgm:cxnLst>
    <dgm:cxn modelId="{1F9C6C11-BC40-9E46-9549-E287C01BBEEA}" type="presOf" srcId="{460F0E16-FDF8-4A7F-B6EF-0B10D0D05AA9}" destId="{AE167BCA-2546-C946-99A3-3E7276E5C3C5}" srcOrd="0" destOrd="0" presId="urn:microsoft.com/office/officeart/2005/8/layout/vProcess5"/>
    <dgm:cxn modelId="{78EB471A-D547-A94B-A651-8819871A73C3}" type="presOf" srcId="{B81C01EC-953A-4FEA-8707-26BB7F11F87E}" destId="{1A982FB3-B56C-F04F-8F6F-8B31C16A0EA1}" srcOrd="0" destOrd="0" presId="urn:microsoft.com/office/officeart/2005/8/layout/vProcess5"/>
    <dgm:cxn modelId="{85CE0B19-EA77-4A22-BABC-AC4A8393BA7A}" srcId="{16A6864C-1434-4FB5-80D7-9DF48E11F28B}" destId="{55843F08-841D-402C-B1B2-68556CFF4679}" srcOrd="0" destOrd="0" parTransId="{A2503357-49E0-43CA-B2EC-D81EEE00983E}" sibTransId="{B81C01EC-953A-4FEA-8707-26BB7F11F87E}"/>
    <dgm:cxn modelId="{7D0A880C-75ED-5B4C-9F7F-B17DD2FE9CFD}" type="presOf" srcId="{42B0B718-28C9-41C5-AD92-8A340D9B3AA1}" destId="{143665C5-9FF4-C641-8DC0-3B8637D12C1F}" srcOrd="0" destOrd="0" presId="urn:microsoft.com/office/officeart/2005/8/layout/vProcess5"/>
    <dgm:cxn modelId="{CF0C65DB-11B4-5C4B-86FB-1C21359389E9}" type="presOf" srcId="{A3DE5400-9905-4625-8321-0454395B3EDA}" destId="{4F66A186-9721-8C43-9654-61224D5EDB8F}" srcOrd="1" destOrd="0" presId="urn:microsoft.com/office/officeart/2005/8/layout/vProcess5"/>
    <dgm:cxn modelId="{8071883C-71BF-4DFB-9C7E-62912A5FA0C6}" srcId="{16A6864C-1434-4FB5-80D7-9DF48E11F28B}" destId="{D051696B-BE7E-4F96-856F-DC0D1FDD1214}" srcOrd="4" destOrd="0" parTransId="{F4953692-E742-4E86-B9E9-4538425F71CF}" sibTransId="{62C0119B-5396-4CC8-AB62-62D7E02AE339}"/>
    <dgm:cxn modelId="{D5A2127E-D436-8140-98A2-FEE300947BEC}" type="presOf" srcId="{55843F08-841D-402C-B1B2-68556CFF4679}" destId="{DBAC01A8-A1E7-2B44-98E3-9F18362107DE}" srcOrd="0" destOrd="0" presId="urn:microsoft.com/office/officeart/2005/8/layout/vProcess5"/>
    <dgm:cxn modelId="{9C1DCE88-B1B2-D749-A38E-EA454B87F375}" type="presOf" srcId="{501811CB-2169-440F-B708-06CCC43DF783}" destId="{25952AAC-DDD5-A247-8EE2-33189875D9D0}" srcOrd="1" destOrd="0" presId="urn:microsoft.com/office/officeart/2005/8/layout/vProcess5"/>
    <dgm:cxn modelId="{0B39859F-8B80-487B-BD8C-67335C447899}" srcId="{16A6864C-1434-4FB5-80D7-9DF48E11F28B}" destId="{501811CB-2169-440F-B708-06CCC43DF783}" srcOrd="1" destOrd="0" parTransId="{6034E3F0-784C-4008-B0B5-BE1E0404A585}" sibTransId="{460F0E16-FDF8-4A7F-B6EF-0B10D0D05AA9}"/>
    <dgm:cxn modelId="{1010FC8E-4469-4BB8-B4F9-8BDC25B746B2}" srcId="{16A6864C-1434-4FB5-80D7-9DF48E11F28B}" destId="{42B0B718-28C9-41C5-AD92-8A340D9B3AA1}" srcOrd="2" destOrd="0" parTransId="{5A1DE63C-2DDB-4222-AB65-4208A4EA5F83}" sibTransId="{080DD6F7-9738-4802-B85F-FAC39DD9F00B}"/>
    <dgm:cxn modelId="{65C99132-76C6-C243-9600-91685BD82774}" type="presOf" srcId="{501811CB-2169-440F-B708-06CCC43DF783}" destId="{91723114-3DA8-084C-BCB5-70C29667F2D2}" srcOrd="0" destOrd="0" presId="urn:microsoft.com/office/officeart/2005/8/layout/vProcess5"/>
    <dgm:cxn modelId="{63292A55-5794-0249-9424-F78801833A39}" type="presOf" srcId="{55843F08-841D-402C-B1B2-68556CFF4679}" destId="{0B31DEE3-61FB-E74D-A255-7F915A9F0936}" srcOrd="1" destOrd="0" presId="urn:microsoft.com/office/officeart/2005/8/layout/vProcess5"/>
    <dgm:cxn modelId="{50796820-2CAB-C24D-B1C0-9702678221E8}" type="presOf" srcId="{D051696B-BE7E-4F96-856F-DC0D1FDD1214}" destId="{A579FE50-4A90-294C-B66C-1271483A6438}" srcOrd="0" destOrd="0" presId="urn:microsoft.com/office/officeart/2005/8/layout/vProcess5"/>
    <dgm:cxn modelId="{E1F7DA96-4F04-0B4F-B5B6-CCC8632A0B0E}" type="presOf" srcId="{A3DE5400-9905-4625-8321-0454395B3EDA}" destId="{A3ABE823-08C4-474A-884D-8D6FBF3A0AA8}" srcOrd="0" destOrd="0" presId="urn:microsoft.com/office/officeart/2005/8/layout/vProcess5"/>
    <dgm:cxn modelId="{697ACAF5-C697-3B4D-96CE-E6BA3ECF8376}" type="presOf" srcId="{42B0B718-28C9-41C5-AD92-8A340D9B3AA1}" destId="{F167CFF7-B91C-574E-8FF2-1C10854C3E81}" srcOrd="1" destOrd="0" presId="urn:microsoft.com/office/officeart/2005/8/layout/vProcess5"/>
    <dgm:cxn modelId="{7B7EF2D4-0E6A-FA44-89E8-17811D8446E8}" type="presOf" srcId="{16A6864C-1434-4FB5-80D7-9DF48E11F28B}" destId="{42033998-FF8E-EC44-9918-B4A4E8DBA4DD}" srcOrd="0" destOrd="0" presId="urn:microsoft.com/office/officeart/2005/8/layout/vProcess5"/>
    <dgm:cxn modelId="{E52A5D6E-1B44-0D47-8AB2-30BD0C3CBB6D}" type="presOf" srcId="{D051696B-BE7E-4F96-856F-DC0D1FDD1214}" destId="{F7B932AA-4F11-CC4F-8FBE-3A0E4E9EC6CE}" srcOrd="1" destOrd="0" presId="urn:microsoft.com/office/officeart/2005/8/layout/vProcess5"/>
    <dgm:cxn modelId="{F5025E85-1126-3547-B917-38791F556423}" type="presOf" srcId="{080DD6F7-9738-4802-B85F-FAC39DD9F00B}" destId="{94D531AC-3EF3-3A46-90FD-39CFBB40EBF4}" srcOrd="0" destOrd="0" presId="urn:microsoft.com/office/officeart/2005/8/layout/vProcess5"/>
    <dgm:cxn modelId="{DEE5AAE5-FF75-DB4A-ACA7-D70004FDF5C9}" type="presOf" srcId="{2B5E438C-1409-4868-B170-7344E64B7524}" destId="{F34B99C1-9491-364A-9C5C-F828A9289EC4}" srcOrd="0" destOrd="0" presId="urn:microsoft.com/office/officeart/2005/8/layout/vProcess5"/>
    <dgm:cxn modelId="{B2BE1ED2-E2B2-4478-A3F9-42292341C4B7}" srcId="{16A6864C-1434-4FB5-80D7-9DF48E11F28B}" destId="{A3DE5400-9905-4625-8321-0454395B3EDA}" srcOrd="3" destOrd="0" parTransId="{BF25EAB5-FFAA-4CB3-94BC-6413C7464D71}" sibTransId="{2B5E438C-1409-4868-B170-7344E64B7524}"/>
    <dgm:cxn modelId="{5FD3ACC6-1591-9A42-9C28-E780D46EECF5}" type="presParOf" srcId="{42033998-FF8E-EC44-9918-B4A4E8DBA4DD}" destId="{D9DB4F6D-4EC6-AE4C-94AA-B72652A1EFEA}" srcOrd="0" destOrd="0" presId="urn:microsoft.com/office/officeart/2005/8/layout/vProcess5"/>
    <dgm:cxn modelId="{1EA05894-3ACD-4441-8B35-0EB22F43384B}" type="presParOf" srcId="{42033998-FF8E-EC44-9918-B4A4E8DBA4DD}" destId="{DBAC01A8-A1E7-2B44-98E3-9F18362107DE}" srcOrd="1" destOrd="0" presId="urn:microsoft.com/office/officeart/2005/8/layout/vProcess5"/>
    <dgm:cxn modelId="{C582433A-CDC3-6D4F-83C7-A8C66383E441}" type="presParOf" srcId="{42033998-FF8E-EC44-9918-B4A4E8DBA4DD}" destId="{91723114-3DA8-084C-BCB5-70C29667F2D2}" srcOrd="2" destOrd="0" presId="urn:microsoft.com/office/officeart/2005/8/layout/vProcess5"/>
    <dgm:cxn modelId="{FB0EF849-37E2-6D49-9E90-2897BC244DAF}" type="presParOf" srcId="{42033998-FF8E-EC44-9918-B4A4E8DBA4DD}" destId="{143665C5-9FF4-C641-8DC0-3B8637D12C1F}" srcOrd="3" destOrd="0" presId="urn:microsoft.com/office/officeart/2005/8/layout/vProcess5"/>
    <dgm:cxn modelId="{81B6BA4C-5122-0147-9097-34E85690FABD}" type="presParOf" srcId="{42033998-FF8E-EC44-9918-B4A4E8DBA4DD}" destId="{A3ABE823-08C4-474A-884D-8D6FBF3A0AA8}" srcOrd="4" destOrd="0" presId="urn:microsoft.com/office/officeart/2005/8/layout/vProcess5"/>
    <dgm:cxn modelId="{779FC7E8-68BA-3E47-8657-4C4ED2C53BD0}" type="presParOf" srcId="{42033998-FF8E-EC44-9918-B4A4E8DBA4DD}" destId="{A579FE50-4A90-294C-B66C-1271483A6438}" srcOrd="5" destOrd="0" presId="urn:microsoft.com/office/officeart/2005/8/layout/vProcess5"/>
    <dgm:cxn modelId="{3DF00D4D-4F45-8D48-BAB7-4A4EFBA5524E}" type="presParOf" srcId="{42033998-FF8E-EC44-9918-B4A4E8DBA4DD}" destId="{1A982FB3-B56C-F04F-8F6F-8B31C16A0EA1}" srcOrd="6" destOrd="0" presId="urn:microsoft.com/office/officeart/2005/8/layout/vProcess5"/>
    <dgm:cxn modelId="{9F0461C4-F4D9-1642-B937-07D547E9B3E2}" type="presParOf" srcId="{42033998-FF8E-EC44-9918-B4A4E8DBA4DD}" destId="{AE167BCA-2546-C946-99A3-3E7276E5C3C5}" srcOrd="7" destOrd="0" presId="urn:microsoft.com/office/officeart/2005/8/layout/vProcess5"/>
    <dgm:cxn modelId="{E468793A-30A7-6C45-B330-904446EB493B}" type="presParOf" srcId="{42033998-FF8E-EC44-9918-B4A4E8DBA4DD}" destId="{94D531AC-3EF3-3A46-90FD-39CFBB40EBF4}" srcOrd="8" destOrd="0" presId="urn:microsoft.com/office/officeart/2005/8/layout/vProcess5"/>
    <dgm:cxn modelId="{0BE6580F-2673-BC4E-B45B-5A45315B7BE0}" type="presParOf" srcId="{42033998-FF8E-EC44-9918-B4A4E8DBA4DD}" destId="{F34B99C1-9491-364A-9C5C-F828A9289EC4}" srcOrd="9" destOrd="0" presId="urn:microsoft.com/office/officeart/2005/8/layout/vProcess5"/>
    <dgm:cxn modelId="{9EF0A98D-547D-7A4D-A08B-4E0E57DCC452}" type="presParOf" srcId="{42033998-FF8E-EC44-9918-B4A4E8DBA4DD}" destId="{0B31DEE3-61FB-E74D-A255-7F915A9F0936}" srcOrd="10" destOrd="0" presId="urn:microsoft.com/office/officeart/2005/8/layout/vProcess5"/>
    <dgm:cxn modelId="{48CA58E4-B71E-0F43-8473-00F82B6311FF}" type="presParOf" srcId="{42033998-FF8E-EC44-9918-B4A4E8DBA4DD}" destId="{25952AAC-DDD5-A247-8EE2-33189875D9D0}" srcOrd="11" destOrd="0" presId="urn:microsoft.com/office/officeart/2005/8/layout/vProcess5"/>
    <dgm:cxn modelId="{458A79B5-71E1-B540-BEFD-DCCA413E8106}" type="presParOf" srcId="{42033998-FF8E-EC44-9918-B4A4E8DBA4DD}" destId="{F167CFF7-B91C-574E-8FF2-1C10854C3E81}" srcOrd="12" destOrd="0" presId="urn:microsoft.com/office/officeart/2005/8/layout/vProcess5"/>
    <dgm:cxn modelId="{F244B913-4F71-B342-8F49-D920CE44CE6B}" type="presParOf" srcId="{42033998-FF8E-EC44-9918-B4A4E8DBA4DD}" destId="{4F66A186-9721-8C43-9654-61224D5EDB8F}" srcOrd="13" destOrd="0" presId="urn:microsoft.com/office/officeart/2005/8/layout/vProcess5"/>
    <dgm:cxn modelId="{64041622-3D33-9F4A-8F0D-4EB1251148DE}" type="presParOf" srcId="{42033998-FF8E-EC44-9918-B4A4E8DBA4DD}" destId="{F7B932AA-4F11-CC4F-8FBE-3A0E4E9EC6CE}"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2393D4-60EA-48CA-BB67-3413001F2FF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24117DD-AF4F-4C8F-AF55-85646D44ED7F}">
      <dgm:prSet/>
      <dgm:spPr/>
      <dgm:t>
        <a:bodyPr/>
        <a:lstStyle/>
        <a:p>
          <a:r>
            <a:rPr lang="en-US" b="1"/>
            <a:t>Legumes</a:t>
          </a:r>
          <a:r>
            <a:rPr lang="en-US"/>
            <a:t> Clover, vetch, peas, beans.</a:t>
          </a:r>
        </a:p>
      </dgm:t>
    </dgm:pt>
    <dgm:pt modelId="{A8746831-F80E-46EA-9B5B-C24848FE8CFD}" type="parTrans" cxnId="{19B855CC-C956-48EC-A5FD-2A3007F40232}">
      <dgm:prSet/>
      <dgm:spPr/>
      <dgm:t>
        <a:bodyPr/>
        <a:lstStyle/>
        <a:p>
          <a:endParaRPr lang="en-US"/>
        </a:p>
      </dgm:t>
    </dgm:pt>
    <dgm:pt modelId="{56DB0411-99D6-4A04-9922-794E392CED2A}" type="sibTrans" cxnId="{19B855CC-C956-48EC-A5FD-2A3007F40232}">
      <dgm:prSet/>
      <dgm:spPr/>
      <dgm:t>
        <a:bodyPr/>
        <a:lstStyle/>
        <a:p>
          <a:endParaRPr lang="en-US"/>
        </a:p>
      </dgm:t>
    </dgm:pt>
    <dgm:pt modelId="{BE91E457-AEC2-4C0E-B6A3-B465FBDE2502}">
      <dgm:prSet/>
      <dgm:spPr/>
      <dgm:t>
        <a:bodyPr/>
        <a:lstStyle/>
        <a:p>
          <a:r>
            <a:rPr lang="en-US" b="1"/>
            <a:t>Benefits:</a:t>
          </a:r>
          <a:r>
            <a:rPr lang="en-US"/>
            <a:t> Fix nitrogen in the soil, enhance soil fertility.</a:t>
          </a:r>
        </a:p>
      </dgm:t>
    </dgm:pt>
    <dgm:pt modelId="{D878AE8A-891F-4A1E-9FAF-A3E5594297D4}" type="parTrans" cxnId="{7E58181A-2BD8-45D1-B571-800C7C09096A}">
      <dgm:prSet/>
      <dgm:spPr/>
      <dgm:t>
        <a:bodyPr/>
        <a:lstStyle/>
        <a:p>
          <a:endParaRPr lang="en-US"/>
        </a:p>
      </dgm:t>
    </dgm:pt>
    <dgm:pt modelId="{EFC995E7-F5A3-452B-99D9-95B5BC169C91}" type="sibTrans" cxnId="{7E58181A-2BD8-45D1-B571-800C7C09096A}">
      <dgm:prSet/>
      <dgm:spPr/>
      <dgm:t>
        <a:bodyPr/>
        <a:lstStyle/>
        <a:p>
          <a:endParaRPr lang="en-US"/>
        </a:p>
      </dgm:t>
    </dgm:pt>
    <dgm:pt modelId="{AA99B392-7364-43BA-A39E-C72E67803871}">
      <dgm:prSet/>
      <dgm:spPr/>
      <dgm:t>
        <a:bodyPr/>
        <a:lstStyle/>
        <a:p>
          <a:r>
            <a:rPr lang="en-US" b="1"/>
            <a:t>Grasses:</a:t>
          </a:r>
          <a:r>
            <a:rPr lang="en-US"/>
            <a:t> Rye, barley, oats.</a:t>
          </a:r>
        </a:p>
      </dgm:t>
    </dgm:pt>
    <dgm:pt modelId="{92779BC5-0DFB-414D-A3A9-A3D6942DB68B}" type="parTrans" cxnId="{BE81B158-1ADB-456D-8EE0-8FEBE603003E}">
      <dgm:prSet/>
      <dgm:spPr/>
      <dgm:t>
        <a:bodyPr/>
        <a:lstStyle/>
        <a:p>
          <a:endParaRPr lang="en-US"/>
        </a:p>
      </dgm:t>
    </dgm:pt>
    <dgm:pt modelId="{C523C09C-E8CD-4778-B3A7-816E72770AEC}" type="sibTrans" cxnId="{BE81B158-1ADB-456D-8EE0-8FEBE603003E}">
      <dgm:prSet/>
      <dgm:spPr/>
      <dgm:t>
        <a:bodyPr/>
        <a:lstStyle/>
        <a:p>
          <a:endParaRPr lang="en-US"/>
        </a:p>
      </dgm:t>
    </dgm:pt>
    <dgm:pt modelId="{712900BB-9695-4C9C-BFF6-57A240A09DFF}">
      <dgm:prSet/>
      <dgm:spPr/>
      <dgm:t>
        <a:bodyPr/>
        <a:lstStyle/>
        <a:p>
          <a:r>
            <a:rPr lang="en-US" b="1"/>
            <a:t>Benefits:</a:t>
          </a:r>
          <a:r>
            <a:rPr lang="en-US"/>
            <a:t> Improve soil structure, prevent erosion, and add organic matter.</a:t>
          </a:r>
        </a:p>
      </dgm:t>
    </dgm:pt>
    <dgm:pt modelId="{114F2DB4-186B-4512-AAC6-FE497C2616B7}" type="parTrans" cxnId="{AA210D33-31AA-4151-8E42-CE126367F6F8}">
      <dgm:prSet/>
      <dgm:spPr/>
      <dgm:t>
        <a:bodyPr/>
        <a:lstStyle/>
        <a:p>
          <a:endParaRPr lang="en-US"/>
        </a:p>
      </dgm:t>
    </dgm:pt>
    <dgm:pt modelId="{31A2F428-085E-42E9-AC43-C7E0E113DD60}" type="sibTrans" cxnId="{AA210D33-31AA-4151-8E42-CE126367F6F8}">
      <dgm:prSet/>
      <dgm:spPr/>
      <dgm:t>
        <a:bodyPr/>
        <a:lstStyle/>
        <a:p>
          <a:endParaRPr lang="en-US"/>
        </a:p>
      </dgm:t>
    </dgm:pt>
    <dgm:pt modelId="{01757262-DCB4-4296-87CD-613A6823FE14}">
      <dgm:prSet/>
      <dgm:spPr/>
      <dgm:t>
        <a:bodyPr/>
        <a:lstStyle/>
        <a:p>
          <a:r>
            <a:rPr lang="en-US" b="1"/>
            <a:t>Brassicas:</a:t>
          </a:r>
          <a:r>
            <a:rPr lang="en-US"/>
            <a:t> Radishes, turnips, mustard.</a:t>
          </a:r>
        </a:p>
      </dgm:t>
    </dgm:pt>
    <dgm:pt modelId="{D16CC9C1-ABD6-4ECD-8973-0B1B31EE1154}" type="parTrans" cxnId="{995D3506-A3E1-4F5A-983E-701515F3E4E0}">
      <dgm:prSet/>
      <dgm:spPr/>
      <dgm:t>
        <a:bodyPr/>
        <a:lstStyle/>
        <a:p>
          <a:endParaRPr lang="en-US"/>
        </a:p>
      </dgm:t>
    </dgm:pt>
    <dgm:pt modelId="{7AFCFEE8-2B2B-433F-8560-34C02DEF736D}" type="sibTrans" cxnId="{995D3506-A3E1-4F5A-983E-701515F3E4E0}">
      <dgm:prSet/>
      <dgm:spPr/>
      <dgm:t>
        <a:bodyPr/>
        <a:lstStyle/>
        <a:p>
          <a:endParaRPr lang="en-US"/>
        </a:p>
      </dgm:t>
    </dgm:pt>
    <dgm:pt modelId="{BCBEDF56-F965-40DA-B901-48AFC6CA257B}">
      <dgm:prSet/>
      <dgm:spPr/>
      <dgm:t>
        <a:bodyPr/>
        <a:lstStyle/>
        <a:p>
          <a:r>
            <a:rPr lang="en-US" b="1"/>
            <a:t>Benefits:</a:t>
          </a:r>
          <a:r>
            <a:rPr lang="en-US"/>
            <a:t> Help to break up compacted soil, add organic matter, and can suppress weeds.</a:t>
          </a:r>
        </a:p>
      </dgm:t>
    </dgm:pt>
    <dgm:pt modelId="{F15CD8E1-4333-443B-B2E1-90DA927D947C}" type="parTrans" cxnId="{E8A6BA72-9191-495E-A056-EEA16AAB471A}">
      <dgm:prSet/>
      <dgm:spPr/>
      <dgm:t>
        <a:bodyPr/>
        <a:lstStyle/>
        <a:p>
          <a:endParaRPr lang="en-US"/>
        </a:p>
      </dgm:t>
    </dgm:pt>
    <dgm:pt modelId="{823EA535-5CF4-41E4-B9AB-95D76693679F}" type="sibTrans" cxnId="{E8A6BA72-9191-495E-A056-EEA16AAB471A}">
      <dgm:prSet/>
      <dgm:spPr/>
      <dgm:t>
        <a:bodyPr/>
        <a:lstStyle/>
        <a:p>
          <a:endParaRPr lang="en-US"/>
        </a:p>
      </dgm:t>
    </dgm:pt>
    <dgm:pt modelId="{A1DA45B1-D314-46B0-A4D6-891D3C21345E}">
      <dgm:prSet/>
      <dgm:spPr/>
      <dgm:t>
        <a:bodyPr/>
        <a:lstStyle/>
        <a:p>
          <a:r>
            <a:rPr lang="en-US" b="1"/>
            <a:t>Broadleaf Plants:</a:t>
          </a:r>
          <a:r>
            <a:rPr lang="en-US"/>
            <a:t> Buckwheat, phacelia.</a:t>
          </a:r>
        </a:p>
      </dgm:t>
    </dgm:pt>
    <dgm:pt modelId="{808F87F2-D8C3-4B42-BDBD-4A18542DC02F}" type="parTrans" cxnId="{104AC68C-7C05-4BA7-B939-AEE312E1E94D}">
      <dgm:prSet/>
      <dgm:spPr/>
      <dgm:t>
        <a:bodyPr/>
        <a:lstStyle/>
        <a:p>
          <a:endParaRPr lang="en-US"/>
        </a:p>
      </dgm:t>
    </dgm:pt>
    <dgm:pt modelId="{9CF8EDEC-893C-4A1D-972C-ED55937D2875}" type="sibTrans" cxnId="{104AC68C-7C05-4BA7-B939-AEE312E1E94D}">
      <dgm:prSet/>
      <dgm:spPr/>
      <dgm:t>
        <a:bodyPr/>
        <a:lstStyle/>
        <a:p>
          <a:endParaRPr lang="en-US"/>
        </a:p>
      </dgm:t>
    </dgm:pt>
    <dgm:pt modelId="{5529E70F-D11D-4B70-94E3-426117AA8660}">
      <dgm:prSet/>
      <dgm:spPr/>
      <dgm:t>
        <a:bodyPr/>
        <a:lstStyle/>
        <a:p>
          <a:r>
            <a:rPr lang="en-US" b="1"/>
            <a:t>Benefits:</a:t>
          </a:r>
          <a:r>
            <a:rPr lang="en-US"/>
            <a:t> Provide ground cover, attract pollinators, and improve soil structure.</a:t>
          </a:r>
        </a:p>
      </dgm:t>
    </dgm:pt>
    <dgm:pt modelId="{A70D964F-185C-4C59-A51A-4F14A6D2CF3F}" type="parTrans" cxnId="{661F445F-C96A-4E9D-9DFC-EA14EEA265CE}">
      <dgm:prSet/>
      <dgm:spPr/>
      <dgm:t>
        <a:bodyPr/>
        <a:lstStyle/>
        <a:p>
          <a:endParaRPr lang="en-US"/>
        </a:p>
      </dgm:t>
    </dgm:pt>
    <dgm:pt modelId="{CE8C3F73-7A1A-4D70-99F3-75ED4503F298}" type="sibTrans" cxnId="{661F445F-C96A-4E9D-9DFC-EA14EEA265CE}">
      <dgm:prSet/>
      <dgm:spPr/>
      <dgm:t>
        <a:bodyPr/>
        <a:lstStyle/>
        <a:p>
          <a:endParaRPr lang="en-US"/>
        </a:p>
      </dgm:t>
    </dgm:pt>
    <dgm:pt modelId="{F945388E-4639-2B4A-B1DE-E3D4D1862C22}" type="pres">
      <dgm:prSet presAssocID="{B82393D4-60EA-48CA-BB67-3413001F2FFE}" presName="diagram" presStyleCnt="0">
        <dgm:presLayoutVars>
          <dgm:dir/>
          <dgm:resizeHandles val="exact"/>
        </dgm:presLayoutVars>
      </dgm:prSet>
      <dgm:spPr/>
      <dgm:t>
        <a:bodyPr/>
        <a:lstStyle/>
        <a:p>
          <a:endParaRPr lang="en-US"/>
        </a:p>
      </dgm:t>
    </dgm:pt>
    <dgm:pt modelId="{76EE0FD8-4C74-5141-BF92-5340EB447B58}" type="pres">
      <dgm:prSet presAssocID="{224117DD-AF4F-4C8F-AF55-85646D44ED7F}" presName="node" presStyleLbl="node1" presStyleIdx="0" presStyleCnt="8">
        <dgm:presLayoutVars>
          <dgm:bulletEnabled val="1"/>
        </dgm:presLayoutVars>
      </dgm:prSet>
      <dgm:spPr/>
      <dgm:t>
        <a:bodyPr/>
        <a:lstStyle/>
        <a:p>
          <a:endParaRPr lang="en-US"/>
        </a:p>
      </dgm:t>
    </dgm:pt>
    <dgm:pt modelId="{EFD51251-5CD7-FE45-84C9-453EC029AE60}" type="pres">
      <dgm:prSet presAssocID="{56DB0411-99D6-4A04-9922-794E392CED2A}" presName="sibTrans" presStyleCnt="0"/>
      <dgm:spPr/>
    </dgm:pt>
    <dgm:pt modelId="{8E67A56A-4ACE-0E47-BAB0-0F006B236EFB}" type="pres">
      <dgm:prSet presAssocID="{BE91E457-AEC2-4C0E-B6A3-B465FBDE2502}" presName="node" presStyleLbl="node1" presStyleIdx="1" presStyleCnt="8">
        <dgm:presLayoutVars>
          <dgm:bulletEnabled val="1"/>
        </dgm:presLayoutVars>
      </dgm:prSet>
      <dgm:spPr/>
      <dgm:t>
        <a:bodyPr/>
        <a:lstStyle/>
        <a:p>
          <a:endParaRPr lang="en-US"/>
        </a:p>
      </dgm:t>
    </dgm:pt>
    <dgm:pt modelId="{7DBA3452-78AC-5640-9D35-65A019E164AB}" type="pres">
      <dgm:prSet presAssocID="{EFC995E7-F5A3-452B-99D9-95B5BC169C91}" presName="sibTrans" presStyleCnt="0"/>
      <dgm:spPr/>
    </dgm:pt>
    <dgm:pt modelId="{E65B86FE-0509-5A4F-9D22-E1C1D57C1415}" type="pres">
      <dgm:prSet presAssocID="{AA99B392-7364-43BA-A39E-C72E67803871}" presName="node" presStyleLbl="node1" presStyleIdx="2" presStyleCnt="8">
        <dgm:presLayoutVars>
          <dgm:bulletEnabled val="1"/>
        </dgm:presLayoutVars>
      </dgm:prSet>
      <dgm:spPr/>
      <dgm:t>
        <a:bodyPr/>
        <a:lstStyle/>
        <a:p>
          <a:endParaRPr lang="en-US"/>
        </a:p>
      </dgm:t>
    </dgm:pt>
    <dgm:pt modelId="{0E853811-C81A-FB49-BB04-63994F0C5633}" type="pres">
      <dgm:prSet presAssocID="{C523C09C-E8CD-4778-B3A7-816E72770AEC}" presName="sibTrans" presStyleCnt="0"/>
      <dgm:spPr/>
    </dgm:pt>
    <dgm:pt modelId="{67A436C4-D12D-0C46-B6B9-774D884726C3}" type="pres">
      <dgm:prSet presAssocID="{712900BB-9695-4C9C-BFF6-57A240A09DFF}" presName="node" presStyleLbl="node1" presStyleIdx="3" presStyleCnt="8">
        <dgm:presLayoutVars>
          <dgm:bulletEnabled val="1"/>
        </dgm:presLayoutVars>
      </dgm:prSet>
      <dgm:spPr/>
      <dgm:t>
        <a:bodyPr/>
        <a:lstStyle/>
        <a:p>
          <a:endParaRPr lang="en-US"/>
        </a:p>
      </dgm:t>
    </dgm:pt>
    <dgm:pt modelId="{A8CA5F94-B653-B445-9546-2EC74219AB10}" type="pres">
      <dgm:prSet presAssocID="{31A2F428-085E-42E9-AC43-C7E0E113DD60}" presName="sibTrans" presStyleCnt="0"/>
      <dgm:spPr/>
    </dgm:pt>
    <dgm:pt modelId="{FD447617-62F4-7C4C-AA4D-DAC0404F58DD}" type="pres">
      <dgm:prSet presAssocID="{01757262-DCB4-4296-87CD-613A6823FE14}" presName="node" presStyleLbl="node1" presStyleIdx="4" presStyleCnt="8">
        <dgm:presLayoutVars>
          <dgm:bulletEnabled val="1"/>
        </dgm:presLayoutVars>
      </dgm:prSet>
      <dgm:spPr/>
      <dgm:t>
        <a:bodyPr/>
        <a:lstStyle/>
        <a:p>
          <a:endParaRPr lang="en-US"/>
        </a:p>
      </dgm:t>
    </dgm:pt>
    <dgm:pt modelId="{781C604C-E251-914F-827D-288657D193A3}" type="pres">
      <dgm:prSet presAssocID="{7AFCFEE8-2B2B-433F-8560-34C02DEF736D}" presName="sibTrans" presStyleCnt="0"/>
      <dgm:spPr/>
    </dgm:pt>
    <dgm:pt modelId="{5C886DAA-40B7-B848-97F6-0FBF111B38CB}" type="pres">
      <dgm:prSet presAssocID="{BCBEDF56-F965-40DA-B901-48AFC6CA257B}" presName="node" presStyleLbl="node1" presStyleIdx="5" presStyleCnt="8">
        <dgm:presLayoutVars>
          <dgm:bulletEnabled val="1"/>
        </dgm:presLayoutVars>
      </dgm:prSet>
      <dgm:spPr/>
      <dgm:t>
        <a:bodyPr/>
        <a:lstStyle/>
        <a:p>
          <a:endParaRPr lang="en-US"/>
        </a:p>
      </dgm:t>
    </dgm:pt>
    <dgm:pt modelId="{C90A669F-4A04-944B-AF74-A53781BBAA9A}" type="pres">
      <dgm:prSet presAssocID="{823EA535-5CF4-41E4-B9AB-95D76693679F}" presName="sibTrans" presStyleCnt="0"/>
      <dgm:spPr/>
    </dgm:pt>
    <dgm:pt modelId="{AA076962-599F-934C-A27F-234B42245D95}" type="pres">
      <dgm:prSet presAssocID="{A1DA45B1-D314-46B0-A4D6-891D3C21345E}" presName="node" presStyleLbl="node1" presStyleIdx="6" presStyleCnt="8">
        <dgm:presLayoutVars>
          <dgm:bulletEnabled val="1"/>
        </dgm:presLayoutVars>
      </dgm:prSet>
      <dgm:spPr/>
      <dgm:t>
        <a:bodyPr/>
        <a:lstStyle/>
        <a:p>
          <a:endParaRPr lang="en-US"/>
        </a:p>
      </dgm:t>
    </dgm:pt>
    <dgm:pt modelId="{CBEAF11D-53D5-EA4D-AE12-F89F521F2316}" type="pres">
      <dgm:prSet presAssocID="{9CF8EDEC-893C-4A1D-972C-ED55937D2875}" presName="sibTrans" presStyleCnt="0"/>
      <dgm:spPr/>
    </dgm:pt>
    <dgm:pt modelId="{32CC5470-EBDB-9244-8DD0-8B7755109F96}" type="pres">
      <dgm:prSet presAssocID="{5529E70F-D11D-4B70-94E3-426117AA8660}" presName="node" presStyleLbl="node1" presStyleIdx="7" presStyleCnt="8">
        <dgm:presLayoutVars>
          <dgm:bulletEnabled val="1"/>
        </dgm:presLayoutVars>
      </dgm:prSet>
      <dgm:spPr/>
      <dgm:t>
        <a:bodyPr/>
        <a:lstStyle/>
        <a:p>
          <a:endParaRPr lang="en-US"/>
        </a:p>
      </dgm:t>
    </dgm:pt>
  </dgm:ptLst>
  <dgm:cxnLst>
    <dgm:cxn modelId="{104AC68C-7C05-4BA7-B939-AEE312E1E94D}" srcId="{B82393D4-60EA-48CA-BB67-3413001F2FFE}" destId="{A1DA45B1-D314-46B0-A4D6-891D3C21345E}" srcOrd="6" destOrd="0" parTransId="{808F87F2-D8C3-4B42-BDBD-4A18542DC02F}" sibTransId="{9CF8EDEC-893C-4A1D-972C-ED55937D2875}"/>
    <dgm:cxn modelId="{3E3F8E5B-6531-E34D-8DCE-366BD8705C2F}" type="presOf" srcId="{BE91E457-AEC2-4C0E-B6A3-B465FBDE2502}" destId="{8E67A56A-4ACE-0E47-BAB0-0F006B236EFB}" srcOrd="0" destOrd="0" presId="urn:microsoft.com/office/officeart/2005/8/layout/default"/>
    <dgm:cxn modelId="{E8A6BA72-9191-495E-A056-EEA16AAB471A}" srcId="{B82393D4-60EA-48CA-BB67-3413001F2FFE}" destId="{BCBEDF56-F965-40DA-B901-48AFC6CA257B}" srcOrd="5" destOrd="0" parTransId="{F15CD8E1-4333-443B-B2E1-90DA927D947C}" sibTransId="{823EA535-5CF4-41E4-B9AB-95D76693679F}"/>
    <dgm:cxn modelId="{BE81B158-1ADB-456D-8EE0-8FEBE603003E}" srcId="{B82393D4-60EA-48CA-BB67-3413001F2FFE}" destId="{AA99B392-7364-43BA-A39E-C72E67803871}" srcOrd="2" destOrd="0" parTransId="{92779BC5-0DFB-414D-A3A9-A3D6942DB68B}" sibTransId="{C523C09C-E8CD-4778-B3A7-816E72770AEC}"/>
    <dgm:cxn modelId="{BDC80CB7-F006-F04D-B31B-CBE1E68753AB}" type="presOf" srcId="{A1DA45B1-D314-46B0-A4D6-891D3C21345E}" destId="{AA076962-599F-934C-A27F-234B42245D95}" srcOrd="0" destOrd="0" presId="urn:microsoft.com/office/officeart/2005/8/layout/default"/>
    <dgm:cxn modelId="{D524CE09-F8DB-1247-8262-95E0EDFE2AD1}" type="presOf" srcId="{AA99B392-7364-43BA-A39E-C72E67803871}" destId="{E65B86FE-0509-5A4F-9D22-E1C1D57C1415}" srcOrd="0" destOrd="0" presId="urn:microsoft.com/office/officeart/2005/8/layout/default"/>
    <dgm:cxn modelId="{4F43BD5E-5379-8847-BB49-BB16DAAE0D08}" type="presOf" srcId="{BCBEDF56-F965-40DA-B901-48AFC6CA257B}" destId="{5C886DAA-40B7-B848-97F6-0FBF111B38CB}" srcOrd="0" destOrd="0" presId="urn:microsoft.com/office/officeart/2005/8/layout/default"/>
    <dgm:cxn modelId="{A502126A-90AB-DF49-8A02-E48812D0E3EA}" type="presOf" srcId="{5529E70F-D11D-4B70-94E3-426117AA8660}" destId="{32CC5470-EBDB-9244-8DD0-8B7755109F96}" srcOrd="0" destOrd="0" presId="urn:microsoft.com/office/officeart/2005/8/layout/default"/>
    <dgm:cxn modelId="{F2658FDA-51EF-684A-8093-9950A2695D25}" type="presOf" srcId="{01757262-DCB4-4296-87CD-613A6823FE14}" destId="{FD447617-62F4-7C4C-AA4D-DAC0404F58DD}" srcOrd="0" destOrd="0" presId="urn:microsoft.com/office/officeart/2005/8/layout/default"/>
    <dgm:cxn modelId="{661F445F-C96A-4E9D-9DFC-EA14EEA265CE}" srcId="{B82393D4-60EA-48CA-BB67-3413001F2FFE}" destId="{5529E70F-D11D-4B70-94E3-426117AA8660}" srcOrd="7" destOrd="0" parTransId="{A70D964F-185C-4C59-A51A-4F14A6D2CF3F}" sibTransId="{CE8C3F73-7A1A-4D70-99F3-75ED4503F298}"/>
    <dgm:cxn modelId="{80F4520E-C4F2-F042-A67F-DAEEC1B2101F}" type="presOf" srcId="{B82393D4-60EA-48CA-BB67-3413001F2FFE}" destId="{F945388E-4639-2B4A-B1DE-E3D4D1862C22}" srcOrd="0" destOrd="0" presId="urn:microsoft.com/office/officeart/2005/8/layout/default"/>
    <dgm:cxn modelId="{19B855CC-C956-48EC-A5FD-2A3007F40232}" srcId="{B82393D4-60EA-48CA-BB67-3413001F2FFE}" destId="{224117DD-AF4F-4C8F-AF55-85646D44ED7F}" srcOrd="0" destOrd="0" parTransId="{A8746831-F80E-46EA-9B5B-C24848FE8CFD}" sibTransId="{56DB0411-99D6-4A04-9922-794E392CED2A}"/>
    <dgm:cxn modelId="{995D3506-A3E1-4F5A-983E-701515F3E4E0}" srcId="{B82393D4-60EA-48CA-BB67-3413001F2FFE}" destId="{01757262-DCB4-4296-87CD-613A6823FE14}" srcOrd="4" destOrd="0" parTransId="{D16CC9C1-ABD6-4ECD-8973-0B1B31EE1154}" sibTransId="{7AFCFEE8-2B2B-433F-8560-34C02DEF736D}"/>
    <dgm:cxn modelId="{7E58181A-2BD8-45D1-B571-800C7C09096A}" srcId="{B82393D4-60EA-48CA-BB67-3413001F2FFE}" destId="{BE91E457-AEC2-4C0E-B6A3-B465FBDE2502}" srcOrd="1" destOrd="0" parTransId="{D878AE8A-891F-4A1E-9FAF-A3E5594297D4}" sibTransId="{EFC995E7-F5A3-452B-99D9-95B5BC169C91}"/>
    <dgm:cxn modelId="{5A05C2A2-73A1-BD4A-BF51-C4189525AFB2}" type="presOf" srcId="{224117DD-AF4F-4C8F-AF55-85646D44ED7F}" destId="{76EE0FD8-4C74-5141-BF92-5340EB447B58}" srcOrd="0" destOrd="0" presId="urn:microsoft.com/office/officeart/2005/8/layout/default"/>
    <dgm:cxn modelId="{C426E806-6567-8F40-9D95-8C48F76661BE}" type="presOf" srcId="{712900BB-9695-4C9C-BFF6-57A240A09DFF}" destId="{67A436C4-D12D-0C46-B6B9-774D884726C3}" srcOrd="0" destOrd="0" presId="urn:microsoft.com/office/officeart/2005/8/layout/default"/>
    <dgm:cxn modelId="{AA210D33-31AA-4151-8E42-CE126367F6F8}" srcId="{B82393D4-60EA-48CA-BB67-3413001F2FFE}" destId="{712900BB-9695-4C9C-BFF6-57A240A09DFF}" srcOrd="3" destOrd="0" parTransId="{114F2DB4-186B-4512-AAC6-FE497C2616B7}" sibTransId="{31A2F428-085E-42E9-AC43-C7E0E113DD60}"/>
    <dgm:cxn modelId="{9F230162-8C66-4F47-9A97-B6FFBA39F255}" type="presParOf" srcId="{F945388E-4639-2B4A-B1DE-E3D4D1862C22}" destId="{76EE0FD8-4C74-5141-BF92-5340EB447B58}" srcOrd="0" destOrd="0" presId="urn:microsoft.com/office/officeart/2005/8/layout/default"/>
    <dgm:cxn modelId="{B71E219F-0A25-7843-B556-008CF8E3C19F}" type="presParOf" srcId="{F945388E-4639-2B4A-B1DE-E3D4D1862C22}" destId="{EFD51251-5CD7-FE45-84C9-453EC029AE60}" srcOrd="1" destOrd="0" presId="urn:microsoft.com/office/officeart/2005/8/layout/default"/>
    <dgm:cxn modelId="{E78226B9-AAE1-224D-A447-18AF2B1FC536}" type="presParOf" srcId="{F945388E-4639-2B4A-B1DE-E3D4D1862C22}" destId="{8E67A56A-4ACE-0E47-BAB0-0F006B236EFB}" srcOrd="2" destOrd="0" presId="urn:microsoft.com/office/officeart/2005/8/layout/default"/>
    <dgm:cxn modelId="{7853F642-6FDD-3B42-8805-D3AA93BB8005}" type="presParOf" srcId="{F945388E-4639-2B4A-B1DE-E3D4D1862C22}" destId="{7DBA3452-78AC-5640-9D35-65A019E164AB}" srcOrd="3" destOrd="0" presId="urn:microsoft.com/office/officeart/2005/8/layout/default"/>
    <dgm:cxn modelId="{49E26CD1-6A4F-6146-B766-8DC4D1AB4215}" type="presParOf" srcId="{F945388E-4639-2B4A-B1DE-E3D4D1862C22}" destId="{E65B86FE-0509-5A4F-9D22-E1C1D57C1415}" srcOrd="4" destOrd="0" presId="urn:microsoft.com/office/officeart/2005/8/layout/default"/>
    <dgm:cxn modelId="{F7F97C2B-C75D-1448-A297-43517B95B531}" type="presParOf" srcId="{F945388E-4639-2B4A-B1DE-E3D4D1862C22}" destId="{0E853811-C81A-FB49-BB04-63994F0C5633}" srcOrd="5" destOrd="0" presId="urn:microsoft.com/office/officeart/2005/8/layout/default"/>
    <dgm:cxn modelId="{80842DA9-B6B8-A646-BCB1-CAA8D9A5E839}" type="presParOf" srcId="{F945388E-4639-2B4A-B1DE-E3D4D1862C22}" destId="{67A436C4-D12D-0C46-B6B9-774D884726C3}" srcOrd="6" destOrd="0" presId="urn:microsoft.com/office/officeart/2005/8/layout/default"/>
    <dgm:cxn modelId="{F8921D8C-A064-2F43-95EE-0023B19E74CD}" type="presParOf" srcId="{F945388E-4639-2B4A-B1DE-E3D4D1862C22}" destId="{A8CA5F94-B653-B445-9546-2EC74219AB10}" srcOrd="7" destOrd="0" presId="urn:microsoft.com/office/officeart/2005/8/layout/default"/>
    <dgm:cxn modelId="{EE744BF7-6D4D-254D-99D7-EE702975121D}" type="presParOf" srcId="{F945388E-4639-2B4A-B1DE-E3D4D1862C22}" destId="{FD447617-62F4-7C4C-AA4D-DAC0404F58DD}" srcOrd="8" destOrd="0" presId="urn:microsoft.com/office/officeart/2005/8/layout/default"/>
    <dgm:cxn modelId="{3EB56E29-746C-BC49-85B0-B2BCD8DD3F1E}" type="presParOf" srcId="{F945388E-4639-2B4A-B1DE-E3D4D1862C22}" destId="{781C604C-E251-914F-827D-288657D193A3}" srcOrd="9" destOrd="0" presId="urn:microsoft.com/office/officeart/2005/8/layout/default"/>
    <dgm:cxn modelId="{861AF5B1-62C7-C148-8990-327F7B88FB0A}" type="presParOf" srcId="{F945388E-4639-2B4A-B1DE-E3D4D1862C22}" destId="{5C886DAA-40B7-B848-97F6-0FBF111B38CB}" srcOrd="10" destOrd="0" presId="urn:microsoft.com/office/officeart/2005/8/layout/default"/>
    <dgm:cxn modelId="{CF20D89B-ABDB-0D4C-BD63-D89C6C9FEA16}" type="presParOf" srcId="{F945388E-4639-2B4A-B1DE-E3D4D1862C22}" destId="{C90A669F-4A04-944B-AF74-A53781BBAA9A}" srcOrd="11" destOrd="0" presId="urn:microsoft.com/office/officeart/2005/8/layout/default"/>
    <dgm:cxn modelId="{372E2A93-D518-F74A-B216-08AE041C9044}" type="presParOf" srcId="{F945388E-4639-2B4A-B1DE-E3D4D1862C22}" destId="{AA076962-599F-934C-A27F-234B42245D95}" srcOrd="12" destOrd="0" presId="urn:microsoft.com/office/officeart/2005/8/layout/default"/>
    <dgm:cxn modelId="{DAB5B92D-C548-9948-BCA3-A678462D49A4}" type="presParOf" srcId="{F945388E-4639-2B4A-B1DE-E3D4D1862C22}" destId="{CBEAF11D-53D5-EA4D-AE12-F89F521F2316}" srcOrd="13" destOrd="0" presId="urn:microsoft.com/office/officeart/2005/8/layout/default"/>
    <dgm:cxn modelId="{1A9AC2C1-BAB1-1940-AE8F-D3145ED8D910}" type="presParOf" srcId="{F945388E-4639-2B4A-B1DE-E3D4D1862C22}" destId="{32CC5470-EBDB-9244-8DD0-8B7755109F9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AEFC0-8E15-2E41-A503-669018960D32}">
      <dsp:nvSpPr>
        <dsp:cNvPr id="0" name=""/>
        <dsp:cNvSpPr/>
      </dsp:nvSpPr>
      <dsp:spPr>
        <a:xfrm rot="5400000">
          <a:off x="6900919" y="-2884152"/>
          <a:ext cx="927831" cy="693161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a:t>Nitrogen:</a:t>
          </a:r>
          <a:r>
            <a:rPr lang="en-US" sz="1500" kern="1200"/>
            <a:t> Promotes leaf and stem growth.</a:t>
          </a:r>
        </a:p>
        <a:p>
          <a:pPr marL="114300" lvl="1" indent="-114300" algn="l" defTabSz="666750">
            <a:lnSpc>
              <a:spcPct val="90000"/>
            </a:lnSpc>
            <a:spcBef>
              <a:spcPct val="0"/>
            </a:spcBef>
            <a:spcAft>
              <a:spcPct val="15000"/>
            </a:spcAft>
            <a:buChar char="•"/>
          </a:pPr>
          <a:r>
            <a:rPr lang="en-US" sz="1500" b="1" kern="1200"/>
            <a:t>Phosphorus:</a:t>
          </a:r>
          <a:r>
            <a:rPr lang="en-US" sz="1500" kern="1200"/>
            <a:t> Supports root development and flowering.</a:t>
          </a:r>
        </a:p>
        <a:p>
          <a:pPr marL="114300" lvl="1" indent="-114300" algn="l" defTabSz="666750">
            <a:lnSpc>
              <a:spcPct val="90000"/>
            </a:lnSpc>
            <a:spcBef>
              <a:spcPct val="0"/>
            </a:spcBef>
            <a:spcAft>
              <a:spcPct val="15000"/>
            </a:spcAft>
            <a:buChar char="•"/>
          </a:pPr>
          <a:r>
            <a:rPr lang="en-US" sz="1500" b="1" kern="1200"/>
            <a:t>Potassium:</a:t>
          </a:r>
          <a:r>
            <a:rPr lang="en-US" sz="1500" kern="1200"/>
            <a:t> Enhances overall plant health and disease resistance.</a:t>
          </a:r>
        </a:p>
      </dsp:txBody>
      <dsp:txXfrm rot="-5400000">
        <a:off x="3899030" y="163030"/>
        <a:ext cx="6886317" cy="837245"/>
      </dsp:txXfrm>
    </dsp:sp>
    <dsp:sp modelId="{2DE852F9-B5DC-9C46-A737-CB41E4999F75}">
      <dsp:nvSpPr>
        <dsp:cNvPr id="0" name=""/>
        <dsp:cNvSpPr/>
      </dsp:nvSpPr>
      <dsp:spPr>
        <a:xfrm>
          <a:off x="0" y="1757"/>
          <a:ext cx="3899030" cy="11597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a:t>Primary Nutrients:</a:t>
          </a:r>
          <a:r>
            <a:rPr lang="en-US" sz="1800" kern="1200"/>
            <a:t> Nitrogen (N), phosphorus (P), potassium (K).</a:t>
          </a:r>
        </a:p>
      </dsp:txBody>
      <dsp:txXfrm>
        <a:off x="56616" y="58373"/>
        <a:ext cx="3785798" cy="1046557"/>
      </dsp:txXfrm>
    </dsp:sp>
    <dsp:sp modelId="{C7B01992-297A-F547-9CFE-445465C17ACB}">
      <dsp:nvSpPr>
        <dsp:cNvPr id="0" name=""/>
        <dsp:cNvSpPr/>
      </dsp:nvSpPr>
      <dsp:spPr>
        <a:xfrm rot="5400000">
          <a:off x="6900919" y="-1666373"/>
          <a:ext cx="927831" cy="693161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a:t>Calcium:</a:t>
          </a:r>
          <a:r>
            <a:rPr lang="en-US" sz="1500" kern="1200"/>
            <a:t> Strengthens cell walls and improves soil structure.</a:t>
          </a:r>
        </a:p>
        <a:p>
          <a:pPr marL="114300" lvl="1" indent="-114300" algn="l" defTabSz="666750">
            <a:lnSpc>
              <a:spcPct val="90000"/>
            </a:lnSpc>
            <a:spcBef>
              <a:spcPct val="0"/>
            </a:spcBef>
            <a:spcAft>
              <a:spcPct val="15000"/>
            </a:spcAft>
            <a:buChar char="•"/>
          </a:pPr>
          <a:r>
            <a:rPr lang="en-US" sz="1500" b="1" kern="1200"/>
            <a:t>Magnesium:</a:t>
          </a:r>
          <a:r>
            <a:rPr lang="en-US" sz="1500" kern="1200"/>
            <a:t> Central component of chlorophyll and aids in photosynthesis.</a:t>
          </a:r>
        </a:p>
        <a:p>
          <a:pPr marL="114300" lvl="1" indent="-114300" algn="l" defTabSz="666750">
            <a:lnSpc>
              <a:spcPct val="90000"/>
            </a:lnSpc>
            <a:spcBef>
              <a:spcPct val="0"/>
            </a:spcBef>
            <a:spcAft>
              <a:spcPct val="15000"/>
            </a:spcAft>
            <a:buChar char="•"/>
          </a:pPr>
          <a:r>
            <a:rPr lang="en-US" sz="1500" b="1" kern="1200"/>
            <a:t>Sulfur:</a:t>
          </a:r>
          <a:r>
            <a:rPr lang="en-US" sz="1500" kern="1200"/>
            <a:t> Important for protein synthesis and enzyme function.</a:t>
          </a:r>
        </a:p>
      </dsp:txBody>
      <dsp:txXfrm rot="-5400000">
        <a:off x="3899030" y="1380809"/>
        <a:ext cx="6886317" cy="837245"/>
      </dsp:txXfrm>
    </dsp:sp>
    <dsp:sp modelId="{F21B346C-086F-3F42-B73B-664FD4CEDD69}">
      <dsp:nvSpPr>
        <dsp:cNvPr id="0" name=""/>
        <dsp:cNvSpPr/>
      </dsp:nvSpPr>
      <dsp:spPr>
        <a:xfrm>
          <a:off x="0" y="1219536"/>
          <a:ext cx="3899030" cy="11597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a:t>Secondary Nutrients:</a:t>
          </a:r>
          <a:r>
            <a:rPr lang="en-US" sz="1800" kern="1200"/>
            <a:t> Calcium (Ca), magnesium (Mg), sulfur (S).</a:t>
          </a:r>
        </a:p>
      </dsp:txBody>
      <dsp:txXfrm>
        <a:off x="56616" y="1276152"/>
        <a:ext cx="3785798" cy="1046557"/>
      </dsp:txXfrm>
    </dsp:sp>
    <dsp:sp modelId="{EF5865F8-254C-484E-82C8-8182926D73B4}">
      <dsp:nvSpPr>
        <dsp:cNvPr id="0" name=""/>
        <dsp:cNvSpPr/>
      </dsp:nvSpPr>
      <dsp:spPr>
        <a:xfrm rot="5400000">
          <a:off x="6900919" y="-448594"/>
          <a:ext cx="927831" cy="6931610"/>
        </a:xfrm>
        <a:prstGeom prst="round2Same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b="1" kern="1200"/>
            <a:t>Function:</a:t>
          </a:r>
          <a:r>
            <a:rPr lang="en-US" sz="1500" kern="1200"/>
            <a:t> Support various biochemical processes in plants.</a:t>
          </a:r>
        </a:p>
      </dsp:txBody>
      <dsp:txXfrm rot="-5400000">
        <a:off x="3899030" y="2598588"/>
        <a:ext cx="6886317" cy="837245"/>
      </dsp:txXfrm>
    </dsp:sp>
    <dsp:sp modelId="{2CA44307-CB03-904B-B344-92DD2E8D8BF3}">
      <dsp:nvSpPr>
        <dsp:cNvPr id="0" name=""/>
        <dsp:cNvSpPr/>
      </dsp:nvSpPr>
      <dsp:spPr>
        <a:xfrm>
          <a:off x="0" y="2437315"/>
          <a:ext cx="3899030" cy="11597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a:t>Micronutrients:</a:t>
          </a:r>
          <a:r>
            <a:rPr lang="en-US" sz="1800" kern="1200"/>
            <a:t> Iron (Fe), manganese (Mn), zinc (Zn), copper (Cu), molybdenum (Mo), boron (B).</a:t>
          </a:r>
        </a:p>
      </dsp:txBody>
      <dsp:txXfrm>
        <a:off x="56616" y="2493931"/>
        <a:ext cx="3785798" cy="10465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B5EE2-890A-D347-A501-99E21880D292}">
      <dsp:nvSpPr>
        <dsp:cNvPr id="0" name=""/>
        <dsp:cNvSpPr/>
      </dsp:nvSpPr>
      <dsp:spPr>
        <a:xfrm>
          <a:off x="989988" y="1640"/>
          <a:ext cx="2765832" cy="16594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Choose the Right Cover Crop-</a:t>
          </a:r>
          <a:r>
            <a:rPr lang="en-US" sz="1800" kern="1200"/>
            <a:t>Climate, soil type, crop rotation plans, and specific goals (e.g., nitrogen fixation, erosion control).</a:t>
          </a:r>
        </a:p>
      </dsp:txBody>
      <dsp:txXfrm>
        <a:off x="989988" y="1640"/>
        <a:ext cx="2765832" cy="1659499"/>
      </dsp:txXfrm>
    </dsp:sp>
    <dsp:sp modelId="{EF8D06B9-CB95-DC4B-AF3F-2D9BBD4ABE4B}">
      <dsp:nvSpPr>
        <dsp:cNvPr id="0" name=""/>
        <dsp:cNvSpPr/>
      </dsp:nvSpPr>
      <dsp:spPr>
        <a:xfrm>
          <a:off x="4032404" y="1640"/>
          <a:ext cx="2765832" cy="16594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Selection </a:t>
          </a:r>
          <a:r>
            <a:rPr lang="en-US" sz="1800" kern="1200"/>
            <a:t>Choose cover crops that suit your local conditions and objectives.</a:t>
          </a:r>
        </a:p>
      </dsp:txBody>
      <dsp:txXfrm>
        <a:off x="4032404" y="1640"/>
        <a:ext cx="2765832" cy="1659499"/>
      </dsp:txXfrm>
    </dsp:sp>
    <dsp:sp modelId="{2AE10E96-16B5-0147-A387-73A5D26FB149}">
      <dsp:nvSpPr>
        <dsp:cNvPr id="0" name=""/>
        <dsp:cNvSpPr/>
      </dsp:nvSpPr>
      <dsp:spPr>
        <a:xfrm>
          <a:off x="7074820" y="1640"/>
          <a:ext cx="2765832" cy="16594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Planting Timing-Before Main Crops</a:t>
          </a:r>
          <a:r>
            <a:rPr lang="en-US" sz="1800" kern="1200"/>
            <a:t> Plant cover crops in the fall after harvesting your main crop.</a:t>
          </a:r>
        </a:p>
      </dsp:txBody>
      <dsp:txXfrm>
        <a:off x="7074820" y="1640"/>
        <a:ext cx="2765832" cy="1659499"/>
      </dsp:txXfrm>
    </dsp:sp>
    <dsp:sp modelId="{7A1CAA91-612F-B244-B4A4-6F947500CF52}">
      <dsp:nvSpPr>
        <dsp:cNvPr id="0" name=""/>
        <dsp:cNvSpPr/>
      </dsp:nvSpPr>
      <dsp:spPr>
        <a:xfrm>
          <a:off x="989988" y="1937723"/>
          <a:ext cx="2765832" cy="16594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Between Crops</a:t>
          </a:r>
          <a:r>
            <a:rPr lang="en-US" sz="1800" kern="1200"/>
            <a:t> Plant cover crops between main crop harvests to maintain soil cover.</a:t>
          </a:r>
        </a:p>
      </dsp:txBody>
      <dsp:txXfrm>
        <a:off x="989988" y="1937723"/>
        <a:ext cx="2765832" cy="1659499"/>
      </dsp:txXfrm>
    </dsp:sp>
    <dsp:sp modelId="{2DDD1466-B67F-9346-9354-C6E4953CB595}">
      <dsp:nvSpPr>
        <dsp:cNvPr id="0" name=""/>
        <dsp:cNvSpPr/>
      </dsp:nvSpPr>
      <dsp:spPr>
        <a:xfrm>
          <a:off x="4032404" y="1937723"/>
          <a:ext cx="2765832" cy="16594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Planting Methods-Direct Seeding</a:t>
          </a:r>
          <a:r>
            <a:rPr lang="en-US" sz="1800" kern="1200"/>
            <a:t> Sow cover crop seeds directly into the soil.</a:t>
          </a:r>
        </a:p>
      </dsp:txBody>
      <dsp:txXfrm>
        <a:off x="4032404" y="1937723"/>
        <a:ext cx="2765832" cy="1659499"/>
      </dsp:txXfrm>
    </dsp:sp>
    <dsp:sp modelId="{841849B6-9883-1843-ABA6-31B2E390EED3}">
      <dsp:nvSpPr>
        <dsp:cNvPr id="0" name=""/>
        <dsp:cNvSpPr/>
      </dsp:nvSpPr>
      <dsp:spPr>
        <a:xfrm>
          <a:off x="7074820" y="1937723"/>
          <a:ext cx="2765832" cy="16594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t>Broadcasting </a:t>
          </a:r>
          <a:r>
            <a:rPr lang="en-US" sz="1800" kern="1200"/>
            <a:t>Spread seeds over the soil surface and incorporate them with light tillage.</a:t>
          </a:r>
        </a:p>
      </dsp:txBody>
      <dsp:txXfrm>
        <a:off x="7074820" y="1937723"/>
        <a:ext cx="2765832" cy="1659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8A481-876B-274C-98CB-945FC0D8AAF8}">
      <dsp:nvSpPr>
        <dsp:cNvPr id="0" name=""/>
        <dsp:cNvSpPr/>
      </dsp:nvSpPr>
      <dsp:spPr>
        <a:xfrm>
          <a:off x="1322"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64443F-6111-494B-A474-3C29F549086B}">
      <dsp:nvSpPr>
        <dsp:cNvPr id="0" name=""/>
        <dsp:cNvSpPr/>
      </dsp:nvSpPr>
      <dsp:spPr>
        <a:xfrm>
          <a:off x="516940"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a:t>Essential Nutrients</a:t>
          </a:r>
          <a:r>
            <a:rPr lang="en-US" sz="2900" kern="1200"/>
            <a:t> Nitrogen (N), phosphorus (P), potassium (K), calcium (Ca), magnesium (Mg), sulfur (S), and trace elements.</a:t>
          </a:r>
          <a:r>
            <a:rPr lang="en-US" sz="2900" b="1" kern="1200"/>
            <a:t>pH </a:t>
          </a:r>
          <a:endParaRPr lang="en-US" sz="2900" kern="1200"/>
        </a:p>
      </dsp:txBody>
      <dsp:txXfrm>
        <a:off x="603248" y="657277"/>
        <a:ext cx="4467954" cy="2774145"/>
      </dsp:txXfrm>
    </dsp:sp>
    <dsp:sp modelId="{6C0842D1-EA97-874E-8884-B9EE8FB6B72A}">
      <dsp:nvSpPr>
        <dsp:cNvPr id="0" name=""/>
        <dsp:cNvSpPr/>
      </dsp:nvSpPr>
      <dsp:spPr>
        <a:xfrm>
          <a:off x="5673129" y="81131"/>
          <a:ext cx="4640570" cy="29467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A06D8-DD7D-ED43-8967-0964A3DF22A6}">
      <dsp:nvSpPr>
        <dsp:cNvPr id="0" name=""/>
        <dsp:cNvSpPr/>
      </dsp:nvSpPr>
      <dsp:spPr>
        <a:xfrm>
          <a:off x="6188748" y="570969"/>
          <a:ext cx="4640570" cy="29467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b="1" kern="1200"/>
            <a:t>Conditions</a:t>
          </a:r>
          <a:r>
            <a:rPr lang="en-US" sz="2900" kern="1200"/>
            <a:t> Optimal soil pH is typically between 6.0 and 7.0 for most crops. Proper pH ensures nutrient availability and healthy plant growth.</a:t>
          </a:r>
        </a:p>
      </dsp:txBody>
      <dsp:txXfrm>
        <a:off x="6275056" y="657277"/>
        <a:ext cx="4467954" cy="2774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9FAAA-9D1B-084D-91E3-B1F5E936DB90}">
      <dsp:nvSpPr>
        <dsp:cNvPr id="0" name=""/>
        <dsp:cNvSpPr/>
      </dsp:nvSpPr>
      <dsp:spPr>
        <a:xfrm>
          <a:off x="2308741" y="795731"/>
          <a:ext cx="500328" cy="91440"/>
        </a:xfrm>
        <a:custGeom>
          <a:avLst/>
          <a:gdLst/>
          <a:ahLst/>
          <a:cxnLst/>
          <a:rect l="0" t="0" r="0" b="0"/>
          <a:pathLst>
            <a:path>
              <a:moveTo>
                <a:pt x="0" y="45720"/>
              </a:moveTo>
              <a:lnTo>
                <a:pt x="50032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632" y="838796"/>
        <a:ext cx="26546" cy="5309"/>
      </dsp:txXfrm>
    </dsp:sp>
    <dsp:sp modelId="{A8DB2F55-5220-C94C-871E-10BB21481848}">
      <dsp:nvSpPr>
        <dsp:cNvPr id="0" name=""/>
        <dsp:cNvSpPr/>
      </dsp:nvSpPr>
      <dsp:spPr>
        <a:xfrm>
          <a:off x="2155" y="148935"/>
          <a:ext cx="2308386" cy="13850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Soil pH: </a:t>
          </a:r>
          <a:r>
            <a:rPr lang="en-US" sz="1400" kern="1200"/>
            <a:t>A measure of soil acidity or alkalinity.</a:t>
          </a:r>
        </a:p>
      </dsp:txBody>
      <dsp:txXfrm>
        <a:off x="2155" y="148935"/>
        <a:ext cx="2308386" cy="1385031"/>
      </dsp:txXfrm>
    </dsp:sp>
    <dsp:sp modelId="{A05C4D08-125A-AA4E-A15D-9DD7D6D10DD8}">
      <dsp:nvSpPr>
        <dsp:cNvPr id="0" name=""/>
        <dsp:cNvSpPr/>
      </dsp:nvSpPr>
      <dsp:spPr>
        <a:xfrm>
          <a:off x="5148056" y="795731"/>
          <a:ext cx="500328" cy="91440"/>
        </a:xfrm>
        <a:custGeom>
          <a:avLst/>
          <a:gdLst/>
          <a:ahLst/>
          <a:cxnLst/>
          <a:rect l="0" t="0" r="0" b="0"/>
          <a:pathLst>
            <a:path>
              <a:moveTo>
                <a:pt x="0" y="45720"/>
              </a:moveTo>
              <a:lnTo>
                <a:pt x="500328"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84947" y="838796"/>
        <a:ext cx="26546" cy="5309"/>
      </dsp:txXfrm>
    </dsp:sp>
    <dsp:sp modelId="{B56E9E92-D0A2-D54A-BFDD-8CC628C851C9}">
      <dsp:nvSpPr>
        <dsp:cNvPr id="0" name=""/>
        <dsp:cNvSpPr/>
      </dsp:nvSpPr>
      <dsp:spPr>
        <a:xfrm>
          <a:off x="2841469" y="148935"/>
          <a:ext cx="2308386" cy="13850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Importance:</a:t>
          </a:r>
          <a:r>
            <a:rPr lang="en-US" sz="1400" kern="1200"/>
            <a:t> Affects nutrient availability and microbial activity.</a:t>
          </a:r>
        </a:p>
      </dsp:txBody>
      <dsp:txXfrm>
        <a:off x="2841469" y="148935"/>
        <a:ext cx="2308386" cy="1385031"/>
      </dsp:txXfrm>
    </dsp:sp>
    <dsp:sp modelId="{4C4328BC-1AE1-324E-9303-CFB9076E210A}">
      <dsp:nvSpPr>
        <dsp:cNvPr id="0" name=""/>
        <dsp:cNvSpPr/>
      </dsp:nvSpPr>
      <dsp:spPr>
        <a:xfrm>
          <a:off x="7987371" y="795731"/>
          <a:ext cx="500328" cy="91440"/>
        </a:xfrm>
        <a:custGeom>
          <a:avLst/>
          <a:gdLst/>
          <a:ahLst/>
          <a:cxnLst/>
          <a:rect l="0" t="0" r="0" b="0"/>
          <a:pathLst>
            <a:path>
              <a:moveTo>
                <a:pt x="0" y="45720"/>
              </a:moveTo>
              <a:lnTo>
                <a:pt x="500328"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224262" y="838796"/>
        <a:ext cx="26546" cy="5309"/>
      </dsp:txXfrm>
    </dsp:sp>
    <dsp:sp modelId="{FF6BB7DB-7DD7-0B41-B8B8-B60CA135BD33}">
      <dsp:nvSpPr>
        <dsp:cNvPr id="0" name=""/>
        <dsp:cNvSpPr/>
      </dsp:nvSpPr>
      <dsp:spPr>
        <a:xfrm>
          <a:off x="5680784" y="148935"/>
          <a:ext cx="2308386" cy="138503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Optimal Range:</a:t>
          </a:r>
          <a:r>
            <a:rPr lang="en-US" sz="1400" kern="1200"/>
            <a:t> Most crops grow best in soil pH between 6.0 and 7.0.</a:t>
          </a:r>
        </a:p>
      </dsp:txBody>
      <dsp:txXfrm>
        <a:off x="5680784" y="148935"/>
        <a:ext cx="2308386" cy="1385031"/>
      </dsp:txXfrm>
    </dsp:sp>
    <dsp:sp modelId="{56EBA9B8-C864-404E-9D8D-6A019F95D062}">
      <dsp:nvSpPr>
        <dsp:cNvPr id="0" name=""/>
        <dsp:cNvSpPr/>
      </dsp:nvSpPr>
      <dsp:spPr>
        <a:xfrm>
          <a:off x="1156348" y="1532167"/>
          <a:ext cx="8517944" cy="500328"/>
        </a:xfrm>
        <a:custGeom>
          <a:avLst/>
          <a:gdLst/>
          <a:ahLst/>
          <a:cxnLst/>
          <a:rect l="0" t="0" r="0" b="0"/>
          <a:pathLst>
            <a:path>
              <a:moveTo>
                <a:pt x="8517944" y="0"/>
              </a:moveTo>
              <a:lnTo>
                <a:pt x="8517944" y="267264"/>
              </a:lnTo>
              <a:lnTo>
                <a:pt x="0" y="267264"/>
              </a:lnTo>
              <a:lnTo>
                <a:pt x="0" y="500328"/>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01958" y="1779676"/>
        <a:ext cx="426723" cy="5309"/>
      </dsp:txXfrm>
    </dsp:sp>
    <dsp:sp modelId="{C634EE8C-9497-C046-B9B5-6C2EA857CBF9}">
      <dsp:nvSpPr>
        <dsp:cNvPr id="0" name=""/>
        <dsp:cNvSpPr/>
      </dsp:nvSpPr>
      <dsp:spPr>
        <a:xfrm>
          <a:off x="8520099" y="148935"/>
          <a:ext cx="2308386" cy="13850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Adjustment:</a:t>
          </a:r>
          <a:r>
            <a:rPr lang="en-US" sz="1400" kern="1200"/>
            <a:t> Use lime to raise pH (reduce acidity) or sulfur to lower pH (increase acidity).</a:t>
          </a:r>
        </a:p>
      </dsp:txBody>
      <dsp:txXfrm>
        <a:off x="8520099" y="148935"/>
        <a:ext cx="2308386" cy="1385031"/>
      </dsp:txXfrm>
    </dsp:sp>
    <dsp:sp modelId="{64A00409-02C2-DF44-8F98-BB455516D1F5}">
      <dsp:nvSpPr>
        <dsp:cNvPr id="0" name=""/>
        <dsp:cNvSpPr/>
      </dsp:nvSpPr>
      <dsp:spPr>
        <a:xfrm>
          <a:off x="2308741" y="2711691"/>
          <a:ext cx="500328" cy="91440"/>
        </a:xfrm>
        <a:custGeom>
          <a:avLst/>
          <a:gdLst/>
          <a:ahLst/>
          <a:cxnLst/>
          <a:rect l="0" t="0" r="0" b="0"/>
          <a:pathLst>
            <a:path>
              <a:moveTo>
                <a:pt x="0" y="45720"/>
              </a:moveTo>
              <a:lnTo>
                <a:pt x="500328"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5632" y="2754757"/>
        <a:ext cx="26546" cy="5309"/>
      </dsp:txXfrm>
    </dsp:sp>
    <dsp:sp modelId="{C43B5043-FB4B-7A48-A6B4-4849C3A54706}">
      <dsp:nvSpPr>
        <dsp:cNvPr id="0" name=""/>
        <dsp:cNvSpPr/>
      </dsp:nvSpPr>
      <dsp:spPr>
        <a:xfrm>
          <a:off x="2155" y="2064895"/>
          <a:ext cx="2308386" cy="138503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Soil Testing:</a:t>
          </a:r>
          <a:r>
            <a:rPr lang="en-US" sz="1400" kern="1200"/>
            <a:t> Analyzing soil samples to determine nutrient levels, pH, and other characteristics.</a:t>
          </a:r>
        </a:p>
      </dsp:txBody>
      <dsp:txXfrm>
        <a:off x="2155" y="2064895"/>
        <a:ext cx="2308386" cy="1385031"/>
      </dsp:txXfrm>
    </dsp:sp>
    <dsp:sp modelId="{DC4F481C-E08D-0646-9D3A-BFDB252EB321}">
      <dsp:nvSpPr>
        <dsp:cNvPr id="0" name=""/>
        <dsp:cNvSpPr/>
      </dsp:nvSpPr>
      <dsp:spPr>
        <a:xfrm>
          <a:off x="5148056" y="2711691"/>
          <a:ext cx="500328" cy="91440"/>
        </a:xfrm>
        <a:custGeom>
          <a:avLst/>
          <a:gdLst/>
          <a:ahLst/>
          <a:cxnLst/>
          <a:rect l="0" t="0" r="0" b="0"/>
          <a:pathLst>
            <a:path>
              <a:moveTo>
                <a:pt x="0" y="45720"/>
              </a:moveTo>
              <a:lnTo>
                <a:pt x="500328"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84947" y="2754757"/>
        <a:ext cx="26546" cy="5309"/>
      </dsp:txXfrm>
    </dsp:sp>
    <dsp:sp modelId="{56D048FA-664C-B245-BB7C-7C8C4B2F3514}">
      <dsp:nvSpPr>
        <dsp:cNvPr id="0" name=""/>
        <dsp:cNvSpPr/>
      </dsp:nvSpPr>
      <dsp:spPr>
        <a:xfrm>
          <a:off x="2841469" y="2064895"/>
          <a:ext cx="2308386" cy="138503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Importance:</a:t>
          </a:r>
          <a:r>
            <a:rPr lang="en-US" sz="1400" kern="1200"/>
            <a:t> Provides information on soil fertility and helps guide fertilization and soil management practices.</a:t>
          </a:r>
        </a:p>
      </dsp:txBody>
      <dsp:txXfrm>
        <a:off x="2841469" y="2064895"/>
        <a:ext cx="2308386" cy="1385031"/>
      </dsp:txXfrm>
    </dsp:sp>
    <dsp:sp modelId="{E85692DE-AF85-9648-876A-F206D6CAD7C6}">
      <dsp:nvSpPr>
        <dsp:cNvPr id="0" name=""/>
        <dsp:cNvSpPr/>
      </dsp:nvSpPr>
      <dsp:spPr>
        <a:xfrm>
          <a:off x="5680784" y="2064895"/>
          <a:ext cx="2308386" cy="138503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113" tIns="118732" rIns="113113" bIns="118732" numCol="1" spcCol="1270" anchor="ctr" anchorCtr="0">
          <a:noAutofit/>
        </a:bodyPr>
        <a:lstStyle/>
        <a:p>
          <a:pPr lvl="0" algn="ctr" defTabSz="622300">
            <a:lnSpc>
              <a:spcPct val="90000"/>
            </a:lnSpc>
            <a:spcBef>
              <a:spcPct val="0"/>
            </a:spcBef>
            <a:spcAft>
              <a:spcPct val="35000"/>
            </a:spcAft>
          </a:pPr>
          <a:r>
            <a:rPr lang="en-US" sz="1400" b="1" kern="1200"/>
            <a:t>Procedure:</a:t>
          </a:r>
          <a:r>
            <a:rPr lang="en-US" sz="1400" kern="1200"/>
            <a:t> Collect soil samples from different areas of your farm, send them to a laboratory, and interpret the results.</a:t>
          </a:r>
        </a:p>
      </dsp:txBody>
      <dsp:txXfrm>
        <a:off x="5680784" y="2064895"/>
        <a:ext cx="2308386" cy="1385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72116-9A13-6849-865B-02ACF09DC040}">
      <dsp:nvSpPr>
        <dsp:cNvPr id="0" name=""/>
        <dsp:cNvSpPr/>
      </dsp:nvSpPr>
      <dsp:spPr>
        <a:xfrm>
          <a:off x="0"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0E80E6-BAAF-CB49-B23A-292B76B7F6D7}">
      <dsp:nvSpPr>
        <dsp:cNvPr id="0" name=""/>
        <dsp:cNvSpPr/>
      </dsp:nvSpPr>
      <dsp:spPr>
        <a:xfrm>
          <a:off x="338457"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t>Definition </a:t>
          </a:r>
          <a:r>
            <a:rPr lang="en-US" sz="1900" kern="1200"/>
            <a:t>A method of growing as much organic produce as possible in a limited space by maximizing soil health and planting density.</a:t>
          </a:r>
        </a:p>
      </dsp:txBody>
      <dsp:txXfrm>
        <a:off x="395110" y="1049709"/>
        <a:ext cx="2932811" cy="1820978"/>
      </dsp:txXfrm>
    </dsp:sp>
    <dsp:sp modelId="{DBF72F38-AA3D-3B42-8B97-9930A9322C0E}">
      <dsp:nvSpPr>
        <dsp:cNvPr id="0" name=""/>
        <dsp:cNvSpPr/>
      </dsp:nvSpPr>
      <dsp:spPr>
        <a:xfrm>
          <a:off x="3723032"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A192AA-F841-6442-9D51-05DA2964D2C3}">
      <dsp:nvSpPr>
        <dsp:cNvPr id="0" name=""/>
        <dsp:cNvSpPr/>
      </dsp:nvSpPr>
      <dsp:spPr>
        <a:xfrm>
          <a:off x="4061490"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t>Benefits </a:t>
          </a:r>
          <a:r>
            <a:rPr lang="en-US" sz="1900" kern="1200"/>
            <a:t>Improves soil fertility, reduces water usage, and increases yield per square foot.</a:t>
          </a:r>
        </a:p>
      </dsp:txBody>
      <dsp:txXfrm>
        <a:off x="4118143" y="1049709"/>
        <a:ext cx="2932811" cy="1820978"/>
      </dsp:txXfrm>
    </dsp:sp>
    <dsp:sp modelId="{2494E911-1A86-3446-B66E-0857681DB392}">
      <dsp:nvSpPr>
        <dsp:cNvPr id="0" name=""/>
        <dsp:cNvSpPr/>
      </dsp:nvSpPr>
      <dsp:spPr>
        <a:xfrm>
          <a:off x="7446065"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DE49FC-8318-C742-847D-DD8E24035219}">
      <dsp:nvSpPr>
        <dsp:cNvPr id="0" name=""/>
        <dsp:cNvSpPr/>
      </dsp:nvSpPr>
      <dsp:spPr>
        <a:xfrm>
          <a:off x="7784523"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a:t>Practices </a:t>
          </a:r>
          <a:r>
            <a:rPr lang="en-US" sz="1900" kern="1200"/>
            <a:t>Double-digging, composting, close plant spacing, companion planting, and intensive planting.</a:t>
          </a:r>
        </a:p>
      </dsp:txBody>
      <dsp:txXfrm>
        <a:off x="7841176" y="1049709"/>
        <a:ext cx="2932811" cy="1820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5534F4-DBB3-4B15-A5F0-0767D683620B}">
      <dsp:nvSpPr>
        <dsp:cNvPr id="0" name=""/>
        <dsp:cNvSpPr/>
      </dsp:nvSpPr>
      <dsp:spPr>
        <a:xfrm>
          <a:off x="0" y="680"/>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3CC5D1-6770-4ACD-9A88-547169646044}">
      <dsp:nvSpPr>
        <dsp:cNvPr id="0" name=""/>
        <dsp:cNvSpPr/>
      </dsp:nvSpPr>
      <dsp:spPr>
        <a:xfrm>
          <a:off x="482021" y="359209"/>
          <a:ext cx="876403" cy="8764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A56E91-C6B1-41EE-9CEA-DA49DD1EE724}">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lvl="0" algn="l" defTabSz="933450">
            <a:lnSpc>
              <a:spcPct val="90000"/>
            </a:lnSpc>
            <a:spcBef>
              <a:spcPct val="0"/>
            </a:spcBef>
            <a:spcAft>
              <a:spcPct val="35000"/>
            </a:spcAft>
          </a:pPr>
          <a:r>
            <a:rPr lang="en-US" sz="2100" b="1" kern="1200"/>
            <a:t>Definition</a:t>
          </a:r>
          <a:r>
            <a:rPr lang="en-US" sz="2100" kern="1200"/>
            <a:t> A farming approach focusing on producing high yields on small plots of land using intensive cultivation methods.</a:t>
          </a:r>
        </a:p>
      </dsp:txBody>
      <dsp:txXfrm>
        <a:off x="1840447" y="680"/>
        <a:ext cx="4420652" cy="1593460"/>
      </dsp:txXfrm>
    </dsp:sp>
    <dsp:sp modelId="{033AD2E5-F7EC-4908-A2BC-8F56AC364083}">
      <dsp:nvSpPr>
        <dsp:cNvPr id="0" name=""/>
        <dsp:cNvSpPr/>
      </dsp:nvSpPr>
      <dsp:spPr>
        <a:xfrm>
          <a:off x="0" y="1992507"/>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72507-D156-49F5-93A4-7199D4A7DF9D}">
      <dsp:nvSpPr>
        <dsp:cNvPr id="0" name=""/>
        <dsp:cNvSpPr/>
      </dsp:nvSpPr>
      <dsp:spPr>
        <a:xfrm>
          <a:off x="482021" y="2351035"/>
          <a:ext cx="876403" cy="8764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EA87CE-9A0F-43DC-B52F-7358CEBB8F87}">
      <dsp:nvSpPr>
        <dsp:cNvPr id="0" name=""/>
        <dsp:cNvSpPr/>
      </dsp:nvSpPr>
      <dsp:spPr>
        <a:xfrm>
          <a:off x="1840447" y="1992507"/>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lvl="0" algn="l" defTabSz="933450">
            <a:lnSpc>
              <a:spcPct val="90000"/>
            </a:lnSpc>
            <a:spcBef>
              <a:spcPct val="0"/>
            </a:spcBef>
            <a:spcAft>
              <a:spcPct val="35000"/>
            </a:spcAft>
          </a:pPr>
          <a:r>
            <a:rPr lang="en-US" sz="2100" b="1" kern="1200"/>
            <a:t>Benefits</a:t>
          </a:r>
          <a:r>
            <a:rPr lang="en-US" sz="2100" kern="1200"/>
            <a:t> High productivity, efficient use of space, and sustainable practices.</a:t>
          </a:r>
        </a:p>
      </dsp:txBody>
      <dsp:txXfrm>
        <a:off x="1840447" y="1992507"/>
        <a:ext cx="4420652" cy="1593460"/>
      </dsp:txXfrm>
    </dsp:sp>
    <dsp:sp modelId="{00465242-19A7-4B2A-B7E5-339D5776965B}">
      <dsp:nvSpPr>
        <dsp:cNvPr id="0" name=""/>
        <dsp:cNvSpPr/>
      </dsp:nvSpPr>
      <dsp:spPr>
        <a:xfrm>
          <a:off x="0" y="3984333"/>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5F1EDE-CB6F-4249-BC4C-B68D8919DA02}">
      <dsp:nvSpPr>
        <dsp:cNvPr id="0" name=""/>
        <dsp:cNvSpPr/>
      </dsp:nvSpPr>
      <dsp:spPr>
        <a:xfrm>
          <a:off x="482021" y="4342861"/>
          <a:ext cx="876403" cy="8764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2D423B-15C8-4370-A8F3-ACF1180ACA26}">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lvl="0" algn="l" defTabSz="933450">
            <a:lnSpc>
              <a:spcPct val="90000"/>
            </a:lnSpc>
            <a:spcBef>
              <a:spcPct val="0"/>
            </a:spcBef>
            <a:spcAft>
              <a:spcPct val="35000"/>
            </a:spcAft>
          </a:pPr>
          <a:r>
            <a:rPr lang="en-US" sz="2100" b="1" kern="1200"/>
            <a:t>Practices</a:t>
          </a:r>
          <a:r>
            <a:rPr lang="en-US" sz="2100" kern="1200"/>
            <a:t> Succession planting, crop rotation, use of cover crops, and organic inputs.</a:t>
          </a:r>
        </a:p>
      </dsp:txBody>
      <dsp:txXfrm>
        <a:off x="1840447" y="3984333"/>
        <a:ext cx="4420652" cy="15934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FCAB-F4E4-4A7A-8A20-BA60D4FDA456}">
      <dsp:nvSpPr>
        <dsp:cNvPr id="0" name=""/>
        <dsp:cNvSpPr/>
      </dsp:nvSpPr>
      <dsp:spPr>
        <a:xfrm>
          <a:off x="561180" y="292157"/>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13B29-5054-422B-8070-FD6102AE0BA1}">
      <dsp:nvSpPr>
        <dsp:cNvPr id="0" name=""/>
        <dsp:cNvSpPr/>
      </dsp:nvSpPr>
      <dsp:spPr>
        <a:xfrm>
          <a:off x="934117" y="665095"/>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14805F-CA68-47B5-86C0-F8A39F5887A0}">
      <dsp:nvSpPr>
        <dsp:cNvPr id="0" name=""/>
        <dsp:cNvSpPr/>
      </dsp:nvSpPr>
      <dsp:spPr>
        <a:xfrm>
          <a:off x="1774" y="258715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b="1" kern="1200"/>
            <a:t>Definition:</a:t>
          </a:r>
          <a:r>
            <a:rPr lang="en-US" sz="1200" kern="1200"/>
            <a:t> A synthetic material used to suppress weeds, retain soil moisture, and control soil erosion.</a:t>
          </a:r>
        </a:p>
      </dsp:txBody>
      <dsp:txXfrm>
        <a:off x="1774" y="2587158"/>
        <a:ext cx="2868750" cy="720000"/>
      </dsp:txXfrm>
    </dsp:sp>
    <dsp:sp modelId="{FB53CF47-AA6E-4D39-88DC-9604B9143945}">
      <dsp:nvSpPr>
        <dsp:cNvPr id="0" name=""/>
        <dsp:cNvSpPr/>
      </dsp:nvSpPr>
      <dsp:spPr>
        <a:xfrm>
          <a:off x="3931961" y="292157"/>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905FD-B1B5-4DEA-87D0-9346232C4C67}">
      <dsp:nvSpPr>
        <dsp:cNvPr id="0" name=""/>
        <dsp:cNvSpPr/>
      </dsp:nvSpPr>
      <dsp:spPr>
        <a:xfrm>
          <a:off x="4304899" y="665095"/>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FDB4AC-AD26-422F-B237-3F65246451AF}">
      <dsp:nvSpPr>
        <dsp:cNvPr id="0" name=""/>
        <dsp:cNvSpPr/>
      </dsp:nvSpPr>
      <dsp:spPr>
        <a:xfrm>
          <a:off x="3372555" y="258715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b="1" kern="1200"/>
            <a:t>Benefits:</a:t>
          </a:r>
          <a:r>
            <a:rPr lang="en-US" sz="1200" kern="1200"/>
            <a:t> Reduces weed competition, conserves water, and helps maintain soil structure.</a:t>
          </a:r>
        </a:p>
      </dsp:txBody>
      <dsp:txXfrm>
        <a:off x="3372555" y="2587158"/>
        <a:ext cx="2868750" cy="720000"/>
      </dsp:txXfrm>
    </dsp:sp>
    <dsp:sp modelId="{BC0A7EAF-1DED-47E4-8974-8819965F9C96}">
      <dsp:nvSpPr>
        <dsp:cNvPr id="0" name=""/>
        <dsp:cNvSpPr/>
      </dsp:nvSpPr>
      <dsp:spPr>
        <a:xfrm>
          <a:off x="7302743" y="292157"/>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A591DC-2C51-42B2-9D09-F05DC965FD8B}">
      <dsp:nvSpPr>
        <dsp:cNvPr id="0" name=""/>
        <dsp:cNvSpPr/>
      </dsp:nvSpPr>
      <dsp:spPr>
        <a:xfrm>
          <a:off x="7675680" y="665095"/>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33FD6-CFE9-4DF0-B552-127E912B6B28}">
      <dsp:nvSpPr>
        <dsp:cNvPr id="0" name=""/>
        <dsp:cNvSpPr/>
      </dsp:nvSpPr>
      <dsp:spPr>
        <a:xfrm>
          <a:off x="6743336" y="2587158"/>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100000"/>
            </a:lnSpc>
            <a:spcBef>
              <a:spcPct val="0"/>
            </a:spcBef>
            <a:spcAft>
              <a:spcPct val="35000"/>
            </a:spcAft>
            <a:defRPr cap="all"/>
          </a:pPr>
          <a:r>
            <a:rPr lang="en-US" sz="1200" b="1" kern="1200"/>
            <a:t>Practices:</a:t>
          </a:r>
          <a:r>
            <a:rPr lang="en-US" sz="1200" kern="1200"/>
            <a:t> Prevent weed growth and concentrates soil energy on plan.</a:t>
          </a:r>
        </a:p>
      </dsp:txBody>
      <dsp:txXfrm>
        <a:off x="6743336" y="2587158"/>
        <a:ext cx="2868750"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7F258-4E60-9D41-BA35-363A9C72124C}">
      <dsp:nvSpPr>
        <dsp:cNvPr id="0" name=""/>
        <dsp:cNvSpPr/>
      </dsp:nvSpPr>
      <dsp:spPr>
        <a:xfrm>
          <a:off x="0"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86E64D-9667-B247-97D1-60188E5A7534}">
      <dsp:nvSpPr>
        <dsp:cNvPr id="0" name=""/>
        <dsp:cNvSpPr/>
      </dsp:nvSpPr>
      <dsp:spPr>
        <a:xfrm>
          <a:off x="338457"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Definition:</a:t>
          </a:r>
          <a:r>
            <a:rPr lang="en-US" sz="2000" kern="1200"/>
            <a:t> Planting crops in long, continuous rows.</a:t>
          </a:r>
        </a:p>
      </dsp:txBody>
      <dsp:txXfrm>
        <a:off x="395110" y="1049709"/>
        <a:ext cx="2932811" cy="1820978"/>
      </dsp:txXfrm>
    </dsp:sp>
    <dsp:sp modelId="{BE2E540E-E57D-D641-9579-133D92489B02}">
      <dsp:nvSpPr>
        <dsp:cNvPr id="0" name=""/>
        <dsp:cNvSpPr/>
      </dsp:nvSpPr>
      <dsp:spPr>
        <a:xfrm>
          <a:off x="3723032"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FCDE0D-D2B0-BA4E-AC84-C5CC685ADDE5}">
      <dsp:nvSpPr>
        <dsp:cNvPr id="0" name=""/>
        <dsp:cNvSpPr/>
      </dsp:nvSpPr>
      <dsp:spPr>
        <a:xfrm>
          <a:off x="4061490"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Benefits:</a:t>
          </a:r>
          <a:r>
            <a:rPr lang="en-US" sz="2000" kern="1200"/>
            <a:t> Easier mechanical cultivation, efficient use of space, and better air circulation around plants.</a:t>
          </a:r>
        </a:p>
      </dsp:txBody>
      <dsp:txXfrm>
        <a:off x="4118143" y="1049709"/>
        <a:ext cx="2932811" cy="1820978"/>
      </dsp:txXfrm>
    </dsp:sp>
    <dsp:sp modelId="{2AA0AA34-5184-984C-8F7B-0FAEB6C189DB}">
      <dsp:nvSpPr>
        <dsp:cNvPr id="0" name=""/>
        <dsp:cNvSpPr/>
      </dsp:nvSpPr>
      <dsp:spPr>
        <a:xfrm>
          <a:off x="7446065" y="671521"/>
          <a:ext cx="3046117" cy="19342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E9923-C736-7C4B-8844-2863E75E43FE}">
      <dsp:nvSpPr>
        <dsp:cNvPr id="0" name=""/>
        <dsp:cNvSpPr/>
      </dsp:nvSpPr>
      <dsp:spPr>
        <a:xfrm>
          <a:off x="7784523" y="993056"/>
          <a:ext cx="3046117" cy="19342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Practices:</a:t>
          </a:r>
          <a:r>
            <a:rPr lang="en-US" sz="2000" kern="1200"/>
            <a:t> Suitable for higher volume scale vegetable production and row crops.</a:t>
          </a:r>
        </a:p>
      </dsp:txBody>
      <dsp:txXfrm>
        <a:off x="7841176" y="1049709"/>
        <a:ext cx="2932811" cy="18209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C01A8-A1E7-2B44-98E3-9F18362107DE}">
      <dsp:nvSpPr>
        <dsp:cNvPr id="0" name=""/>
        <dsp:cNvSpPr/>
      </dsp:nvSpPr>
      <dsp:spPr>
        <a:xfrm>
          <a:off x="0" y="0"/>
          <a:ext cx="8339593" cy="6477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Use Cover Crops </a:t>
          </a:r>
          <a:r>
            <a:rPr lang="en-US" sz="1700" kern="1200"/>
            <a:t>Plants grown to cover the soil, improve soil health, and manage nutrients.</a:t>
          </a:r>
        </a:p>
      </dsp:txBody>
      <dsp:txXfrm>
        <a:off x="18973" y="18973"/>
        <a:ext cx="7564780" cy="609849"/>
      </dsp:txXfrm>
    </dsp:sp>
    <dsp:sp modelId="{91723114-3DA8-084C-BCB5-70C29667F2D2}">
      <dsp:nvSpPr>
        <dsp:cNvPr id="0" name=""/>
        <dsp:cNvSpPr/>
      </dsp:nvSpPr>
      <dsp:spPr>
        <a:xfrm>
          <a:off x="622761" y="737766"/>
          <a:ext cx="8339593" cy="64779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Benefits </a:t>
          </a:r>
          <a:r>
            <a:rPr lang="en-US" sz="1700" kern="1200"/>
            <a:t>Adds organic matter, fixes nitrogen, prevents erosion, and suppresses weeds.</a:t>
          </a:r>
        </a:p>
      </dsp:txBody>
      <dsp:txXfrm>
        <a:off x="641734" y="756739"/>
        <a:ext cx="7257818" cy="609849"/>
      </dsp:txXfrm>
    </dsp:sp>
    <dsp:sp modelId="{143665C5-9FF4-C641-8DC0-3B8637D12C1F}">
      <dsp:nvSpPr>
        <dsp:cNvPr id="0" name=""/>
        <dsp:cNvSpPr/>
      </dsp:nvSpPr>
      <dsp:spPr>
        <a:xfrm>
          <a:off x="1245523" y="1475533"/>
          <a:ext cx="8339593" cy="64779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Monitor and Adjust Soil pH Testing </a:t>
          </a:r>
          <a:r>
            <a:rPr lang="en-US" sz="1700" kern="1200"/>
            <a:t>Regularly test soil pH and adjust as needed to maintain optimal levels for crop growth.</a:t>
          </a:r>
        </a:p>
      </dsp:txBody>
      <dsp:txXfrm>
        <a:off x="1264496" y="1494506"/>
        <a:ext cx="7257818" cy="609849"/>
      </dsp:txXfrm>
    </dsp:sp>
    <dsp:sp modelId="{A3ABE823-08C4-474A-884D-8D6FBF3A0AA8}">
      <dsp:nvSpPr>
        <dsp:cNvPr id="0" name=""/>
        <dsp:cNvSpPr/>
      </dsp:nvSpPr>
      <dsp:spPr>
        <a:xfrm>
          <a:off x="1868285" y="2213300"/>
          <a:ext cx="8339593" cy="64779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Efficient Irrigation:</a:t>
          </a:r>
          <a:r>
            <a:rPr lang="en-US" sz="1700" kern="1200"/>
            <a:t> Select appropriate irrigation methods (drip, overhead, hand watering) to manage soil moisture and prevent erosion.</a:t>
          </a:r>
        </a:p>
      </dsp:txBody>
      <dsp:txXfrm>
        <a:off x="1887258" y="2232273"/>
        <a:ext cx="7257818" cy="609849"/>
      </dsp:txXfrm>
    </dsp:sp>
    <dsp:sp modelId="{A579FE50-4A90-294C-B66C-1271483A6438}">
      <dsp:nvSpPr>
        <dsp:cNvPr id="0" name=""/>
        <dsp:cNvSpPr/>
      </dsp:nvSpPr>
      <dsp:spPr>
        <a:xfrm>
          <a:off x="2491047" y="2951067"/>
          <a:ext cx="8339593" cy="64779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1" kern="1200"/>
            <a:t>Prevent Soil Erosion:</a:t>
          </a:r>
          <a:r>
            <a:rPr lang="en-US" sz="1700" kern="1200"/>
            <a:t> Use mulches, plant ground cover, and employ conservation tillage to protect soil from erosion.</a:t>
          </a:r>
        </a:p>
      </dsp:txBody>
      <dsp:txXfrm>
        <a:off x="2510020" y="2970040"/>
        <a:ext cx="7257818" cy="609849"/>
      </dsp:txXfrm>
    </dsp:sp>
    <dsp:sp modelId="{1A982FB3-B56C-F04F-8F6F-8B31C16A0EA1}">
      <dsp:nvSpPr>
        <dsp:cNvPr id="0" name=""/>
        <dsp:cNvSpPr/>
      </dsp:nvSpPr>
      <dsp:spPr>
        <a:xfrm>
          <a:off x="7918526" y="473250"/>
          <a:ext cx="421066" cy="42106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013266" y="473250"/>
        <a:ext cx="231586" cy="316852"/>
      </dsp:txXfrm>
    </dsp:sp>
    <dsp:sp modelId="{AE167BCA-2546-C946-99A3-3E7276E5C3C5}">
      <dsp:nvSpPr>
        <dsp:cNvPr id="0" name=""/>
        <dsp:cNvSpPr/>
      </dsp:nvSpPr>
      <dsp:spPr>
        <a:xfrm>
          <a:off x="8541288" y="1211017"/>
          <a:ext cx="421066" cy="42106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8636028" y="1211017"/>
        <a:ext cx="231586" cy="316852"/>
      </dsp:txXfrm>
    </dsp:sp>
    <dsp:sp modelId="{94D531AC-3EF3-3A46-90FD-39CFBB40EBF4}">
      <dsp:nvSpPr>
        <dsp:cNvPr id="0" name=""/>
        <dsp:cNvSpPr/>
      </dsp:nvSpPr>
      <dsp:spPr>
        <a:xfrm>
          <a:off x="9164050" y="1937987"/>
          <a:ext cx="421066" cy="42106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9258790" y="1937987"/>
        <a:ext cx="231586" cy="316852"/>
      </dsp:txXfrm>
    </dsp:sp>
    <dsp:sp modelId="{F34B99C1-9491-364A-9C5C-F828A9289EC4}">
      <dsp:nvSpPr>
        <dsp:cNvPr id="0" name=""/>
        <dsp:cNvSpPr/>
      </dsp:nvSpPr>
      <dsp:spPr>
        <a:xfrm>
          <a:off x="9786812" y="2682952"/>
          <a:ext cx="421066" cy="42106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a:p>
      </dsp:txBody>
      <dsp:txXfrm>
        <a:off x="9881552" y="2682952"/>
        <a:ext cx="231586" cy="3168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E0FD8-4C74-5141-BF92-5340EB447B58}">
      <dsp:nvSpPr>
        <dsp:cNvPr id="0" name=""/>
        <dsp:cNvSpPr/>
      </dsp:nvSpPr>
      <dsp:spPr>
        <a:xfrm>
          <a:off x="3173" y="163200"/>
          <a:ext cx="2517277" cy="15103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Legumes</a:t>
          </a:r>
          <a:r>
            <a:rPr lang="en-US" sz="2000" kern="1200"/>
            <a:t> Clover, vetch, peas, beans.</a:t>
          </a:r>
        </a:p>
      </dsp:txBody>
      <dsp:txXfrm>
        <a:off x="3173" y="163200"/>
        <a:ext cx="2517277" cy="1510366"/>
      </dsp:txXfrm>
    </dsp:sp>
    <dsp:sp modelId="{8E67A56A-4ACE-0E47-BAB0-0F006B236EFB}">
      <dsp:nvSpPr>
        <dsp:cNvPr id="0" name=""/>
        <dsp:cNvSpPr/>
      </dsp:nvSpPr>
      <dsp:spPr>
        <a:xfrm>
          <a:off x="2772178" y="163200"/>
          <a:ext cx="2517277" cy="15103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Benefits:</a:t>
          </a:r>
          <a:r>
            <a:rPr lang="en-US" sz="2000" kern="1200"/>
            <a:t> Fix nitrogen in the soil, enhance soil fertility.</a:t>
          </a:r>
        </a:p>
      </dsp:txBody>
      <dsp:txXfrm>
        <a:off x="2772178" y="163200"/>
        <a:ext cx="2517277" cy="1510366"/>
      </dsp:txXfrm>
    </dsp:sp>
    <dsp:sp modelId="{E65B86FE-0509-5A4F-9D22-E1C1D57C1415}">
      <dsp:nvSpPr>
        <dsp:cNvPr id="0" name=""/>
        <dsp:cNvSpPr/>
      </dsp:nvSpPr>
      <dsp:spPr>
        <a:xfrm>
          <a:off x="5541184" y="163200"/>
          <a:ext cx="2517277" cy="15103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Grasses:</a:t>
          </a:r>
          <a:r>
            <a:rPr lang="en-US" sz="2000" kern="1200"/>
            <a:t> Rye, barley, oats.</a:t>
          </a:r>
        </a:p>
      </dsp:txBody>
      <dsp:txXfrm>
        <a:off x="5541184" y="163200"/>
        <a:ext cx="2517277" cy="1510366"/>
      </dsp:txXfrm>
    </dsp:sp>
    <dsp:sp modelId="{67A436C4-D12D-0C46-B6B9-774D884726C3}">
      <dsp:nvSpPr>
        <dsp:cNvPr id="0" name=""/>
        <dsp:cNvSpPr/>
      </dsp:nvSpPr>
      <dsp:spPr>
        <a:xfrm>
          <a:off x="8310190" y="163200"/>
          <a:ext cx="2517277" cy="151036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Benefits:</a:t>
          </a:r>
          <a:r>
            <a:rPr lang="en-US" sz="2000" kern="1200"/>
            <a:t> Improve soil structure, prevent erosion, and add organic matter.</a:t>
          </a:r>
        </a:p>
      </dsp:txBody>
      <dsp:txXfrm>
        <a:off x="8310190" y="163200"/>
        <a:ext cx="2517277" cy="1510366"/>
      </dsp:txXfrm>
    </dsp:sp>
    <dsp:sp modelId="{FD447617-62F4-7C4C-AA4D-DAC0404F58DD}">
      <dsp:nvSpPr>
        <dsp:cNvPr id="0" name=""/>
        <dsp:cNvSpPr/>
      </dsp:nvSpPr>
      <dsp:spPr>
        <a:xfrm>
          <a:off x="3173" y="1925295"/>
          <a:ext cx="2517277" cy="151036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Brassicas:</a:t>
          </a:r>
          <a:r>
            <a:rPr lang="en-US" sz="2000" kern="1200"/>
            <a:t> Radishes, turnips, mustard.</a:t>
          </a:r>
        </a:p>
      </dsp:txBody>
      <dsp:txXfrm>
        <a:off x="3173" y="1925295"/>
        <a:ext cx="2517277" cy="1510366"/>
      </dsp:txXfrm>
    </dsp:sp>
    <dsp:sp modelId="{5C886DAA-40B7-B848-97F6-0FBF111B38CB}">
      <dsp:nvSpPr>
        <dsp:cNvPr id="0" name=""/>
        <dsp:cNvSpPr/>
      </dsp:nvSpPr>
      <dsp:spPr>
        <a:xfrm>
          <a:off x="2772178" y="1925295"/>
          <a:ext cx="2517277" cy="15103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Benefits:</a:t>
          </a:r>
          <a:r>
            <a:rPr lang="en-US" sz="2000" kern="1200"/>
            <a:t> Help to break up compacted soil, add organic matter, and can suppress weeds.</a:t>
          </a:r>
        </a:p>
      </dsp:txBody>
      <dsp:txXfrm>
        <a:off x="2772178" y="1925295"/>
        <a:ext cx="2517277" cy="1510366"/>
      </dsp:txXfrm>
    </dsp:sp>
    <dsp:sp modelId="{AA076962-599F-934C-A27F-234B42245D95}">
      <dsp:nvSpPr>
        <dsp:cNvPr id="0" name=""/>
        <dsp:cNvSpPr/>
      </dsp:nvSpPr>
      <dsp:spPr>
        <a:xfrm>
          <a:off x="5541184" y="1925295"/>
          <a:ext cx="2517277" cy="151036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Broadleaf Plants:</a:t>
          </a:r>
          <a:r>
            <a:rPr lang="en-US" sz="2000" kern="1200"/>
            <a:t> Buckwheat, phacelia.</a:t>
          </a:r>
        </a:p>
      </dsp:txBody>
      <dsp:txXfrm>
        <a:off x="5541184" y="1925295"/>
        <a:ext cx="2517277" cy="1510366"/>
      </dsp:txXfrm>
    </dsp:sp>
    <dsp:sp modelId="{32CC5470-EBDB-9244-8DD0-8B7755109F96}">
      <dsp:nvSpPr>
        <dsp:cNvPr id="0" name=""/>
        <dsp:cNvSpPr/>
      </dsp:nvSpPr>
      <dsp:spPr>
        <a:xfrm>
          <a:off x="8310190" y="1925295"/>
          <a:ext cx="2517277" cy="151036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Benefits:</a:t>
          </a:r>
          <a:r>
            <a:rPr lang="en-US" sz="2000" kern="1200"/>
            <a:t> Provide ground cover, attract pollinators, and improve soil structure.</a:t>
          </a:r>
        </a:p>
      </dsp:txBody>
      <dsp:txXfrm>
        <a:off x="8310190" y="1925295"/>
        <a:ext cx="2517277" cy="151036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B0E52-24A8-A043-94B4-B1DD3496EDBA}" type="datetimeFigureOut">
              <a:rPr lang="en-US" smtClean="0"/>
              <a:t>8/18/25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6B674-4067-8D45-922B-05E3C15EC03F}" type="slidenum">
              <a:rPr lang="en-US" smtClean="0"/>
              <a:t>‹#›</a:t>
            </a:fld>
            <a:endParaRPr lang="en-US"/>
          </a:p>
        </p:txBody>
      </p:sp>
    </p:spTree>
    <p:extLst>
      <p:ext uri="{BB962C8B-B14F-4D97-AF65-F5344CB8AC3E}">
        <p14:creationId xmlns:p14="http://schemas.microsoft.com/office/powerpoint/2010/main" val="155842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8/18/25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8/18/25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8/18/25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8/18/25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8/18/25</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8/18/25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8/18/25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8/18/25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8/18/25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8/18/25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8/18/25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8/18/25</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urbanagriculture.horticulture.wisc.edu/crop-planning/#crop" TargetMode="External"/><Relationship Id="rId4" Type="http://schemas.openxmlformats.org/officeDocument/2006/relationships/hyperlink" Target="https://www.sare.org/publications/crop-rotation-on-organic-farms/a-crop-rotation-planning-procedure/" TargetMode="External"/><Relationship Id="rId5" Type="http://schemas.openxmlformats.org/officeDocument/2006/relationships/hyperlink" Target="NULL" TargetMode="External"/><Relationship Id="rId6" Type="http://schemas.openxmlformats.org/officeDocument/2006/relationships/hyperlink" Target="https://www.fao.org/4/y4360e/y4360e0a.htm" TargetMode="External"/><Relationship Id="rId7" Type="http://schemas.openxmlformats.org/officeDocument/2006/relationships/hyperlink" Target="https://www.victoriafarmeq.com/blog/how-to-clear-land-for-farming" TargetMode="External"/><Relationship Id="rId8" Type="http://schemas.openxmlformats.org/officeDocument/2006/relationships/hyperlink" Target="https://www.pubs.ext.vt.edu/SPES/spes-616/spes-616.html" TargetMode="External"/><Relationship Id="rId9" Type="http://schemas.openxmlformats.org/officeDocument/2006/relationships/hyperlink" Target="https://www.farmbrite.com/post/how-to-prepare-a-field-for-planting" TargetMode="External"/><Relationship Id="rId1" Type="http://schemas.openxmlformats.org/officeDocument/2006/relationships/slideLayout" Target="../slideLayouts/slideLayout2.xml"/><Relationship Id="rId2" Type="http://schemas.openxmlformats.org/officeDocument/2006/relationships/hyperlink" Target="https://nesfp.nutrition.tufts.edu/resources/crop-planning-shee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futurepump.com/smallholder-irrigation-options/" TargetMode="External"/><Relationship Id="rId4" Type="http://schemas.openxmlformats.org/officeDocument/2006/relationships/hyperlink" Target="https://agroecology.ucsc.edu/resources/publications/grower-guides/pdf-downloads/pestchart.pdf" TargetMode="External"/><Relationship Id="rId5" Type="http://schemas.openxmlformats.org/officeDocument/2006/relationships/hyperlink" Target="https://anrcatalog.ucanr.edu/pdf/7251.pdf" TargetMode="External"/><Relationship Id="rId1" Type="http://schemas.openxmlformats.org/officeDocument/2006/relationships/slideLayout" Target="../slideLayouts/slideLayout2.xml"/><Relationship Id="rId2" Type="http://schemas.openxmlformats.org/officeDocument/2006/relationships/hyperlink" Target="https://www.nrcs.usda.gov/sites/default/files/2022-11/2022-small-scale-solutions-factsheet-LOW-COST-IRRIGATION-SYSTEM.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43467" y="643467"/>
            <a:ext cx="10905066" cy="3251878"/>
          </a:xfrm>
          <a:effectLst>
            <a:outerShdw blurRad="88900" dist="38100" dir="2700000" algn="tl" rotWithShape="0">
              <a:prstClr val="black">
                <a:alpha val="30000"/>
              </a:prstClr>
            </a:outerShdw>
          </a:effectLst>
        </p:spPr>
        <p:txBody>
          <a:bodyPr>
            <a:normAutofit/>
          </a:bodyPr>
          <a:lstStyle/>
          <a:p>
            <a:pPr algn="ctr"/>
            <a:r>
              <a:rPr lang="en-US" sz="7200" dirty="0"/>
              <a:t>Production Systems</a:t>
            </a:r>
          </a:p>
        </p:txBody>
      </p:sp>
      <p:sp>
        <p:nvSpPr>
          <p:cNvPr id="3" name="Subtitle 2"/>
          <p:cNvSpPr>
            <a:spLocks noGrp="1"/>
          </p:cNvSpPr>
          <p:nvPr>
            <p:ph type="subTitle" idx="1"/>
          </p:nvPr>
        </p:nvSpPr>
        <p:spPr>
          <a:xfrm>
            <a:off x="2023933" y="4233672"/>
            <a:ext cx="8144134" cy="1145829"/>
          </a:xfrm>
          <a:effectLst>
            <a:outerShdw blurRad="88900" dist="38100" dir="2700000" algn="tl" rotWithShape="0">
              <a:prstClr val="black">
                <a:alpha val="30000"/>
              </a:prstClr>
            </a:outerShdw>
          </a:effectLst>
        </p:spPr>
        <p:txBody>
          <a:bodyPr>
            <a:normAutofit/>
          </a:bodyPr>
          <a:lstStyle/>
          <a:p>
            <a:pPr algn="ctr"/>
            <a:r>
              <a:rPr lang="en-US" sz="1600"/>
              <a:t>Nazirahk Amen</a:t>
            </a:r>
          </a:p>
          <a:p>
            <a:pPr algn="ctr"/>
            <a:r>
              <a:rPr lang="en-US" sz="1600"/>
              <a:t>@doctorfarmerbrother</a:t>
            </a:r>
          </a:p>
        </p:txBody>
      </p:sp>
    </p:spTree>
    <p:extLst>
      <p:ext uri="{BB962C8B-B14F-4D97-AF65-F5344CB8AC3E}">
        <p14:creationId xmlns:p14="http://schemas.microsoft.com/office/powerpoint/2010/main" val="98904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A94A70-1224-091A-AD1D-D73C62CBD1FE}"/>
              </a:ext>
            </a:extLst>
          </p:cNvPr>
          <p:cNvSpPr>
            <a:spLocks noGrp="1"/>
          </p:cNvSpPr>
          <p:nvPr>
            <p:ph type="title"/>
          </p:nvPr>
        </p:nvSpPr>
        <p:spPr>
          <a:xfrm>
            <a:off x="733647" y="744884"/>
            <a:ext cx="3831529" cy="2819790"/>
          </a:xfrm>
        </p:spPr>
        <p:txBody>
          <a:bodyPr vert="horz" lIns="91440" tIns="45720" rIns="91440" bIns="45720" rtlCol="0" anchor="b">
            <a:normAutofit/>
          </a:bodyPr>
          <a:lstStyle/>
          <a:p>
            <a:r>
              <a:rPr lang="en-US" dirty="0"/>
              <a:t>Diversified</a:t>
            </a:r>
            <a:br>
              <a:rPr lang="en-US" dirty="0"/>
            </a:br>
            <a:r>
              <a:rPr lang="en-US" dirty="0"/>
              <a:t>Vegetable Farming </a:t>
            </a:r>
          </a:p>
        </p:txBody>
      </p:sp>
      <p:pic>
        <p:nvPicPr>
          <p:cNvPr id="5" name="Content Placeholder 4" descr="A field of vegetables and a fence&#10;&#10;Description automatically generated with medium confidence">
            <a:extLst>
              <a:ext uri="{FF2B5EF4-FFF2-40B4-BE49-F238E27FC236}">
                <a16:creationId xmlns:a16="http://schemas.microsoft.com/office/drawing/2014/main" xmlns="" id="{0A52E20F-26FD-0CC9-32FE-5310FD2B903D}"/>
              </a:ext>
            </a:extLst>
          </p:cNvPr>
          <p:cNvPicPr>
            <a:picLocks noGrp="1" noChangeAspect="1"/>
          </p:cNvPicPr>
          <p:nvPr>
            <p:ph idx="1"/>
          </p:nvPr>
        </p:nvPicPr>
        <p:blipFill rotWithShape="1">
          <a:blip r:embed="rId2"/>
          <a:srcRect t="25781" r="-1" b="3356"/>
          <a:stretch/>
        </p:blipFill>
        <p:spPr>
          <a:xfrm>
            <a:off x="5298821" y="554389"/>
            <a:ext cx="6084937" cy="5749222"/>
          </a:xfrm>
          <a:prstGeom prst="rect">
            <a:avLst/>
          </a:prstGeom>
        </p:spPr>
      </p:pic>
    </p:spTree>
    <p:extLst>
      <p:ext uri="{BB962C8B-B14F-4D97-AF65-F5344CB8AC3E}">
        <p14:creationId xmlns:p14="http://schemas.microsoft.com/office/powerpoint/2010/main" val="4208578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le of sweet potatoes&#10;&#10;Description automatically generated">
            <a:extLst>
              <a:ext uri="{FF2B5EF4-FFF2-40B4-BE49-F238E27FC236}">
                <a16:creationId xmlns:a16="http://schemas.microsoft.com/office/drawing/2014/main" xmlns="" id="{9ED5D034-EE7D-187C-6165-352AB6CC1EB7}"/>
              </a:ext>
            </a:extLst>
          </p:cNvPr>
          <p:cNvPicPr>
            <a:picLocks noGrp="1" noChangeAspect="1"/>
          </p:cNvPicPr>
          <p:nvPr>
            <p:ph idx="1"/>
          </p:nvPr>
        </p:nvPicPr>
        <p:blipFill rotWithShape="1">
          <a:blip r:embed="rId2"/>
          <a:srcRect t="21510" b="36303"/>
          <a:stretch/>
        </p:blipFill>
        <p:spPr>
          <a:xfrm>
            <a:off x="-1" y="10"/>
            <a:ext cx="12192000" cy="6857991"/>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itle 1">
            <a:extLst>
              <a:ext uri="{FF2B5EF4-FFF2-40B4-BE49-F238E27FC236}">
                <a16:creationId xmlns:a16="http://schemas.microsoft.com/office/drawing/2014/main" xmlns="" id="{56C5E63C-2FEF-C47C-10BE-D8FA5E7E9630}"/>
              </a:ext>
            </a:extLst>
          </p:cNvPr>
          <p:cNvSpPr>
            <a:spLocks noGrp="1"/>
          </p:cNvSpPr>
          <p:nvPr>
            <p:ph type="title"/>
          </p:nvPr>
        </p:nvSpPr>
        <p:spPr>
          <a:xfrm>
            <a:off x="516482" y="5886450"/>
            <a:ext cx="6989548" cy="752889"/>
          </a:xfrm>
        </p:spPr>
        <p:txBody>
          <a:bodyPr vert="horz" lIns="91440" tIns="45720" rIns="91440" bIns="45720" rtlCol="0" anchor="t">
            <a:normAutofit/>
          </a:bodyPr>
          <a:lstStyle/>
          <a:p>
            <a:r>
              <a:rPr lang="en-US" sz="2400" dirty="0"/>
              <a:t>Sweet potatoes</a:t>
            </a:r>
            <a:br>
              <a:rPr lang="en-US" sz="2400" dirty="0"/>
            </a:br>
            <a:endParaRPr lang="en-US" sz="2400" dirty="0"/>
          </a:p>
        </p:txBody>
      </p:sp>
    </p:spTree>
    <p:extLst>
      <p:ext uri="{BB962C8B-B14F-4D97-AF65-F5344CB8AC3E}">
        <p14:creationId xmlns:p14="http://schemas.microsoft.com/office/powerpoint/2010/main" val="2880333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sitting on the hood of a truck with watermelons&#10;&#10;Description automatically generated">
            <a:extLst>
              <a:ext uri="{FF2B5EF4-FFF2-40B4-BE49-F238E27FC236}">
                <a16:creationId xmlns:a16="http://schemas.microsoft.com/office/drawing/2014/main" xmlns="" id="{EB48AED0-8B52-7AC7-D9E5-C68F0A72BF92}"/>
              </a:ext>
            </a:extLst>
          </p:cNvPr>
          <p:cNvPicPr>
            <a:picLocks noGrp="1" noChangeAspect="1"/>
          </p:cNvPicPr>
          <p:nvPr>
            <p:ph idx="1"/>
          </p:nvPr>
        </p:nvPicPr>
        <p:blipFill rotWithShape="1">
          <a:blip r:embed="rId2"/>
          <a:srcRect t="6152" b="18848"/>
          <a:stretch/>
        </p:blipFill>
        <p:spPr>
          <a:xfrm>
            <a:off x="20" y="10"/>
            <a:ext cx="12191980" cy="6857989"/>
          </a:xfrm>
          <a:prstGeom prst="rect">
            <a:avLst/>
          </a:prstGeom>
        </p:spPr>
      </p:pic>
      <p:sp>
        <p:nvSpPr>
          <p:cNvPr id="2" name="Title 1">
            <a:extLst>
              <a:ext uri="{FF2B5EF4-FFF2-40B4-BE49-F238E27FC236}">
                <a16:creationId xmlns:a16="http://schemas.microsoft.com/office/drawing/2014/main" xmlns="" id="{910D3A65-8728-DD79-4B4F-A157511AD6D0}"/>
              </a:ext>
            </a:extLst>
          </p:cNvPr>
          <p:cNvSpPr>
            <a:spLocks noGrp="1"/>
          </p:cNvSpPr>
          <p:nvPr>
            <p:ph type="title"/>
          </p:nvPr>
        </p:nvSpPr>
        <p:spPr>
          <a:xfrm>
            <a:off x="516482" y="5910583"/>
            <a:ext cx="6970985" cy="667638"/>
          </a:xfrm>
        </p:spPr>
        <p:txBody>
          <a:bodyPr vert="horz" lIns="91440" tIns="45720" rIns="91440" bIns="45720" rtlCol="0" anchor="t">
            <a:normAutofit/>
          </a:bodyPr>
          <a:lstStyle/>
          <a:p>
            <a:r>
              <a:rPr lang="en-US" dirty="0"/>
              <a:t>Watermelons!!!</a:t>
            </a:r>
          </a:p>
        </p:txBody>
      </p:sp>
    </p:spTree>
    <p:extLst>
      <p:ext uri="{BB962C8B-B14F-4D97-AF65-F5344CB8AC3E}">
        <p14:creationId xmlns:p14="http://schemas.microsoft.com/office/powerpoint/2010/main" val="124483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Soil Health</a:t>
            </a:r>
          </a:p>
        </p:txBody>
      </p:sp>
      <p:sp>
        <p:nvSpPr>
          <p:cNvPr id="3" name="Content Placeholder 2"/>
          <p:cNvSpPr>
            <a:spLocks noGrp="1"/>
          </p:cNvSpPr>
          <p:nvPr>
            <p:ph idx="1"/>
          </p:nvPr>
        </p:nvSpPr>
        <p:spPr/>
        <p:txBody>
          <a:bodyPr/>
          <a:lstStyle/>
          <a:p>
            <a:r>
              <a:rPr lang="en-US" b="1" dirty="0"/>
              <a:t>Soil health</a:t>
            </a:r>
            <a:r>
              <a:rPr lang="en-US" dirty="0"/>
              <a:t> refers to the ability of soil to sustain plant growth, support environmental functions, and maintain productivity over time. Healthy soil supports robust plant growth, enhances resilience against pests and diseases, and helps manage water and nutrient availability.</a:t>
            </a:r>
          </a:p>
        </p:txBody>
      </p:sp>
    </p:spTree>
    <p:extLst>
      <p:ext uri="{BB962C8B-B14F-4D97-AF65-F5344CB8AC3E}">
        <p14:creationId xmlns:p14="http://schemas.microsoft.com/office/powerpoint/2010/main" val="7959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7341052-73F2-435C-A1F0-70961D11B4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edlings growing in a garden with sunlight">
            <a:extLst>
              <a:ext uri="{FF2B5EF4-FFF2-40B4-BE49-F238E27FC236}">
                <a16:creationId xmlns:a16="http://schemas.microsoft.com/office/drawing/2014/main" xmlns="" id="{8CCB5F92-1B10-C67C-D021-808690333C68}"/>
              </a:ext>
            </a:extLst>
          </p:cNvPr>
          <p:cNvPicPr>
            <a:picLocks noChangeAspect="1"/>
          </p:cNvPicPr>
          <p:nvPr/>
        </p:nvPicPr>
        <p:blipFill>
          <a:blip r:embed="rId2">
            <a:alphaModFix amt="15000"/>
            <a:grayscl/>
          </a:blip>
          <a:srcRect t="15730"/>
          <a:stretch/>
        </p:blipFill>
        <p:spPr>
          <a:xfrm>
            <a:off x="-608749" y="753227"/>
            <a:ext cx="12192000" cy="6858001"/>
          </a:xfrm>
          <a:prstGeom prst="rect">
            <a:avLst/>
          </a:prstGeom>
        </p:spPr>
      </p:pic>
      <p:pic>
        <p:nvPicPr>
          <p:cNvPr id="11" name="Picture 10">
            <a:extLst>
              <a:ext uri="{FF2B5EF4-FFF2-40B4-BE49-F238E27FC236}">
                <a16:creationId xmlns:a16="http://schemas.microsoft.com/office/drawing/2014/main" xmlns="" id="{A4D2D0F6-68B7-4A2F-B80D-B3AAC1F4DC2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13" name="Rectangle 12">
            <a:extLst>
              <a:ext uri="{FF2B5EF4-FFF2-40B4-BE49-F238E27FC236}">
                <a16:creationId xmlns:a16="http://schemas.microsoft.com/office/drawing/2014/main" xmlns="" id="{A0BCEF11-98AA-4EF8-91CF-8146F64793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9613861" cy="1080938"/>
          </a:xfrm>
        </p:spPr>
        <p:txBody>
          <a:bodyPr>
            <a:normAutofit/>
          </a:bodyPr>
          <a:lstStyle/>
          <a:p>
            <a:r>
              <a:rPr lang="en-US" b="1" dirty="0"/>
              <a:t>Key Aspects of Soil Health</a:t>
            </a:r>
          </a:p>
        </p:txBody>
      </p:sp>
      <p:pic>
        <p:nvPicPr>
          <p:cNvPr id="15" name="Picture 14">
            <a:extLst>
              <a:ext uri="{FF2B5EF4-FFF2-40B4-BE49-F238E27FC236}">
                <a16:creationId xmlns:a16="http://schemas.microsoft.com/office/drawing/2014/main" xmlns="" id="{DB816C00-E2A2-4A28-A8CB-2E9E10E9FDF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9" name="Rectangle 18">
            <a:extLst>
              <a:ext uri="{FF2B5EF4-FFF2-40B4-BE49-F238E27FC236}">
                <a16:creationId xmlns:a16="http://schemas.microsoft.com/office/drawing/2014/main" xmlns="" id="{B2892C6A-FAAA-49A9-B836-6ECC4D48D7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680321" y="2336873"/>
            <a:ext cx="9613861" cy="3395060"/>
          </a:xfrm>
        </p:spPr>
        <p:txBody>
          <a:bodyPr anchor="ctr">
            <a:normAutofit/>
          </a:bodyPr>
          <a:lstStyle/>
          <a:p>
            <a:r>
              <a:rPr lang="en-US" sz="1600" b="1"/>
              <a:t>Soil Structure</a:t>
            </a:r>
            <a:r>
              <a:rPr lang="en-US" sz="1600"/>
              <a:t> The arrangement of soil particles into aggregates or clumps.</a:t>
            </a:r>
          </a:p>
          <a:p>
            <a:r>
              <a:rPr lang="en-US" sz="1600" b="1"/>
              <a:t>Importance</a:t>
            </a:r>
            <a:r>
              <a:rPr lang="en-US" sz="1600"/>
              <a:t> Good soil structure improves aeration, water infiltration, and root penetration.</a:t>
            </a:r>
          </a:p>
          <a:p>
            <a:r>
              <a:rPr lang="en-US" sz="1600" b="1"/>
              <a:t>Improvement </a:t>
            </a:r>
            <a:r>
              <a:rPr lang="en-US" sz="1600"/>
              <a:t>Use practices like adding organic matter (compost, cover crops) and avoiding excessive tillage.</a:t>
            </a:r>
          </a:p>
          <a:p>
            <a:r>
              <a:rPr lang="en-US" sz="1600" b="1"/>
              <a:t>Soil Texture </a:t>
            </a:r>
            <a:r>
              <a:rPr lang="en-US" sz="1600"/>
              <a:t>The proportion of sand, silt, and clay particles in the soil.</a:t>
            </a:r>
          </a:p>
          <a:p>
            <a:r>
              <a:rPr lang="en-US" sz="1600" b="1"/>
              <a:t>Importance</a:t>
            </a:r>
            <a:r>
              <a:rPr lang="en-US" sz="1600"/>
              <a:t> Affects water retention, drainage, and nutrient availability.</a:t>
            </a:r>
          </a:p>
          <a:p>
            <a:r>
              <a:rPr lang="en-US" sz="1600" b="1"/>
              <a:t>Assessment</a:t>
            </a:r>
            <a:r>
              <a:rPr lang="en-US" sz="1600"/>
              <a:t> Conduct a soil texture test to determine your soil’s composition.</a:t>
            </a:r>
          </a:p>
          <a:p>
            <a:r>
              <a:rPr lang="en-US" sz="1600" b="1"/>
              <a:t>Organic Matter </a:t>
            </a:r>
            <a:r>
              <a:rPr lang="en-US" sz="1600"/>
              <a:t>Decomposed plant and animal material in the soil.</a:t>
            </a:r>
          </a:p>
          <a:p>
            <a:r>
              <a:rPr lang="en-US" sz="1600" b="1"/>
              <a:t>Importance</a:t>
            </a:r>
            <a:r>
              <a:rPr lang="en-US" sz="1600"/>
              <a:t> Enhances soil structure, water holding capacity, and nutrient availability.</a:t>
            </a:r>
          </a:p>
          <a:p>
            <a:r>
              <a:rPr lang="en-US" sz="1600" b="1"/>
              <a:t>Increase</a:t>
            </a:r>
            <a:r>
              <a:rPr lang="en-US" sz="1600"/>
              <a:t> Add compost, manure, and cover crops to boost organic matter content.</a:t>
            </a:r>
          </a:p>
          <a:p>
            <a:endParaRPr lang="en-US" sz="1600"/>
          </a:p>
        </p:txBody>
      </p:sp>
    </p:spTree>
    <p:extLst>
      <p:ext uri="{BB962C8B-B14F-4D97-AF65-F5344CB8AC3E}">
        <p14:creationId xmlns:p14="http://schemas.microsoft.com/office/powerpoint/2010/main" val="166622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5B988D63-FA8B-436C-902E-E5005BC0492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7" name="Rectangle 26">
              <a:extLst>
                <a:ext uri="{FF2B5EF4-FFF2-40B4-BE49-F238E27FC236}">
                  <a16:creationId xmlns:a16="http://schemas.microsoft.com/office/drawing/2014/main" xmlns="" id="{2FD177FB-983E-4035-8B7A-655342A7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9596D9C3-C0FC-4500-A696-55B9F77BB7A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9" name="Picture 18" descr="Cross section of young plant and roots">
            <a:extLst>
              <a:ext uri="{FF2B5EF4-FFF2-40B4-BE49-F238E27FC236}">
                <a16:creationId xmlns:a16="http://schemas.microsoft.com/office/drawing/2014/main" xmlns="" id="{A99328E2-9A46-ABDC-C2EF-B6E037B9E1FD}"/>
              </a:ext>
            </a:extLst>
          </p:cNvPr>
          <p:cNvPicPr>
            <a:picLocks noChangeAspect="1"/>
          </p:cNvPicPr>
          <p:nvPr/>
        </p:nvPicPr>
        <p:blipFill>
          <a:blip r:embed="rId3"/>
          <a:srcRect l="46866" r="4736"/>
          <a:stretch/>
        </p:blipFill>
        <p:spPr>
          <a:xfrm>
            <a:off x="7547810" y="10"/>
            <a:ext cx="4641013" cy="6856310"/>
          </a:xfrm>
          <a:prstGeom prst="rect">
            <a:avLst/>
          </a:prstGeom>
          <a:ln>
            <a:noFill/>
          </a:ln>
          <a:effectLst/>
        </p:spPr>
      </p:pic>
      <p:sp>
        <p:nvSpPr>
          <p:cNvPr id="30" name="Rectangle 29">
            <a:extLst>
              <a:ext uri="{FF2B5EF4-FFF2-40B4-BE49-F238E27FC236}">
                <a16:creationId xmlns:a16="http://schemas.microsoft.com/office/drawing/2014/main" xmlns="" id="{C493E730-2044-49B5-A022-B8D6F35934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7087552" cy="1080938"/>
          </a:xfrm>
        </p:spPr>
        <p:txBody>
          <a:bodyPr>
            <a:normAutofit/>
          </a:bodyPr>
          <a:lstStyle/>
          <a:p>
            <a:r>
              <a:rPr lang="en-US" dirty="0"/>
              <a:t>Soil Biology and Water</a:t>
            </a:r>
          </a:p>
        </p:txBody>
      </p:sp>
      <p:pic>
        <p:nvPicPr>
          <p:cNvPr id="32" name="Picture 31">
            <a:extLst>
              <a:ext uri="{FF2B5EF4-FFF2-40B4-BE49-F238E27FC236}">
                <a16:creationId xmlns:a16="http://schemas.microsoft.com/office/drawing/2014/main" xmlns="" id="{78976801-4346-4636-BA62-265C81DFE7C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p:cNvSpPr>
            <a:spLocks noGrp="1"/>
          </p:cNvSpPr>
          <p:nvPr>
            <p:ph idx="1"/>
          </p:nvPr>
        </p:nvSpPr>
        <p:spPr>
          <a:xfrm>
            <a:off x="680321" y="2336873"/>
            <a:ext cx="6423211" cy="3599316"/>
          </a:xfrm>
        </p:spPr>
        <p:txBody>
          <a:bodyPr>
            <a:normAutofit/>
          </a:bodyPr>
          <a:lstStyle/>
          <a:p>
            <a:r>
              <a:rPr lang="en-US" sz="1700" b="1"/>
              <a:t>Soil Biological Activity </a:t>
            </a:r>
            <a:r>
              <a:rPr lang="en-US" sz="1700"/>
              <a:t>The presence and activity of microorganisms, fungi, earthworms, and other soil organisms.</a:t>
            </a:r>
          </a:p>
          <a:p>
            <a:r>
              <a:rPr lang="en-US" sz="1700" b="1"/>
              <a:t>Importance </a:t>
            </a:r>
            <a:r>
              <a:rPr lang="en-US" sz="1700"/>
              <a:t>Supports nutrient cycling, soil structure formation, and plant health.</a:t>
            </a:r>
          </a:p>
          <a:p>
            <a:r>
              <a:rPr lang="en-US" sz="1700" b="1"/>
              <a:t>Enhancement </a:t>
            </a:r>
            <a:r>
              <a:rPr lang="en-US" sz="1700"/>
              <a:t>Avoid overuse of synthetic chemicals and provide habitat for beneficial organisms.</a:t>
            </a:r>
          </a:p>
          <a:p>
            <a:r>
              <a:rPr lang="en-US" sz="1700" b="1"/>
              <a:t>Soil Moisture:</a:t>
            </a:r>
            <a:r>
              <a:rPr lang="en-US" sz="1700"/>
              <a:t>The amount of water available in the soil.</a:t>
            </a:r>
          </a:p>
          <a:p>
            <a:r>
              <a:rPr lang="en-US" sz="1700" b="1"/>
              <a:t>Importance:</a:t>
            </a:r>
            <a:r>
              <a:rPr lang="en-US" sz="1700"/>
              <a:t> Adequate moisture is crucial for plant growth and nutrient uptake.</a:t>
            </a:r>
          </a:p>
          <a:p>
            <a:r>
              <a:rPr lang="en-US" sz="1700" b="1"/>
              <a:t>Management </a:t>
            </a:r>
            <a:r>
              <a:rPr lang="en-US" sz="1700"/>
              <a:t>Use mulches, fabric cover crops, and efficient irrigation practices to manage soil moisture.</a:t>
            </a:r>
          </a:p>
          <a:p>
            <a:endParaRPr lang="en-US" sz="1700"/>
          </a:p>
        </p:txBody>
      </p:sp>
    </p:spTree>
    <p:extLst>
      <p:ext uri="{BB962C8B-B14F-4D97-AF65-F5344CB8AC3E}">
        <p14:creationId xmlns:p14="http://schemas.microsoft.com/office/powerpoint/2010/main" val="692662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B988D63-FA8B-436C-902E-E5005BC0492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xmlns="" id="{2FD177FB-983E-4035-8B7A-655342A7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9596D9C3-C0FC-4500-A696-55B9F77BB7A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xmlns="" id="{52E51016-68AD-A4F4-238F-3F306446693C}"/>
              </a:ext>
            </a:extLst>
          </p:cNvPr>
          <p:cNvPicPr>
            <a:picLocks noChangeAspect="1"/>
          </p:cNvPicPr>
          <p:nvPr/>
        </p:nvPicPr>
        <p:blipFill>
          <a:blip r:embed="rId3"/>
          <a:srcRect l="42671" r="19253" b="-2"/>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xmlns="" id="{C493E730-2044-49B5-A022-B8D6F35934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7087552" cy="1080938"/>
          </a:xfrm>
        </p:spPr>
        <p:txBody>
          <a:bodyPr>
            <a:normAutofit/>
          </a:bodyPr>
          <a:lstStyle/>
          <a:p>
            <a:r>
              <a:rPr lang="en-US" b="1"/>
              <a:t>Soil Fertility</a:t>
            </a:r>
            <a:br>
              <a:rPr lang="en-US" b="1"/>
            </a:br>
            <a:endParaRPr lang="en-US" dirty="0"/>
          </a:p>
        </p:txBody>
      </p:sp>
      <p:pic>
        <p:nvPicPr>
          <p:cNvPr id="15" name="Picture 14">
            <a:extLst>
              <a:ext uri="{FF2B5EF4-FFF2-40B4-BE49-F238E27FC236}">
                <a16:creationId xmlns:a16="http://schemas.microsoft.com/office/drawing/2014/main" xmlns="" id="{78976801-4346-4636-BA62-265C81DFE7C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p:cNvSpPr>
            <a:spLocks noGrp="1"/>
          </p:cNvSpPr>
          <p:nvPr>
            <p:ph idx="1"/>
          </p:nvPr>
        </p:nvSpPr>
        <p:spPr>
          <a:xfrm>
            <a:off x="680321" y="2336873"/>
            <a:ext cx="6423211" cy="3599316"/>
          </a:xfrm>
        </p:spPr>
        <p:txBody>
          <a:bodyPr>
            <a:normAutofit/>
          </a:bodyPr>
          <a:lstStyle/>
          <a:p>
            <a:r>
              <a:rPr lang="en-US" sz="2000" b="1"/>
              <a:t>Soil fertility</a:t>
            </a:r>
            <a:r>
              <a:rPr lang="en-US" sz="2000"/>
              <a:t> refers to the soil’s capacity to supply essential nutrients to plants in adequate amounts and proper proportions. Fertile soil supports healthy plant growth and high yields</a:t>
            </a:r>
          </a:p>
        </p:txBody>
      </p:sp>
    </p:spTree>
    <p:extLst>
      <p:ext uri="{BB962C8B-B14F-4D97-AF65-F5344CB8AC3E}">
        <p14:creationId xmlns:p14="http://schemas.microsoft.com/office/powerpoint/2010/main" val="28065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b="1" dirty="0"/>
              <a:t>Essential Nutrients:</a:t>
            </a:r>
            <a:endParaRPr lang="en-US" dirty="0"/>
          </a:p>
        </p:txBody>
      </p:sp>
      <p:graphicFrame>
        <p:nvGraphicFramePr>
          <p:cNvPr id="5" name="Content Placeholder 2">
            <a:extLst>
              <a:ext uri="{FF2B5EF4-FFF2-40B4-BE49-F238E27FC236}">
                <a16:creationId xmlns:a16="http://schemas.microsoft.com/office/drawing/2014/main" xmlns="" id="{601D7C95-A35E-F1E2-6223-684647E68750}"/>
              </a:ext>
            </a:extLst>
          </p:cNvPr>
          <p:cNvGraphicFramePr>
            <a:graphicFrameLocks noGrp="1"/>
          </p:cNvGraphicFramePr>
          <p:nvPr>
            <p:ph idx="1"/>
            <p:extLst>
              <p:ext uri="{D42A27DB-BD31-4B8C-83A1-F6EECF244321}">
                <p14:modId xmlns:p14="http://schemas.microsoft.com/office/powerpoint/2010/main" val="3584089071"/>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3791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Essential Nutrients and pH Conditions</a:t>
            </a:r>
          </a:p>
        </p:txBody>
      </p:sp>
      <p:graphicFrame>
        <p:nvGraphicFramePr>
          <p:cNvPr id="5" name="Content Placeholder 2">
            <a:extLst>
              <a:ext uri="{FF2B5EF4-FFF2-40B4-BE49-F238E27FC236}">
                <a16:creationId xmlns:a16="http://schemas.microsoft.com/office/drawing/2014/main" xmlns="" id="{18F2FE4C-AD74-D420-2DC5-F4E2C1F42BDA}"/>
              </a:ext>
            </a:extLst>
          </p:cNvPr>
          <p:cNvGraphicFramePr>
            <a:graphicFrameLocks noGrp="1"/>
          </p:cNvGraphicFramePr>
          <p:nvPr>
            <p:ph idx="1"/>
            <p:extLst>
              <p:ext uri="{D42A27DB-BD31-4B8C-83A1-F6EECF244321}">
                <p14:modId xmlns:p14="http://schemas.microsoft.com/office/powerpoint/2010/main" val="3285198689"/>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3322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Soil Assessments </a:t>
            </a:r>
          </a:p>
        </p:txBody>
      </p:sp>
      <p:graphicFrame>
        <p:nvGraphicFramePr>
          <p:cNvPr id="5" name="Content Placeholder 2">
            <a:extLst>
              <a:ext uri="{FF2B5EF4-FFF2-40B4-BE49-F238E27FC236}">
                <a16:creationId xmlns:a16="http://schemas.microsoft.com/office/drawing/2014/main" xmlns="" id="{DAE36005-A04A-F27D-E538-8CC8B967663D}"/>
              </a:ext>
            </a:extLst>
          </p:cNvPr>
          <p:cNvGraphicFramePr>
            <a:graphicFrameLocks noGrp="1"/>
          </p:cNvGraphicFramePr>
          <p:nvPr>
            <p:ph idx="1"/>
            <p:extLst>
              <p:ext uri="{D42A27DB-BD31-4B8C-83A1-F6EECF244321}">
                <p14:modId xmlns:p14="http://schemas.microsoft.com/office/powerpoint/2010/main" val="1244490454"/>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589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B988D63-FA8B-436C-902E-E5005BC0492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xmlns="" id="{2FD177FB-983E-4035-8B7A-655342A7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9596D9C3-C0FC-4500-A696-55B9F77BB7A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erial view of valley map">
            <a:extLst>
              <a:ext uri="{FF2B5EF4-FFF2-40B4-BE49-F238E27FC236}">
                <a16:creationId xmlns:a16="http://schemas.microsoft.com/office/drawing/2014/main" xmlns="" id="{2B2EA842-1A19-E302-D49A-73E199770CE4}"/>
              </a:ext>
            </a:extLst>
          </p:cNvPr>
          <p:cNvPicPr>
            <a:picLocks noChangeAspect="1"/>
          </p:cNvPicPr>
          <p:nvPr/>
        </p:nvPicPr>
        <p:blipFill>
          <a:blip r:embed="rId3"/>
          <a:srcRect l="25519" r="35899" b="2"/>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xmlns="" id="{C493E730-2044-49B5-A022-B8D6F35934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7087552" cy="1080938"/>
          </a:xfrm>
        </p:spPr>
        <p:txBody>
          <a:bodyPr>
            <a:normAutofit/>
          </a:bodyPr>
          <a:lstStyle/>
          <a:p>
            <a:r>
              <a:rPr lang="en-US" b="1" dirty="0"/>
              <a:t>Value of Diversity in Production</a:t>
            </a:r>
            <a:br>
              <a:rPr lang="en-US" b="1" dirty="0"/>
            </a:br>
            <a:endParaRPr lang="en-US" dirty="0"/>
          </a:p>
        </p:txBody>
      </p:sp>
      <p:pic>
        <p:nvPicPr>
          <p:cNvPr id="15" name="Picture 14">
            <a:extLst>
              <a:ext uri="{FF2B5EF4-FFF2-40B4-BE49-F238E27FC236}">
                <a16:creationId xmlns:a16="http://schemas.microsoft.com/office/drawing/2014/main" xmlns="" id="{78976801-4346-4636-BA62-265C81DFE7C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p:cNvSpPr>
            <a:spLocks noGrp="1"/>
          </p:cNvSpPr>
          <p:nvPr>
            <p:ph idx="1"/>
          </p:nvPr>
        </p:nvSpPr>
        <p:spPr>
          <a:xfrm>
            <a:off x="680321" y="2336873"/>
            <a:ext cx="6423211" cy="3599316"/>
          </a:xfrm>
        </p:spPr>
        <p:txBody>
          <a:bodyPr>
            <a:normAutofit/>
          </a:bodyPr>
          <a:lstStyle/>
          <a:p>
            <a:r>
              <a:rPr lang="en-US" sz="2000"/>
              <a:t>Diversity in agricultural production is crucial for enhancing resilience, optimizing resources, improving soil health, and increasing profitability. By diversifying crops, livestock, and farming practices, farmers can mitigate risks, improve biodiversity, and create multiple revenue streams.</a:t>
            </a:r>
          </a:p>
        </p:txBody>
      </p:sp>
    </p:spTree>
    <p:extLst>
      <p:ext uri="{BB962C8B-B14F-4D97-AF65-F5344CB8AC3E}">
        <p14:creationId xmlns:p14="http://schemas.microsoft.com/office/powerpoint/2010/main" val="123246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EE3D9-337B-0BC0-FB9E-F1FDC417848B}"/>
              </a:ext>
            </a:extLst>
          </p:cNvPr>
          <p:cNvSpPr>
            <a:spLocks noGrp="1"/>
          </p:cNvSpPr>
          <p:nvPr>
            <p:ph type="title"/>
          </p:nvPr>
        </p:nvSpPr>
        <p:spPr/>
        <p:txBody>
          <a:bodyPr/>
          <a:lstStyle/>
          <a:p>
            <a:endParaRPr lang="en-US" dirty="0"/>
          </a:p>
        </p:txBody>
      </p:sp>
      <p:pic>
        <p:nvPicPr>
          <p:cNvPr id="5" name="Content Placeholder 4" descr="A screenshot of a graph&#10;&#10;Description automatically generated">
            <a:extLst>
              <a:ext uri="{FF2B5EF4-FFF2-40B4-BE49-F238E27FC236}">
                <a16:creationId xmlns:a16="http://schemas.microsoft.com/office/drawing/2014/main" xmlns="" id="{A5068A4F-04A6-8358-6F4E-3E5D09C096B6}"/>
              </a:ext>
            </a:extLst>
          </p:cNvPr>
          <p:cNvPicPr>
            <a:picLocks noGrp="1" noChangeAspect="1"/>
          </p:cNvPicPr>
          <p:nvPr>
            <p:ph idx="1"/>
          </p:nvPr>
        </p:nvPicPr>
        <p:blipFill>
          <a:blip r:embed="rId2"/>
          <a:stretch>
            <a:fillRect/>
          </a:stretch>
        </p:blipFill>
        <p:spPr>
          <a:xfrm>
            <a:off x="2421924" y="0"/>
            <a:ext cx="7216346" cy="6858000"/>
          </a:xfrm>
        </p:spPr>
      </p:pic>
    </p:spTree>
    <p:extLst>
      <p:ext uri="{BB962C8B-B14F-4D97-AF65-F5344CB8AC3E}">
        <p14:creationId xmlns:p14="http://schemas.microsoft.com/office/powerpoint/2010/main" val="196465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004C8-E729-D540-2776-71E99C184532}"/>
              </a:ext>
            </a:extLst>
          </p:cNvPr>
          <p:cNvSpPr>
            <a:spLocks noGrp="1"/>
          </p:cNvSpPr>
          <p:nvPr>
            <p:ph type="title"/>
          </p:nvPr>
        </p:nvSpPr>
        <p:spPr/>
        <p:txBody>
          <a:bodyPr/>
          <a:lstStyle/>
          <a:p>
            <a:endParaRPr lang="en-US"/>
          </a:p>
        </p:txBody>
      </p:sp>
      <p:pic>
        <p:nvPicPr>
          <p:cNvPr id="5" name="Content Placeholder 4" descr="A close-up of a document&#10;&#10;Description automatically generated">
            <a:extLst>
              <a:ext uri="{FF2B5EF4-FFF2-40B4-BE49-F238E27FC236}">
                <a16:creationId xmlns:a16="http://schemas.microsoft.com/office/drawing/2014/main" xmlns="" id="{E2FE4915-16BA-7866-34F2-7461EBCDC572}"/>
              </a:ext>
            </a:extLst>
          </p:cNvPr>
          <p:cNvPicPr>
            <a:picLocks noGrp="1" noChangeAspect="1"/>
          </p:cNvPicPr>
          <p:nvPr>
            <p:ph idx="1"/>
          </p:nvPr>
        </p:nvPicPr>
        <p:blipFill>
          <a:blip r:embed="rId2"/>
          <a:stretch>
            <a:fillRect/>
          </a:stretch>
        </p:blipFill>
        <p:spPr>
          <a:xfrm>
            <a:off x="1779373" y="210065"/>
            <a:ext cx="7574692" cy="6388443"/>
          </a:xfrm>
        </p:spPr>
      </p:pic>
    </p:spTree>
    <p:extLst>
      <p:ext uri="{BB962C8B-B14F-4D97-AF65-F5344CB8AC3E}">
        <p14:creationId xmlns:p14="http://schemas.microsoft.com/office/powerpoint/2010/main" val="1389863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822F9-B6BB-28D8-80E7-BC04085DF347}"/>
              </a:ext>
            </a:extLst>
          </p:cNvPr>
          <p:cNvSpPr>
            <a:spLocks noGrp="1"/>
          </p:cNvSpPr>
          <p:nvPr>
            <p:ph type="title"/>
          </p:nvPr>
        </p:nvSpPr>
        <p:spPr/>
        <p:txBody>
          <a:bodyPr/>
          <a:lstStyle/>
          <a:p>
            <a:endParaRPr lang="en-US"/>
          </a:p>
        </p:txBody>
      </p:sp>
      <p:pic>
        <p:nvPicPr>
          <p:cNvPr id="5" name="Content Placeholder 4" descr="A screenshot of a test results&#10;&#10;Description automatically generated">
            <a:extLst>
              <a:ext uri="{FF2B5EF4-FFF2-40B4-BE49-F238E27FC236}">
                <a16:creationId xmlns:a16="http://schemas.microsoft.com/office/drawing/2014/main" xmlns="" id="{5D561F46-1BD2-F0C5-D34F-4E4673ABB52F}"/>
              </a:ext>
            </a:extLst>
          </p:cNvPr>
          <p:cNvPicPr>
            <a:picLocks noGrp="1" noChangeAspect="1"/>
          </p:cNvPicPr>
          <p:nvPr>
            <p:ph idx="1"/>
          </p:nvPr>
        </p:nvPicPr>
        <p:blipFill>
          <a:blip r:embed="rId2"/>
          <a:stretch>
            <a:fillRect/>
          </a:stretch>
        </p:blipFill>
        <p:spPr>
          <a:xfrm>
            <a:off x="1927654" y="148281"/>
            <a:ext cx="7463481" cy="6610865"/>
          </a:xfrm>
        </p:spPr>
      </p:pic>
    </p:spTree>
    <p:extLst>
      <p:ext uri="{BB962C8B-B14F-4D97-AF65-F5344CB8AC3E}">
        <p14:creationId xmlns:p14="http://schemas.microsoft.com/office/powerpoint/2010/main" val="260084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Implementing Soil Health and Fertility Practices</a:t>
            </a:r>
            <a:br>
              <a:rPr lang="en-US" b="1" dirty="0"/>
            </a:br>
            <a:endParaRPr lang="en-US" dirty="0"/>
          </a:p>
        </p:txBody>
      </p:sp>
      <p:sp>
        <p:nvSpPr>
          <p:cNvPr id="3" name="Content Placeholder 2"/>
          <p:cNvSpPr>
            <a:spLocks noGrp="1"/>
          </p:cNvSpPr>
          <p:nvPr>
            <p:ph idx="1"/>
          </p:nvPr>
        </p:nvSpPr>
        <p:spPr/>
        <p:txBody>
          <a:bodyPr>
            <a:normAutofit/>
          </a:bodyPr>
          <a:lstStyle/>
          <a:p>
            <a:r>
              <a:rPr lang="en-US" b="1" dirty="0"/>
              <a:t>Add Organic Matter</a:t>
            </a:r>
            <a:r>
              <a:rPr lang="en-US" dirty="0"/>
              <a:t> Decomposed organic material that improves soil structure, fertility, and moisture retention.</a:t>
            </a:r>
          </a:p>
          <a:p>
            <a:r>
              <a:rPr lang="en-US" b="1" dirty="0"/>
              <a:t>Manure:</a:t>
            </a:r>
            <a:r>
              <a:rPr lang="en-US" dirty="0"/>
              <a:t> Animal waste that adds nutrients and organic matter.</a:t>
            </a:r>
          </a:p>
          <a:p>
            <a:r>
              <a:rPr lang="en-US" b="1" dirty="0"/>
              <a:t>Green Manures/Cover Crops</a:t>
            </a:r>
            <a:r>
              <a:rPr lang="en-US" dirty="0"/>
              <a:t> Plants grown to improve soil health and fertility when tilled under.</a:t>
            </a:r>
          </a:p>
          <a:p>
            <a:r>
              <a:rPr lang="en-US" b="1" dirty="0"/>
              <a:t>Practice Crop Rotation </a:t>
            </a:r>
            <a:r>
              <a:rPr lang="en-US" dirty="0"/>
              <a:t>Growing different crops in succession on the same land.</a:t>
            </a:r>
          </a:p>
          <a:p>
            <a:r>
              <a:rPr lang="en-US" b="1" dirty="0"/>
              <a:t>Benefits</a:t>
            </a:r>
            <a:r>
              <a:rPr lang="en-US" dirty="0"/>
              <a:t> Reduces nutrient depletion, breaks pest and disease cycles, and enhances soil fertility.</a:t>
            </a:r>
          </a:p>
          <a:p>
            <a:endParaRPr lang="en-US" dirty="0"/>
          </a:p>
        </p:txBody>
      </p:sp>
    </p:spTree>
    <p:extLst>
      <p:ext uri="{BB962C8B-B14F-4D97-AF65-F5344CB8AC3E}">
        <p14:creationId xmlns:p14="http://schemas.microsoft.com/office/powerpoint/2010/main" val="1104493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3EAC70-011A-FF67-1F0A-CCE44B9C0BBC}"/>
              </a:ext>
            </a:extLst>
          </p:cNvPr>
          <p:cNvSpPr>
            <a:spLocks noGrp="1"/>
          </p:cNvSpPr>
          <p:nvPr>
            <p:ph type="title"/>
          </p:nvPr>
        </p:nvSpPr>
        <p:spPr/>
        <p:txBody>
          <a:bodyPr/>
          <a:lstStyle/>
          <a:p>
            <a:endParaRPr lang="en-US"/>
          </a:p>
        </p:txBody>
      </p:sp>
      <p:pic>
        <p:nvPicPr>
          <p:cNvPr id="5" name="Content Placeholder 4" descr="A tractor pulling a trailer&#10;&#10;Description automatically generated">
            <a:extLst>
              <a:ext uri="{FF2B5EF4-FFF2-40B4-BE49-F238E27FC236}">
                <a16:creationId xmlns:a16="http://schemas.microsoft.com/office/drawing/2014/main" xmlns="" id="{0D8A9BF0-6EA5-F4D8-47C3-C7A892D2ACFC}"/>
              </a:ext>
            </a:extLst>
          </p:cNvPr>
          <p:cNvPicPr>
            <a:picLocks noGrp="1" noChangeAspect="1"/>
          </p:cNvPicPr>
          <p:nvPr>
            <p:ph idx="1"/>
          </p:nvPr>
        </p:nvPicPr>
        <p:blipFill>
          <a:blip r:embed="rId2"/>
          <a:stretch>
            <a:fillRect/>
          </a:stretch>
        </p:blipFill>
        <p:spPr>
          <a:xfrm>
            <a:off x="345989" y="197708"/>
            <a:ext cx="10515494" cy="6502929"/>
          </a:xfrm>
        </p:spPr>
      </p:pic>
    </p:spTree>
    <p:extLst>
      <p:ext uri="{BB962C8B-B14F-4D97-AF65-F5344CB8AC3E}">
        <p14:creationId xmlns:p14="http://schemas.microsoft.com/office/powerpoint/2010/main" val="221592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actor in a field&#10;&#10;Description automatically generated">
            <a:extLst>
              <a:ext uri="{FF2B5EF4-FFF2-40B4-BE49-F238E27FC236}">
                <a16:creationId xmlns:a16="http://schemas.microsoft.com/office/drawing/2014/main" xmlns="" id="{D528B31C-4998-E3A1-E15C-C31EAC6227D8}"/>
              </a:ext>
            </a:extLst>
          </p:cNvPr>
          <p:cNvPicPr>
            <a:picLocks noGrp="1" noChangeAspect="1"/>
          </p:cNvPicPr>
          <p:nvPr>
            <p:ph idx="1"/>
          </p:nvPr>
        </p:nvPicPr>
        <p:blipFill rotWithShape="1">
          <a:blip r:embed="rId2"/>
          <a:srcRect t="27796" r="1" b="40563"/>
          <a:stretch/>
        </p:blipFill>
        <p:spPr>
          <a:xfrm>
            <a:off x="-1" y="10"/>
            <a:ext cx="12192000" cy="6857991"/>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itle 1">
            <a:extLst>
              <a:ext uri="{FF2B5EF4-FFF2-40B4-BE49-F238E27FC236}">
                <a16:creationId xmlns:a16="http://schemas.microsoft.com/office/drawing/2014/main" xmlns="" id="{67369858-1045-8228-0059-C506F6E5A207}"/>
              </a:ext>
            </a:extLst>
          </p:cNvPr>
          <p:cNvSpPr>
            <a:spLocks noGrp="1"/>
          </p:cNvSpPr>
          <p:nvPr>
            <p:ph type="title"/>
          </p:nvPr>
        </p:nvSpPr>
        <p:spPr>
          <a:xfrm>
            <a:off x="0" y="5886450"/>
            <a:ext cx="7506030" cy="971540"/>
          </a:xfrm>
        </p:spPr>
        <p:txBody>
          <a:bodyPr vert="horz" lIns="91440" tIns="45720" rIns="91440" bIns="45720" rtlCol="0" anchor="t">
            <a:normAutofit/>
          </a:bodyPr>
          <a:lstStyle/>
          <a:p>
            <a:r>
              <a:rPr lang="en-US" sz="2400" dirty="0"/>
              <a:t>Cover Crop Soil Building/</a:t>
            </a:r>
            <a:br>
              <a:rPr lang="en-US" sz="2400" dirty="0"/>
            </a:br>
            <a:r>
              <a:rPr lang="en-US" sz="2400" dirty="0"/>
              <a:t>Flail Mower</a:t>
            </a:r>
          </a:p>
        </p:txBody>
      </p:sp>
    </p:spTree>
    <p:extLst>
      <p:ext uri="{BB962C8B-B14F-4D97-AF65-F5344CB8AC3E}">
        <p14:creationId xmlns:p14="http://schemas.microsoft.com/office/powerpoint/2010/main" val="1944218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of sunflowers&#10;&#10;Description automatically generated">
            <a:extLst>
              <a:ext uri="{FF2B5EF4-FFF2-40B4-BE49-F238E27FC236}">
                <a16:creationId xmlns:a16="http://schemas.microsoft.com/office/drawing/2014/main" xmlns="" id="{31185D6B-6338-D61B-4A69-0957CC7CC097}"/>
              </a:ext>
            </a:extLst>
          </p:cNvPr>
          <p:cNvPicPr>
            <a:picLocks noGrp="1" noChangeAspect="1"/>
          </p:cNvPicPr>
          <p:nvPr>
            <p:ph idx="1"/>
          </p:nvPr>
        </p:nvPicPr>
        <p:blipFill rotWithShape="1">
          <a:blip r:embed="rId2"/>
          <a:srcRect/>
          <a:stretch/>
        </p:blipFill>
        <p:spPr>
          <a:xfrm>
            <a:off x="20" y="1282"/>
            <a:ext cx="12191980" cy="6856718"/>
          </a:xfrm>
          <a:custGeom>
            <a:avLst/>
            <a:gdLst/>
            <a:ahLst/>
            <a:cxnLst/>
            <a:rect l="l" t="t" r="r" b="b"/>
            <a:pathLst>
              <a:path w="12192000" h="6858001">
                <a:moveTo>
                  <a:pt x="424170" y="5138037"/>
                </a:moveTo>
                <a:cubicBezTo>
                  <a:pt x="420631" y="5139454"/>
                  <a:pt x="416160" y="5142711"/>
                  <a:pt x="409816" y="5148812"/>
                </a:cubicBezTo>
                <a:cubicBezTo>
                  <a:pt x="384513" y="5138857"/>
                  <a:pt x="376759" y="5150303"/>
                  <a:pt x="338986" y="5151800"/>
                </a:cubicBezTo>
                <a:cubicBezTo>
                  <a:pt x="325123" y="5143154"/>
                  <a:pt x="312164" y="5144939"/>
                  <a:pt x="298810" y="5149975"/>
                </a:cubicBezTo>
                <a:cubicBezTo>
                  <a:pt x="263615" y="5143861"/>
                  <a:pt x="229134" y="5149769"/>
                  <a:pt x="188339" y="5148846"/>
                </a:cubicBezTo>
                <a:cubicBezTo>
                  <a:pt x="146705" y="5135892"/>
                  <a:pt x="120710" y="5151713"/>
                  <a:pt x="77129" y="5150650"/>
                </a:cubicBezTo>
                <a:cubicBezTo>
                  <a:pt x="38418" y="5128290"/>
                  <a:pt x="43948" y="5173219"/>
                  <a:pt x="8098" y="5168295"/>
                </a:cubicBezTo>
                <a:lnTo>
                  <a:pt x="1" y="5165746"/>
                </a:lnTo>
                <a:lnTo>
                  <a:pt x="1" y="6858000"/>
                </a:lnTo>
                <a:lnTo>
                  <a:pt x="10232860" y="6858000"/>
                </a:lnTo>
                <a:lnTo>
                  <a:pt x="10220407" y="6835765"/>
                </a:lnTo>
                <a:cubicBezTo>
                  <a:pt x="10182003" y="6791243"/>
                  <a:pt x="10087600" y="6802565"/>
                  <a:pt x="10022026" y="6757762"/>
                </a:cubicBezTo>
                <a:cubicBezTo>
                  <a:pt x="9975094" y="6742036"/>
                  <a:pt x="9890498" y="6761609"/>
                  <a:pt x="9882203" y="6723651"/>
                </a:cubicBezTo>
                <a:cubicBezTo>
                  <a:pt x="9854598" y="6741435"/>
                  <a:pt x="9842217" y="6703212"/>
                  <a:pt x="9818566" y="6696063"/>
                </a:cubicBezTo>
                <a:cubicBezTo>
                  <a:pt x="9795728" y="6706492"/>
                  <a:pt x="9788960" y="6693053"/>
                  <a:pt x="9771904" y="6687476"/>
                </a:cubicBezTo>
                <a:cubicBezTo>
                  <a:pt x="9761819" y="6694575"/>
                  <a:pt x="9746945" y="6691639"/>
                  <a:pt x="9744274" y="6680895"/>
                </a:cubicBezTo>
                <a:cubicBezTo>
                  <a:pt x="9757100" y="6659288"/>
                  <a:pt x="9702280" y="6661999"/>
                  <a:pt x="9702272" y="6645623"/>
                </a:cubicBezTo>
                <a:cubicBezTo>
                  <a:pt x="9672878" y="6637308"/>
                  <a:pt x="9536850" y="6635434"/>
                  <a:pt x="9520815" y="6606549"/>
                </a:cubicBezTo>
                <a:cubicBezTo>
                  <a:pt x="9462694" y="6584419"/>
                  <a:pt x="9364629" y="6609780"/>
                  <a:pt x="9338854" y="6604752"/>
                </a:cubicBezTo>
                <a:cubicBezTo>
                  <a:pt x="9301826" y="6646470"/>
                  <a:pt x="9206253" y="6504340"/>
                  <a:pt x="9096712" y="6483405"/>
                </a:cubicBezTo>
                <a:cubicBezTo>
                  <a:pt x="9080776" y="6485371"/>
                  <a:pt x="9072854" y="6483990"/>
                  <a:pt x="9071445" y="6472839"/>
                </a:cubicBezTo>
                <a:cubicBezTo>
                  <a:pt x="9037733" y="6465416"/>
                  <a:pt x="9013244" y="6434113"/>
                  <a:pt x="8985766" y="6442932"/>
                </a:cubicBezTo>
                <a:cubicBezTo>
                  <a:pt x="8957782" y="6428350"/>
                  <a:pt x="8922645" y="6396528"/>
                  <a:pt x="8903538" y="6385345"/>
                </a:cubicBezTo>
                <a:lnTo>
                  <a:pt x="8874169" y="6368574"/>
                </a:lnTo>
                <a:lnTo>
                  <a:pt x="8861902" y="6365959"/>
                </a:lnTo>
                <a:lnTo>
                  <a:pt x="8853873" y="6369328"/>
                </a:lnTo>
                <a:lnTo>
                  <a:pt x="8834271" y="6361166"/>
                </a:lnTo>
                <a:cubicBezTo>
                  <a:pt x="8817275" y="6357159"/>
                  <a:pt x="8768811" y="6350946"/>
                  <a:pt x="8751898" y="6345286"/>
                </a:cubicBezTo>
                <a:cubicBezTo>
                  <a:pt x="8748776" y="6336482"/>
                  <a:pt x="8742014" y="6330840"/>
                  <a:pt x="8732794" y="6327212"/>
                </a:cubicBezTo>
                <a:lnTo>
                  <a:pt x="8711457" y="6323423"/>
                </a:lnTo>
                <a:lnTo>
                  <a:pt x="8698945" y="6311035"/>
                </a:lnTo>
                <a:cubicBezTo>
                  <a:pt x="8693307" y="6308234"/>
                  <a:pt x="8686288" y="6307695"/>
                  <a:pt x="8676966" y="6311045"/>
                </a:cubicBezTo>
                <a:cubicBezTo>
                  <a:pt x="8659160" y="6306470"/>
                  <a:pt x="8609036" y="6288869"/>
                  <a:pt x="8592109" y="6283578"/>
                </a:cubicBezTo>
                <a:lnTo>
                  <a:pt x="8575406" y="6279301"/>
                </a:lnTo>
                <a:lnTo>
                  <a:pt x="8567743" y="6271333"/>
                </a:lnTo>
                <a:cubicBezTo>
                  <a:pt x="8560971" y="6265479"/>
                  <a:pt x="8553359" y="6261637"/>
                  <a:pt x="8544105" y="6262067"/>
                </a:cubicBezTo>
                <a:lnTo>
                  <a:pt x="8534981" y="6264544"/>
                </a:lnTo>
                <a:cubicBezTo>
                  <a:pt x="8534770" y="6263238"/>
                  <a:pt x="8534558" y="6261934"/>
                  <a:pt x="8534347" y="6260628"/>
                </a:cubicBezTo>
                <a:cubicBezTo>
                  <a:pt x="8534165" y="6254552"/>
                  <a:pt x="8531548" y="6248727"/>
                  <a:pt x="8502329" y="6245007"/>
                </a:cubicBezTo>
                <a:cubicBezTo>
                  <a:pt x="8484064" y="6230757"/>
                  <a:pt x="8460296" y="6219075"/>
                  <a:pt x="8433327" y="6211089"/>
                </a:cubicBezTo>
                <a:cubicBezTo>
                  <a:pt x="8427709" y="6216009"/>
                  <a:pt x="8420390" y="6205541"/>
                  <a:pt x="8415974" y="6202794"/>
                </a:cubicBezTo>
                <a:cubicBezTo>
                  <a:pt x="8414286" y="6206457"/>
                  <a:pt x="8402161" y="6205639"/>
                  <a:pt x="8399490" y="6201686"/>
                </a:cubicBezTo>
                <a:cubicBezTo>
                  <a:pt x="8320765" y="6169327"/>
                  <a:pt x="8353074" y="6214472"/>
                  <a:pt x="8311484" y="6182351"/>
                </a:cubicBezTo>
                <a:cubicBezTo>
                  <a:pt x="8303469" y="6179348"/>
                  <a:pt x="8296282" y="6179741"/>
                  <a:pt x="8289612" y="6181576"/>
                </a:cubicBezTo>
                <a:lnTo>
                  <a:pt x="8279273" y="6185905"/>
                </a:lnTo>
                <a:lnTo>
                  <a:pt x="8247464" y="6169167"/>
                </a:lnTo>
                <a:cubicBezTo>
                  <a:pt x="8231409" y="6162506"/>
                  <a:pt x="8214145" y="6156986"/>
                  <a:pt x="8196077" y="6152768"/>
                </a:cubicBezTo>
                <a:cubicBezTo>
                  <a:pt x="8190058" y="6159824"/>
                  <a:pt x="8178350" y="6146423"/>
                  <a:pt x="8172107" y="6143116"/>
                </a:cubicBezTo>
                <a:cubicBezTo>
                  <a:pt x="8170795" y="6148161"/>
                  <a:pt x="8155185" y="6148083"/>
                  <a:pt x="8150882" y="6143014"/>
                </a:cubicBezTo>
                <a:cubicBezTo>
                  <a:pt x="8043325" y="6106278"/>
                  <a:pt x="8094757" y="6164012"/>
                  <a:pt x="8034498" y="6124492"/>
                </a:cubicBezTo>
                <a:cubicBezTo>
                  <a:pt x="8023614" y="6121142"/>
                  <a:pt x="8014563" y="6122270"/>
                  <a:pt x="8006497" y="6125284"/>
                </a:cubicBezTo>
                <a:lnTo>
                  <a:pt x="7991273" y="6133623"/>
                </a:lnTo>
                <a:lnTo>
                  <a:pt x="7982265" y="6128245"/>
                </a:lnTo>
                <a:cubicBezTo>
                  <a:pt x="7944891" y="6121713"/>
                  <a:pt x="7931226" y="6130583"/>
                  <a:pt x="7912085" y="6116164"/>
                </a:cubicBezTo>
                <a:cubicBezTo>
                  <a:pt x="7878698" y="6108552"/>
                  <a:pt x="7840370" y="6103928"/>
                  <a:pt x="7810187" y="6096690"/>
                </a:cubicBezTo>
                <a:cubicBezTo>
                  <a:pt x="7796246" y="6076752"/>
                  <a:pt x="7753799" y="6081964"/>
                  <a:pt x="7730989" y="6072734"/>
                </a:cubicBezTo>
                <a:cubicBezTo>
                  <a:pt x="7721214" y="6064442"/>
                  <a:pt x="7713300" y="6061979"/>
                  <a:pt x="7700459" y="6067006"/>
                </a:cubicBezTo>
                <a:cubicBezTo>
                  <a:pt x="7655845" y="6027129"/>
                  <a:pt x="7669185" y="6060343"/>
                  <a:pt x="7623221" y="6040209"/>
                </a:cubicBezTo>
                <a:cubicBezTo>
                  <a:pt x="7584174" y="6020582"/>
                  <a:pt x="7538418" y="6004445"/>
                  <a:pt x="7505047" y="5967561"/>
                </a:cubicBezTo>
                <a:cubicBezTo>
                  <a:pt x="7499654" y="5957788"/>
                  <a:pt x="7482081" y="5951500"/>
                  <a:pt x="7465796" y="5953517"/>
                </a:cubicBezTo>
                <a:cubicBezTo>
                  <a:pt x="7462992" y="5953864"/>
                  <a:pt x="7460335" y="5954450"/>
                  <a:pt x="7457905" y="5955255"/>
                </a:cubicBezTo>
                <a:cubicBezTo>
                  <a:pt x="7438909" y="5929939"/>
                  <a:pt x="7419483" y="5937312"/>
                  <a:pt x="7412223" y="5921118"/>
                </a:cubicBezTo>
                <a:cubicBezTo>
                  <a:pt x="7372805" y="5907834"/>
                  <a:pt x="7334821" y="5915363"/>
                  <a:pt x="7327761" y="5901038"/>
                </a:cubicBezTo>
                <a:cubicBezTo>
                  <a:pt x="7306340" y="5897895"/>
                  <a:pt x="7272477" y="5906823"/>
                  <a:pt x="7261184" y="5890673"/>
                </a:cubicBezTo>
                <a:cubicBezTo>
                  <a:pt x="7255248" y="5901086"/>
                  <a:pt x="7239803" y="5877939"/>
                  <a:pt x="7225085" y="5882795"/>
                </a:cubicBezTo>
                <a:cubicBezTo>
                  <a:pt x="7214264" y="5887405"/>
                  <a:pt x="7207054" y="5881458"/>
                  <a:pt x="7197451" y="5879354"/>
                </a:cubicBezTo>
                <a:cubicBezTo>
                  <a:pt x="7183450" y="5882063"/>
                  <a:pt x="7143816" y="5866354"/>
                  <a:pt x="7134462" y="5858264"/>
                </a:cubicBezTo>
                <a:cubicBezTo>
                  <a:pt x="7113779" y="5832126"/>
                  <a:pt x="7050656" y="5838460"/>
                  <a:pt x="7033126" y="5818152"/>
                </a:cubicBezTo>
                <a:cubicBezTo>
                  <a:pt x="7025879" y="5814394"/>
                  <a:pt x="7018444" y="5812123"/>
                  <a:pt x="7010931" y="5810784"/>
                </a:cubicBezTo>
                <a:lnTo>
                  <a:pt x="6965772" y="5809570"/>
                </a:lnTo>
                <a:cubicBezTo>
                  <a:pt x="6958379" y="5809773"/>
                  <a:pt x="6951122" y="5809811"/>
                  <a:pt x="6944112" y="5809138"/>
                </a:cubicBezTo>
                <a:cubicBezTo>
                  <a:pt x="6958919" y="5787231"/>
                  <a:pt x="6886934" y="5799790"/>
                  <a:pt x="6910662" y="5784032"/>
                </a:cubicBezTo>
                <a:cubicBezTo>
                  <a:pt x="6874725" y="5776519"/>
                  <a:pt x="6864413" y="5762624"/>
                  <a:pt x="6827210" y="5751855"/>
                </a:cubicBezTo>
                <a:lnTo>
                  <a:pt x="6687442" y="5719421"/>
                </a:lnTo>
                <a:cubicBezTo>
                  <a:pt x="6635980" y="5699070"/>
                  <a:pt x="6610828" y="5697607"/>
                  <a:pt x="6564352" y="5686060"/>
                </a:cubicBezTo>
                <a:cubicBezTo>
                  <a:pt x="6528033" y="5637185"/>
                  <a:pt x="6494010" y="5648754"/>
                  <a:pt x="6467880" y="5616169"/>
                </a:cubicBezTo>
                <a:cubicBezTo>
                  <a:pt x="6416367" y="5601837"/>
                  <a:pt x="6419822" y="5586932"/>
                  <a:pt x="6362159" y="5586807"/>
                </a:cubicBezTo>
                <a:lnTo>
                  <a:pt x="6310657" y="5553477"/>
                </a:lnTo>
                <a:cubicBezTo>
                  <a:pt x="6299083" y="5546856"/>
                  <a:pt x="6295885" y="5548752"/>
                  <a:pt x="6292713" y="5547078"/>
                </a:cubicBezTo>
                <a:lnTo>
                  <a:pt x="6291623" y="5543429"/>
                </a:lnTo>
                <a:lnTo>
                  <a:pt x="6281704" y="5538282"/>
                </a:lnTo>
                <a:lnTo>
                  <a:pt x="6264107" y="5526263"/>
                </a:lnTo>
                <a:lnTo>
                  <a:pt x="6258989" y="5525777"/>
                </a:lnTo>
                <a:lnTo>
                  <a:pt x="6229603" y="5510395"/>
                </a:lnTo>
                <a:lnTo>
                  <a:pt x="6228332" y="5511020"/>
                </a:lnTo>
                <a:cubicBezTo>
                  <a:pt x="6224808" y="5512072"/>
                  <a:pt x="6220944" y="5512187"/>
                  <a:pt x="6216260" y="5510345"/>
                </a:cubicBezTo>
                <a:cubicBezTo>
                  <a:pt x="6210740" y="5525445"/>
                  <a:pt x="6208492" y="5513908"/>
                  <a:pt x="6195167" y="5507142"/>
                </a:cubicBezTo>
                <a:cubicBezTo>
                  <a:pt x="6176634" y="5504447"/>
                  <a:pt x="6121193" y="5496797"/>
                  <a:pt x="6105064" y="5494176"/>
                </a:cubicBezTo>
                <a:lnTo>
                  <a:pt x="6098392" y="5491417"/>
                </a:lnTo>
                <a:lnTo>
                  <a:pt x="6098057" y="5491548"/>
                </a:lnTo>
                <a:cubicBezTo>
                  <a:pt x="6096177" y="5491345"/>
                  <a:pt x="6093821" y="5490586"/>
                  <a:pt x="6090617" y="5489007"/>
                </a:cubicBezTo>
                <a:lnTo>
                  <a:pt x="6086227" y="5486388"/>
                </a:lnTo>
                <a:lnTo>
                  <a:pt x="6073282" y="5481036"/>
                </a:lnTo>
                <a:lnTo>
                  <a:pt x="6067488" y="5480426"/>
                </a:lnTo>
                <a:cubicBezTo>
                  <a:pt x="6040063" y="5480093"/>
                  <a:pt x="5951728" y="5481604"/>
                  <a:pt x="5908730" y="5479037"/>
                </a:cubicBezTo>
                <a:cubicBezTo>
                  <a:pt x="5872265" y="5473380"/>
                  <a:pt x="5839094" y="5474990"/>
                  <a:pt x="5809501" y="5465027"/>
                </a:cubicBezTo>
                <a:cubicBezTo>
                  <a:pt x="5795691" y="5468278"/>
                  <a:pt x="5783378" y="5468468"/>
                  <a:pt x="5773910" y="5458581"/>
                </a:cubicBezTo>
                <a:cubicBezTo>
                  <a:pt x="5739320" y="5455590"/>
                  <a:pt x="5728309" y="5465623"/>
                  <a:pt x="5708984" y="5453146"/>
                </a:cubicBezTo>
                <a:cubicBezTo>
                  <a:pt x="5685394" y="5468413"/>
                  <a:pt x="5685992" y="5461186"/>
                  <a:pt x="5678327" y="5454412"/>
                </a:cubicBezTo>
                <a:lnTo>
                  <a:pt x="5677140" y="5453823"/>
                </a:lnTo>
                <a:lnTo>
                  <a:pt x="5673887" y="5456023"/>
                </a:lnTo>
                <a:lnTo>
                  <a:pt x="5668198" y="5456346"/>
                </a:lnTo>
                <a:lnTo>
                  <a:pt x="5653664" y="5453106"/>
                </a:lnTo>
                <a:lnTo>
                  <a:pt x="5648366" y="5451209"/>
                </a:lnTo>
                <a:cubicBezTo>
                  <a:pt x="5644655" y="5450154"/>
                  <a:pt x="5642109" y="5449779"/>
                  <a:pt x="5640260" y="5449878"/>
                </a:cubicBezTo>
                <a:lnTo>
                  <a:pt x="5640006" y="5450061"/>
                </a:lnTo>
                <a:lnTo>
                  <a:pt x="5632515" y="5448391"/>
                </a:lnTo>
                <a:cubicBezTo>
                  <a:pt x="5619998" y="5445077"/>
                  <a:pt x="5607933" y="5441385"/>
                  <a:pt x="5596539" y="5437486"/>
                </a:cubicBezTo>
                <a:cubicBezTo>
                  <a:pt x="5583544" y="5447920"/>
                  <a:pt x="5543214" y="5426318"/>
                  <a:pt x="5542416" y="5449938"/>
                </a:cubicBezTo>
                <a:cubicBezTo>
                  <a:pt x="5526882" y="5445355"/>
                  <a:pt x="5519529" y="5434267"/>
                  <a:pt x="5521246" y="5450133"/>
                </a:cubicBezTo>
                <a:cubicBezTo>
                  <a:pt x="5516029" y="5449054"/>
                  <a:pt x="5512471" y="5449786"/>
                  <a:pt x="5509658" y="5451392"/>
                </a:cubicBezTo>
                <a:lnTo>
                  <a:pt x="5508753" y="5452216"/>
                </a:lnTo>
                <a:lnTo>
                  <a:pt x="5469291" y="5441993"/>
                </a:lnTo>
                <a:lnTo>
                  <a:pt x="5447375" y="5432879"/>
                </a:lnTo>
                <a:lnTo>
                  <a:pt x="5435760" y="5429360"/>
                </a:lnTo>
                <a:lnTo>
                  <a:pt x="5433081" y="5425914"/>
                </a:lnTo>
                <a:cubicBezTo>
                  <a:pt x="5429853" y="5423556"/>
                  <a:pt x="5424794" y="5421926"/>
                  <a:pt x="5415630" y="5421963"/>
                </a:cubicBezTo>
                <a:lnTo>
                  <a:pt x="5413399" y="5422434"/>
                </a:lnTo>
                <a:lnTo>
                  <a:pt x="5399853" y="5415736"/>
                </a:lnTo>
                <a:cubicBezTo>
                  <a:pt x="5395637" y="5412982"/>
                  <a:pt x="5392091" y="5409780"/>
                  <a:pt x="5389520" y="5405967"/>
                </a:cubicBezTo>
                <a:cubicBezTo>
                  <a:pt x="5335580" y="5415065"/>
                  <a:pt x="5292600" y="5391357"/>
                  <a:pt x="5237937" y="5385377"/>
                </a:cubicBezTo>
                <a:cubicBezTo>
                  <a:pt x="5207993" y="5376752"/>
                  <a:pt x="5126456" y="5381084"/>
                  <a:pt x="5119496" y="5352643"/>
                </a:cubicBezTo>
                <a:cubicBezTo>
                  <a:pt x="5080107" y="5344358"/>
                  <a:pt x="5054089" y="5342197"/>
                  <a:pt x="5001601" y="5335667"/>
                </a:cubicBezTo>
                <a:cubicBezTo>
                  <a:pt x="4950440" y="5305462"/>
                  <a:pt x="4862311" y="5312335"/>
                  <a:pt x="4801046" y="5292281"/>
                </a:cubicBezTo>
                <a:cubicBezTo>
                  <a:pt x="4760767" y="5309390"/>
                  <a:pt x="4784753" y="5291346"/>
                  <a:pt x="4747748" y="5289636"/>
                </a:cubicBezTo>
                <a:cubicBezTo>
                  <a:pt x="4762748" y="5270206"/>
                  <a:pt x="4701198" y="5294183"/>
                  <a:pt x="4705062" y="5270079"/>
                </a:cubicBezTo>
                <a:cubicBezTo>
                  <a:pt x="4698206" y="5270532"/>
                  <a:pt x="4691442" y="5271728"/>
                  <a:pt x="4684625" y="5273113"/>
                </a:cubicBezTo>
                <a:lnTo>
                  <a:pt x="4681053" y="5273825"/>
                </a:lnTo>
                <a:lnTo>
                  <a:pt x="4667771" y="5272561"/>
                </a:lnTo>
                <a:lnTo>
                  <a:pt x="4662767" y="5277347"/>
                </a:lnTo>
                <a:lnTo>
                  <a:pt x="4641874" y="5279132"/>
                </a:lnTo>
                <a:cubicBezTo>
                  <a:pt x="4634243" y="5279004"/>
                  <a:pt x="4626260" y="5277939"/>
                  <a:pt x="4617779" y="5275371"/>
                </a:cubicBezTo>
                <a:cubicBezTo>
                  <a:pt x="4598555" y="5262359"/>
                  <a:pt x="4562195" y="5268321"/>
                  <a:pt x="4532041" y="5262571"/>
                </a:cubicBezTo>
                <a:lnTo>
                  <a:pt x="4518829" y="5257331"/>
                </a:lnTo>
                <a:lnTo>
                  <a:pt x="4472184" y="5254623"/>
                </a:lnTo>
                <a:cubicBezTo>
                  <a:pt x="4459012" y="5253412"/>
                  <a:pt x="4445463" y="5251669"/>
                  <a:pt x="4431409" y="5248968"/>
                </a:cubicBezTo>
                <a:lnTo>
                  <a:pt x="4405730" y="5242275"/>
                </a:lnTo>
                <a:lnTo>
                  <a:pt x="4398381" y="5243052"/>
                </a:lnTo>
                <a:cubicBezTo>
                  <a:pt x="4386449" y="5240842"/>
                  <a:pt x="4372252" y="5231428"/>
                  <a:pt x="4371649" y="5239888"/>
                </a:cubicBezTo>
                <a:lnTo>
                  <a:pt x="4358886" y="5234795"/>
                </a:lnTo>
                <a:lnTo>
                  <a:pt x="4343991" y="5239146"/>
                </a:lnTo>
                <a:cubicBezTo>
                  <a:pt x="4342160" y="5240427"/>
                  <a:pt x="4340669" y="5241867"/>
                  <a:pt x="4339562" y="5243414"/>
                </a:cubicBezTo>
                <a:lnTo>
                  <a:pt x="4321286" y="5238121"/>
                </a:lnTo>
                <a:lnTo>
                  <a:pt x="4304714" y="5240253"/>
                </a:lnTo>
                <a:lnTo>
                  <a:pt x="4292026" y="5234939"/>
                </a:lnTo>
                <a:lnTo>
                  <a:pt x="4286278" y="5234703"/>
                </a:lnTo>
                <a:lnTo>
                  <a:pt x="4271843" y="5234718"/>
                </a:lnTo>
                <a:cubicBezTo>
                  <a:pt x="4264335" y="5235163"/>
                  <a:pt x="4255896" y="5235803"/>
                  <a:pt x="4246654" y="5235901"/>
                </a:cubicBezTo>
                <a:lnTo>
                  <a:pt x="4239016" y="5235376"/>
                </a:lnTo>
                <a:lnTo>
                  <a:pt x="4220827" y="5240574"/>
                </a:lnTo>
                <a:cubicBezTo>
                  <a:pt x="4207542" y="5244578"/>
                  <a:pt x="4197250" y="5247055"/>
                  <a:pt x="4187718" y="5242092"/>
                </a:cubicBezTo>
                <a:cubicBezTo>
                  <a:pt x="4168223" y="5246878"/>
                  <a:pt x="4150621" y="5266466"/>
                  <a:pt x="4126557" y="5256449"/>
                </a:cubicBezTo>
                <a:cubicBezTo>
                  <a:pt x="4131887" y="5267539"/>
                  <a:pt x="4097973" y="5252921"/>
                  <a:pt x="4091247" y="5262278"/>
                </a:cubicBezTo>
                <a:cubicBezTo>
                  <a:pt x="4087295" y="5270061"/>
                  <a:pt x="4076085" y="5267439"/>
                  <a:pt x="4066683" y="5268982"/>
                </a:cubicBezTo>
                <a:cubicBezTo>
                  <a:pt x="4058472" y="5276231"/>
                  <a:pt x="4012988" y="5276524"/>
                  <a:pt x="3998089" y="5272801"/>
                </a:cubicBezTo>
                <a:cubicBezTo>
                  <a:pt x="3957293" y="5257428"/>
                  <a:pt x="3914679" y="5285025"/>
                  <a:pt x="3881853" y="5273593"/>
                </a:cubicBezTo>
                <a:cubicBezTo>
                  <a:pt x="3872698" y="5272881"/>
                  <a:pt x="3864806" y="5273518"/>
                  <a:pt x="3857744" y="5274992"/>
                </a:cubicBezTo>
                <a:lnTo>
                  <a:pt x="3839551" y="5281090"/>
                </a:lnTo>
                <a:lnTo>
                  <a:pt x="3837537" y="5286771"/>
                </a:lnTo>
                <a:lnTo>
                  <a:pt x="3824683" y="5288326"/>
                </a:lnTo>
                <a:lnTo>
                  <a:pt x="3821794" y="5289763"/>
                </a:lnTo>
                <a:cubicBezTo>
                  <a:pt x="3816288" y="5292529"/>
                  <a:pt x="3810733" y="5295104"/>
                  <a:pt x="3804690" y="5296977"/>
                </a:cubicBezTo>
                <a:cubicBezTo>
                  <a:pt x="3795266" y="5272832"/>
                  <a:pt x="3751743" y="5308922"/>
                  <a:pt x="3755041" y="5286973"/>
                </a:cubicBezTo>
                <a:cubicBezTo>
                  <a:pt x="3720203" y="5293060"/>
                  <a:pt x="3732482" y="5270571"/>
                  <a:pt x="3704762" y="5295563"/>
                </a:cubicBezTo>
                <a:cubicBezTo>
                  <a:pt x="3637817" y="5288966"/>
                  <a:pt x="3560727" y="5314057"/>
                  <a:pt x="3497584" y="5295519"/>
                </a:cubicBezTo>
                <a:cubicBezTo>
                  <a:pt x="3511130" y="5304942"/>
                  <a:pt x="3477973" y="5318025"/>
                  <a:pt x="3458496" y="5316179"/>
                </a:cubicBezTo>
                <a:cubicBezTo>
                  <a:pt x="3417933" y="5316399"/>
                  <a:pt x="3316199" y="5298099"/>
                  <a:pt x="3254204" y="5296839"/>
                </a:cubicBezTo>
                <a:cubicBezTo>
                  <a:pt x="3200880" y="5302485"/>
                  <a:pt x="3229929" y="5295584"/>
                  <a:pt x="3185377" y="5315679"/>
                </a:cubicBezTo>
                <a:cubicBezTo>
                  <a:pt x="3180970" y="5312524"/>
                  <a:pt x="3144223" y="5310167"/>
                  <a:pt x="3138878" y="5308383"/>
                </a:cubicBezTo>
                <a:lnTo>
                  <a:pt x="3101673" y="5301204"/>
                </a:lnTo>
                <a:lnTo>
                  <a:pt x="3071638" y="5298594"/>
                </a:lnTo>
                <a:cubicBezTo>
                  <a:pt x="3063259" y="5300547"/>
                  <a:pt x="3057747" y="5300029"/>
                  <a:pt x="3053518" y="5298419"/>
                </a:cubicBezTo>
                <a:lnTo>
                  <a:pt x="3049209" y="5295645"/>
                </a:lnTo>
                <a:lnTo>
                  <a:pt x="3011678" y="5290430"/>
                </a:lnTo>
                <a:lnTo>
                  <a:pt x="3007273" y="5291804"/>
                </a:lnTo>
                <a:lnTo>
                  <a:pt x="2969616" y="5289775"/>
                </a:lnTo>
                <a:cubicBezTo>
                  <a:pt x="2967901" y="5291919"/>
                  <a:pt x="2965033" y="5293372"/>
                  <a:pt x="2959671" y="5293419"/>
                </a:cubicBezTo>
                <a:cubicBezTo>
                  <a:pt x="2969778" y="5308421"/>
                  <a:pt x="2957077" y="5299224"/>
                  <a:pt x="2940370" y="5298037"/>
                </a:cubicBezTo>
                <a:cubicBezTo>
                  <a:pt x="2952343" y="5321071"/>
                  <a:pt x="2903756" y="5308593"/>
                  <a:pt x="2897455" y="5321415"/>
                </a:cubicBezTo>
                <a:cubicBezTo>
                  <a:pt x="2884914" y="5320025"/>
                  <a:pt x="2871868" y="5318973"/>
                  <a:pt x="2858612" y="5318386"/>
                </a:cubicBezTo>
                <a:lnTo>
                  <a:pt x="2850847" y="5318336"/>
                </a:lnTo>
                <a:cubicBezTo>
                  <a:pt x="2850802" y="5318412"/>
                  <a:pt x="2850758" y="5318489"/>
                  <a:pt x="2850713" y="5318566"/>
                </a:cubicBezTo>
                <a:cubicBezTo>
                  <a:pt x="2849071" y="5319049"/>
                  <a:pt x="2846535" y="5319218"/>
                  <a:pt x="2842565" y="5318974"/>
                </a:cubicBezTo>
                <a:lnTo>
                  <a:pt x="2836689" y="5318244"/>
                </a:lnTo>
                <a:lnTo>
                  <a:pt x="2821624" y="5318147"/>
                </a:lnTo>
                <a:lnTo>
                  <a:pt x="2816581" y="5319651"/>
                </a:lnTo>
                <a:lnTo>
                  <a:pt x="2814783" y="5322463"/>
                </a:lnTo>
                <a:lnTo>
                  <a:pt x="2813379" y="5322140"/>
                </a:lnTo>
                <a:cubicBezTo>
                  <a:pt x="2802709" y="5317184"/>
                  <a:pt x="2799370" y="5310064"/>
                  <a:pt x="2785957" y="5329779"/>
                </a:cubicBezTo>
                <a:cubicBezTo>
                  <a:pt x="2761532" y="5321742"/>
                  <a:pt x="2756836" y="5333761"/>
                  <a:pt x="2723518" y="5338101"/>
                </a:cubicBezTo>
                <a:cubicBezTo>
                  <a:pt x="2709522" y="5330511"/>
                  <a:pt x="2698336" y="5333270"/>
                  <a:pt x="2687427" y="5339308"/>
                </a:cubicBezTo>
                <a:cubicBezTo>
                  <a:pt x="2654941" y="5335853"/>
                  <a:pt x="2625399" y="5344352"/>
                  <a:pt x="2588930" y="5346504"/>
                </a:cubicBezTo>
                <a:cubicBezTo>
                  <a:pt x="2549402" y="5336705"/>
                  <a:pt x="2529317" y="5354466"/>
                  <a:pt x="2490342" y="5356688"/>
                </a:cubicBezTo>
                <a:cubicBezTo>
                  <a:pt x="2456446" y="5339697"/>
                  <a:pt x="2462590" y="5371614"/>
                  <a:pt x="2442656" y="5378373"/>
                </a:cubicBezTo>
                <a:lnTo>
                  <a:pt x="2437016" y="5378997"/>
                </a:lnTo>
                <a:lnTo>
                  <a:pt x="2422272" y="5376524"/>
                </a:lnTo>
                <a:lnTo>
                  <a:pt x="2416836" y="5374904"/>
                </a:lnTo>
                <a:cubicBezTo>
                  <a:pt x="2413051" y="5374047"/>
                  <a:pt x="2410484" y="5373805"/>
                  <a:pt x="2408651" y="5374002"/>
                </a:cubicBezTo>
                <a:lnTo>
                  <a:pt x="2408415" y="5374199"/>
                </a:lnTo>
                <a:lnTo>
                  <a:pt x="2400815" y="5372924"/>
                </a:lnTo>
                <a:cubicBezTo>
                  <a:pt x="2388069" y="5370271"/>
                  <a:pt x="2375744" y="5367214"/>
                  <a:pt x="2364067" y="5363916"/>
                </a:cubicBezTo>
                <a:cubicBezTo>
                  <a:pt x="2352019" y="5375037"/>
                  <a:pt x="2310029" y="5355562"/>
                  <a:pt x="2311247" y="5379223"/>
                </a:cubicBezTo>
                <a:cubicBezTo>
                  <a:pt x="2295391" y="5375459"/>
                  <a:pt x="2287126" y="5364760"/>
                  <a:pt x="2290188" y="5380535"/>
                </a:cubicBezTo>
                <a:cubicBezTo>
                  <a:pt x="2284902" y="5379730"/>
                  <a:pt x="2281422" y="5380650"/>
                  <a:pt x="2278760" y="5382406"/>
                </a:cubicBezTo>
                <a:lnTo>
                  <a:pt x="2277929" y="5383278"/>
                </a:lnTo>
                <a:lnTo>
                  <a:pt x="2242720" y="5374533"/>
                </a:lnTo>
                <a:lnTo>
                  <a:pt x="2237766" y="5375135"/>
                </a:lnTo>
                <a:lnTo>
                  <a:pt x="2215171" y="5367180"/>
                </a:lnTo>
                <a:lnTo>
                  <a:pt x="2203308" y="5364272"/>
                </a:lnTo>
                <a:lnTo>
                  <a:pt x="2200349" y="5360969"/>
                </a:lnTo>
                <a:cubicBezTo>
                  <a:pt x="2196931" y="5358779"/>
                  <a:pt x="2191757" y="5357418"/>
                  <a:pt x="2182639" y="5357939"/>
                </a:cubicBezTo>
                <a:lnTo>
                  <a:pt x="2180456" y="5358525"/>
                </a:lnTo>
                <a:lnTo>
                  <a:pt x="2166399" y="5352543"/>
                </a:lnTo>
                <a:cubicBezTo>
                  <a:pt x="2161969" y="5350011"/>
                  <a:pt x="2158166" y="5346997"/>
                  <a:pt x="2155279" y="5343320"/>
                </a:cubicBezTo>
                <a:cubicBezTo>
                  <a:pt x="2102354" y="5355262"/>
                  <a:pt x="2057543" y="5333823"/>
                  <a:pt x="2002613" y="5330726"/>
                </a:cubicBezTo>
                <a:cubicBezTo>
                  <a:pt x="1942330" y="5319731"/>
                  <a:pt x="1861746" y="5297679"/>
                  <a:pt x="1821825" y="5291472"/>
                </a:cubicBezTo>
                <a:cubicBezTo>
                  <a:pt x="1803546" y="5286648"/>
                  <a:pt x="1711733" y="5282438"/>
                  <a:pt x="1720721" y="5293484"/>
                </a:cubicBezTo>
                <a:cubicBezTo>
                  <a:pt x="1667212" y="5265981"/>
                  <a:pt x="1633016" y="5281032"/>
                  <a:pt x="1570313" y="5264210"/>
                </a:cubicBezTo>
                <a:cubicBezTo>
                  <a:pt x="1531674" y="5283444"/>
                  <a:pt x="1543422" y="5260603"/>
                  <a:pt x="1506438" y="5260847"/>
                </a:cubicBezTo>
                <a:cubicBezTo>
                  <a:pt x="1485083" y="5258087"/>
                  <a:pt x="1471128" y="5249703"/>
                  <a:pt x="1459837" y="5247653"/>
                </a:cubicBezTo>
                <a:lnTo>
                  <a:pt x="1438689" y="5248553"/>
                </a:lnTo>
                <a:lnTo>
                  <a:pt x="1425361" y="5247991"/>
                </a:lnTo>
                <a:lnTo>
                  <a:pt x="1420783" y="5253040"/>
                </a:lnTo>
                <a:lnTo>
                  <a:pt x="1400135" y="5255927"/>
                </a:lnTo>
                <a:cubicBezTo>
                  <a:pt x="1373565" y="5253054"/>
                  <a:pt x="1296003" y="5240364"/>
                  <a:pt x="1261360" y="5235803"/>
                </a:cubicBezTo>
                <a:cubicBezTo>
                  <a:pt x="1248435" y="5229929"/>
                  <a:pt x="1203652" y="5223011"/>
                  <a:pt x="1192275" y="5228564"/>
                </a:cubicBezTo>
                <a:cubicBezTo>
                  <a:pt x="1182340" y="5228536"/>
                  <a:pt x="1172533" y="5224286"/>
                  <a:pt x="1165093" y="5231015"/>
                </a:cubicBezTo>
                <a:cubicBezTo>
                  <a:pt x="1154213" y="5238795"/>
                  <a:pt x="1127605" y="5219618"/>
                  <a:pt x="1127765" y="5230940"/>
                </a:cubicBezTo>
                <a:cubicBezTo>
                  <a:pt x="1108724" y="5217668"/>
                  <a:pt x="1082488" y="5233396"/>
                  <a:pt x="1061159" y="5234834"/>
                </a:cubicBezTo>
                <a:cubicBezTo>
                  <a:pt x="1046983" y="5222442"/>
                  <a:pt x="1016217" y="5237680"/>
                  <a:pt x="972937" y="5233065"/>
                </a:cubicBezTo>
                <a:cubicBezTo>
                  <a:pt x="939888" y="5228513"/>
                  <a:pt x="905779" y="5219380"/>
                  <a:pt x="862867" y="5207522"/>
                </a:cubicBezTo>
                <a:cubicBezTo>
                  <a:pt x="812436" y="5178795"/>
                  <a:pt x="761812" y="5172745"/>
                  <a:pt x="715464" y="5161912"/>
                </a:cubicBezTo>
                <a:cubicBezTo>
                  <a:pt x="662499" y="5152035"/>
                  <a:pt x="692593" y="5181401"/>
                  <a:pt x="630248" y="5152128"/>
                </a:cubicBezTo>
                <a:cubicBezTo>
                  <a:pt x="621180" y="5159682"/>
                  <a:pt x="612603" y="5158955"/>
                  <a:pt x="599181" y="5152969"/>
                </a:cubicBezTo>
                <a:cubicBezTo>
                  <a:pt x="573307" y="5148806"/>
                  <a:pt x="570686" y="5170495"/>
                  <a:pt x="547181" y="5154111"/>
                </a:cubicBezTo>
                <a:cubicBezTo>
                  <a:pt x="549410" y="5166246"/>
                  <a:pt x="496844" y="5152022"/>
                  <a:pt x="506290" y="5165583"/>
                </a:cubicBezTo>
                <a:cubicBezTo>
                  <a:pt x="485788" y="5162904"/>
                  <a:pt x="440249" y="5140832"/>
                  <a:pt x="424170" y="5138037"/>
                </a:cubicBezTo>
                <a:close/>
                <a:moveTo>
                  <a:pt x="0" y="1"/>
                </a:moveTo>
                <a:lnTo>
                  <a:pt x="8566207" y="1"/>
                </a:lnTo>
                <a:lnTo>
                  <a:pt x="8580495" y="6325"/>
                </a:lnTo>
                <a:cubicBezTo>
                  <a:pt x="8596450" y="-2564"/>
                  <a:pt x="8595265" y="32752"/>
                  <a:pt x="8623441" y="22251"/>
                </a:cubicBezTo>
                <a:cubicBezTo>
                  <a:pt x="8636141" y="23328"/>
                  <a:pt x="8634367" y="8204"/>
                  <a:pt x="8656693" y="12785"/>
                </a:cubicBezTo>
                <a:cubicBezTo>
                  <a:pt x="8700150" y="13"/>
                  <a:pt x="8728803" y="25903"/>
                  <a:pt x="8760926" y="28552"/>
                </a:cubicBezTo>
                <a:cubicBezTo>
                  <a:pt x="8796379" y="33892"/>
                  <a:pt x="8767843" y="35157"/>
                  <a:pt x="8818432" y="25135"/>
                </a:cubicBezTo>
                <a:cubicBezTo>
                  <a:pt x="8835233" y="31594"/>
                  <a:pt x="8854495" y="41940"/>
                  <a:pt x="8865264" y="49656"/>
                </a:cubicBezTo>
                <a:cubicBezTo>
                  <a:pt x="8857890" y="60263"/>
                  <a:pt x="8895296" y="61476"/>
                  <a:pt x="8883048" y="71429"/>
                </a:cubicBezTo>
                <a:cubicBezTo>
                  <a:pt x="8889978" y="84293"/>
                  <a:pt x="8901886" y="68582"/>
                  <a:pt x="8909255" y="80078"/>
                </a:cubicBezTo>
                <a:cubicBezTo>
                  <a:pt x="8919916" y="81887"/>
                  <a:pt x="8934174" y="78230"/>
                  <a:pt x="8947015" y="82283"/>
                </a:cubicBezTo>
                <a:cubicBezTo>
                  <a:pt x="8966581" y="79993"/>
                  <a:pt x="8965299" y="92691"/>
                  <a:pt x="8986296" y="104392"/>
                </a:cubicBezTo>
                <a:cubicBezTo>
                  <a:pt x="8998619" y="100189"/>
                  <a:pt x="9005185" y="105378"/>
                  <a:pt x="9010342" y="113680"/>
                </a:cubicBezTo>
                <a:cubicBezTo>
                  <a:pt x="9033677" y="117644"/>
                  <a:pt x="9050566" y="132521"/>
                  <a:pt x="9074515" y="142811"/>
                </a:cubicBezTo>
                <a:cubicBezTo>
                  <a:pt x="9104989" y="142213"/>
                  <a:pt x="9112015" y="163935"/>
                  <a:pt x="9137640" y="174857"/>
                </a:cubicBezTo>
                <a:cubicBezTo>
                  <a:pt x="9156929" y="185799"/>
                  <a:pt x="9176414" y="202560"/>
                  <a:pt x="9190250" y="208462"/>
                </a:cubicBezTo>
                <a:lnTo>
                  <a:pt x="9220655" y="210269"/>
                </a:lnTo>
                <a:cubicBezTo>
                  <a:pt x="9224695" y="223750"/>
                  <a:pt x="9260439" y="214336"/>
                  <a:pt x="9250811" y="236979"/>
                </a:cubicBezTo>
                <a:cubicBezTo>
                  <a:pt x="9262973" y="236901"/>
                  <a:pt x="9272562" y="228397"/>
                  <a:pt x="9264615" y="242987"/>
                </a:cubicBezTo>
                <a:cubicBezTo>
                  <a:pt x="9268503" y="243398"/>
                  <a:pt x="9270522" y="245072"/>
                  <a:pt x="9271677" y="247371"/>
                </a:cubicBezTo>
                <a:cubicBezTo>
                  <a:pt x="9277419" y="248183"/>
                  <a:pt x="9288867" y="248375"/>
                  <a:pt x="9299065" y="247855"/>
                </a:cubicBezTo>
                <a:lnTo>
                  <a:pt x="9332868" y="244249"/>
                </a:lnTo>
                <a:cubicBezTo>
                  <a:pt x="9336002" y="242898"/>
                  <a:pt x="9340020" y="242743"/>
                  <a:pt x="9346015" y="245298"/>
                </a:cubicBezTo>
                <a:lnTo>
                  <a:pt x="9347277" y="246358"/>
                </a:lnTo>
                <a:lnTo>
                  <a:pt x="9387287" y="236666"/>
                </a:lnTo>
                <a:cubicBezTo>
                  <a:pt x="9391235" y="235211"/>
                  <a:pt x="9412590" y="236679"/>
                  <a:pt x="9415916" y="233766"/>
                </a:cubicBezTo>
                <a:cubicBezTo>
                  <a:pt x="9447394" y="257241"/>
                  <a:pt x="9471660" y="239495"/>
                  <a:pt x="9510093" y="248856"/>
                </a:cubicBezTo>
                <a:cubicBezTo>
                  <a:pt x="9555096" y="251770"/>
                  <a:pt x="9610638" y="251812"/>
                  <a:pt x="9640041" y="254782"/>
                </a:cubicBezTo>
                <a:cubicBezTo>
                  <a:pt x="9694482" y="260083"/>
                  <a:pt x="9729092" y="265495"/>
                  <a:pt x="9762595" y="273598"/>
                </a:cubicBezTo>
                <a:cubicBezTo>
                  <a:pt x="9781666" y="300921"/>
                  <a:pt x="9780748" y="280723"/>
                  <a:pt x="9805759" y="289280"/>
                </a:cubicBezTo>
                <a:cubicBezTo>
                  <a:pt x="9804269" y="266709"/>
                  <a:pt x="9869649" y="320524"/>
                  <a:pt x="9877476" y="296578"/>
                </a:cubicBezTo>
                <a:cubicBezTo>
                  <a:pt x="9881780" y="298894"/>
                  <a:pt x="9885702" y="301892"/>
                  <a:pt x="9889580" y="305081"/>
                </a:cubicBezTo>
                <a:lnTo>
                  <a:pt x="9891616" y="306739"/>
                </a:lnTo>
                <a:lnTo>
                  <a:pt x="9900873" y="309194"/>
                </a:lnTo>
                <a:lnTo>
                  <a:pt x="9902100" y="315114"/>
                </a:lnTo>
                <a:lnTo>
                  <a:pt x="9915042" y="322554"/>
                </a:lnTo>
                <a:cubicBezTo>
                  <a:pt x="9920101" y="324533"/>
                  <a:pt x="9925796" y="325716"/>
                  <a:pt x="9932465" y="325613"/>
                </a:cubicBezTo>
                <a:cubicBezTo>
                  <a:pt x="9956735" y="316194"/>
                  <a:pt x="9986500" y="347179"/>
                  <a:pt x="10016712" y="334288"/>
                </a:cubicBezTo>
                <a:cubicBezTo>
                  <a:pt x="10027669" y="331507"/>
                  <a:pt x="10060637" y="334882"/>
                  <a:pt x="10066292" y="342820"/>
                </a:cubicBezTo>
                <a:cubicBezTo>
                  <a:pt x="10073046" y="345028"/>
                  <a:pt x="10081283" y="343118"/>
                  <a:pt x="10083830" y="351309"/>
                </a:cubicBezTo>
                <a:cubicBezTo>
                  <a:pt x="10088320" y="361292"/>
                  <a:pt x="10113512" y="348705"/>
                  <a:pt x="10109192" y="359635"/>
                </a:cubicBezTo>
                <a:cubicBezTo>
                  <a:pt x="10127052" y="351064"/>
                  <a:pt x="10139009" y="372201"/>
                  <a:pt x="10152949" y="378393"/>
                </a:cubicBezTo>
                <a:cubicBezTo>
                  <a:pt x="10167179" y="369581"/>
                  <a:pt x="10185926" y="377139"/>
                  <a:pt x="10217015" y="382407"/>
                </a:cubicBezTo>
                <a:cubicBezTo>
                  <a:pt x="10232710" y="372150"/>
                  <a:pt x="10234405" y="400236"/>
                  <a:pt x="10263104" y="387329"/>
                </a:cubicBezTo>
                <a:cubicBezTo>
                  <a:pt x="10277138" y="387333"/>
                  <a:pt x="10293605" y="396852"/>
                  <a:pt x="10318870" y="396554"/>
                </a:cubicBezTo>
                <a:cubicBezTo>
                  <a:pt x="10363783" y="380077"/>
                  <a:pt x="10379208" y="385607"/>
                  <a:pt x="10414695" y="385544"/>
                </a:cubicBezTo>
                <a:cubicBezTo>
                  <a:pt x="10454315" y="387894"/>
                  <a:pt x="10422969" y="409565"/>
                  <a:pt x="10476169" y="395241"/>
                </a:cubicBezTo>
                <a:cubicBezTo>
                  <a:pt x="10479514" y="404597"/>
                  <a:pt x="10485606" y="405823"/>
                  <a:pt x="10496942" y="403045"/>
                </a:cubicBezTo>
                <a:cubicBezTo>
                  <a:pt x="10516050" y="404835"/>
                  <a:pt x="10509763" y="426432"/>
                  <a:pt x="10531810" y="415850"/>
                </a:cubicBezTo>
                <a:cubicBezTo>
                  <a:pt x="10525784" y="427103"/>
                  <a:pt x="10566751" y="425153"/>
                  <a:pt x="10555295" y="436163"/>
                </a:cubicBezTo>
                <a:cubicBezTo>
                  <a:pt x="10563894" y="440449"/>
                  <a:pt x="10579000" y="435050"/>
                  <a:pt x="10590465" y="434499"/>
                </a:cubicBezTo>
                <a:lnTo>
                  <a:pt x="10624082" y="432854"/>
                </a:lnTo>
                <a:lnTo>
                  <a:pt x="10650274" y="426692"/>
                </a:lnTo>
                <a:lnTo>
                  <a:pt x="10679600" y="425001"/>
                </a:lnTo>
                <a:cubicBezTo>
                  <a:pt x="10690906" y="436538"/>
                  <a:pt x="10711798" y="418711"/>
                  <a:pt x="10743440" y="420137"/>
                </a:cubicBezTo>
                <a:cubicBezTo>
                  <a:pt x="10755757" y="433383"/>
                  <a:pt x="10764779" y="420940"/>
                  <a:pt x="10788958" y="439490"/>
                </a:cubicBezTo>
                <a:cubicBezTo>
                  <a:pt x="10790141" y="438044"/>
                  <a:pt x="10791575" y="436742"/>
                  <a:pt x="10793215" y="435623"/>
                </a:cubicBezTo>
                <a:cubicBezTo>
                  <a:pt x="10802745" y="429122"/>
                  <a:pt x="10817024" y="430102"/>
                  <a:pt x="10825107" y="437813"/>
                </a:cubicBezTo>
                <a:cubicBezTo>
                  <a:pt x="10864000" y="463233"/>
                  <a:pt x="10894006" y="454973"/>
                  <a:pt x="10928403" y="462494"/>
                </a:cubicBezTo>
                <a:cubicBezTo>
                  <a:pt x="10967490" y="468543"/>
                  <a:pt x="10950288" y="451529"/>
                  <a:pt x="10997825" y="476604"/>
                </a:cubicBezTo>
                <a:cubicBezTo>
                  <a:pt x="11003717" y="468233"/>
                  <a:pt x="11009973" y="468325"/>
                  <a:pt x="11020180" y="473402"/>
                </a:cubicBezTo>
                <a:cubicBezTo>
                  <a:pt x="11039218" y="475682"/>
                  <a:pt x="11039233" y="453416"/>
                  <a:pt x="11057619" y="468313"/>
                </a:cubicBezTo>
                <a:cubicBezTo>
                  <a:pt x="11054960" y="456133"/>
                  <a:pt x="11094137" y="466636"/>
                  <a:pt x="11086145" y="453550"/>
                </a:cubicBezTo>
                <a:cubicBezTo>
                  <a:pt x="11099304" y="443716"/>
                  <a:pt x="11104259" y="462063"/>
                  <a:pt x="11117235" y="453639"/>
                </a:cubicBezTo>
                <a:cubicBezTo>
                  <a:pt x="11129084" y="455268"/>
                  <a:pt x="11142094" y="452520"/>
                  <a:pt x="11157240" y="452736"/>
                </a:cubicBezTo>
                <a:cubicBezTo>
                  <a:pt x="11176367" y="460954"/>
                  <a:pt x="11180975" y="459313"/>
                  <a:pt x="11208113" y="454938"/>
                </a:cubicBezTo>
                <a:cubicBezTo>
                  <a:pt x="11218869" y="462688"/>
                  <a:pt x="11228070" y="459893"/>
                  <a:pt x="11237272" y="453759"/>
                </a:cubicBezTo>
                <a:cubicBezTo>
                  <a:pt x="11263210" y="457321"/>
                  <a:pt x="11287590" y="448707"/>
                  <a:pt x="11317118" y="446565"/>
                </a:cubicBezTo>
                <a:cubicBezTo>
                  <a:pt x="11348294" y="456600"/>
                  <a:pt x="11365692" y="438539"/>
                  <a:pt x="11397244" y="436328"/>
                </a:cubicBezTo>
                <a:cubicBezTo>
                  <a:pt x="11430655" y="434974"/>
                  <a:pt x="11419244" y="410859"/>
                  <a:pt x="11445551" y="413161"/>
                </a:cubicBezTo>
                <a:cubicBezTo>
                  <a:pt x="11487482" y="431762"/>
                  <a:pt x="11445376" y="398242"/>
                  <a:pt x="11511323" y="406594"/>
                </a:cubicBezTo>
                <a:cubicBezTo>
                  <a:pt x="11536725" y="407483"/>
                  <a:pt x="11575643" y="413680"/>
                  <a:pt x="11597961" y="418494"/>
                </a:cubicBezTo>
                <a:cubicBezTo>
                  <a:pt x="11639085" y="409038"/>
                  <a:pt x="11615701" y="437546"/>
                  <a:pt x="11645230" y="435478"/>
                </a:cubicBezTo>
                <a:cubicBezTo>
                  <a:pt x="11669338" y="423894"/>
                  <a:pt x="11677700" y="434234"/>
                  <a:pt x="11705300" y="426891"/>
                </a:cubicBezTo>
                <a:cubicBezTo>
                  <a:pt x="11713932" y="447476"/>
                  <a:pt x="11731056" y="425554"/>
                  <a:pt x="11741537" y="431597"/>
                </a:cubicBezTo>
                <a:cubicBezTo>
                  <a:pt x="11759214" y="408416"/>
                  <a:pt x="11789606" y="440304"/>
                  <a:pt x="11807360" y="440354"/>
                </a:cubicBezTo>
                <a:cubicBezTo>
                  <a:pt x="11837349" y="436802"/>
                  <a:pt x="11863234" y="427342"/>
                  <a:pt x="11879039" y="451064"/>
                </a:cubicBezTo>
                <a:cubicBezTo>
                  <a:pt x="11900042" y="450060"/>
                  <a:pt x="11907251" y="444749"/>
                  <a:pt x="11926320" y="448453"/>
                </a:cubicBezTo>
                <a:cubicBezTo>
                  <a:pt x="11947469" y="458311"/>
                  <a:pt x="11989353" y="463338"/>
                  <a:pt x="12007572" y="469756"/>
                </a:cubicBezTo>
                <a:cubicBezTo>
                  <a:pt x="12033154" y="476583"/>
                  <a:pt x="12062750" y="486163"/>
                  <a:pt x="12079811" y="489415"/>
                </a:cubicBezTo>
                <a:cubicBezTo>
                  <a:pt x="12083484" y="497368"/>
                  <a:pt x="12087992" y="497010"/>
                  <a:pt x="12095813" y="492801"/>
                </a:cubicBezTo>
                <a:cubicBezTo>
                  <a:pt x="12119374" y="491449"/>
                  <a:pt x="12146391" y="502966"/>
                  <a:pt x="12171404" y="515934"/>
                </a:cubicBezTo>
                <a:lnTo>
                  <a:pt x="12191999" y="527050"/>
                </a:lnTo>
                <a:lnTo>
                  <a:pt x="12191999" y="6858001"/>
                </a:lnTo>
                <a:lnTo>
                  <a:pt x="0" y="6858001"/>
                </a:lnTo>
                <a:close/>
                <a:moveTo>
                  <a:pt x="8566205" y="0"/>
                </a:moveTo>
                <a:lnTo>
                  <a:pt x="12192000" y="0"/>
                </a:lnTo>
                <a:lnTo>
                  <a:pt x="12192000" y="527050"/>
                </a:lnTo>
                <a:lnTo>
                  <a:pt x="12191999" y="527050"/>
                </a:lnTo>
                <a:lnTo>
                  <a:pt x="12191999" y="1"/>
                </a:lnTo>
                <a:lnTo>
                  <a:pt x="8566207" y="1"/>
                </a:lnTo>
                <a:close/>
              </a:path>
            </a:pathLst>
          </a:custGeom>
        </p:spPr>
      </p:pic>
      <p:sp>
        <p:nvSpPr>
          <p:cNvPr id="2" name="TextBox 1">
            <a:extLst>
              <a:ext uri="{FF2B5EF4-FFF2-40B4-BE49-F238E27FC236}">
                <a16:creationId xmlns:a16="http://schemas.microsoft.com/office/drawing/2014/main" xmlns="" id="{002F3D7C-13D1-809F-CA9D-84E459991119}"/>
              </a:ext>
            </a:extLst>
          </p:cNvPr>
          <p:cNvSpPr txBox="1"/>
          <p:nvPr/>
        </p:nvSpPr>
        <p:spPr>
          <a:xfrm>
            <a:off x="123568" y="5943600"/>
            <a:ext cx="6314302" cy="523220"/>
          </a:xfrm>
          <a:prstGeom prst="rect">
            <a:avLst/>
          </a:prstGeom>
          <a:noFill/>
        </p:spPr>
        <p:txBody>
          <a:bodyPr wrap="square" rtlCol="0">
            <a:spAutoFit/>
          </a:bodyPr>
          <a:lstStyle/>
          <a:p>
            <a:r>
              <a:rPr lang="en-US" sz="2800" dirty="0"/>
              <a:t>Multi Species Cover Cropping</a:t>
            </a:r>
          </a:p>
        </p:txBody>
      </p:sp>
    </p:spTree>
    <p:extLst>
      <p:ext uri="{BB962C8B-B14F-4D97-AF65-F5344CB8AC3E}">
        <p14:creationId xmlns:p14="http://schemas.microsoft.com/office/powerpoint/2010/main" val="3498375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Bio-Intensive Production</a:t>
            </a:r>
          </a:p>
        </p:txBody>
      </p:sp>
      <p:graphicFrame>
        <p:nvGraphicFramePr>
          <p:cNvPr id="5" name="Content Placeholder 2">
            <a:extLst>
              <a:ext uri="{FF2B5EF4-FFF2-40B4-BE49-F238E27FC236}">
                <a16:creationId xmlns:a16="http://schemas.microsoft.com/office/drawing/2014/main" xmlns="" id="{AB36C680-3CD4-85EE-5109-B5ECAE9242BB}"/>
              </a:ext>
            </a:extLst>
          </p:cNvPr>
          <p:cNvGraphicFramePr>
            <a:graphicFrameLocks noGrp="1"/>
          </p:cNvGraphicFramePr>
          <p:nvPr>
            <p:ph idx="1"/>
            <p:extLst>
              <p:ext uri="{D42A27DB-BD31-4B8C-83A1-F6EECF244321}">
                <p14:modId xmlns:p14="http://schemas.microsoft.com/office/powerpoint/2010/main" val="1768231455"/>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663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2A773CA-28F4-49C2-BFA3-49A5867C7A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5D7C72BA-4476-4E4B-BC37-9A75FD0C595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xmlns="" id="{3009A16D-868B-4145-BBC6-555098537E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3992EB33-38E1-4175-8EE2-9BB8CC159C7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xmlns="" id="{2DCAE5CF-5D29-4779-83E1-BDB64E4F3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2063262"/>
            <a:ext cx="3739279" cy="2661052"/>
          </a:xfrm>
        </p:spPr>
        <p:txBody>
          <a:bodyPr>
            <a:normAutofit/>
          </a:bodyPr>
          <a:lstStyle/>
          <a:p>
            <a:pPr algn="r"/>
            <a:r>
              <a:rPr lang="en-US" sz="4400"/>
              <a:t>High-Efficiency Market Garden</a:t>
            </a:r>
          </a:p>
        </p:txBody>
      </p:sp>
      <p:graphicFrame>
        <p:nvGraphicFramePr>
          <p:cNvPr id="5" name="Content Placeholder 2">
            <a:extLst>
              <a:ext uri="{FF2B5EF4-FFF2-40B4-BE49-F238E27FC236}">
                <a16:creationId xmlns:a16="http://schemas.microsoft.com/office/drawing/2014/main" xmlns="" id="{B1D89902-C627-19E9-BCDB-AD969B81D0C1}"/>
              </a:ext>
            </a:extLst>
          </p:cNvPr>
          <p:cNvGraphicFramePr>
            <a:graphicFrameLocks noGrp="1"/>
          </p:cNvGraphicFramePr>
          <p:nvPr>
            <p:ph idx="1"/>
            <p:extLst>
              <p:ext uri="{D42A27DB-BD31-4B8C-83A1-F6EECF244321}">
                <p14:modId xmlns:p14="http://schemas.microsoft.com/office/powerpoint/2010/main" val="145077782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876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Landscape Fabric</a:t>
            </a:r>
          </a:p>
        </p:txBody>
      </p:sp>
      <p:graphicFrame>
        <p:nvGraphicFramePr>
          <p:cNvPr id="5" name="Content Placeholder 2">
            <a:extLst>
              <a:ext uri="{FF2B5EF4-FFF2-40B4-BE49-F238E27FC236}">
                <a16:creationId xmlns:a16="http://schemas.microsoft.com/office/drawing/2014/main" xmlns="" id="{0540397D-F0E5-20EF-1690-A3750E61C191}"/>
              </a:ext>
            </a:extLst>
          </p:cNvPr>
          <p:cNvGraphicFramePr>
            <a:graphicFrameLocks noGrp="1"/>
          </p:cNvGraphicFramePr>
          <p:nvPr>
            <p:ph idx="1"/>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361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3F705-57BB-8702-7C2A-D0DFE5DB3239}"/>
              </a:ext>
            </a:extLst>
          </p:cNvPr>
          <p:cNvSpPr>
            <a:spLocks noGrp="1"/>
          </p:cNvSpPr>
          <p:nvPr>
            <p:ph type="title"/>
          </p:nvPr>
        </p:nvSpPr>
        <p:spPr>
          <a:xfrm>
            <a:off x="1016000" y="5755341"/>
            <a:ext cx="10160000" cy="884518"/>
          </a:xfrm>
        </p:spPr>
        <p:txBody>
          <a:bodyPr vert="horz" lIns="91440" tIns="45720" rIns="91440" bIns="45720" rtlCol="0" anchor="t">
            <a:normAutofit/>
          </a:bodyPr>
          <a:lstStyle/>
          <a:p>
            <a:pPr algn="ctr"/>
            <a:r>
              <a:rPr lang="en-US" dirty="0"/>
              <a:t>Dryland/upland rice</a:t>
            </a:r>
          </a:p>
        </p:txBody>
      </p:sp>
      <p:pic>
        <p:nvPicPr>
          <p:cNvPr id="9" name="Content Placeholder 8" descr="A close-up of a rice field&#10;&#10;Description automatically generated">
            <a:extLst>
              <a:ext uri="{FF2B5EF4-FFF2-40B4-BE49-F238E27FC236}">
                <a16:creationId xmlns:a16="http://schemas.microsoft.com/office/drawing/2014/main" xmlns="" id="{16280591-94EA-1ECB-A194-593FCE124C53}"/>
              </a:ext>
            </a:extLst>
          </p:cNvPr>
          <p:cNvPicPr>
            <a:picLocks noGrp="1" noChangeAspect="1"/>
          </p:cNvPicPr>
          <p:nvPr>
            <p:ph idx="1"/>
          </p:nvPr>
        </p:nvPicPr>
        <p:blipFill rotWithShape="1">
          <a:blip r:embed="rId2"/>
          <a:srcRect t="30916" b="32873"/>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69432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0EF946-F095-0470-3525-06A058E81F9F}"/>
              </a:ext>
            </a:extLst>
          </p:cNvPr>
          <p:cNvSpPr>
            <a:spLocks noGrp="1"/>
          </p:cNvSpPr>
          <p:nvPr>
            <p:ph type="title"/>
          </p:nvPr>
        </p:nvSpPr>
        <p:spPr/>
        <p:txBody>
          <a:bodyPr/>
          <a:lstStyle/>
          <a:p>
            <a:endParaRPr lang="en-US"/>
          </a:p>
        </p:txBody>
      </p:sp>
      <p:pic>
        <p:nvPicPr>
          <p:cNvPr id="5" name="Content Placeholder 4" descr="A close-up of a vegetable garden&#10;&#10;Description automatically generated">
            <a:extLst>
              <a:ext uri="{FF2B5EF4-FFF2-40B4-BE49-F238E27FC236}">
                <a16:creationId xmlns:a16="http://schemas.microsoft.com/office/drawing/2014/main" xmlns="" id="{1C7B3CC6-9D06-D9D1-0FE9-4C98234ED655}"/>
              </a:ext>
            </a:extLst>
          </p:cNvPr>
          <p:cNvPicPr>
            <a:picLocks noGrp="1" noChangeAspect="1"/>
          </p:cNvPicPr>
          <p:nvPr>
            <p:ph idx="1"/>
          </p:nvPr>
        </p:nvPicPr>
        <p:blipFill>
          <a:blip r:embed="rId2"/>
          <a:stretch>
            <a:fillRect/>
          </a:stretch>
        </p:blipFill>
        <p:spPr>
          <a:xfrm>
            <a:off x="1532237" y="593124"/>
            <a:ext cx="9181071" cy="5342539"/>
          </a:xfrm>
        </p:spPr>
      </p:pic>
    </p:spTree>
    <p:extLst>
      <p:ext uri="{BB962C8B-B14F-4D97-AF65-F5344CB8AC3E}">
        <p14:creationId xmlns:p14="http://schemas.microsoft.com/office/powerpoint/2010/main" val="84717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Raised Bed</a:t>
            </a:r>
          </a:p>
        </p:txBody>
      </p:sp>
      <p:sp>
        <p:nvSpPr>
          <p:cNvPr id="3" name="Content Placeholder 2"/>
          <p:cNvSpPr>
            <a:spLocks noGrp="1"/>
          </p:cNvSpPr>
          <p:nvPr>
            <p:ph idx="1"/>
          </p:nvPr>
        </p:nvSpPr>
        <p:spPr/>
        <p:txBody>
          <a:bodyPr/>
          <a:lstStyle/>
          <a:p>
            <a:r>
              <a:rPr lang="en-US" b="1" dirty="0"/>
              <a:t>Definition</a:t>
            </a:r>
            <a:r>
              <a:rPr lang="en-US" dirty="0"/>
              <a:t> Elevated soil beds often enclosed by wood, stone, or other materials.</a:t>
            </a:r>
          </a:p>
          <a:p>
            <a:r>
              <a:rPr lang="en-US" b="1" dirty="0"/>
              <a:t>Benefits</a:t>
            </a:r>
            <a:r>
              <a:rPr lang="en-US" dirty="0"/>
              <a:t> Improved soil drainage, warmer soil, better soil structure, and easier access for planting and maintenance.</a:t>
            </a:r>
          </a:p>
          <a:p>
            <a:r>
              <a:rPr lang="en-US" b="1" dirty="0"/>
              <a:t>Practices</a:t>
            </a:r>
            <a:r>
              <a:rPr lang="en-US" dirty="0"/>
              <a:t> Filling with high-quality soil mix, amending with compost, and mulching.</a:t>
            </a:r>
          </a:p>
        </p:txBody>
      </p:sp>
    </p:spTree>
    <p:extLst>
      <p:ext uri="{BB962C8B-B14F-4D97-AF65-F5344CB8AC3E}">
        <p14:creationId xmlns:p14="http://schemas.microsoft.com/office/powerpoint/2010/main" val="59894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dirty="0"/>
              <a:t>Long Row Production</a:t>
            </a:r>
          </a:p>
        </p:txBody>
      </p:sp>
      <p:graphicFrame>
        <p:nvGraphicFramePr>
          <p:cNvPr id="5" name="Content Placeholder 2">
            <a:extLst>
              <a:ext uri="{FF2B5EF4-FFF2-40B4-BE49-F238E27FC236}">
                <a16:creationId xmlns:a16="http://schemas.microsoft.com/office/drawing/2014/main" xmlns="" id="{5BF7D194-1E9F-C157-329A-717B84FF1519}"/>
              </a:ext>
            </a:extLst>
          </p:cNvPr>
          <p:cNvGraphicFramePr>
            <a:graphicFrameLocks noGrp="1"/>
          </p:cNvGraphicFramePr>
          <p:nvPr>
            <p:ph idx="1"/>
            <p:extLst>
              <p:ext uri="{D42A27DB-BD31-4B8C-83A1-F6EECF244321}">
                <p14:modId xmlns:p14="http://schemas.microsoft.com/office/powerpoint/2010/main" val="3404875031"/>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235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sz="3300" b="1"/>
              <a:t>Implementing Soil Health and Fertility Practices</a:t>
            </a:r>
            <a:br>
              <a:rPr lang="en-US" sz="3300" b="1"/>
            </a:br>
            <a:r>
              <a:rPr lang="en-US" sz="3300" b="1"/>
              <a:t>Cont’d</a:t>
            </a:r>
            <a:endParaRPr lang="en-US" sz="3300"/>
          </a:p>
        </p:txBody>
      </p:sp>
      <p:graphicFrame>
        <p:nvGraphicFramePr>
          <p:cNvPr id="5" name="Content Placeholder 2">
            <a:extLst>
              <a:ext uri="{FF2B5EF4-FFF2-40B4-BE49-F238E27FC236}">
                <a16:creationId xmlns:a16="http://schemas.microsoft.com/office/drawing/2014/main" xmlns="" id="{725EC483-7594-93E2-579C-12ECDAFEB804}"/>
              </a:ext>
            </a:extLst>
          </p:cNvPr>
          <p:cNvGraphicFramePr>
            <a:graphicFrameLocks noGrp="1"/>
          </p:cNvGraphicFramePr>
          <p:nvPr>
            <p:ph idx="1"/>
            <p:extLst>
              <p:ext uri="{D42A27DB-BD31-4B8C-83A1-F6EECF244321}">
                <p14:modId xmlns:p14="http://schemas.microsoft.com/office/powerpoint/2010/main" val="3370816750"/>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7209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17341052-73F2-435C-A1F0-70961D11B4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stray clover growing in a barren land">
            <a:extLst>
              <a:ext uri="{FF2B5EF4-FFF2-40B4-BE49-F238E27FC236}">
                <a16:creationId xmlns:a16="http://schemas.microsoft.com/office/drawing/2014/main" xmlns="" id="{EC9212C9-FE79-0412-B745-EC0655DEF0E7}"/>
              </a:ext>
            </a:extLst>
          </p:cNvPr>
          <p:cNvPicPr>
            <a:picLocks noChangeAspect="1"/>
          </p:cNvPicPr>
          <p:nvPr/>
        </p:nvPicPr>
        <p:blipFill>
          <a:blip r:embed="rId2">
            <a:alphaModFix amt="15000"/>
            <a:grayscl/>
          </a:blip>
          <a:srcRect t="15730"/>
          <a:stretch/>
        </p:blipFill>
        <p:spPr>
          <a:xfrm>
            <a:off x="-608749" y="753227"/>
            <a:ext cx="12192000" cy="6858001"/>
          </a:xfrm>
          <a:prstGeom prst="rect">
            <a:avLst/>
          </a:prstGeom>
        </p:spPr>
      </p:pic>
      <p:pic>
        <p:nvPicPr>
          <p:cNvPr id="21" name="Picture 20">
            <a:extLst>
              <a:ext uri="{FF2B5EF4-FFF2-40B4-BE49-F238E27FC236}">
                <a16:creationId xmlns:a16="http://schemas.microsoft.com/office/drawing/2014/main" xmlns="" id="{A4D2D0F6-68B7-4A2F-B80D-B3AAC1F4DC2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sp>
        <p:nvSpPr>
          <p:cNvPr id="22" name="Rectangle 21">
            <a:extLst>
              <a:ext uri="{FF2B5EF4-FFF2-40B4-BE49-F238E27FC236}">
                <a16:creationId xmlns:a16="http://schemas.microsoft.com/office/drawing/2014/main" xmlns="" id="{A0BCEF11-98AA-4EF8-91CF-8146F64793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609600"/>
            <a:ext cx="10437812" cy="1368198"/>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9613861" cy="1080938"/>
          </a:xfrm>
        </p:spPr>
        <p:txBody>
          <a:bodyPr>
            <a:normAutofit/>
          </a:bodyPr>
          <a:lstStyle/>
          <a:p>
            <a:r>
              <a:rPr lang="en-US" b="1"/>
              <a:t>Compost Types:</a:t>
            </a:r>
            <a:r>
              <a:rPr lang="en-US"/>
              <a:t/>
            </a:r>
            <a:br>
              <a:rPr lang="en-US"/>
            </a:br>
            <a:endParaRPr lang="en-US"/>
          </a:p>
        </p:txBody>
      </p:sp>
      <p:pic>
        <p:nvPicPr>
          <p:cNvPr id="23" name="Picture 22">
            <a:extLst>
              <a:ext uri="{FF2B5EF4-FFF2-40B4-BE49-F238E27FC236}">
                <a16:creationId xmlns:a16="http://schemas.microsoft.com/office/drawing/2014/main" xmlns="" id="{DB816C00-E2A2-4A28-A8CB-2E9E10E9FDF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4" name="Rectangle 23">
            <a:extLst>
              <a:ext uri="{FF2B5EF4-FFF2-40B4-BE49-F238E27FC236}">
                <a16:creationId xmlns:a16="http://schemas.microsoft.com/office/drawing/2014/main" xmlns="" id="{B2892C6A-FAAA-49A9-B836-6ECC4D48D7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noGrp="1"/>
          </p:cNvSpPr>
          <p:nvPr>
            <p:ph idx="1"/>
          </p:nvPr>
        </p:nvSpPr>
        <p:spPr>
          <a:xfrm>
            <a:off x="680321" y="2336873"/>
            <a:ext cx="9613861" cy="3395060"/>
          </a:xfrm>
        </p:spPr>
        <p:txBody>
          <a:bodyPr anchor="ctr">
            <a:normAutofit/>
          </a:bodyPr>
          <a:lstStyle/>
          <a:p>
            <a:r>
              <a:rPr lang="en-US" sz="2000" b="1"/>
              <a:t>Mushroom Compost</a:t>
            </a:r>
            <a:r>
              <a:rPr lang="en-US" sz="2000"/>
              <a:t> A byproduct of mushroom farming, rich in organic matter and nutrients.</a:t>
            </a:r>
            <a:endParaRPr lang="en-US" sz="2000" b="1"/>
          </a:p>
          <a:p>
            <a:r>
              <a:rPr lang="en-US" sz="2000" b="1"/>
              <a:t>Compost Tea</a:t>
            </a:r>
            <a:r>
              <a:rPr lang="en-US" sz="2000"/>
              <a:t> A liquid extract made by steeping compost in water, used as a foliar spray or soil drench.</a:t>
            </a:r>
          </a:p>
          <a:p>
            <a:r>
              <a:rPr lang="en-US" sz="2000" b="1"/>
              <a:t>Compost Extract</a:t>
            </a:r>
            <a:r>
              <a:rPr lang="en-US" sz="2000"/>
              <a:t> A concentrated solution made from compost, used to inoculate soil with beneficial microbes.</a:t>
            </a:r>
          </a:p>
        </p:txBody>
      </p:sp>
    </p:spTree>
    <p:extLst>
      <p:ext uri="{BB962C8B-B14F-4D97-AF65-F5344CB8AC3E}">
        <p14:creationId xmlns:p14="http://schemas.microsoft.com/office/powerpoint/2010/main" val="2017112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564E6-09AF-C9E5-87E2-BBB18D95189B}"/>
              </a:ext>
            </a:extLst>
          </p:cNvPr>
          <p:cNvSpPr>
            <a:spLocks noGrp="1"/>
          </p:cNvSpPr>
          <p:nvPr>
            <p:ph type="title"/>
          </p:nvPr>
        </p:nvSpPr>
        <p:spPr/>
        <p:txBody>
          <a:bodyPr/>
          <a:lstStyle/>
          <a:p>
            <a:endParaRPr lang="en-US"/>
          </a:p>
        </p:txBody>
      </p:sp>
      <p:pic>
        <p:nvPicPr>
          <p:cNvPr id="5" name="Content Placeholder 4" descr="A pile of dirt with a green tarp and a black pipe&#10;&#10;Description automatically generated">
            <a:extLst>
              <a:ext uri="{FF2B5EF4-FFF2-40B4-BE49-F238E27FC236}">
                <a16:creationId xmlns:a16="http://schemas.microsoft.com/office/drawing/2014/main" xmlns="" id="{0CF78307-CDD3-4EE8-F33D-1F486D488618}"/>
              </a:ext>
            </a:extLst>
          </p:cNvPr>
          <p:cNvPicPr>
            <a:picLocks noGrp="1" noChangeAspect="1"/>
          </p:cNvPicPr>
          <p:nvPr>
            <p:ph idx="1"/>
          </p:nvPr>
        </p:nvPicPr>
        <p:blipFill>
          <a:blip r:embed="rId2"/>
          <a:stretch>
            <a:fillRect/>
          </a:stretch>
        </p:blipFill>
        <p:spPr>
          <a:xfrm>
            <a:off x="679622" y="308919"/>
            <a:ext cx="10948086" cy="6091881"/>
          </a:xfrm>
        </p:spPr>
      </p:pic>
    </p:spTree>
    <p:extLst>
      <p:ext uri="{BB962C8B-B14F-4D97-AF65-F5344CB8AC3E}">
        <p14:creationId xmlns:p14="http://schemas.microsoft.com/office/powerpoint/2010/main" val="154326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7C8B84-EB16-0AA0-089D-94AFD0AFB4D8}"/>
              </a:ext>
            </a:extLst>
          </p:cNvPr>
          <p:cNvSpPr>
            <a:spLocks noGrp="1"/>
          </p:cNvSpPr>
          <p:nvPr>
            <p:ph type="title"/>
          </p:nvPr>
        </p:nvSpPr>
        <p:spPr/>
        <p:txBody>
          <a:bodyPr/>
          <a:lstStyle/>
          <a:p>
            <a:endParaRPr lang="en-US"/>
          </a:p>
        </p:txBody>
      </p:sp>
      <p:pic>
        <p:nvPicPr>
          <p:cNvPr id="5" name="Content Placeholder 4" descr="A gauge on a circular orange ring&#10;&#10;Description automatically generated with medium confidence">
            <a:extLst>
              <a:ext uri="{FF2B5EF4-FFF2-40B4-BE49-F238E27FC236}">
                <a16:creationId xmlns:a16="http://schemas.microsoft.com/office/drawing/2014/main" xmlns="" id="{BAE0230B-F39C-7E03-2761-DD381846A325}"/>
              </a:ext>
            </a:extLst>
          </p:cNvPr>
          <p:cNvPicPr>
            <a:picLocks noGrp="1" noChangeAspect="1"/>
          </p:cNvPicPr>
          <p:nvPr>
            <p:ph idx="1"/>
          </p:nvPr>
        </p:nvPicPr>
        <p:blipFill>
          <a:blip r:embed="rId2"/>
          <a:stretch>
            <a:fillRect/>
          </a:stretch>
        </p:blipFill>
        <p:spPr>
          <a:xfrm>
            <a:off x="2113005" y="333633"/>
            <a:ext cx="7673545" cy="5921118"/>
          </a:xfrm>
        </p:spPr>
      </p:pic>
    </p:spTree>
    <p:extLst>
      <p:ext uri="{BB962C8B-B14F-4D97-AF65-F5344CB8AC3E}">
        <p14:creationId xmlns:p14="http://schemas.microsoft.com/office/powerpoint/2010/main" val="813376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A106B9FE-7E5A-4047-B5D3-C3C24BD3E8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60EBA20-0A64-45D5-B937-FE93DCA01C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85632" y="0"/>
            <a:ext cx="340636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xmlns="" id="{3EAD5E5B-543A-4690-8C75-BACF7FFB40E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pic>
        <p:nvPicPr>
          <p:cNvPr id="14" name="Picture 13">
            <a:extLst>
              <a:ext uri="{FF2B5EF4-FFF2-40B4-BE49-F238E27FC236}">
                <a16:creationId xmlns:a16="http://schemas.microsoft.com/office/drawing/2014/main" xmlns="" id="{98739700-980C-4F96-84CD-97157DFE86A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59089"/>
            <a:ext cx="9107362" cy="321164"/>
          </a:xfrm>
          <a:prstGeom prst="rect">
            <a:avLst/>
          </a:prstGeom>
        </p:spPr>
      </p:pic>
      <p:sp>
        <p:nvSpPr>
          <p:cNvPr id="16" name="Rectangle 15">
            <a:extLst>
              <a:ext uri="{FF2B5EF4-FFF2-40B4-BE49-F238E27FC236}">
                <a16:creationId xmlns:a16="http://schemas.microsoft.com/office/drawing/2014/main" xmlns="" id="{52A2FDCB-3B06-44F3-A0AA-2C056C3E5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9107363" cy="136819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1" y="753228"/>
            <a:ext cx="7461844" cy="1080938"/>
          </a:xfrm>
        </p:spPr>
        <p:txBody>
          <a:bodyPr>
            <a:normAutofit/>
          </a:bodyPr>
          <a:lstStyle/>
          <a:p>
            <a:r>
              <a:rPr lang="en-US" b="1">
                <a:solidFill>
                  <a:srgbClr val="FFFFFF"/>
                </a:solidFill>
              </a:rPr>
              <a:t>Benefits of Cover Cropping</a:t>
            </a:r>
            <a:br>
              <a:rPr lang="en-US" b="1">
                <a:solidFill>
                  <a:srgbClr val="FFFFFF"/>
                </a:solidFill>
              </a:rPr>
            </a:br>
            <a:endParaRPr lang="en-US">
              <a:solidFill>
                <a:srgbClr val="FFFFFF"/>
              </a:solidFill>
            </a:endParaRPr>
          </a:p>
        </p:txBody>
      </p:sp>
      <p:sp>
        <p:nvSpPr>
          <p:cNvPr id="3" name="Content Placeholder 2"/>
          <p:cNvSpPr>
            <a:spLocks noGrp="1"/>
          </p:cNvSpPr>
          <p:nvPr>
            <p:ph idx="1"/>
          </p:nvPr>
        </p:nvSpPr>
        <p:spPr>
          <a:xfrm>
            <a:off x="680321" y="2336873"/>
            <a:ext cx="7461844" cy="3142077"/>
          </a:xfrm>
        </p:spPr>
        <p:txBody>
          <a:bodyPr>
            <a:normAutofit/>
          </a:bodyPr>
          <a:lstStyle/>
          <a:p>
            <a:r>
              <a:rPr lang="en-US" sz="1500" b="1"/>
              <a:t>Improves Soil Health:</a:t>
            </a:r>
            <a:endParaRPr lang="en-US" sz="1500"/>
          </a:p>
          <a:p>
            <a:r>
              <a:rPr lang="en-US" sz="1500" b="1"/>
              <a:t>Enhances Soil Structure:</a:t>
            </a:r>
            <a:r>
              <a:rPr lang="en-US" sz="1500"/>
              <a:t> Cover crops help to create a better soil structure by adding organic matter. This improves soil aeration and reduces compaction.</a:t>
            </a:r>
          </a:p>
          <a:p>
            <a:r>
              <a:rPr lang="en-US" sz="1500" b="1"/>
              <a:t>Increases Organic Matter:</a:t>
            </a:r>
            <a:r>
              <a:rPr lang="en-US" sz="1500"/>
              <a:t> As cover crops decompose, they add organic matter to the soil, which increases the soil’s fertility and water-holding capacity.</a:t>
            </a:r>
          </a:p>
          <a:p>
            <a:r>
              <a:rPr lang="en-US" sz="1500" b="1"/>
              <a:t>Reduces Erosion:</a:t>
            </a:r>
            <a:endParaRPr lang="en-US" sz="1500"/>
          </a:p>
          <a:p>
            <a:r>
              <a:rPr lang="en-US" sz="1500" b="1"/>
              <a:t>Prevents Soil Erosion:</a:t>
            </a:r>
            <a:r>
              <a:rPr lang="en-US" sz="1500"/>
              <a:t> The root systems of cover crops help to hold soil in place, reducing erosion caused by wind and water.</a:t>
            </a:r>
          </a:p>
          <a:p>
            <a:r>
              <a:rPr lang="en-US" sz="1500" b="1"/>
              <a:t>Suppresses Weeds:</a:t>
            </a:r>
            <a:endParaRPr lang="en-US" sz="1500"/>
          </a:p>
          <a:p>
            <a:r>
              <a:rPr lang="en-US" sz="1500" b="1"/>
              <a:t>Weed Control:</a:t>
            </a:r>
            <a:r>
              <a:rPr lang="en-US" sz="1500"/>
              <a:t> Cover crops can outcompete weeds for light, nutrients, and space, reducing the need for herbicides.</a:t>
            </a:r>
          </a:p>
          <a:p>
            <a:endParaRPr lang="en-US" sz="1500"/>
          </a:p>
        </p:txBody>
      </p:sp>
    </p:spTree>
    <p:extLst>
      <p:ext uri="{BB962C8B-B14F-4D97-AF65-F5344CB8AC3E}">
        <p14:creationId xmlns:p14="http://schemas.microsoft.com/office/powerpoint/2010/main" val="2138456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Benefits of Cover Cropping</a:t>
            </a:r>
            <a:br>
              <a:rPr lang="en-US" b="1" dirty="0"/>
            </a:br>
            <a:endParaRPr lang="en-US" dirty="0"/>
          </a:p>
        </p:txBody>
      </p:sp>
      <p:sp>
        <p:nvSpPr>
          <p:cNvPr id="3" name="Content Placeholder 2"/>
          <p:cNvSpPr>
            <a:spLocks noGrp="1"/>
          </p:cNvSpPr>
          <p:nvPr>
            <p:ph idx="1"/>
          </p:nvPr>
        </p:nvSpPr>
        <p:spPr/>
        <p:txBody>
          <a:bodyPr>
            <a:normAutofit lnSpcReduction="10000"/>
          </a:bodyPr>
          <a:lstStyle/>
          <a:p>
            <a:r>
              <a:rPr lang="en-US" b="1" dirty="0"/>
              <a:t>Nitrogen Fixation:</a:t>
            </a:r>
            <a:r>
              <a:rPr lang="en-US" dirty="0"/>
              <a:t> Leguminous cover crops, such as clover or vetch, can fix atmospheric nitrogen into the soil, reducing the need for synthetic fertilizers.</a:t>
            </a:r>
          </a:p>
          <a:p>
            <a:r>
              <a:rPr lang="en-US" b="1" dirty="0"/>
              <a:t>Improves Soil Moisture:</a:t>
            </a:r>
            <a:endParaRPr lang="en-US" dirty="0"/>
          </a:p>
          <a:p>
            <a:r>
              <a:rPr lang="en-US" b="1" dirty="0"/>
              <a:t>Moisture Retention:</a:t>
            </a:r>
            <a:r>
              <a:rPr lang="en-US" dirty="0"/>
              <a:t> Cover crops help to retain soil moisture by reducing evaporation and improving water infiltration.</a:t>
            </a:r>
          </a:p>
          <a:p>
            <a:r>
              <a:rPr lang="en-US" b="1" dirty="0"/>
              <a:t>Provides Habitat:</a:t>
            </a:r>
            <a:endParaRPr lang="en-US" dirty="0"/>
          </a:p>
          <a:p>
            <a:r>
              <a:rPr lang="en-US" b="1" dirty="0"/>
              <a:t>Beneficial Insects:</a:t>
            </a:r>
            <a:r>
              <a:rPr lang="en-US" dirty="0"/>
              <a:t> Cover crops can provide habitat for beneficial insects and pollinators, which can help control pests and improve crop yields.</a:t>
            </a:r>
          </a:p>
          <a:p>
            <a:endParaRPr lang="en-US" dirty="0"/>
          </a:p>
        </p:txBody>
      </p:sp>
    </p:spTree>
    <p:extLst>
      <p:ext uri="{BB962C8B-B14F-4D97-AF65-F5344CB8AC3E}">
        <p14:creationId xmlns:p14="http://schemas.microsoft.com/office/powerpoint/2010/main" val="1520365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b="1"/>
              <a:t>Types of Cover Crops</a:t>
            </a:r>
            <a:br>
              <a:rPr lang="en-US" b="1"/>
            </a:br>
            <a:endParaRPr lang="en-US" dirty="0"/>
          </a:p>
        </p:txBody>
      </p:sp>
      <p:graphicFrame>
        <p:nvGraphicFramePr>
          <p:cNvPr id="25" name="Content Placeholder 2">
            <a:extLst>
              <a:ext uri="{FF2B5EF4-FFF2-40B4-BE49-F238E27FC236}">
                <a16:creationId xmlns:a16="http://schemas.microsoft.com/office/drawing/2014/main" xmlns="" id="{FD85390F-CE13-9B0A-7290-0531A1C9BBED}"/>
              </a:ext>
            </a:extLst>
          </p:cNvPr>
          <p:cNvGraphicFramePr>
            <a:graphicFrameLocks noGrp="1"/>
          </p:cNvGraphicFramePr>
          <p:nvPr>
            <p:ph idx="1"/>
            <p:extLst>
              <p:ext uri="{D42A27DB-BD31-4B8C-83A1-F6EECF244321}">
                <p14:modId xmlns:p14="http://schemas.microsoft.com/office/powerpoint/2010/main" val="3681251504"/>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6493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E9C412-E05C-9825-A740-74D92420E848}"/>
              </a:ext>
            </a:extLst>
          </p:cNvPr>
          <p:cNvSpPr>
            <a:spLocks noGrp="1"/>
          </p:cNvSpPr>
          <p:nvPr>
            <p:ph type="title"/>
          </p:nvPr>
        </p:nvSpPr>
        <p:spPr>
          <a:xfrm>
            <a:off x="1016000" y="5755341"/>
            <a:ext cx="10160000" cy="884518"/>
          </a:xfrm>
        </p:spPr>
        <p:txBody>
          <a:bodyPr vert="horz" lIns="91440" tIns="45720" rIns="91440" bIns="45720" rtlCol="0" anchor="t">
            <a:normAutofit/>
          </a:bodyPr>
          <a:lstStyle/>
          <a:p>
            <a:pPr algn="ctr"/>
            <a:r>
              <a:rPr lang="en-US" dirty="0"/>
              <a:t>Dry Beans</a:t>
            </a:r>
          </a:p>
        </p:txBody>
      </p:sp>
      <p:pic>
        <p:nvPicPr>
          <p:cNvPr id="5" name="Content Placeholder 4" descr="A field of dry plants&#10;&#10;Description automatically generated">
            <a:extLst>
              <a:ext uri="{FF2B5EF4-FFF2-40B4-BE49-F238E27FC236}">
                <a16:creationId xmlns:a16="http://schemas.microsoft.com/office/drawing/2014/main" xmlns="" id="{B698A0CB-F0C1-6142-0BFD-2DF57FD05B94}"/>
              </a:ext>
            </a:extLst>
          </p:cNvPr>
          <p:cNvPicPr>
            <a:picLocks noGrp="1" noChangeAspect="1"/>
          </p:cNvPicPr>
          <p:nvPr>
            <p:ph idx="1"/>
          </p:nvPr>
        </p:nvPicPr>
        <p:blipFill rotWithShape="1">
          <a:blip r:embed="rId2"/>
          <a:srcRect t="18633" b="1699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426352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a:normAutofit/>
          </a:bodyPr>
          <a:lstStyle/>
          <a:p>
            <a:r>
              <a:rPr lang="en-US" b="1" dirty="0"/>
              <a:t>How to Implement a Cover Cropping System</a:t>
            </a:r>
            <a:br>
              <a:rPr lang="en-US" b="1" dirty="0"/>
            </a:br>
            <a:endParaRPr lang="en-US" dirty="0"/>
          </a:p>
        </p:txBody>
      </p:sp>
      <p:graphicFrame>
        <p:nvGraphicFramePr>
          <p:cNvPr id="7" name="Content Placeholder 2">
            <a:extLst>
              <a:ext uri="{FF2B5EF4-FFF2-40B4-BE49-F238E27FC236}">
                <a16:creationId xmlns:a16="http://schemas.microsoft.com/office/drawing/2014/main" xmlns="" id="{70FA92C9-6015-C7AB-A17B-6A13BBE5A9CE}"/>
              </a:ext>
            </a:extLst>
          </p:cNvPr>
          <p:cNvGraphicFramePr>
            <a:graphicFrameLocks noGrp="1"/>
          </p:cNvGraphicFramePr>
          <p:nvPr>
            <p:ph idx="1"/>
            <p:extLst>
              <p:ext uri="{D42A27DB-BD31-4B8C-83A1-F6EECF244321}">
                <p14:modId xmlns:p14="http://schemas.microsoft.com/office/powerpoint/2010/main" val="3054874945"/>
              </p:ext>
            </p:extLst>
          </p:nvPr>
        </p:nvGraphicFramePr>
        <p:xfrm>
          <a:off x="681037" y="2336800"/>
          <a:ext cx="10830641"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92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 Crop Management </a:t>
            </a:r>
          </a:p>
        </p:txBody>
      </p:sp>
      <p:sp>
        <p:nvSpPr>
          <p:cNvPr id="3" name="Content Placeholder 2"/>
          <p:cNvSpPr>
            <a:spLocks noGrp="1"/>
          </p:cNvSpPr>
          <p:nvPr>
            <p:ph idx="1"/>
          </p:nvPr>
        </p:nvSpPr>
        <p:spPr/>
        <p:txBody>
          <a:bodyPr>
            <a:normAutofit/>
          </a:bodyPr>
          <a:lstStyle/>
          <a:p>
            <a:r>
              <a:rPr lang="en-US" b="1" dirty="0"/>
              <a:t>Termination</a:t>
            </a:r>
            <a:r>
              <a:rPr lang="en-US" dirty="0"/>
              <a:t> Decide when and how to terminate the cover crop (e.g., mowing, tilling, or herbicides). The timing should align with your main crop planting schedule.</a:t>
            </a:r>
          </a:p>
          <a:p>
            <a:r>
              <a:rPr lang="en-US" b="1" dirty="0"/>
              <a:t>Incorporation</a:t>
            </a:r>
            <a:r>
              <a:rPr lang="en-US" dirty="0"/>
              <a:t> Incorporate the decomposed cover crop residues into the soil to enhance their benefits.</a:t>
            </a:r>
          </a:p>
          <a:p>
            <a:r>
              <a:rPr lang="en-US" b="1" dirty="0"/>
              <a:t>Evaluate Results</a:t>
            </a:r>
            <a:r>
              <a:rPr lang="en-US" dirty="0"/>
              <a:t> Monitor soil health and productivity to assess the effectiveness of your cover cropping system.</a:t>
            </a:r>
          </a:p>
          <a:p>
            <a:r>
              <a:rPr lang="en-US" b="1" dirty="0"/>
              <a:t>Adjust Practices</a:t>
            </a:r>
            <a:r>
              <a:rPr lang="en-US" dirty="0"/>
              <a:t> Modify your cover cropping practices based on results and changing farm conditions.</a:t>
            </a:r>
          </a:p>
          <a:p>
            <a:endParaRPr lang="en-US" dirty="0"/>
          </a:p>
        </p:txBody>
      </p:sp>
    </p:spTree>
    <p:extLst>
      <p:ext uri="{BB962C8B-B14F-4D97-AF65-F5344CB8AC3E}">
        <p14:creationId xmlns:p14="http://schemas.microsoft.com/office/powerpoint/2010/main" val="1099795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Sizing Plants for Urban Agriculture Production Sites</a:t>
            </a:r>
            <a:br>
              <a:rPr lang="en-US" b="1" dirty="0"/>
            </a:br>
            <a:endParaRPr lang="en-US" dirty="0"/>
          </a:p>
        </p:txBody>
      </p:sp>
      <p:sp>
        <p:nvSpPr>
          <p:cNvPr id="3" name="Content Placeholder 2"/>
          <p:cNvSpPr>
            <a:spLocks noGrp="1"/>
          </p:cNvSpPr>
          <p:nvPr>
            <p:ph idx="1"/>
          </p:nvPr>
        </p:nvSpPr>
        <p:spPr/>
        <p:txBody>
          <a:bodyPr/>
          <a:lstStyle/>
          <a:p>
            <a:r>
              <a:rPr lang="en-US" b="1" dirty="0"/>
              <a:t>Considerations</a:t>
            </a:r>
            <a:r>
              <a:rPr lang="en-US" dirty="0"/>
              <a:t> Available space, light conditions, and intended use.</a:t>
            </a:r>
            <a:endParaRPr lang="en-US" b="1" dirty="0"/>
          </a:p>
          <a:p>
            <a:r>
              <a:rPr lang="en-US" b="1" dirty="0"/>
              <a:t>Examples</a:t>
            </a:r>
            <a:r>
              <a:rPr lang="en-US" dirty="0"/>
              <a:t> Compact vegetable varieties, small fruits (smaller </a:t>
            </a:r>
            <a:r>
              <a:rPr lang="en-US" dirty="0" err="1"/>
              <a:t>tomotoes</a:t>
            </a:r>
            <a:r>
              <a:rPr lang="en-US" dirty="0"/>
              <a:t> or eggplants (faster growth cycle) and vertical </a:t>
            </a:r>
            <a:r>
              <a:rPr lang="en-US" dirty="0" err="1"/>
              <a:t>trelissing</a:t>
            </a:r>
            <a:r>
              <a:rPr lang="en-US" dirty="0"/>
              <a:t> systems for maximizing limited space.</a:t>
            </a:r>
          </a:p>
        </p:txBody>
      </p:sp>
    </p:spTree>
    <p:extLst>
      <p:ext uri="{BB962C8B-B14F-4D97-AF65-F5344CB8AC3E}">
        <p14:creationId xmlns:p14="http://schemas.microsoft.com/office/powerpoint/2010/main" val="271155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Equipment</a:t>
            </a:r>
            <a:br>
              <a:rPr lang="en-US" b="1" dirty="0"/>
            </a:br>
            <a:endParaRPr lang="en-US" dirty="0"/>
          </a:p>
        </p:txBody>
      </p:sp>
      <p:sp>
        <p:nvSpPr>
          <p:cNvPr id="3" name="Content Placeholder 2"/>
          <p:cNvSpPr>
            <a:spLocks noGrp="1"/>
          </p:cNvSpPr>
          <p:nvPr>
            <p:ph idx="1"/>
          </p:nvPr>
        </p:nvSpPr>
        <p:spPr/>
        <p:txBody>
          <a:bodyPr>
            <a:normAutofit fontScale="92500" lnSpcReduction="20000"/>
          </a:bodyPr>
          <a:lstStyle/>
          <a:p>
            <a:r>
              <a:rPr lang="en-US" b="1" dirty="0"/>
              <a:t>BCS Tractors</a:t>
            </a:r>
            <a:endParaRPr lang="en-US" dirty="0"/>
          </a:p>
          <a:p>
            <a:r>
              <a:rPr lang="en-US" b="1" dirty="0"/>
              <a:t>Definition</a:t>
            </a:r>
            <a:r>
              <a:rPr lang="en-US" dirty="0"/>
              <a:t> Versatile, two-wheeled tractors suitable for small farms.</a:t>
            </a:r>
          </a:p>
          <a:p>
            <a:r>
              <a:rPr lang="en-US" b="1" dirty="0"/>
              <a:t>Benefits</a:t>
            </a:r>
            <a:r>
              <a:rPr lang="en-US" dirty="0"/>
              <a:t> Can be equipped with various implements for tilling, mowing, and other tasks.</a:t>
            </a:r>
          </a:p>
          <a:p>
            <a:r>
              <a:rPr lang="en-US" b="1" dirty="0"/>
              <a:t>Uses</a:t>
            </a:r>
            <a:r>
              <a:rPr lang="en-US" dirty="0"/>
              <a:t> Soil preparation, planting, cultivation, and harvesting.</a:t>
            </a:r>
          </a:p>
          <a:p>
            <a:r>
              <a:rPr lang="en-US" b="1" dirty="0"/>
              <a:t>Hand Tools:</a:t>
            </a:r>
            <a:endParaRPr lang="en-US" dirty="0"/>
          </a:p>
          <a:p>
            <a:r>
              <a:rPr lang="en-US" b="1" dirty="0"/>
              <a:t>Types</a:t>
            </a:r>
            <a:r>
              <a:rPr lang="en-US" dirty="0"/>
              <a:t> </a:t>
            </a:r>
            <a:r>
              <a:rPr lang="en-US" dirty="0" err="1"/>
              <a:t>Stirup</a:t>
            </a:r>
            <a:r>
              <a:rPr lang="en-US" dirty="0"/>
              <a:t> Hoes, shovels, rakes, and hand trowels.</a:t>
            </a:r>
          </a:p>
          <a:p>
            <a:r>
              <a:rPr lang="en-US" b="1" dirty="0"/>
              <a:t>Benefits</a:t>
            </a:r>
            <a:r>
              <a:rPr lang="en-US" dirty="0"/>
              <a:t> Essential for precise, small-scale tasks and maintaining control in intensive gardening systems.</a:t>
            </a:r>
          </a:p>
          <a:p>
            <a:r>
              <a:rPr lang="en-US" b="1" dirty="0"/>
              <a:t>Uses</a:t>
            </a:r>
            <a:r>
              <a:rPr lang="en-US" dirty="0"/>
              <a:t> Weeding, planting, soil amendment, and harvesting.</a:t>
            </a:r>
          </a:p>
          <a:p>
            <a:endParaRPr lang="en-US" dirty="0"/>
          </a:p>
          <a:p>
            <a:endParaRPr lang="en-US" dirty="0"/>
          </a:p>
        </p:txBody>
      </p:sp>
    </p:spTree>
    <p:extLst>
      <p:ext uri="{BB962C8B-B14F-4D97-AF65-F5344CB8AC3E}">
        <p14:creationId xmlns:p14="http://schemas.microsoft.com/office/powerpoint/2010/main" val="1412765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Aspects of Production: Crop Plan/Land Prep</a:t>
            </a:r>
          </a:p>
        </p:txBody>
      </p:sp>
      <p:sp>
        <p:nvSpPr>
          <p:cNvPr id="3" name="Content Placeholder 2"/>
          <p:cNvSpPr>
            <a:spLocks noGrp="1"/>
          </p:cNvSpPr>
          <p:nvPr>
            <p:ph idx="1"/>
          </p:nvPr>
        </p:nvSpPr>
        <p:spPr/>
        <p:txBody>
          <a:bodyPr>
            <a:normAutofit fontScale="92500" lnSpcReduction="20000"/>
          </a:bodyPr>
          <a:lstStyle/>
          <a:p>
            <a:r>
              <a:rPr lang="en-US" sz="2000" dirty="0"/>
              <a:t>Crop Planning</a:t>
            </a:r>
          </a:p>
          <a:p>
            <a:pPr lvl="1"/>
            <a:r>
              <a:rPr lang="en-US" dirty="0">
                <a:hlinkClick r:id="rId2"/>
              </a:rPr>
              <a:t>https://nesfp.nutrition.tufts.edu/resources/crop-planning-sheet</a:t>
            </a:r>
            <a:endParaRPr lang="en-US" dirty="0"/>
          </a:p>
          <a:p>
            <a:pPr lvl="1"/>
            <a:r>
              <a:rPr lang="en-US" dirty="0">
                <a:hlinkClick r:id="rId3"/>
              </a:rPr>
              <a:t>https://urbanagriculture.horticulture.wisc.edu/crop-planning/#crop</a:t>
            </a:r>
            <a:endParaRPr lang="en-US" dirty="0"/>
          </a:p>
          <a:p>
            <a:pPr lvl="1"/>
            <a:r>
              <a:rPr lang="en-US" dirty="0">
                <a:hlinkClick r:id="rId4"/>
              </a:rPr>
              <a:t>https://www.sare.org/publications/crop-rotation-on-organic-farms/a-crop-rotation-planning-procedure/</a:t>
            </a:r>
            <a:endParaRPr lang="en-US" dirty="0"/>
          </a:p>
          <a:p>
            <a:pPr lvl="1"/>
            <a:r>
              <a:rPr lang="en-US" dirty="0">
                <a:hlinkClick r:id="rId5" invalidUrl="https://agroecology.ucsc.edu/documents/Teaching Direct Marketing/4.5_CSA_crop_plan.pdf"/>
              </a:rPr>
              <a:t>https://agroecology.ucsc.edu/documents/Teaching%20Direct%20Marketing/4.5_CSA_crop_plan.pdf</a:t>
            </a:r>
            <a:endParaRPr lang="en-US" dirty="0"/>
          </a:p>
          <a:p>
            <a:pPr lvl="1"/>
            <a:r>
              <a:rPr lang="en-US" dirty="0"/>
              <a:t>https://</a:t>
            </a:r>
            <a:r>
              <a:rPr lang="en-US" dirty="0" err="1"/>
              <a:t>www.almanac.com</a:t>
            </a:r>
            <a:r>
              <a:rPr lang="en-US"/>
              <a:t>/gardening/planting-calendar</a:t>
            </a:r>
            <a:endParaRPr lang="en-US" dirty="0"/>
          </a:p>
          <a:p>
            <a:r>
              <a:rPr lang="en-US" sz="2000" dirty="0"/>
              <a:t>Land Prep/production</a:t>
            </a:r>
          </a:p>
          <a:p>
            <a:pPr lvl="1"/>
            <a:r>
              <a:rPr lang="en-US" sz="1600" dirty="0">
                <a:hlinkClick r:id="rId6"/>
              </a:rPr>
              <a:t>https://www.fao.org/4/y4360e/y4360e0a.htm</a:t>
            </a:r>
            <a:endParaRPr lang="en-US" sz="1600" dirty="0"/>
          </a:p>
          <a:p>
            <a:pPr lvl="1"/>
            <a:r>
              <a:rPr lang="en-US" sz="1600" dirty="0">
                <a:hlinkClick r:id="rId7"/>
              </a:rPr>
              <a:t>https://www.victoriafarmeq.com/blog/how-to-clear-land-for-farming</a:t>
            </a:r>
            <a:endParaRPr lang="en-US" sz="1600" dirty="0"/>
          </a:p>
          <a:p>
            <a:pPr lvl="1"/>
            <a:r>
              <a:rPr lang="en-US" sz="1600" dirty="0">
                <a:hlinkClick r:id="rId8"/>
              </a:rPr>
              <a:t>https://www.pubs.ext.vt.edu/SPES/spes-616/spes-616.html</a:t>
            </a:r>
            <a:endParaRPr lang="en-US" sz="1600" dirty="0"/>
          </a:p>
          <a:p>
            <a:pPr lvl="1"/>
            <a:r>
              <a:rPr lang="en-US" sz="1600" dirty="0">
                <a:hlinkClick r:id="rId9"/>
              </a:rPr>
              <a:t>https://www.farmbrite.com/post/how-to-prepare-a-field-for-planting</a:t>
            </a:r>
            <a:endParaRPr lang="en-US" sz="1600" dirty="0"/>
          </a:p>
          <a:p>
            <a:pPr lvl="1"/>
            <a:r>
              <a:rPr lang="en-US" sz="1600" dirty="0"/>
              <a:t>https://</a:t>
            </a:r>
            <a:r>
              <a:rPr lang="en-US" sz="1600" dirty="0" err="1"/>
              <a:t>content.ces.ncsu.edu</a:t>
            </a:r>
            <a:r>
              <a:rPr lang="en-US" sz="1600" dirty="0"/>
              <a:t>/extension-gardener-handbook/6-weeds#section_heading_7498</a:t>
            </a:r>
          </a:p>
        </p:txBody>
      </p:sp>
    </p:spTree>
    <p:extLst>
      <p:ext uri="{BB962C8B-B14F-4D97-AF65-F5344CB8AC3E}">
        <p14:creationId xmlns:p14="http://schemas.microsoft.com/office/powerpoint/2010/main" val="499566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Aspects of Production: Irrigation/IPM</a:t>
            </a:r>
          </a:p>
        </p:txBody>
      </p:sp>
      <p:sp>
        <p:nvSpPr>
          <p:cNvPr id="3" name="Content Placeholder 2"/>
          <p:cNvSpPr>
            <a:spLocks noGrp="1"/>
          </p:cNvSpPr>
          <p:nvPr>
            <p:ph idx="1"/>
          </p:nvPr>
        </p:nvSpPr>
        <p:spPr/>
        <p:txBody>
          <a:bodyPr/>
          <a:lstStyle/>
          <a:p>
            <a:r>
              <a:rPr lang="en-US" sz="2000" dirty="0"/>
              <a:t>Irrigation</a:t>
            </a:r>
          </a:p>
          <a:p>
            <a:pPr lvl="1"/>
            <a:r>
              <a:rPr lang="en-US" sz="1600" dirty="0">
                <a:hlinkClick r:id="rId2"/>
              </a:rPr>
              <a:t>https://www.nrcs.usda.gov/sites/default/files/2022-11/2022-small-scale-solutions-factsheet-LOW-COST-IRRIGATION-SYSTEM.pdf</a:t>
            </a:r>
            <a:endParaRPr lang="en-US" sz="1600" dirty="0"/>
          </a:p>
          <a:p>
            <a:pPr lvl="1"/>
            <a:r>
              <a:rPr lang="en-US" sz="1600" dirty="0">
                <a:hlinkClick r:id="rId3"/>
              </a:rPr>
              <a:t>https://futurepump.com/smallholder-irrigation-options/</a:t>
            </a:r>
            <a:endParaRPr lang="en-US" sz="1600" dirty="0"/>
          </a:p>
          <a:p>
            <a:pPr lvl="1"/>
            <a:r>
              <a:rPr lang="en-US" sz="1600" dirty="0"/>
              <a:t>https://</a:t>
            </a:r>
            <a:r>
              <a:rPr lang="en-US" sz="1600" dirty="0" err="1"/>
              <a:t>agrilinks.org</a:t>
            </a:r>
            <a:r>
              <a:rPr lang="en-US" sz="1600" dirty="0"/>
              <a:t>/post/irrigation-methods-addressing-water-scarcity</a:t>
            </a:r>
          </a:p>
          <a:p>
            <a:r>
              <a:rPr lang="en-US" sz="2000" dirty="0"/>
              <a:t>IPM </a:t>
            </a:r>
          </a:p>
          <a:p>
            <a:pPr lvl="1"/>
            <a:r>
              <a:rPr lang="en-US" dirty="0">
                <a:hlinkClick r:id="rId4"/>
              </a:rPr>
              <a:t>https://agroecology.ucsc.edu/resources/publications/grower-guides/pdf-downloads/pestchart.pdf</a:t>
            </a:r>
            <a:endParaRPr lang="en-US" dirty="0"/>
          </a:p>
          <a:p>
            <a:pPr lvl="1"/>
            <a:r>
              <a:rPr lang="en-US" dirty="0">
                <a:hlinkClick r:id="rId5"/>
              </a:rPr>
              <a:t>https://anrcatalog.ucanr.edu/pdf/7251.pdf</a:t>
            </a:r>
            <a:endParaRPr lang="en-US" dirty="0"/>
          </a:p>
          <a:p>
            <a:pPr lvl="1"/>
            <a:r>
              <a:rPr lang="en-US" dirty="0"/>
              <a:t>https://</a:t>
            </a:r>
            <a:r>
              <a:rPr lang="en-US" dirty="0" err="1"/>
              <a:t>content.ces.ncsu.edu</a:t>
            </a:r>
            <a:r>
              <a:rPr lang="en-US" dirty="0"/>
              <a:t>/pdf/insect-management-on-organic-far/2015-03-13/insectmgmtfinaljan09.pdf</a:t>
            </a:r>
          </a:p>
          <a:p>
            <a:endParaRPr lang="en-US" dirty="0"/>
          </a:p>
        </p:txBody>
      </p:sp>
    </p:spTree>
    <p:extLst>
      <p:ext uri="{BB962C8B-B14F-4D97-AF65-F5344CB8AC3E}">
        <p14:creationId xmlns:p14="http://schemas.microsoft.com/office/powerpoint/2010/main" val="210851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of green plants&#10;&#10;Description automatically generated">
            <a:extLst>
              <a:ext uri="{FF2B5EF4-FFF2-40B4-BE49-F238E27FC236}">
                <a16:creationId xmlns:a16="http://schemas.microsoft.com/office/drawing/2014/main" xmlns="" id="{B5C0B01F-74F5-5161-FC77-E39C4F7007B4}"/>
              </a:ext>
            </a:extLst>
          </p:cNvPr>
          <p:cNvPicPr>
            <a:picLocks noGrp="1" noChangeAspect="1"/>
          </p:cNvPicPr>
          <p:nvPr>
            <p:ph idx="1"/>
          </p:nvPr>
        </p:nvPicPr>
        <p:blipFill rotWithShape="1">
          <a:blip r:embed="rId2"/>
          <a:srcRect t="1575" r="-1" b="-1"/>
          <a:stretch/>
        </p:blipFill>
        <p:spPr>
          <a:xfrm>
            <a:off x="723898" y="457200"/>
            <a:ext cx="10706100" cy="5927349"/>
          </a:xfrm>
          <a:prstGeom prst="rect">
            <a:avLst/>
          </a:prstGeom>
        </p:spPr>
      </p:pic>
    </p:spTree>
    <p:extLst>
      <p:ext uri="{BB962C8B-B14F-4D97-AF65-F5344CB8AC3E}">
        <p14:creationId xmlns:p14="http://schemas.microsoft.com/office/powerpoint/2010/main" val="3081650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a field of oats&#10;&#10;Description automatically generated">
            <a:extLst>
              <a:ext uri="{FF2B5EF4-FFF2-40B4-BE49-F238E27FC236}">
                <a16:creationId xmlns:a16="http://schemas.microsoft.com/office/drawing/2014/main" xmlns="" id="{5E50AABC-EDE7-F530-C98A-98BBA16465F7}"/>
              </a:ext>
            </a:extLst>
          </p:cNvPr>
          <p:cNvPicPr>
            <a:picLocks noGrp="1" noChangeAspect="1"/>
          </p:cNvPicPr>
          <p:nvPr>
            <p:ph idx="1"/>
          </p:nvPr>
        </p:nvPicPr>
        <p:blipFill rotWithShape="1">
          <a:blip r:embed="rId2"/>
          <a:srcRect t="23033" b="1967"/>
          <a:stretch/>
        </p:blipFill>
        <p:spPr>
          <a:xfrm>
            <a:off x="0" y="0"/>
            <a:ext cx="12191980" cy="6857990"/>
          </a:xfrm>
          <a:prstGeom prst="rect">
            <a:avLst/>
          </a:prstGeom>
        </p:spPr>
      </p:pic>
      <p:sp>
        <p:nvSpPr>
          <p:cNvPr id="2" name="Title 1">
            <a:extLst>
              <a:ext uri="{FF2B5EF4-FFF2-40B4-BE49-F238E27FC236}">
                <a16:creationId xmlns:a16="http://schemas.microsoft.com/office/drawing/2014/main" xmlns="" id="{C3125F3D-4D37-5C77-4A45-4F18032C53BC}"/>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4000" b="1" dirty="0">
                <a:solidFill>
                  <a:srgbClr val="7030A0"/>
                </a:solidFill>
              </a:rPr>
              <a:t>Oats</a:t>
            </a:r>
          </a:p>
        </p:txBody>
      </p:sp>
    </p:spTree>
    <p:extLst>
      <p:ext uri="{BB962C8B-B14F-4D97-AF65-F5344CB8AC3E}">
        <p14:creationId xmlns:p14="http://schemas.microsoft.com/office/powerpoint/2010/main" val="3019100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0E9AF-9A20-13A6-2DA1-42C748E0D49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Einkorn </a:t>
            </a:r>
            <a:r>
              <a:rPr lang="en-US" sz="3200" kern="1200" dirty="0">
                <a:solidFill>
                  <a:srgbClr val="7030A0"/>
                </a:solidFill>
                <a:latin typeface="+mj-lt"/>
                <a:ea typeface="+mj-ea"/>
                <a:cs typeface="+mj-cs"/>
              </a:rPr>
              <a:t>Einkorn and Winter </a:t>
            </a:r>
            <a:r>
              <a:rPr lang="en-US" sz="3200" kern="1200" dirty="0" err="1">
                <a:solidFill>
                  <a:srgbClr val="7030A0"/>
                </a:solidFill>
                <a:latin typeface="+mj-lt"/>
                <a:ea typeface="+mj-ea"/>
                <a:cs typeface="+mj-cs"/>
              </a:rPr>
              <a:t>WHeat</a:t>
            </a:r>
            <a:r>
              <a:rPr lang="en-US" sz="3200" kern="1200" dirty="0" err="1">
                <a:solidFill>
                  <a:schemeClr val="bg1"/>
                </a:solidFill>
                <a:latin typeface="+mj-lt"/>
                <a:ea typeface="+mj-ea"/>
                <a:cs typeface="+mj-cs"/>
              </a:rPr>
              <a:t>nd</a:t>
            </a:r>
            <a:r>
              <a:rPr lang="en-US" sz="3200" kern="1200" dirty="0">
                <a:solidFill>
                  <a:schemeClr val="bg1"/>
                </a:solidFill>
                <a:latin typeface="+mj-lt"/>
                <a:ea typeface="+mj-ea"/>
                <a:cs typeface="+mj-cs"/>
              </a:rPr>
              <a:t> Wheat</a:t>
            </a:r>
          </a:p>
        </p:txBody>
      </p:sp>
      <p:pic>
        <p:nvPicPr>
          <p:cNvPr id="5" name="Content Placeholder 4" descr="A farm with a house in the background&#10;&#10;Description automatically generated">
            <a:extLst>
              <a:ext uri="{FF2B5EF4-FFF2-40B4-BE49-F238E27FC236}">
                <a16:creationId xmlns:a16="http://schemas.microsoft.com/office/drawing/2014/main" xmlns="" id="{A58C8131-616D-C0BA-BC85-E5E83139FD57}"/>
              </a:ext>
            </a:extLst>
          </p:cNvPr>
          <p:cNvPicPr>
            <a:picLocks noGrp="1" noChangeAspect="1"/>
          </p:cNvPicPr>
          <p:nvPr>
            <p:ph idx="1"/>
          </p:nvPr>
        </p:nvPicPr>
        <p:blipFill>
          <a:blip r:embed="rId2"/>
          <a:stretch>
            <a:fillRect/>
          </a:stretch>
        </p:blipFill>
        <p:spPr>
          <a:xfrm>
            <a:off x="0" y="1396588"/>
            <a:ext cx="12191999" cy="5461411"/>
          </a:xfrm>
          <a:prstGeom prst="rect">
            <a:avLst/>
          </a:prstGeom>
        </p:spPr>
      </p:pic>
    </p:spTree>
    <p:extLst>
      <p:ext uri="{BB962C8B-B14F-4D97-AF65-F5344CB8AC3E}">
        <p14:creationId xmlns:p14="http://schemas.microsoft.com/office/powerpoint/2010/main" val="3240327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A7309-7A0B-2308-D1E8-2475429E524A}"/>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dirty="0"/>
              <a:t>Creative</a:t>
            </a:r>
            <a:br>
              <a:rPr lang="en-US" dirty="0"/>
            </a:br>
            <a:r>
              <a:rPr lang="en-US" dirty="0"/>
              <a:t>Bean/Grain</a:t>
            </a:r>
            <a:br>
              <a:rPr lang="en-US" dirty="0"/>
            </a:br>
            <a:r>
              <a:rPr lang="en-US" dirty="0"/>
              <a:t>Small Scale Drying Solutions</a:t>
            </a:r>
          </a:p>
        </p:txBody>
      </p:sp>
      <p:pic>
        <p:nvPicPr>
          <p:cNvPr id="13" name="Content Placeholder 12" descr="A large rectangular container with brown grains in it&#10;&#10;Description automatically generated">
            <a:extLst>
              <a:ext uri="{FF2B5EF4-FFF2-40B4-BE49-F238E27FC236}">
                <a16:creationId xmlns:a16="http://schemas.microsoft.com/office/drawing/2014/main" xmlns="" id="{4224494F-8C86-2442-9146-3FEECB0634A4}"/>
              </a:ext>
            </a:extLst>
          </p:cNvPr>
          <p:cNvPicPr>
            <a:picLocks noGrp="1" noChangeAspect="1"/>
          </p:cNvPicPr>
          <p:nvPr>
            <p:ph idx="1"/>
          </p:nvPr>
        </p:nvPicPr>
        <p:blipFill>
          <a:blip r:embed="rId2"/>
          <a:stretch>
            <a:fillRect/>
          </a:stretch>
        </p:blipFill>
        <p:spPr>
          <a:xfrm>
            <a:off x="6277371" y="615950"/>
            <a:ext cx="4536439" cy="5670549"/>
          </a:xfrm>
          <a:prstGeom prst="rect">
            <a:avLst/>
          </a:prstGeom>
        </p:spPr>
      </p:pic>
    </p:spTree>
    <p:extLst>
      <p:ext uri="{BB962C8B-B14F-4D97-AF65-F5344CB8AC3E}">
        <p14:creationId xmlns:p14="http://schemas.microsoft.com/office/powerpoint/2010/main" val="116239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10;&#10;Description automatically generated">
            <a:extLst>
              <a:ext uri="{FF2B5EF4-FFF2-40B4-BE49-F238E27FC236}">
                <a16:creationId xmlns:a16="http://schemas.microsoft.com/office/drawing/2014/main" xmlns="" id="{6DA957A6-90BF-1D76-D28D-068606B61926}"/>
              </a:ext>
            </a:extLst>
          </p:cNvPr>
          <p:cNvPicPr>
            <a:picLocks noGrp="1" noChangeAspect="1"/>
          </p:cNvPicPr>
          <p:nvPr>
            <p:ph idx="1"/>
          </p:nvPr>
        </p:nvPicPr>
        <p:blipFill rotWithShape="1">
          <a:blip r:embed="rId2"/>
          <a:srcRect t="3550" b="21450"/>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5421D41D-AD4E-A287-A863-FE8062FCD0B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dirty="0">
              <a:solidFill>
                <a:schemeClr val="tx1">
                  <a:lumMod val="85000"/>
                  <a:lumOff val="15000"/>
                </a:schemeClr>
              </a:solidFill>
            </a:endParaRPr>
          </a:p>
        </p:txBody>
      </p:sp>
    </p:spTree>
    <p:extLst>
      <p:ext uri="{BB962C8B-B14F-4D97-AF65-F5344CB8AC3E}">
        <p14:creationId xmlns:p14="http://schemas.microsoft.com/office/powerpoint/2010/main" val="164771242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488</TotalTime>
  <Words>1826</Words>
  <Application>Microsoft Macintosh PowerPoint</Application>
  <PresentationFormat>Widescreen</PresentationFormat>
  <Paragraphs>163</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Trebuchet MS</vt:lpstr>
      <vt:lpstr>Berlin</vt:lpstr>
      <vt:lpstr>Production Systems</vt:lpstr>
      <vt:lpstr>Value of Diversity in Production </vt:lpstr>
      <vt:lpstr>Dryland/upland rice</vt:lpstr>
      <vt:lpstr>Dry Beans</vt:lpstr>
      <vt:lpstr>PowerPoint Presentation</vt:lpstr>
      <vt:lpstr>Oats</vt:lpstr>
      <vt:lpstr>Einkorn Einkorn and Winter WHeatnd Wheat</vt:lpstr>
      <vt:lpstr>Creative Bean/Grain Small Scale Drying Solutions</vt:lpstr>
      <vt:lpstr>PowerPoint Presentation</vt:lpstr>
      <vt:lpstr>Diversified Vegetable Farming </vt:lpstr>
      <vt:lpstr>Sweet potatoes </vt:lpstr>
      <vt:lpstr>Watermelons!!!</vt:lpstr>
      <vt:lpstr>Soil Health</vt:lpstr>
      <vt:lpstr>Key Aspects of Soil Health</vt:lpstr>
      <vt:lpstr>Soil Biology and Water</vt:lpstr>
      <vt:lpstr>Soil Fertility </vt:lpstr>
      <vt:lpstr>Essential Nutrients:</vt:lpstr>
      <vt:lpstr>Essential Nutrients and pH Conditions</vt:lpstr>
      <vt:lpstr>Soil Assessments </vt:lpstr>
      <vt:lpstr>PowerPoint Presentation</vt:lpstr>
      <vt:lpstr>PowerPoint Presentation</vt:lpstr>
      <vt:lpstr>PowerPoint Presentation</vt:lpstr>
      <vt:lpstr>Implementing Soil Health and Fertility Practices </vt:lpstr>
      <vt:lpstr>PowerPoint Presentation</vt:lpstr>
      <vt:lpstr>Cover Crop Soil Building/ Flail Mower</vt:lpstr>
      <vt:lpstr>PowerPoint Presentation</vt:lpstr>
      <vt:lpstr>Bio-Intensive Production</vt:lpstr>
      <vt:lpstr>High-Efficiency Market Garden</vt:lpstr>
      <vt:lpstr>Landscape Fabric</vt:lpstr>
      <vt:lpstr>PowerPoint Presentation</vt:lpstr>
      <vt:lpstr>Raised Bed</vt:lpstr>
      <vt:lpstr>Long Row Production</vt:lpstr>
      <vt:lpstr>Implementing Soil Health and Fertility Practices Cont’d</vt:lpstr>
      <vt:lpstr>Compost Types: </vt:lpstr>
      <vt:lpstr>PowerPoint Presentation</vt:lpstr>
      <vt:lpstr>PowerPoint Presentation</vt:lpstr>
      <vt:lpstr>Benefits of Cover Cropping </vt:lpstr>
      <vt:lpstr>Benefits of Cover Cropping </vt:lpstr>
      <vt:lpstr>Types of Cover Crops </vt:lpstr>
      <vt:lpstr>How to Implement a Cover Cropping System </vt:lpstr>
      <vt:lpstr>Cover Crop Management </vt:lpstr>
      <vt:lpstr>Sizing Plants for Urban Agriculture Production Sites </vt:lpstr>
      <vt:lpstr>Equipment </vt:lpstr>
      <vt:lpstr>Aspects of Production: Crop Plan/Land Prep</vt:lpstr>
      <vt:lpstr>Aspects of Production: Irrigation/IPM</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Productions Systems</dc:title>
  <dc:creator>Michael Whyte</dc:creator>
  <cp:lastModifiedBy>Michael Whyte</cp:lastModifiedBy>
  <cp:revision>15</cp:revision>
  <dcterms:created xsi:type="dcterms:W3CDTF">2024-07-30T02:39:29Z</dcterms:created>
  <dcterms:modified xsi:type="dcterms:W3CDTF">2025-08-19T02:30:15Z</dcterms:modified>
</cp:coreProperties>
</file>