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56" r:id="rId2"/>
    <p:sldId id="269" r:id="rId3"/>
    <p:sldId id="259" r:id="rId4"/>
    <p:sldId id="284" r:id="rId5"/>
    <p:sldId id="279" r:id="rId6"/>
    <p:sldId id="272" r:id="rId7"/>
    <p:sldId id="298" r:id="rId8"/>
    <p:sldId id="274" r:id="rId9"/>
    <p:sldId id="275" r:id="rId10"/>
    <p:sldId id="276" r:id="rId11"/>
    <p:sldId id="283" r:id="rId12"/>
    <p:sldId id="277" r:id="rId13"/>
    <p:sldId id="288" r:id="rId14"/>
    <p:sldId id="281" r:id="rId15"/>
    <p:sldId id="261" r:id="rId16"/>
    <p:sldId id="263" r:id="rId17"/>
    <p:sldId id="285" r:id="rId18"/>
    <p:sldId id="267" r:id="rId19"/>
    <p:sldId id="290" r:id="rId20"/>
    <p:sldId id="287" r:id="rId21"/>
    <p:sldId id="301" r:id="rId22"/>
    <p:sldId id="292" r:id="rId23"/>
    <p:sldId id="293" r:id="rId24"/>
    <p:sldId id="264" r:id="rId25"/>
    <p:sldId id="300" r:id="rId26"/>
    <p:sldId id="299" r:id="rId27"/>
    <p:sldId id="260" r:id="rId28"/>
    <p:sldId id="278" r:id="rId29"/>
    <p:sldId id="295" r:id="rId30"/>
    <p:sldId id="296" r:id="rId31"/>
    <p:sldId id="265" r:id="rId32"/>
    <p:sldId id="297" r:id="rId33"/>
    <p:sldId id="294" r:id="rId34"/>
    <p:sldId id="286" r:id="rId35"/>
    <p:sldId id="27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660066"/>
    <a:srgbClr val="FFFF66"/>
    <a:srgbClr val="4A4A4C"/>
    <a:srgbClr val="333333"/>
    <a:srgbClr val="1C1C1C"/>
    <a:srgbClr val="4D4D4D"/>
    <a:srgbClr val="333300"/>
    <a:srgbClr val="0066CC"/>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9767" autoAdjust="0"/>
  </p:normalViewPr>
  <p:slideViewPr>
    <p:cSldViewPr snapToGrid="0">
      <p:cViewPr>
        <p:scale>
          <a:sx n="110" d="100"/>
          <a:sy n="110" d="100"/>
        </p:scale>
        <p:origin x="-23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F8DBBB-58AD-4C40-B67A-452D7EAA2B70}" type="datetimeFigureOut">
              <a:rPr lang="en-US" smtClean="0"/>
              <a:t>9/14/2016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09E58-31D1-45B5-B51B-0A92C248C544}" type="slidenum">
              <a:rPr lang="en-US" smtClean="0"/>
              <a:t>‹#›</a:t>
            </a:fld>
            <a:endParaRPr lang="en-US"/>
          </a:p>
        </p:txBody>
      </p:sp>
    </p:spTree>
    <p:extLst>
      <p:ext uri="{BB962C8B-B14F-4D97-AF65-F5344CB8AC3E}">
        <p14:creationId xmlns:p14="http://schemas.microsoft.com/office/powerpoint/2010/main" val="2684961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C1504394-31B6-0046-9825-841C2224CF57}" type="slidenum">
              <a:rPr lang="en-US" smtClean="0">
                <a:solidFill>
                  <a:prstClr val="black"/>
                </a:solidFill>
                <a:latin typeface="Calibri"/>
              </a:rPr>
              <a:pPr/>
              <a:t>2</a:t>
            </a:fld>
            <a:endParaRPr lang="en-US" dirty="0">
              <a:solidFill>
                <a:prstClr val="black"/>
              </a:solidFill>
              <a:latin typeface="Calibri"/>
            </a:endParaRPr>
          </a:p>
        </p:txBody>
      </p:sp>
    </p:spTree>
    <p:extLst>
      <p:ext uri="{BB962C8B-B14F-4D97-AF65-F5344CB8AC3E}">
        <p14:creationId xmlns:p14="http://schemas.microsoft.com/office/powerpoint/2010/main" val="3169357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graph presents the chronological increase in resistance to 5 herbicide sites of action.</a:t>
            </a:r>
            <a:r>
              <a:rPr lang="en-US" baseline="0" dirty="0" smtClean="0"/>
              <a:t>  The letters refer to the Weed Science Society of America code (WSSA) to identify herbicide sites of action. Different herbicide sites of action have different propensities to select resistance.  PSII inhibitor (Group 5, 6, 7) herbicides, primarily atrazine resistant weeds in corn, dominated in the USA and Europe in the 1970’s and 80’s. ALS inhibitor (Group 2) herbicides are the most prone to resistance.  Note that the Y axis is the number of species (because a species is only plotted once per site of action). </a:t>
            </a:r>
            <a:endParaRPr lang="en-US" dirty="0"/>
          </a:p>
        </p:txBody>
      </p:sp>
      <p:sp>
        <p:nvSpPr>
          <p:cNvPr id="4" name="Slide Number Placeholder 3"/>
          <p:cNvSpPr>
            <a:spLocks noGrp="1"/>
          </p:cNvSpPr>
          <p:nvPr>
            <p:ph type="sldNum" sz="quarter" idx="10"/>
          </p:nvPr>
        </p:nvSpPr>
        <p:spPr/>
        <p:txBody>
          <a:bodyPr/>
          <a:lstStyle/>
          <a:p>
            <a:fld id="{68E439AC-B3FD-4805-976A-C68F14FE4C27}" type="slidenum">
              <a:rPr lang="en-US" smtClean="0"/>
              <a:t>13</a:t>
            </a:fld>
            <a:endParaRPr lang="en-US" dirty="0"/>
          </a:p>
        </p:txBody>
      </p:sp>
    </p:spTree>
    <p:extLst>
      <p:ext uri="{BB962C8B-B14F-4D97-AF65-F5344CB8AC3E}">
        <p14:creationId xmlns:p14="http://schemas.microsoft.com/office/powerpoint/2010/main" val="1596611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8AF9BAF-C146-CA46-B238-183C5D2542FF}" type="slidenum">
              <a:rPr lang="en-US" smtClean="0"/>
              <a:t>14</a:t>
            </a:fld>
            <a:endParaRPr lang="en-US" dirty="0"/>
          </a:p>
        </p:txBody>
      </p:sp>
    </p:spTree>
    <p:extLst>
      <p:ext uri="{BB962C8B-B14F-4D97-AF65-F5344CB8AC3E}">
        <p14:creationId xmlns:p14="http://schemas.microsoft.com/office/powerpoint/2010/main" val="3419228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A09E58-31D1-45B5-B51B-0A92C248C544}" type="slidenum">
              <a:rPr lang="en-US" smtClean="0"/>
              <a:t>15</a:t>
            </a:fld>
            <a:endParaRPr lang="en-US" dirty="0"/>
          </a:p>
        </p:txBody>
      </p:sp>
    </p:spTree>
    <p:extLst>
      <p:ext uri="{BB962C8B-B14F-4D97-AF65-F5344CB8AC3E}">
        <p14:creationId xmlns:p14="http://schemas.microsoft.com/office/powerpoint/2010/main" val="1932931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C1504394-31B6-0046-9825-841C2224CF57}" type="slidenum">
              <a:rPr lang="en-US" smtClean="0">
                <a:solidFill>
                  <a:prstClr val="black"/>
                </a:solidFill>
                <a:latin typeface="Calibri"/>
              </a:rPr>
              <a:pPr/>
              <a:t>16</a:t>
            </a:fld>
            <a:endParaRPr lang="en-US" dirty="0">
              <a:solidFill>
                <a:prstClr val="black"/>
              </a:solidFill>
              <a:latin typeface="Calibri"/>
            </a:endParaRPr>
          </a:p>
        </p:txBody>
      </p:sp>
    </p:spTree>
    <p:extLst>
      <p:ext uri="{BB962C8B-B14F-4D97-AF65-F5344CB8AC3E}">
        <p14:creationId xmlns:p14="http://schemas.microsoft.com/office/powerpoint/2010/main" val="1706015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A09E58-31D1-45B5-B51B-0A92C248C544}" type="slidenum">
              <a:rPr lang="en-US" smtClean="0"/>
              <a:t>18</a:t>
            </a:fld>
            <a:endParaRPr lang="en-US" dirty="0"/>
          </a:p>
        </p:txBody>
      </p:sp>
    </p:spTree>
    <p:extLst>
      <p:ext uri="{BB962C8B-B14F-4D97-AF65-F5344CB8AC3E}">
        <p14:creationId xmlns:p14="http://schemas.microsoft.com/office/powerpoint/2010/main" val="1138797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Educators</a:t>
            </a:r>
            <a:r>
              <a:rPr lang="en-US" baseline="0" dirty="0" smtClean="0"/>
              <a:t> are encouraged to show farmers how to find IRAC group codes in the pesticide guideline that they use routinely.  </a:t>
            </a:r>
            <a:endParaRPr lang="en-US" dirty="0" smtClean="0"/>
          </a:p>
          <a:p>
            <a:endParaRPr lang="en-US" dirty="0"/>
          </a:p>
        </p:txBody>
      </p:sp>
      <p:sp>
        <p:nvSpPr>
          <p:cNvPr id="4" name="Slide Number Placeholder 3"/>
          <p:cNvSpPr>
            <a:spLocks noGrp="1"/>
          </p:cNvSpPr>
          <p:nvPr>
            <p:ph type="sldNum" sz="quarter" idx="10"/>
          </p:nvPr>
        </p:nvSpPr>
        <p:spPr/>
        <p:txBody>
          <a:bodyPr/>
          <a:lstStyle/>
          <a:p>
            <a:fld id="{95A09E58-31D1-45B5-B51B-0A92C248C544}" type="slidenum">
              <a:rPr lang="en-US" smtClean="0"/>
              <a:t>19</a:t>
            </a:fld>
            <a:endParaRPr lang="en-US" dirty="0"/>
          </a:p>
        </p:txBody>
      </p:sp>
    </p:spTree>
    <p:extLst>
      <p:ext uri="{BB962C8B-B14F-4D97-AF65-F5344CB8AC3E}">
        <p14:creationId xmlns:p14="http://schemas.microsoft.com/office/powerpoint/2010/main" val="2076139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A09E58-31D1-45B5-B51B-0A92C248C544}" type="slidenum">
              <a:rPr lang="en-US" smtClean="0"/>
              <a:t>20</a:t>
            </a:fld>
            <a:endParaRPr lang="en-US" dirty="0"/>
          </a:p>
        </p:txBody>
      </p:sp>
    </p:spTree>
    <p:extLst>
      <p:ext uri="{BB962C8B-B14F-4D97-AF65-F5344CB8AC3E}">
        <p14:creationId xmlns:p14="http://schemas.microsoft.com/office/powerpoint/2010/main" val="4202126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A09E58-31D1-45B5-B51B-0A92C248C544}" type="slidenum">
              <a:rPr lang="en-US" smtClean="0"/>
              <a:t>21</a:t>
            </a:fld>
            <a:endParaRPr lang="en-US" dirty="0"/>
          </a:p>
        </p:txBody>
      </p:sp>
    </p:spTree>
    <p:extLst>
      <p:ext uri="{BB962C8B-B14F-4D97-AF65-F5344CB8AC3E}">
        <p14:creationId xmlns:p14="http://schemas.microsoft.com/office/powerpoint/2010/main" val="4202126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Just as a</a:t>
            </a:r>
            <a:r>
              <a:rPr lang="en-US" baseline="0" dirty="0" smtClean="0"/>
              <a:t> note to educators: WSSA is currently in discussion with EPA to see if these 2 systems can be unified somehow.</a:t>
            </a:r>
            <a:endParaRPr lang="en-US" dirty="0" smtClean="0"/>
          </a:p>
          <a:p>
            <a:endParaRPr lang="en-US" dirty="0"/>
          </a:p>
        </p:txBody>
      </p:sp>
      <p:sp>
        <p:nvSpPr>
          <p:cNvPr id="4" name="Slide Number Placeholder 3"/>
          <p:cNvSpPr>
            <a:spLocks noGrp="1"/>
          </p:cNvSpPr>
          <p:nvPr>
            <p:ph type="sldNum" sz="quarter" idx="10"/>
          </p:nvPr>
        </p:nvSpPr>
        <p:spPr/>
        <p:txBody>
          <a:bodyPr/>
          <a:lstStyle/>
          <a:p>
            <a:fld id="{95A09E58-31D1-45B5-B51B-0A92C248C544}" type="slidenum">
              <a:rPr lang="en-US" smtClean="0"/>
              <a:t>23</a:t>
            </a:fld>
            <a:endParaRPr lang="en-US" dirty="0"/>
          </a:p>
        </p:txBody>
      </p:sp>
    </p:spTree>
    <p:extLst>
      <p:ext uri="{BB962C8B-B14F-4D97-AF65-F5344CB8AC3E}">
        <p14:creationId xmlns:p14="http://schemas.microsoft.com/office/powerpoint/2010/main" val="2710967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A09E58-31D1-45B5-B51B-0A92C248C544}" type="slidenum">
              <a:rPr lang="en-US" smtClean="0"/>
              <a:t>24</a:t>
            </a:fld>
            <a:endParaRPr lang="en-US" dirty="0"/>
          </a:p>
        </p:txBody>
      </p:sp>
    </p:spTree>
    <p:extLst>
      <p:ext uri="{BB962C8B-B14F-4D97-AF65-F5344CB8AC3E}">
        <p14:creationId xmlns:p14="http://schemas.microsoft.com/office/powerpoint/2010/main" val="3831600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C1504394-31B6-0046-9825-841C2224CF57}" type="slidenum">
              <a:rPr lang="en-US" smtClean="0">
                <a:solidFill>
                  <a:prstClr val="black"/>
                </a:solidFill>
                <a:latin typeface="Calibri"/>
              </a:rPr>
              <a:pPr/>
              <a:t>3</a:t>
            </a:fld>
            <a:endParaRPr lang="en-US" dirty="0">
              <a:solidFill>
                <a:prstClr val="black"/>
              </a:solidFill>
              <a:latin typeface="Calibri"/>
            </a:endParaRPr>
          </a:p>
        </p:txBody>
      </p:sp>
    </p:spTree>
    <p:extLst>
      <p:ext uri="{BB962C8B-B14F-4D97-AF65-F5344CB8AC3E}">
        <p14:creationId xmlns:p14="http://schemas.microsoft.com/office/powerpoint/2010/main" val="621711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C1504394-31B6-0046-9825-841C2224CF57}"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4082437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A09E58-31D1-45B5-B51B-0A92C248C544}" type="slidenum">
              <a:rPr lang="en-US" smtClean="0"/>
              <a:t>28</a:t>
            </a:fld>
            <a:endParaRPr lang="en-US"/>
          </a:p>
        </p:txBody>
      </p:sp>
    </p:spTree>
    <p:extLst>
      <p:ext uri="{BB962C8B-B14F-4D97-AF65-F5344CB8AC3E}">
        <p14:creationId xmlns:p14="http://schemas.microsoft.com/office/powerpoint/2010/main" val="192756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individual educators should change slide to represent a spray program that they would routinely use for their crop.  Then the educator could pick and choose the ones that they focused on during the presentation.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95A09E58-31D1-45B5-B51B-0A92C248C544}" type="slidenum">
              <a:rPr lang="en-US" smtClean="0"/>
              <a:t>29</a:t>
            </a:fld>
            <a:endParaRPr lang="en-US"/>
          </a:p>
        </p:txBody>
      </p:sp>
    </p:spTree>
    <p:extLst>
      <p:ext uri="{BB962C8B-B14F-4D97-AF65-F5344CB8AC3E}">
        <p14:creationId xmlns:p14="http://schemas.microsoft.com/office/powerpoint/2010/main" val="2872727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C1504394-31B6-0046-9825-841C2224CF57}" type="slidenum">
              <a:rPr lang="en-US" smtClean="0">
                <a:solidFill>
                  <a:prstClr val="black"/>
                </a:solidFill>
                <a:latin typeface="Calibri"/>
              </a:rPr>
              <a:pPr/>
              <a:t>32</a:t>
            </a:fld>
            <a:endParaRPr lang="en-US">
              <a:solidFill>
                <a:prstClr val="black"/>
              </a:solidFill>
              <a:latin typeface="Calibri"/>
            </a:endParaRPr>
          </a:p>
        </p:txBody>
      </p:sp>
    </p:spTree>
    <p:extLst>
      <p:ext uri="{BB962C8B-B14F-4D97-AF65-F5344CB8AC3E}">
        <p14:creationId xmlns:p14="http://schemas.microsoft.com/office/powerpoint/2010/main" val="4064843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A09E58-31D1-45B5-B51B-0A92C248C544}" type="slidenum">
              <a:rPr lang="en-US" smtClean="0"/>
              <a:t>33</a:t>
            </a:fld>
            <a:endParaRPr lang="en-US"/>
          </a:p>
        </p:txBody>
      </p:sp>
    </p:spTree>
    <p:extLst>
      <p:ext uri="{BB962C8B-B14F-4D97-AF65-F5344CB8AC3E}">
        <p14:creationId xmlns:p14="http://schemas.microsoft.com/office/powerpoint/2010/main" val="2111921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C1504394-31B6-0046-9825-841C2224CF57}" type="slidenum">
              <a:rPr lang="en-US" smtClean="0">
                <a:solidFill>
                  <a:prstClr val="black"/>
                </a:solidFill>
                <a:latin typeface="Calibri"/>
              </a:rPr>
              <a:pPr/>
              <a:t>34</a:t>
            </a:fld>
            <a:endParaRPr lang="en-US">
              <a:solidFill>
                <a:prstClr val="black"/>
              </a:solidFill>
              <a:latin typeface="Calibri"/>
            </a:endParaRPr>
          </a:p>
        </p:txBody>
      </p:sp>
    </p:spTree>
    <p:extLst>
      <p:ext uri="{BB962C8B-B14F-4D97-AF65-F5344CB8AC3E}">
        <p14:creationId xmlns:p14="http://schemas.microsoft.com/office/powerpoint/2010/main" val="4064843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In contrast to resistance, insecticide tolerance is a natural tendency and is not a result of selection pressure. Mature caterpillars are more tolerant to many insecticides than younger ones of the same species due to differences in body size, exoskeleton thickness, and the ability to metabolize a poison. These differences are identified as tolerance or natural resistance rather than true insecticide resistance.</a:t>
            </a:r>
            <a:endParaRPr lang="en-US" dirty="0"/>
          </a:p>
        </p:txBody>
      </p:sp>
      <p:sp>
        <p:nvSpPr>
          <p:cNvPr id="4" name="Slide Number Placeholder 3"/>
          <p:cNvSpPr>
            <a:spLocks noGrp="1"/>
          </p:cNvSpPr>
          <p:nvPr>
            <p:ph type="sldNum" sz="quarter" idx="10"/>
          </p:nvPr>
        </p:nvSpPr>
        <p:spPr/>
        <p:txBody>
          <a:bodyPr/>
          <a:lstStyle/>
          <a:p>
            <a:fld id="{E8AF9BAF-C146-CA46-B238-183C5D2542FF}" type="slidenum">
              <a:rPr lang="en-US" smtClean="0"/>
              <a:t>4</a:t>
            </a:fld>
            <a:endParaRPr lang="en-US" dirty="0"/>
          </a:p>
        </p:txBody>
      </p:sp>
    </p:spTree>
    <p:extLst>
      <p:ext uri="{BB962C8B-B14F-4D97-AF65-F5344CB8AC3E}">
        <p14:creationId xmlns:p14="http://schemas.microsoft.com/office/powerpoint/2010/main" val="1872213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A09E58-31D1-45B5-B51B-0A92C248C544}" type="slidenum">
              <a:rPr lang="en-US" smtClean="0"/>
              <a:t>5</a:t>
            </a:fld>
            <a:endParaRPr lang="en-US" dirty="0"/>
          </a:p>
        </p:txBody>
      </p:sp>
    </p:spTree>
    <p:extLst>
      <p:ext uri="{BB962C8B-B14F-4D97-AF65-F5344CB8AC3E}">
        <p14:creationId xmlns:p14="http://schemas.microsoft.com/office/powerpoint/2010/main" val="2209922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A09E58-31D1-45B5-B51B-0A92C248C544}" type="slidenum">
              <a:rPr lang="en-US" smtClean="0"/>
              <a:t>6</a:t>
            </a:fld>
            <a:endParaRPr lang="en-US" dirty="0"/>
          </a:p>
        </p:txBody>
      </p:sp>
    </p:spTree>
    <p:extLst>
      <p:ext uri="{BB962C8B-B14F-4D97-AF65-F5344CB8AC3E}">
        <p14:creationId xmlns:p14="http://schemas.microsoft.com/office/powerpoint/2010/main" val="1134587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A09E58-31D1-45B5-B51B-0A92C248C544}" type="slidenum">
              <a:rPr lang="en-US" smtClean="0"/>
              <a:t>7</a:t>
            </a:fld>
            <a:endParaRPr lang="en-US" dirty="0"/>
          </a:p>
        </p:txBody>
      </p:sp>
    </p:spTree>
    <p:extLst>
      <p:ext uri="{BB962C8B-B14F-4D97-AF65-F5344CB8AC3E}">
        <p14:creationId xmlns:p14="http://schemas.microsoft.com/office/powerpoint/2010/main" val="1134587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A09E58-31D1-45B5-B51B-0A92C248C544}" type="slidenum">
              <a:rPr lang="en-US" smtClean="0"/>
              <a:t>8</a:t>
            </a:fld>
            <a:endParaRPr lang="en-US" dirty="0"/>
          </a:p>
        </p:txBody>
      </p:sp>
    </p:spTree>
    <p:extLst>
      <p:ext uri="{BB962C8B-B14F-4D97-AF65-F5344CB8AC3E}">
        <p14:creationId xmlns:p14="http://schemas.microsoft.com/office/powerpoint/2010/main" val="2482815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C03875-D946-47CF-B328-DB161A04A5DB}" type="slidenum">
              <a:rPr lang="en-US"/>
              <a:pPr/>
              <a:t>11</a:t>
            </a:fld>
            <a:endParaRPr lang="en-US" dirty="0"/>
          </a:p>
        </p:txBody>
      </p:sp>
      <p:sp>
        <p:nvSpPr>
          <p:cNvPr id="54274" name="Rectangle 2"/>
          <p:cNvSpPr>
            <a:spLocks noGrp="1" noRot="1" noChangeAspect="1" noChangeArrowheads="1" noTextEdit="1"/>
          </p:cNvSpPr>
          <p:nvPr>
            <p:ph type="sldImg"/>
          </p:nvPr>
        </p:nvSpPr>
        <p:spPr>
          <a:xfrm>
            <a:off x="1371600" y="1143000"/>
            <a:ext cx="4114800" cy="3086100"/>
          </a:xfrm>
          <a:ln/>
        </p:spPr>
      </p:sp>
      <p:sp>
        <p:nvSpPr>
          <p:cNvPr id="54275"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Weed pest resistance occurs</a:t>
            </a:r>
            <a:r>
              <a:rPr lang="en-US" baseline="0" dirty="0" smtClean="0"/>
              <a:t> in a similar fashion as with insect pest resistance.  This slide shows what happens as resistance is developed – the resistant individuals will eventually make up the entire population.  </a:t>
            </a:r>
            <a:endParaRPr lang="en-US" dirty="0" smtClean="0"/>
          </a:p>
          <a:p>
            <a:endParaRPr lang="en-US" dirty="0"/>
          </a:p>
        </p:txBody>
      </p:sp>
    </p:spTree>
    <p:extLst>
      <p:ext uri="{BB962C8B-B14F-4D97-AF65-F5344CB8AC3E}">
        <p14:creationId xmlns:p14="http://schemas.microsoft.com/office/powerpoint/2010/main" val="3505868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8AF9BAF-C146-CA46-B238-183C5D2542FF}" type="slidenum">
              <a:rPr lang="en-US" smtClean="0"/>
              <a:t>12</a:t>
            </a:fld>
            <a:endParaRPr lang="en-US" dirty="0"/>
          </a:p>
        </p:txBody>
      </p:sp>
    </p:spTree>
    <p:extLst>
      <p:ext uri="{BB962C8B-B14F-4D97-AF65-F5344CB8AC3E}">
        <p14:creationId xmlns:p14="http://schemas.microsoft.com/office/powerpoint/2010/main" val="276380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173355" y="243841"/>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7200"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51" y="3869638"/>
            <a:ext cx="6575895"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36E0E320-CDC3-407F-89FC-6A42CB0DEA3C}" type="datetimeFigureOut">
              <a:rPr lang="en-US" smtClean="0"/>
              <a:t>9/14/2016</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394E310-202F-471A-A8BF-25DF05F1AD17}" type="slidenum">
              <a:rPr lang="en-US" smtClean="0"/>
              <a:t>‹#›</a:t>
            </a:fld>
            <a:endParaRPr lang="en-US"/>
          </a:p>
        </p:txBody>
      </p:sp>
      <p:cxnSp>
        <p:nvCxnSpPr>
          <p:cNvPr id="8" name="Straight Connector 7"/>
          <p:cNvCxnSpPr/>
          <p:nvPr/>
        </p:nvCxnSpPr>
        <p:spPr>
          <a:xfrm>
            <a:off x="1483998" y="3733800"/>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387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E0E320-CDC3-407F-89FC-6A42CB0DEA3C}"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4E310-202F-471A-A8BF-25DF05F1AD17}" type="slidenum">
              <a:rPr lang="en-US" smtClean="0"/>
              <a:t>‹#›</a:t>
            </a:fld>
            <a:endParaRPr lang="en-US"/>
          </a:p>
        </p:txBody>
      </p:sp>
    </p:spTree>
    <p:extLst>
      <p:ext uri="{BB962C8B-B14F-4D97-AF65-F5344CB8AC3E}">
        <p14:creationId xmlns:p14="http://schemas.microsoft.com/office/powerpoint/2010/main" val="2665450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2" y="762000"/>
            <a:ext cx="55721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E0E320-CDC3-407F-89FC-6A42CB0DEA3C}"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4E310-202F-471A-A8BF-25DF05F1AD17}" type="slidenum">
              <a:rPr lang="en-US" smtClean="0"/>
              <a:t>‹#›</a:t>
            </a:fld>
            <a:endParaRPr lang="en-US"/>
          </a:p>
        </p:txBody>
      </p:sp>
    </p:spTree>
    <p:extLst>
      <p:ext uri="{BB962C8B-B14F-4D97-AF65-F5344CB8AC3E}">
        <p14:creationId xmlns:p14="http://schemas.microsoft.com/office/powerpoint/2010/main" val="1104543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E0E320-CDC3-407F-89FC-6A42CB0DEA3C}"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4E310-202F-471A-A8BF-25DF05F1AD17}" type="slidenum">
              <a:rPr lang="en-US" smtClean="0"/>
              <a:t>‹#›</a:t>
            </a:fld>
            <a:endParaRPr lang="en-US"/>
          </a:p>
        </p:txBody>
      </p:sp>
    </p:spTree>
    <p:extLst>
      <p:ext uri="{BB962C8B-B14F-4D97-AF65-F5344CB8AC3E}">
        <p14:creationId xmlns:p14="http://schemas.microsoft.com/office/powerpoint/2010/main" val="3065584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3"/>
            <a:ext cx="6576822" cy="1363807"/>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E0E320-CDC3-407F-89FC-6A42CB0DEA3C}"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4E310-202F-471A-A8BF-25DF05F1AD17}" type="slidenum">
              <a:rPr lang="en-US" smtClean="0"/>
              <a:t>‹#›</a:t>
            </a:fld>
            <a:endParaRPr lang="en-US"/>
          </a:p>
        </p:txBody>
      </p:sp>
      <p:cxnSp>
        <p:nvCxnSpPr>
          <p:cNvPr id="7" name="Straight Connector 6"/>
          <p:cNvCxnSpPr/>
          <p:nvPr/>
        </p:nvCxnSpPr>
        <p:spPr>
          <a:xfrm>
            <a:off x="1485903" y="4020408"/>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156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E0E320-CDC3-407F-89FC-6A42CB0DEA3C}" type="datetimeFigureOut">
              <a:rPr lang="en-US" smtClean="0"/>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94E310-202F-471A-A8BF-25DF05F1AD17}" type="slidenum">
              <a:rPr lang="en-US" smtClean="0"/>
              <a:t>‹#›</a:t>
            </a:fld>
            <a:endParaRPr lang="en-US"/>
          </a:p>
        </p:txBody>
      </p:sp>
    </p:spTree>
    <p:extLst>
      <p:ext uri="{BB962C8B-B14F-4D97-AF65-F5344CB8AC3E}">
        <p14:creationId xmlns:p14="http://schemas.microsoft.com/office/powerpoint/2010/main" val="2200276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1880" y="2719323"/>
            <a:ext cx="356616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E0E320-CDC3-407F-89FC-6A42CB0DEA3C}" type="datetimeFigureOut">
              <a:rPr lang="en-US" smtClean="0"/>
              <a:t>9/14/2016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94E310-202F-471A-A8BF-25DF05F1AD17}" type="slidenum">
              <a:rPr lang="en-US" smtClean="0"/>
              <a:t>‹#›</a:t>
            </a:fld>
            <a:endParaRPr lang="en-US"/>
          </a:p>
        </p:txBody>
      </p:sp>
    </p:spTree>
    <p:extLst>
      <p:ext uri="{BB962C8B-B14F-4D97-AF65-F5344CB8AC3E}">
        <p14:creationId xmlns:p14="http://schemas.microsoft.com/office/powerpoint/2010/main" val="292152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E0E320-CDC3-407F-89FC-6A42CB0DEA3C}" type="datetimeFigureOut">
              <a:rPr lang="en-US" smtClean="0"/>
              <a:t>9/14/2016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94E310-202F-471A-A8BF-25DF05F1AD17}" type="slidenum">
              <a:rPr lang="en-US" smtClean="0"/>
              <a:t>‹#›</a:t>
            </a:fld>
            <a:endParaRPr lang="en-US"/>
          </a:p>
        </p:txBody>
      </p:sp>
    </p:spTree>
    <p:extLst>
      <p:ext uri="{BB962C8B-B14F-4D97-AF65-F5344CB8AC3E}">
        <p14:creationId xmlns:p14="http://schemas.microsoft.com/office/powerpoint/2010/main" val="2555549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E0E320-CDC3-407F-89FC-6A42CB0DEA3C}" type="datetimeFigureOut">
              <a:rPr lang="en-US" smtClean="0"/>
              <a:t>9/14/2016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94E310-202F-471A-A8BF-25DF05F1AD17}" type="slidenum">
              <a:rPr lang="en-US" smtClean="0"/>
              <a:t>‹#›</a:t>
            </a:fld>
            <a:endParaRPr lang="en-US"/>
          </a:p>
        </p:txBody>
      </p:sp>
    </p:spTree>
    <p:extLst>
      <p:ext uri="{BB962C8B-B14F-4D97-AF65-F5344CB8AC3E}">
        <p14:creationId xmlns:p14="http://schemas.microsoft.com/office/powerpoint/2010/main" val="3872752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94894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19" y="1097280"/>
            <a:ext cx="390906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94894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E0E320-CDC3-407F-89FC-6A42CB0DEA3C}" type="datetimeFigureOut">
              <a:rPr lang="en-US" smtClean="0"/>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94E310-202F-471A-A8BF-25DF05F1AD17}" type="slidenum">
              <a:rPr lang="en-US" smtClean="0"/>
              <a:t>‹#›</a:t>
            </a:fld>
            <a:endParaRPr lang="en-US"/>
          </a:p>
        </p:txBody>
      </p:sp>
    </p:spTree>
    <p:extLst>
      <p:ext uri="{BB962C8B-B14F-4D97-AF65-F5344CB8AC3E}">
        <p14:creationId xmlns:p14="http://schemas.microsoft.com/office/powerpoint/2010/main" val="825836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94894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59936" y="1069847"/>
            <a:ext cx="4574286"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94894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E0E320-CDC3-407F-89FC-6A42CB0DEA3C}" type="datetimeFigureOut">
              <a:rPr lang="en-US" smtClean="0"/>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94E310-202F-471A-A8BF-25DF05F1AD17}" type="slidenum">
              <a:rPr lang="en-US" smtClean="0"/>
              <a:t>‹#›</a:t>
            </a:fld>
            <a:endParaRPr lang="en-US"/>
          </a:p>
        </p:txBody>
      </p:sp>
    </p:spTree>
    <p:extLst>
      <p:ext uri="{BB962C8B-B14F-4D97-AF65-F5344CB8AC3E}">
        <p14:creationId xmlns:p14="http://schemas.microsoft.com/office/powerpoint/2010/main" val="2289665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173355" y="243841"/>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4" y="2057400"/>
            <a:ext cx="7404653"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8" y="6223832"/>
            <a:ext cx="1746806" cy="365125"/>
          </a:xfrm>
          <a:prstGeom prst="rect">
            <a:avLst/>
          </a:prstGeom>
        </p:spPr>
        <p:txBody>
          <a:bodyPr vert="horz" lIns="91440" tIns="45720" rIns="91440" bIns="45720" rtlCol="0" anchor="ctr"/>
          <a:lstStyle>
            <a:lvl1pPr algn="l">
              <a:defRPr sz="1200">
                <a:solidFill>
                  <a:schemeClr val="tx1"/>
                </a:solidFill>
              </a:defRPr>
            </a:lvl1pPr>
          </a:lstStyle>
          <a:p>
            <a:fld id="{36E0E320-CDC3-407F-89FC-6A42CB0DEA3C}" type="datetimeFigureOut">
              <a:rPr lang="en-US" smtClean="0"/>
              <a:t>9/14/2016</a:t>
            </a:fld>
            <a:endParaRPr lang="en-US"/>
          </a:p>
        </p:txBody>
      </p:sp>
      <p:sp>
        <p:nvSpPr>
          <p:cNvPr id="5" name="Footer Placeholder 4"/>
          <p:cNvSpPr>
            <a:spLocks noGrp="1"/>
          </p:cNvSpPr>
          <p:nvPr>
            <p:ph type="ftr" sz="quarter" idx="3"/>
          </p:nvPr>
        </p:nvSpPr>
        <p:spPr>
          <a:xfrm>
            <a:off x="2961864" y="6223832"/>
            <a:ext cx="3538331"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6997151" y="6223832"/>
            <a:ext cx="1279663" cy="365125"/>
          </a:xfrm>
          <a:prstGeom prst="rect">
            <a:avLst/>
          </a:prstGeom>
        </p:spPr>
        <p:txBody>
          <a:bodyPr vert="horz" lIns="91440" tIns="45720" rIns="91440" bIns="45720" rtlCol="0" anchor="ctr"/>
          <a:lstStyle>
            <a:lvl1pPr algn="r">
              <a:defRPr sz="1200">
                <a:solidFill>
                  <a:schemeClr val="tx1"/>
                </a:solidFill>
              </a:defRPr>
            </a:lvl1pPr>
          </a:lstStyle>
          <a:p>
            <a:fld id="{9394E310-202F-471A-A8BF-25DF05F1AD17}" type="slidenum">
              <a:rPr lang="en-US" smtClean="0"/>
              <a:t>‹#›</a:t>
            </a:fld>
            <a:endParaRPr lang="en-US"/>
          </a:p>
        </p:txBody>
      </p:sp>
    </p:spTree>
    <p:extLst>
      <p:ext uri="{BB962C8B-B14F-4D97-AF65-F5344CB8AC3E}">
        <p14:creationId xmlns:p14="http://schemas.microsoft.com/office/powerpoint/2010/main" val="14035053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hracglobal.com/" TargetMode="External"/><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www.irac-online.org/" TargetMode="External"/><Relationship Id="rId4" Type="http://schemas.openxmlformats.org/officeDocument/2006/relationships/hyperlink" Target="http://www.frac.info/"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4032" y="882376"/>
            <a:ext cx="7957457" cy="2926080"/>
          </a:xfrm>
        </p:spPr>
        <p:txBody>
          <a:bodyPr>
            <a:normAutofit fontScale="90000"/>
          </a:bodyPr>
          <a:lstStyle/>
          <a:p>
            <a:r>
              <a:rPr lang="en-US" sz="8000" cap="none" dirty="0" smtClean="0">
                <a:latin typeface="Calibri" panose="020F0502020204030204" pitchFamily="34" charset="0"/>
                <a:cs typeface="Times New Roman" panose="02020603050405020304" pitchFamily="18" charset="0"/>
              </a:rPr>
              <a:t>Pesticide Resistance Management</a:t>
            </a:r>
            <a:endParaRPr lang="en-US" sz="8000" cap="none" dirty="0">
              <a:latin typeface="Calibri" panose="020F0502020204030204" pitchFamily="34" charset="0"/>
              <a:cs typeface="Times New Roman" panose="02020603050405020304" pitchFamily="18" charset="0"/>
            </a:endParaRPr>
          </a:p>
        </p:txBody>
      </p:sp>
      <p:pic>
        <p:nvPicPr>
          <p:cNvPr id="17" name="Picture 16"/>
          <p:cNvPicPr/>
          <p:nvPr/>
        </p:nvPicPr>
        <p:blipFill rotWithShape="1">
          <a:blip r:embed="rId2" cstate="screen">
            <a:extLst>
              <a:ext uri="{28A0092B-C50C-407E-A947-70E740481C1C}">
                <a14:useLocalDpi xmlns:a14="http://schemas.microsoft.com/office/drawing/2010/main"/>
              </a:ext>
            </a:extLst>
          </a:blip>
          <a:srcRect/>
          <a:stretch/>
        </p:blipFill>
        <p:spPr bwMode="auto">
          <a:xfrm>
            <a:off x="1107832" y="3757427"/>
            <a:ext cx="6904904" cy="585977"/>
          </a:xfrm>
          <a:prstGeom prst="rect">
            <a:avLst/>
          </a:prstGeom>
          <a:noFill/>
          <a:ln>
            <a:solidFill>
              <a:srgbClr val="663300"/>
            </a:solidFill>
          </a:ln>
          <a:extLst>
            <a:ext uri="{53640926-AAD7-44D8-BBD7-CCE9431645EC}">
              <a14:shadowObscured xmlns:a14="http://schemas.microsoft.com/office/drawing/2010/main"/>
            </a:ext>
          </a:extLst>
        </p:spPr>
      </p:pic>
      <p:pic>
        <p:nvPicPr>
          <p:cNvPr id="2049" name="Picture 3" descr="CCE logo1(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14463" y="725488"/>
            <a:ext cx="0" cy="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UMass\AppData\Local\Temp\SARE_Northeast_CMYK-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296" y="4910091"/>
            <a:ext cx="1528829" cy="13885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UMass\AppData\Local\Microsoft\Windows\Temporary Internet Files\Content.Word\UMass Wordmark Horizontal (RGB-color)1500pxwide@72.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2926" y="5415280"/>
            <a:ext cx="2553724" cy="320040"/>
          </a:xfrm>
          <a:prstGeom prst="rect">
            <a:avLst/>
          </a:prstGeom>
          <a:noFill/>
          <a:ln>
            <a:noFill/>
          </a:ln>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92240" y="5314740"/>
            <a:ext cx="2204720" cy="651666"/>
          </a:xfrm>
          <a:prstGeom prst="rect">
            <a:avLst/>
          </a:prstGeom>
          <a:noFill/>
          <a:ln>
            <a:noFill/>
          </a:ln>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9804" y="5008714"/>
            <a:ext cx="1325880" cy="1325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52317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 name="Rectangle 1954"/>
          <p:cNvSpPr/>
          <p:nvPr/>
        </p:nvSpPr>
        <p:spPr>
          <a:xfrm>
            <a:off x="184630" y="263768"/>
            <a:ext cx="8783516" cy="6400800"/>
          </a:xfrm>
          <a:prstGeom prst="rect">
            <a:avLst/>
          </a:prstGeom>
          <a:solidFill>
            <a:srgbClr val="4A4A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40000"/>
                  <a:lumOff val="60000"/>
                </a:schemeClr>
              </a:solidFill>
            </a:endParaRPr>
          </a:p>
        </p:txBody>
      </p:sp>
      <p:sp>
        <p:nvSpPr>
          <p:cNvPr id="1956" name="TextBox 1955"/>
          <p:cNvSpPr txBox="1"/>
          <p:nvPr/>
        </p:nvSpPr>
        <p:spPr>
          <a:xfrm>
            <a:off x="184632" y="153181"/>
            <a:ext cx="8783516" cy="2631490"/>
          </a:xfrm>
          <a:prstGeom prst="rect">
            <a:avLst/>
          </a:prstGeom>
          <a:noFill/>
        </p:spPr>
        <p:txBody>
          <a:bodyPr wrap="square" rtlCol="0">
            <a:spAutoFit/>
          </a:bodyPr>
          <a:lstStyle/>
          <a:p>
            <a:pPr marL="581025" indent="-352425">
              <a:spcBef>
                <a:spcPts val="600"/>
              </a:spcBef>
              <a:buFont typeface="Arial" panose="020B0604020202020204" pitchFamily="34" charset="0"/>
              <a:buChar char="•"/>
            </a:pPr>
            <a:r>
              <a:rPr lang="en-US" sz="3200" b="1" dirty="0" smtClean="0">
                <a:solidFill>
                  <a:schemeClr val="accent5">
                    <a:lumMod val="40000"/>
                    <a:lumOff val="60000"/>
                  </a:schemeClr>
                </a:solidFill>
                <a:latin typeface="Calibri" panose="020F0502020204030204" pitchFamily="34" charset="0"/>
                <a:cs typeface="Times New Roman" panose="02020603050405020304" pitchFamily="18" charset="0"/>
              </a:rPr>
              <a:t>Eventually, the population is mostly made up of resistant individuals.</a:t>
            </a:r>
          </a:p>
          <a:p>
            <a:pPr marL="581025" indent="-352425">
              <a:spcBef>
                <a:spcPts val="600"/>
              </a:spcBef>
              <a:buFont typeface="Arial" panose="020B0604020202020204" pitchFamily="34" charset="0"/>
              <a:buChar char="•"/>
            </a:pPr>
            <a:r>
              <a:rPr lang="en-US" sz="3200" b="1" dirty="0">
                <a:solidFill>
                  <a:schemeClr val="accent5">
                    <a:lumMod val="40000"/>
                    <a:lumOff val="60000"/>
                  </a:schemeClr>
                </a:solidFill>
                <a:latin typeface="Calibri" panose="020F0502020204030204" pitchFamily="34" charset="0"/>
              </a:rPr>
              <a:t>Under permanent selection pressure, resistant insects outnumber susceptible ones and the insecticide is no longer effective.</a:t>
            </a:r>
            <a:endParaRPr lang="en-US" sz="3200" b="1" dirty="0">
              <a:solidFill>
                <a:schemeClr val="accent5">
                  <a:lumMod val="40000"/>
                  <a:lumOff val="60000"/>
                </a:schemeClr>
              </a:solidFill>
              <a:latin typeface="Calibri" panose="020F0502020204030204" pitchFamily="34" charset="0"/>
              <a:cs typeface="Times New Roman" panose="02020603050405020304" pitchFamily="18" charset="0"/>
            </a:endParaRPr>
          </a:p>
        </p:txBody>
      </p:sp>
      <p:grpSp>
        <p:nvGrpSpPr>
          <p:cNvPr id="25602" name="Group 1026"/>
          <p:cNvGrpSpPr>
            <a:grpSpLocks/>
          </p:cNvGrpSpPr>
          <p:nvPr/>
        </p:nvGrpSpPr>
        <p:grpSpPr bwMode="auto">
          <a:xfrm>
            <a:off x="1602206" y="3345422"/>
            <a:ext cx="5948363" cy="571500"/>
            <a:chOff x="431" y="288"/>
            <a:chExt cx="4996" cy="360"/>
          </a:xfrm>
        </p:grpSpPr>
        <p:sp>
          <p:nvSpPr>
            <p:cNvPr id="27340" name="Oval 1027"/>
            <p:cNvSpPr>
              <a:spLocks noChangeArrowheads="1"/>
            </p:cNvSpPr>
            <p:nvPr/>
          </p:nvSpPr>
          <p:spPr bwMode="auto">
            <a:xfrm>
              <a:off x="743"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341" name="Line 1028"/>
            <p:cNvSpPr>
              <a:spLocks noChangeShapeType="1"/>
            </p:cNvSpPr>
            <p:nvPr/>
          </p:nvSpPr>
          <p:spPr bwMode="auto">
            <a:xfrm flipV="1">
              <a:off x="871" y="396"/>
              <a:ext cx="32" cy="72"/>
            </a:xfrm>
            <a:prstGeom prst="line">
              <a:avLst/>
            </a:prstGeom>
            <a:noFill/>
            <a:ln w="9525">
              <a:solidFill>
                <a:srgbClr val="A50021"/>
              </a:solidFill>
              <a:round/>
              <a:headEnd/>
              <a:tailEnd/>
            </a:ln>
          </p:spPr>
          <p:txBody>
            <a:bodyPr/>
            <a:lstStyle/>
            <a:p>
              <a:endParaRPr lang="en-US" dirty="0"/>
            </a:p>
          </p:txBody>
        </p:sp>
        <p:sp>
          <p:nvSpPr>
            <p:cNvPr id="27342" name="Line 1029"/>
            <p:cNvSpPr>
              <a:spLocks noChangeShapeType="1"/>
            </p:cNvSpPr>
            <p:nvPr/>
          </p:nvSpPr>
          <p:spPr bwMode="auto">
            <a:xfrm>
              <a:off x="903" y="576"/>
              <a:ext cx="32" cy="36"/>
            </a:xfrm>
            <a:prstGeom prst="line">
              <a:avLst/>
            </a:prstGeom>
            <a:noFill/>
            <a:ln w="9525">
              <a:solidFill>
                <a:srgbClr val="A50021"/>
              </a:solidFill>
              <a:round/>
              <a:headEnd/>
              <a:tailEnd/>
            </a:ln>
          </p:spPr>
          <p:txBody>
            <a:bodyPr/>
            <a:lstStyle/>
            <a:p>
              <a:endParaRPr lang="en-US" dirty="0"/>
            </a:p>
          </p:txBody>
        </p:sp>
        <p:sp>
          <p:nvSpPr>
            <p:cNvPr id="27343" name="Line 1030"/>
            <p:cNvSpPr>
              <a:spLocks noChangeShapeType="1"/>
            </p:cNvSpPr>
            <p:nvPr/>
          </p:nvSpPr>
          <p:spPr bwMode="auto">
            <a:xfrm flipH="1" flipV="1">
              <a:off x="743" y="396"/>
              <a:ext cx="32" cy="72"/>
            </a:xfrm>
            <a:prstGeom prst="line">
              <a:avLst/>
            </a:prstGeom>
            <a:noFill/>
            <a:ln w="9525">
              <a:solidFill>
                <a:srgbClr val="A50021"/>
              </a:solidFill>
              <a:round/>
              <a:headEnd/>
              <a:tailEnd/>
            </a:ln>
          </p:spPr>
          <p:txBody>
            <a:bodyPr/>
            <a:lstStyle/>
            <a:p>
              <a:endParaRPr lang="en-US" dirty="0"/>
            </a:p>
          </p:txBody>
        </p:sp>
        <p:sp>
          <p:nvSpPr>
            <p:cNvPr id="27344" name="Line 1031"/>
            <p:cNvSpPr>
              <a:spLocks noChangeShapeType="1"/>
            </p:cNvSpPr>
            <p:nvPr/>
          </p:nvSpPr>
          <p:spPr bwMode="auto">
            <a:xfrm flipV="1">
              <a:off x="711" y="468"/>
              <a:ext cx="64" cy="72"/>
            </a:xfrm>
            <a:prstGeom prst="line">
              <a:avLst/>
            </a:prstGeom>
            <a:noFill/>
            <a:ln w="9525">
              <a:solidFill>
                <a:srgbClr val="A50021"/>
              </a:solidFill>
              <a:round/>
              <a:headEnd/>
              <a:tailEnd/>
            </a:ln>
          </p:spPr>
          <p:txBody>
            <a:bodyPr/>
            <a:lstStyle/>
            <a:p>
              <a:endParaRPr lang="en-US" dirty="0"/>
            </a:p>
          </p:txBody>
        </p:sp>
        <p:sp>
          <p:nvSpPr>
            <p:cNvPr id="27345" name="Line 1032"/>
            <p:cNvSpPr>
              <a:spLocks noChangeShapeType="1"/>
            </p:cNvSpPr>
            <p:nvPr/>
          </p:nvSpPr>
          <p:spPr bwMode="auto">
            <a:xfrm flipH="1">
              <a:off x="711" y="576"/>
              <a:ext cx="32" cy="36"/>
            </a:xfrm>
            <a:prstGeom prst="line">
              <a:avLst/>
            </a:prstGeom>
            <a:noFill/>
            <a:ln w="9525">
              <a:solidFill>
                <a:srgbClr val="A50021"/>
              </a:solidFill>
              <a:round/>
              <a:headEnd/>
              <a:tailEnd/>
            </a:ln>
          </p:spPr>
          <p:txBody>
            <a:bodyPr/>
            <a:lstStyle/>
            <a:p>
              <a:endParaRPr lang="en-US" dirty="0"/>
            </a:p>
          </p:txBody>
        </p:sp>
        <p:sp>
          <p:nvSpPr>
            <p:cNvPr id="27346" name="Oval 1033"/>
            <p:cNvSpPr>
              <a:spLocks noChangeArrowheads="1"/>
            </p:cNvSpPr>
            <p:nvPr/>
          </p:nvSpPr>
          <p:spPr bwMode="auto">
            <a:xfrm>
              <a:off x="775"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347" name="Line 1034"/>
            <p:cNvSpPr>
              <a:spLocks noChangeShapeType="1"/>
            </p:cNvSpPr>
            <p:nvPr/>
          </p:nvSpPr>
          <p:spPr bwMode="auto">
            <a:xfrm flipH="1" flipV="1">
              <a:off x="775" y="288"/>
              <a:ext cx="32" cy="72"/>
            </a:xfrm>
            <a:prstGeom prst="line">
              <a:avLst/>
            </a:prstGeom>
            <a:noFill/>
            <a:ln w="9525">
              <a:solidFill>
                <a:srgbClr val="A50021"/>
              </a:solidFill>
              <a:round/>
              <a:headEnd/>
              <a:tailEnd/>
            </a:ln>
          </p:spPr>
          <p:txBody>
            <a:bodyPr/>
            <a:lstStyle/>
            <a:p>
              <a:endParaRPr lang="en-US" dirty="0"/>
            </a:p>
          </p:txBody>
        </p:sp>
        <p:sp>
          <p:nvSpPr>
            <p:cNvPr id="27348" name="Line 1035"/>
            <p:cNvSpPr>
              <a:spLocks noChangeShapeType="1"/>
            </p:cNvSpPr>
            <p:nvPr/>
          </p:nvSpPr>
          <p:spPr bwMode="auto">
            <a:xfrm flipV="1">
              <a:off x="839" y="288"/>
              <a:ext cx="32" cy="72"/>
            </a:xfrm>
            <a:prstGeom prst="line">
              <a:avLst/>
            </a:prstGeom>
            <a:noFill/>
            <a:ln w="9525">
              <a:solidFill>
                <a:srgbClr val="A50021"/>
              </a:solidFill>
              <a:round/>
              <a:headEnd/>
              <a:tailEnd/>
            </a:ln>
          </p:spPr>
          <p:txBody>
            <a:bodyPr/>
            <a:lstStyle/>
            <a:p>
              <a:endParaRPr lang="en-US" dirty="0"/>
            </a:p>
          </p:txBody>
        </p:sp>
        <p:sp>
          <p:nvSpPr>
            <p:cNvPr id="27349" name="Line 1036"/>
            <p:cNvSpPr>
              <a:spLocks noChangeShapeType="1"/>
            </p:cNvSpPr>
            <p:nvPr/>
          </p:nvSpPr>
          <p:spPr bwMode="auto">
            <a:xfrm flipH="1" flipV="1">
              <a:off x="871" y="468"/>
              <a:ext cx="64" cy="72"/>
            </a:xfrm>
            <a:prstGeom prst="line">
              <a:avLst/>
            </a:prstGeom>
            <a:noFill/>
            <a:ln w="9525">
              <a:solidFill>
                <a:srgbClr val="A50021"/>
              </a:solidFill>
              <a:round/>
              <a:headEnd/>
              <a:tailEnd/>
            </a:ln>
          </p:spPr>
          <p:txBody>
            <a:bodyPr/>
            <a:lstStyle/>
            <a:p>
              <a:endParaRPr lang="en-US" dirty="0"/>
            </a:p>
          </p:txBody>
        </p:sp>
        <p:sp>
          <p:nvSpPr>
            <p:cNvPr id="27350" name="Oval 1037"/>
            <p:cNvSpPr>
              <a:spLocks noChangeArrowheads="1"/>
            </p:cNvSpPr>
            <p:nvPr/>
          </p:nvSpPr>
          <p:spPr bwMode="auto">
            <a:xfrm>
              <a:off x="775"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351" name="Oval 1038"/>
            <p:cNvSpPr>
              <a:spLocks noChangeArrowheads="1"/>
            </p:cNvSpPr>
            <p:nvPr/>
          </p:nvSpPr>
          <p:spPr bwMode="auto">
            <a:xfrm>
              <a:off x="839"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352" name="Oval 1039"/>
            <p:cNvSpPr>
              <a:spLocks noChangeArrowheads="1"/>
            </p:cNvSpPr>
            <p:nvPr/>
          </p:nvSpPr>
          <p:spPr bwMode="auto">
            <a:xfrm>
              <a:off x="463"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353" name="Line 1040"/>
            <p:cNvSpPr>
              <a:spLocks noChangeShapeType="1"/>
            </p:cNvSpPr>
            <p:nvPr/>
          </p:nvSpPr>
          <p:spPr bwMode="auto">
            <a:xfrm flipV="1">
              <a:off x="591" y="396"/>
              <a:ext cx="32" cy="72"/>
            </a:xfrm>
            <a:prstGeom prst="line">
              <a:avLst/>
            </a:prstGeom>
            <a:noFill/>
            <a:ln w="9525">
              <a:solidFill>
                <a:srgbClr val="A50021"/>
              </a:solidFill>
              <a:round/>
              <a:headEnd/>
              <a:tailEnd/>
            </a:ln>
          </p:spPr>
          <p:txBody>
            <a:bodyPr/>
            <a:lstStyle/>
            <a:p>
              <a:endParaRPr lang="en-US" dirty="0"/>
            </a:p>
          </p:txBody>
        </p:sp>
        <p:sp>
          <p:nvSpPr>
            <p:cNvPr id="27354" name="Line 1041"/>
            <p:cNvSpPr>
              <a:spLocks noChangeShapeType="1"/>
            </p:cNvSpPr>
            <p:nvPr/>
          </p:nvSpPr>
          <p:spPr bwMode="auto">
            <a:xfrm>
              <a:off x="623" y="576"/>
              <a:ext cx="32" cy="36"/>
            </a:xfrm>
            <a:prstGeom prst="line">
              <a:avLst/>
            </a:prstGeom>
            <a:noFill/>
            <a:ln w="9525">
              <a:solidFill>
                <a:srgbClr val="A50021"/>
              </a:solidFill>
              <a:round/>
              <a:headEnd/>
              <a:tailEnd/>
            </a:ln>
          </p:spPr>
          <p:txBody>
            <a:bodyPr/>
            <a:lstStyle/>
            <a:p>
              <a:endParaRPr lang="en-US" dirty="0"/>
            </a:p>
          </p:txBody>
        </p:sp>
        <p:sp>
          <p:nvSpPr>
            <p:cNvPr id="27355" name="Line 1042"/>
            <p:cNvSpPr>
              <a:spLocks noChangeShapeType="1"/>
            </p:cNvSpPr>
            <p:nvPr/>
          </p:nvSpPr>
          <p:spPr bwMode="auto">
            <a:xfrm flipH="1" flipV="1">
              <a:off x="463" y="396"/>
              <a:ext cx="32" cy="72"/>
            </a:xfrm>
            <a:prstGeom prst="line">
              <a:avLst/>
            </a:prstGeom>
            <a:noFill/>
            <a:ln w="9525">
              <a:solidFill>
                <a:srgbClr val="A50021"/>
              </a:solidFill>
              <a:round/>
              <a:headEnd/>
              <a:tailEnd/>
            </a:ln>
          </p:spPr>
          <p:txBody>
            <a:bodyPr/>
            <a:lstStyle/>
            <a:p>
              <a:endParaRPr lang="en-US" dirty="0"/>
            </a:p>
          </p:txBody>
        </p:sp>
        <p:sp>
          <p:nvSpPr>
            <p:cNvPr id="27356" name="Line 1043"/>
            <p:cNvSpPr>
              <a:spLocks noChangeShapeType="1"/>
            </p:cNvSpPr>
            <p:nvPr/>
          </p:nvSpPr>
          <p:spPr bwMode="auto">
            <a:xfrm flipV="1">
              <a:off x="431" y="468"/>
              <a:ext cx="64" cy="72"/>
            </a:xfrm>
            <a:prstGeom prst="line">
              <a:avLst/>
            </a:prstGeom>
            <a:noFill/>
            <a:ln w="9525">
              <a:solidFill>
                <a:srgbClr val="A50021"/>
              </a:solidFill>
              <a:round/>
              <a:headEnd/>
              <a:tailEnd/>
            </a:ln>
          </p:spPr>
          <p:txBody>
            <a:bodyPr/>
            <a:lstStyle/>
            <a:p>
              <a:endParaRPr lang="en-US" dirty="0"/>
            </a:p>
          </p:txBody>
        </p:sp>
        <p:sp>
          <p:nvSpPr>
            <p:cNvPr id="27357" name="Line 1044"/>
            <p:cNvSpPr>
              <a:spLocks noChangeShapeType="1"/>
            </p:cNvSpPr>
            <p:nvPr/>
          </p:nvSpPr>
          <p:spPr bwMode="auto">
            <a:xfrm flipH="1">
              <a:off x="431" y="576"/>
              <a:ext cx="32" cy="36"/>
            </a:xfrm>
            <a:prstGeom prst="line">
              <a:avLst/>
            </a:prstGeom>
            <a:noFill/>
            <a:ln w="9525">
              <a:solidFill>
                <a:srgbClr val="A50021"/>
              </a:solidFill>
              <a:round/>
              <a:headEnd/>
              <a:tailEnd/>
            </a:ln>
          </p:spPr>
          <p:txBody>
            <a:bodyPr/>
            <a:lstStyle/>
            <a:p>
              <a:endParaRPr lang="en-US" dirty="0"/>
            </a:p>
          </p:txBody>
        </p:sp>
        <p:sp>
          <p:nvSpPr>
            <p:cNvPr id="27358" name="Oval 1045"/>
            <p:cNvSpPr>
              <a:spLocks noChangeArrowheads="1"/>
            </p:cNvSpPr>
            <p:nvPr/>
          </p:nvSpPr>
          <p:spPr bwMode="auto">
            <a:xfrm>
              <a:off x="495"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359" name="Line 1046"/>
            <p:cNvSpPr>
              <a:spLocks noChangeShapeType="1"/>
            </p:cNvSpPr>
            <p:nvPr/>
          </p:nvSpPr>
          <p:spPr bwMode="auto">
            <a:xfrm flipH="1" flipV="1">
              <a:off x="495" y="288"/>
              <a:ext cx="32" cy="72"/>
            </a:xfrm>
            <a:prstGeom prst="line">
              <a:avLst/>
            </a:prstGeom>
            <a:noFill/>
            <a:ln w="9525">
              <a:solidFill>
                <a:srgbClr val="A50021"/>
              </a:solidFill>
              <a:round/>
              <a:headEnd/>
              <a:tailEnd/>
            </a:ln>
          </p:spPr>
          <p:txBody>
            <a:bodyPr/>
            <a:lstStyle/>
            <a:p>
              <a:endParaRPr lang="en-US" dirty="0"/>
            </a:p>
          </p:txBody>
        </p:sp>
        <p:sp>
          <p:nvSpPr>
            <p:cNvPr id="27360" name="Line 1047"/>
            <p:cNvSpPr>
              <a:spLocks noChangeShapeType="1"/>
            </p:cNvSpPr>
            <p:nvPr/>
          </p:nvSpPr>
          <p:spPr bwMode="auto">
            <a:xfrm flipV="1">
              <a:off x="559" y="288"/>
              <a:ext cx="32" cy="72"/>
            </a:xfrm>
            <a:prstGeom prst="line">
              <a:avLst/>
            </a:prstGeom>
            <a:noFill/>
            <a:ln w="9525">
              <a:solidFill>
                <a:srgbClr val="A50021"/>
              </a:solidFill>
              <a:round/>
              <a:headEnd/>
              <a:tailEnd/>
            </a:ln>
          </p:spPr>
          <p:txBody>
            <a:bodyPr/>
            <a:lstStyle/>
            <a:p>
              <a:endParaRPr lang="en-US" dirty="0"/>
            </a:p>
          </p:txBody>
        </p:sp>
        <p:sp>
          <p:nvSpPr>
            <p:cNvPr id="27361" name="Line 1048"/>
            <p:cNvSpPr>
              <a:spLocks noChangeShapeType="1"/>
            </p:cNvSpPr>
            <p:nvPr/>
          </p:nvSpPr>
          <p:spPr bwMode="auto">
            <a:xfrm flipH="1" flipV="1">
              <a:off x="591" y="468"/>
              <a:ext cx="64" cy="72"/>
            </a:xfrm>
            <a:prstGeom prst="line">
              <a:avLst/>
            </a:prstGeom>
            <a:noFill/>
            <a:ln w="9525">
              <a:solidFill>
                <a:srgbClr val="A50021"/>
              </a:solidFill>
              <a:round/>
              <a:headEnd/>
              <a:tailEnd/>
            </a:ln>
          </p:spPr>
          <p:txBody>
            <a:bodyPr/>
            <a:lstStyle/>
            <a:p>
              <a:endParaRPr lang="en-US" dirty="0"/>
            </a:p>
          </p:txBody>
        </p:sp>
        <p:sp>
          <p:nvSpPr>
            <p:cNvPr id="27362" name="Oval 1049"/>
            <p:cNvSpPr>
              <a:spLocks noChangeArrowheads="1"/>
            </p:cNvSpPr>
            <p:nvPr/>
          </p:nvSpPr>
          <p:spPr bwMode="auto">
            <a:xfrm>
              <a:off x="495"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363" name="Oval 1050"/>
            <p:cNvSpPr>
              <a:spLocks noChangeArrowheads="1"/>
            </p:cNvSpPr>
            <p:nvPr/>
          </p:nvSpPr>
          <p:spPr bwMode="auto">
            <a:xfrm>
              <a:off x="559"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364" name="Oval 1051"/>
            <p:cNvSpPr>
              <a:spLocks noChangeArrowheads="1"/>
            </p:cNvSpPr>
            <p:nvPr/>
          </p:nvSpPr>
          <p:spPr bwMode="auto">
            <a:xfrm>
              <a:off x="1024"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365" name="Line 1052"/>
            <p:cNvSpPr>
              <a:spLocks noChangeShapeType="1"/>
            </p:cNvSpPr>
            <p:nvPr/>
          </p:nvSpPr>
          <p:spPr bwMode="auto">
            <a:xfrm flipV="1">
              <a:off x="1152" y="396"/>
              <a:ext cx="32" cy="72"/>
            </a:xfrm>
            <a:prstGeom prst="line">
              <a:avLst/>
            </a:prstGeom>
            <a:noFill/>
            <a:ln w="9525">
              <a:solidFill>
                <a:srgbClr val="A50021"/>
              </a:solidFill>
              <a:round/>
              <a:headEnd/>
              <a:tailEnd/>
            </a:ln>
          </p:spPr>
          <p:txBody>
            <a:bodyPr/>
            <a:lstStyle/>
            <a:p>
              <a:endParaRPr lang="en-US" dirty="0"/>
            </a:p>
          </p:txBody>
        </p:sp>
        <p:sp>
          <p:nvSpPr>
            <p:cNvPr id="27366" name="Line 1053"/>
            <p:cNvSpPr>
              <a:spLocks noChangeShapeType="1"/>
            </p:cNvSpPr>
            <p:nvPr/>
          </p:nvSpPr>
          <p:spPr bwMode="auto">
            <a:xfrm>
              <a:off x="1184" y="576"/>
              <a:ext cx="32" cy="36"/>
            </a:xfrm>
            <a:prstGeom prst="line">
              <a:avLst/>
            </a:prstGeom>
            <a:noFill/>
            <a:ln w="9525">
              <a:solidFill>
                <a:srgbClr val="A50021"/>
              </a:solidFill>
              <a:round/>
              <a:headEnd/>
              <a:tailEnd/>
            </a:ln>
          </p:spPr>
          <p:txBody>
            <a:bodyPr/>
            <a:lstStyle/>
            <a:p>
              <a:endParaRPr lang="en-US" dirty="0"/>
            </a:p>
          </p:txBody>
        </p:sp>
        <p:sp>
          <p:nvSpPr>
            <p:cNvPr id="27367" name="Line 1054"/>
            <p:cNvSpPr>
              <a:spLocks noChangeShapeType="1"/>
            </p:cNvSpPr>
            <p:nvPr/>
          </p:nvSpPr>
          <p:spPr bwMode="auto">
            <a:xfrm flipH="1" flipV="1">
              <a:off x="1024" y="396"/>
              <a:ext cx="32" cy="72"/>
            </a:xfrm>
            <a:prstGeom prst="line">
              <a:avLst/>
            </a:prstGeom>
            <a:noFill/>
            <a:ln w="9525">
              <a:solidFill>
                <a:srgbClr val="A50021"/>
              </a:solidFill>
              <a:round/>
              <a:headEnd/>
              <a:tailEnd/>
            </a:ln>
          </p:spPr>
          <p:txBody>
            <a:bodyPr/>
            <a:lstStyle/>
            <a:p>
              <a:endParaRPr lang="en-US" dirty="0"/>
            </a:p>
          </p:txBody>
        </p:sp>
        <p:sp>
          <p:nvSpPr>
            <p:cNvPr id="27368" name="Line 1055"/>
            <p:cNvSpPr>
              <a:spLocks noChangeShapeType="1"/>
            </p:cNvSpPr>
            <p:nvPr/>
          </p:nvSpPr>
          <p:spPr bwMode="auto">
            <a:xfrm flipV="1">
              <a:off x="992" y="468"/>
              <a:ext cx="64" cy="72"/>
            </a:xfrm>
            <a:prstGeom prst="line">
              <a:avLst/>
            </a:prstGeom>
            <a:noFill/>
            <a:ln w="9525">
              <a:solidFill>
                <a:srgbClr val="A50021"/>
              </a:solidFill>
              <a:round/>
              <a:headEnd/>
              <a:tailEnd/>
            </a:ln>
          </p:spPr>
          <p:txBody>
            <a:bodyPr/>
            <a:lstStyle/>
            <a:p>
              <a:endParaRPr lang="en-US" dirty="0"/>
            </a:p>
          </p:txBody>
        </p:sp>
        <p:sp>
          <p:nvSpPr>
            <p:cNvPr id="27369" name="Line 1056"/>
            <p:cNvSpPr>
              <a:spLocks noChangeShapeType="1"/>
            </p:cNvSpPr>
            <p:nvPr/>
          </p:nvSpPr>
          <p:spPr bwMode="auto">
            <a:xfrm flipH="1">
              <a:off x="992" y="576"/>
              <a:ext cx="32" cy="36"/>
            </a:xfrm>
            <a:prstGeom prst="line">
              <a:avLst/>
            </a:prstGeom>
            <a:noFill/>
            <a:ln w="9525">
              <a:solidFill>
                <a:srgbClr val="A50021"/>
              </a:solidFill>
              <a:round/>
              <a:headEnd/>
              <a:tailEnd/>
            </a:ln>
          </p:spPr>
          <p:txBody>
            <a:bodyPr/>
            <a:lstStyle/>
            <a:p>
              <a:endParaRPr lang="en-US" dirty="0"/>
            </a:p>
          </p:txBody>
        </p:sp>
        <p:sp>
          <p:nvSpPr>
            <p:cNvPr id="27370" name="Oval 1057"/>
            <p:cNvSpPr>
              <a:spLocks noChangeArrowheads="1"/>
            </p:cNvSpPr>
            <p:nvPr/>
          </p:nvSpPr>
          <p:spPr bwMode="auto">
            <a:xfrm>
              <a:off x="1056"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371" name="Line 1058"/>
            <p:cNvSpPr>
              <a:spLocks noChangeShapeType="1"/>
            </p:cNvSpPr>
            <p:nvPr/>
          </p:nvSpPr>
          <p:spPr bwMode="auto">
            <a:xfrm flipH="1" flipV="1">
              <a:off x="1056" y="288"/>
              <a:ext cx="32" cy="72"/>
            </a:xfrm>
            <a:prstGeom prst="line">
              <a:avLst/>
            </a:prstGeom>
            <a:noFill/>
            <a:ln w="9525">
              <a:solidFill>
                <a:srgbClr val="A50021"/>
              </a:solidFill>
              <a:round/>
              <a:headEnd/>
              <a:tailEnd/>
            </a:ln>
          </p:spPr>
          <p:txBody>
            <a:bodyPr/>
            <a:lstStyle/>
            <a:p>
              <a:endParaRPr lang="en-US" dirty="0"/>
            </a:p>
          </p:txBody>
        </p:sp>
        <p:sp>
          <p:nvSpPr>
            <p:cNvPr id="27372" name="Line 1059"/>
            <p:cNvSpPr>
              <a:spLocks noChangeShapeType="1"/>
            </p:cNvSpPr>
            <p:nvPr/>
          </p:nvSpPr>
          <p:spPr bwMode="auto">
            <a:xfrm flipV="1">
              <a:off x="1120" y="288"/>
              <a:ext cx="32" cy="72"/>
            </a:xfrm>
            <a:prstGeom prst="line">
              <a:avLst/>
            </a:prstGeom>
            <a:noFill/>
            <a:ln w="9525">
              <a:solidFill>
                <a:srgbClr val="A50021"/>
              </a:solidFill>
              <a:round/>
              <a:headEnd/>
              <a:tailEnd/>
            </a:ln>
          </p:spPr>
          <p:txBody>
            <a:bodyPr/>
            <a:lstStyle/>
            <a:p>
              <a:endParaRPr lang="en-US" dirty="0"/>
            </a:p>
          </p:txBody>
        </p:sp>
        <p:sp>
          <p:nvSpPr>
            <p:cNvPr id="27373" name="Line 1060"/>
            <p:cNvSpPr>
              <a:spLocks noChangeShapeType="1"/>
            </p:cNvSpPr>
            <p:nvPr/>
          </p:nvSpPr>
          <p:spPr bwMode="auto">
            <a:xfrm flipH="1" flipV="1">
              <a:off x="1152" y="468"/>
              <a:ext cx="64" cy="72"/>
            </a:xfrm>
            <a:prstGeom prst="line">
              <a:avLst/>
            </a:prstGeom>
            <a:noFill/>
            <a:ln w="9525">
              <a:solidFill>
                <a:srgbClr val="A50021"/>
              </a:solidFill>
              <a:round/>
              <a:headEnd/>
              <a:tailEnd/>
            </a:ln>
          </p:spPr>
          <p:txBody>
            <a:bodyPr/>
            <a:lstStyle/>
            <a:p>
              <a:endParaRPr lang="en-US" dirty="0"/>
            </a:p>
          </p:txBody>
        </p:sp>
        <p:sp>
          <p:nvSpPr>
            <p:cNvPr id="27374" name="Oval 1061"/>
            <p:cNvSpPr>
              <a:spLocks noChangeArrowheads="1"/>
            </p:cNvSpPr>
            <p:nvPr/>
          </p:nvSpPr>
          <p:spPr bwMode="auto">
            <a:xfrm>
              <a:off x="1056"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375" name="Oval 1062"/>
            <p:cNvSpPr>
              <a:spLocks noChangeArrowheads="1"/>
            </p:cNvSpPr>
            <p:nvPr/>
          </p:nvSpPr>
          <p:spPr bwMode="auto">
            <a:xfrm>
              <a:off x="1120"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376" name="Oval 1063"/>
            <p:cNvSpPr>
              <a:spLocks noChangeArrowheads="1"/>
            </p:cNvSpPr>
            <p:nvPr/>
          </p:nvSpPr>
          <p:spPr bwMode="auto">
            <a:xfrm>
              <a:off x="1585"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377" name="Line 1064"/>
            <p:cNvSpPr>
              <a:spLocks noChangeShapeType="1"/>
            </p:cNvSpPr>
            <p:nvPr/>
          </p:nvSpPr>
          <p:spPr bwMode="auto">
            <a:xfrm flipV="1">
              <a:off x="1713" y="396"/>
              <a:ext cx="32" cy="72"/>
            </a:xfrm>
            <a:prstGeom prst="line">
              <a:avLst/>
            </a:prstGeom>
            <a:noFill/>
            <a:ln w="9525">
              <a:solidFill>
                <a:srgbClr val="A50021"/>
              </a:solidFill>
              <a:round/>
              <a:headEnd/>
              <a:tailEnd/>
            </a:ln>
          </p:spPr>
          <p:txBody>
            <a:bodyPr/>
            <a:lstStyle/>
            <a:p>
              <a:endParaRPr lang="en-US" dirty="0"/>
            </a:p>
          </p:txBody>
        </p:sp>
        <p:sp>
          <p:nvSpPr>
            <p:cNvPr id="27378" name="Line 1065"/>
            <p:cNvSpPr>
              <a:spLocks noChangeShapeType="1"/>
            </p:cNvSpPr>
            <p:nvPr/>
          </p:nvSpPr>
          <p:spPr bwMode="auto">
            <a:xfrm>
              <a:off x="1745" y="576"/>
              <a:ext cx="32" cy="36"/>
            </a:xfrm>
            <a:prstGeom prst="line">
              <a:avLst/>
            </a:prstGeom>
            <a:noFill/>
            <a:ln w="9525">
              <a:solidFill>
                <a:srgbClr val="A50021"/>
              </a:solidFill>
              <a:round/>
              <a:headEnd/>
              <a:tailEnd/>
            </a:ln>
          </p:spPr>
          <p:txBody>
            <a:bodyPr/>
            <a:lstStyle/>
            <a:p>
              <a:endParaRPr lang="en-US" dirty="0"/>
            </a:p>
          </p:txBody>
        </p:sp>
        <p:sp>
          <p:nvSpPr>
            <p:cNvPr id="27379" name="Line 1066"/>
            <p:cNvSpPr>
              <a:spLocks noChangeShapeType="1"/>
            </p:cNvSpPr>
            <p:nvPr/>
          </p:nvSpPr>
          <p:spPr bwMode="auto">
            <a:xfrm flipH="1" flipV="1">
              <a:off x="1585" y="396"/>
              <a:ext cx="32" cy="72"/>
            </a:xfrm>
            <a:prstGeom prst="line">
              <a:avLst/>
            </a:prstGeom>
            <a:noFill/>
            <a:ln w="9525">
              <a:solidFill>
                <a:srgbClr val="A50021"/>
              </a:solidFill>
              <a:round/>
              <a:headEnd/>
              <a:tailEnd/>
            </a:ln>
          </p:spPr>
          <p:txBody>
            <a:bodyPr/>
            <a:lstStyle/>
            <a:p>
              <a:endParaRPr lang="en-US" dirty="0"/>
            </a:p>
          </p:txBody>
        </p:sp>
        <p:sp>
          <p:nvSpPr>
            <p:cNvPr id="27380" name="Line 1067"/>
            <p:cNvSpPr>
              <a:spLocks noChangeShapeType="1"/>
            </p:cNvSpPr>
            <p:nvPr/>
          </p:nvSpPr>
          <p:spPr bwMode="auto">
            <a:xfrm flipV="1">
              <a:off x="1553" y="468"/>
              <a:ext cx="64" cy="72"/>
            </a:xfrm>
            <a:prstGeom prst="line">
              <a:avLst/>
            </a:prstGeom>
            <a:noFill/>
            <a:ln w="9525">
              <a:solidFill>
                <a:srgbClr val="A50021"/>
              </a:solidFill>
              <a:round/>
              <a:headEnd/>
              <a:tailEnd/>
            </a:ln>
          </p:spPr>
          <p:txBody>
            <a:bodyPr/>
            <a:lstStyle/>
            <a:p>
              <a:endParaRPr lang="en-US" dirty="0"/>
            </a:p>
          </p:txBody>
        </p:sp>
        <p:sp>
          <p:nvSpPr>
            <p:cNvPr id="27381" name="Line 1068"/>
            <p:cNvSpPr>
              <a:spLocks noChangeShapeType="1"/>
            </p:cNvSpPr>
            <p:nvPr/>
          </p:nvSpPr>
          <p:spPr bwMode="auto">
            <a:xfrm flipH="1">
              <a:off x="1553" y="576"/>
              <a:ext cx="32" cy="36"/>
            </a:xfrm>
            <a:prstGeom prst="line">
              <a:avLst/>
            </a:prstGeom>
            <a:noFill/>
            <a:ln w="9525">
              <a:solidFill>
                <a:srgbClr val="A50021"/>
              </a:solidFill>
              <a:round/>
              <a:headEnd/>
              <a:tailEnd/>
            </a:ln>
          </p:spPr>
          <p:txBody>
            <a:bodyPr/>
            <a:lstStyle/>
            <a:p>
              <a:endParaRPr lang="en-US" dirty="0"/>
            </a:p>
          </p:txBody>
        </p:sp>
        <p:sp>
          <p:nvSpPr>
            <p:cNvPr id="27382" name="Oval 1069"/>
            <p:cNvSpPr>
              <a:spLocks noChangeArrowheads="1"/>
            </p:cNvSpPr>
            <p:nvPr/>
          </p:nvSpPr>
          <p:spPr bwMode="auto">
            <a:xfrm>
              <a:off x="1617"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383" name="Line 1070"/>
            <p:cNvSpPr>
              <a:spLocks noChangeShapeType="1"/>
            </p:cNvSpPr>
            <p:nvPr/>
          </p:nvSpPr>
          <p:spPr bwMode="auto">
            <a:xfrm flipH="1" flipV="1">
              <a:off x="1617" y="288"/>
              <a:ext cx="32" cy="72"/>
            </a:xfrm>
            <a:prstGeom prst="line">
              <a:avLst/>
            </a:prstGeom>
            <a:noFill/>
            <a:ln w="9525">
              <a:solidFill>
                <a:srgbClr val="A50021"/>
              </a:solidFill>
              <a:round/>
              <a:headEnd/>
              <a:tailEnd/>
            </a:ln>
          </p:spPr>
          <p:txBody>
            <a:bodyPr/>
            <a:lstStyle/>
            <a:p>
              <a:endParaRPr lang="en-US" dirty="0"/>
            </a:p>
          </p:txBody>
        </p:sp>
        <p:sp>
          <p:nvSpPr>
            <p:cNvPr id="27384" name="Line 1071"/>
            <p:cNvSpPr>
              <a:spLocks noChangeShapeType="1"/>
            </p:cNvSpPr>
            <p:nvPr/>
          </p:nvSpPr>
          <p:spPr bwMode="auto">
            <a:xfrm flipV="1">
              <a:off x="1681" y="288"/>
              <a:ext cx="32" cy="72"/>
            </a:xfrm>
            <a:prstGeom prst="line">
              <a:avLst/>
            </a:prstGeom>
            <a:noFill/>
            <a:ln w="9525">
              <a:solidFill>
                <a:srgbClr val="A50021"/>
              </a:solidFill>
              <a:round/>
              <a:headEnd/>
              <a:tailEnd/>
            </a:ln>
          </p:spPr>
          <p:txBody>
            <a:bodyPr/>
            <a:lstStyle/>
            <a:p>
              <a:endParaRPr lang="en-US" dirty="0"/>
            </a:p>
          </p:txBody>
        </p:sp>
        <p:sp>
          <p:nvSpPr>
            <p:cNvPr id="27385" name="Line 1072"/>
            <p:cNvSpPr>
              <a:spLocks noChangeShapeType="1"/>
            </p:cNvSpPr>
            <p:nvPr/>
          </p:nvSpPr>
          <p:spPr bwMode="auto">
            <a:xfrm flipH="1" flipV="1">
              <a:off x="1713" y="468"/>
              <a:ext cx="64" cy="72"/>
            </a:xfrm>
            <a:prstGeom prst="line">
              <a:avLst/>
            </a:prstGeom>
            <a:noFill/>
            <a:ln w="9525">
              <a:solidFill>
                <a:srgbClr val="A50021"/>
              </a:solidFill>
              <a:round/>
              <a:headEnd/>
              <a:tailEnd/>
            </a:ln>
          </p:spPr>
          <p:txBody>
            <a:bodyPr/>
            <a:lstStyle/>
            <a:p>
              <a:endParaRPr lang="en-US" dirty="0"/>
            </a:p>
          </p:txBody>
        </p:sp>
        <p:sp>
          <p:nvSpPr>
            <p:cNvPr id="27386" name="Oval 1073"/>
            <p:cNvSpPr>
              <a:spLocks noChangeArrowheads="1"/>
            </p:cNvSpPr>
            <p:nvPr/>
          </p:nvSpPr>
          <p:spPr bwMode="auto">
            <a:xfrm>
              <a:off x="1617"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387" name="Oval 1074"/>
            <p:cNvSpPr>
              <a:spLocks noChangeArrowheads="1"/>
            </p:cNvSpPr>
            <p:nvPr/>
          </p:nvSpPr>
          <p:spPr bwMode="auto">
            <a:xfrm>
              <a:off x="1681"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388" name="Oval 1075"/>
            <p:cNvSpPr>
              <a:spLocks noChangeArrowheads="1"/>
            </p:cNvSpPr>
            <p:nvPr/>
          </p:nvSpPr>
          <p:spPr bwMode="auto">
            <a:xfrm>
              <a:off x="1305"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389" name="Line 1076"/>
            <p:cNvSpPr>
              <a:spLocks noChangeShapeType="1"/>
            </p:cNvSpPr>
            <p:nvPr/>
          </p:nvSpPr>
          <p:spPr bwMode="auto">
            <a:xfrm flipV="1">
              <a:off x="1433" y="396"/>
              <a:ext cx="32" cy="72"/>
            </a:xfrm>
            <a:prstGeom prst="line">
              <a:avLst/>
            </a:prstGeom>
            <a:noFill/>
            <a:ln w="9525">
              <a:solidFill>
                <a:srgbClr val="A50021"/>
              </a:solidFill>
              <a:round/>
              <a:headEnd/>
              <a:tailEnd/>
            </a:ln>
          </p:spPr>
          <p:txBody>
            <a:bodyPr/>
            <a:lstStyle/>
            <a:p>
              <a:endParaRPr lang="en-US" dirty="0"/>
            </a:p>
          </p:txBody>
        </p:sp>
        <p:sp>
          <p:nvSpPr>
            <p:cNvPr id="27390" name="Line 1077"/>
            <p:cNvSpPr>
              <a:spLocks noChangeShapeType="1"/>
            </p:cNvSpPr>
            <p:nvPr/>
          </p:nvSpPr>
          <p:spPr bwMode="auto">
            <a:xfrm>
              <a:off x="1465" y="576"/>
              <a:ext cx="32" cy="36"/>
            </a:xfrm>
            <a:prstGeom prst="line">
              <a:avLst/>
            </a:prstGeom>
            <a:noFill/>
            <a:ln w="9525">
              <a:solidFill>
                <a:srgbClr val="A50021"/>
              </a:solidFill>
              <a:round/>
              <a:headEnd/>
              <a:tailEnd/>
            </a:ln>
          </p:spPr>
          <p:txBody>
            <a:bodyPr/>
            <a:lstStyle/>
            <a:p>
              <a:endParaRPr lang="en-US" dirty="0"/>
            </a:p>
          </p:txBody>
        </p:sp>
        <p:sp>
          <p:nvSpPr>
            <p:cNvPr id="27391" name="Line 1078"/>
            <p:cNvSpPr>
              <a:spLocks noChangeShapeType="1"/>
            </p:cNvSpPr>
            <p:nvPr/>
          </p:nvSpPr>
          <p:spPr bwMode="auto">
            <a:xfrm flipH="1" flipV="1">
              <a:off x="1305" y="396"/>
              <a:ext cx="32" cy="72"/>
            </a:xfrm>
            <a:prstGeom prst="line">
              <a:avLst/>
            </a:prstGeom>
            <a:noFill/>
            <a:ln w="9525">
              <a:solidFill>
                <a:srgbClr val="A50021"/>
              </a:solidFill>
              <a:round/>
              <a:headEnd/>
              <a:tailEnd/>
            </a:ln>
          </p:spPr>
          <p:txBody>
            <a:bodyPr/>
            <a:lstStyle/>
            <a:p>
              <a:endParaRPr lang="en-US" dirty="0"/>
            </a:p>
          </p:txBody>
        </p:sp>
        <p:sp>
          <p:nvSpPr>
            <p:cNvPr id="27392" name="Line 1079"/>
            <p:cNvSpPr>
              <a:spLocks noChangeShapeType="1"/>
            </p:cNvSpPr>
            <p:nvPr/>
          </p:nvSpPr>
          <p:spPr bwMode="auto">
            <a:xfrm flipV="1">
              <a:off x="1273" y="468"/>
              <a:ext cx="64" cy="72"/>
            </a:xfrm>
            <a:prstGeom prst="line">
              <a:avLst/>
            </a:prstGeom>
            <a:noFill/>
            <a:ln w="9525">
              <a:solidFill>
                <a:srgbClr val="A50021"/>
              </a:solidFill>
              <a:round/>
              <a:headEnd/>
              <a:tailEnd/>
            </a:ln>
          </p:spPr>
          <p:txBody>
            <a:bodyPr/>
            <a:lstStyle/>
            <a:p>
              <a:endParaRPr lang="en-US" dirty="0"/>
            </a:p>
          </p:txBody>
        </p:sp>
        <p:sp>
          <p:nvSpPr>
            <p:cNvPr id="27393" name="Line 1080"/>
            <p:cNvSpPr>
              <a:spLocks noChangeShapeType="1"/>
            </p:cNvSpPr>
            <p:nvPr/>
          </p:nvSpPr>
          <p:spPr bwMode="auto">
            <a:xfrm flipH="1">
              <a:off x="1273" y="576"/>
              <a:ext cx="32" cy="36"/>
            </a:xfrm>
            <a:prstGeom prst="line">
              <a:avLst/>
            </a:prstGeom>
            <a:noFill/>
            <a:ln w="9525">
              <a:solidFill>
                <a:srgbClr val="A50021"/>
              </a:solidFill>
              <a:round/>
              <a:headEnd/>
              <a:tailEnd/>
            </a:ln>
          </p:spPr>
          <p:txBody>
            <a:bodyPr/>
            <a:lstStyle/>
            <a:p>
              <a:endParaRPr lang="en-US" dirty="0"/>
            </a:p>
          </p:txBody>
        </p:sp>
        <p:sp>
          <p:nvSpPr>
            <p:cNvPr id="27394" name="Oval 1081"/>
            <p:cNvSpPr>
              <a:spLocks noChangeArrowheads="1"/>
            </p:cNvSpPr>
            <p:nvPr/>
          </p:nvSpPr>
          <p:spPr bwMode="auto">
            <a:xfrm>
              <a:off x="1337"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395" name="Line 1082"/>
            <p:cNvSpPr>
              <a:spLocks noChangeShapeType="1"/>
            </p:cNvSpPr>
            <p:nvPr/>
          </p:nvSpPr>
          <p:spPr bwMode="auto">
            <a:xfrm flipH="1" flipV="1">
              <a:off x="1337" y="288"/>
              <a:ext cx="32" cy="72"/>
            </a:xfrm>
            <a:prstGeom prst="line">
              <a:avLst/>
            </a:prstGeom>
            <a:noFill/>
            <a:ln w="9525">
              <a:solidFill>
                <a:srgbClr val="A50021"/>
              </a:solidFill>
              <a:round/>
              <a:headEnd/>
              <a:tailEnd/>
            </a:ln>
          </p:spPr>
          <p:txBody>
            <a:bodyPr/>
            <a:lstStyle/>
            <a:p>
              <a:endParaRPr lang="en-US" dirty="0"/>
            </a:p>
          </p:txBody>
        </p:sp>
        <p:sp>
          <p:nvSpPr>
            <p:cNvPr id="27396" name="Line 1083"/>
            <p:cNvSpPr>
              <a:spLocks noChangeShapeType="1"/>
            </p:cNvSpPr>
            <p:nvPr/>
          </p:nvSpPr>
          <p:spPr bwMode="auto">
            <a:xfrm flipV="1">
              <a:off x="1401" y="288"/>
              <a:ext cx="32" cy="72"/>
            </a:xfrm>
            <a:prstGeom prst="line">
              <a:avLst/>
            </a:prstGeom>
            <a:noFill/>
            <a:ln w="9525">
              <a:solidFill>
                <a:srgbClr val="A50021"/>
              </a:solidFill>
              <a:round/>
              <a:headEnd/>
              <a:tailEnd/>
            </a:ln>
          </p:spPr>
          <p:txBody>
            <a:bodyPr/>
            <a:lstStyle/>
            <a:p>
              <a:endParaRPr lang="en-US" dirty="0"/>
            </a:p>
          </p:txBody>
        </p:sp>
        <p:sp>
          <p:nvSpPr>
            <p:cNvPr id="27397" name="Line 1084"/>
            <p:cNvSpPr>
              <a:spLocks noChangeShapeType="1"/>
            </p:cNvSpPr>
            <p:nvPr/>
          </p:nvSpPr>
          <p:spPr bwMode="auto">
            <a:xfrm flipH="1" flipV="1">
              <a:off x="1433" y="468"/>
              <a:ext cx="64" cy="72"/>
            </a:xfrm>
            <a:prstGeom prst="line">
              <a:avLst/>
            </a:prstGeom>
            <a:noFill/>
            <a:ln w="9525">
              <a:solidFill>
                <a:srgbClr val="A50021"/>
              </a:solidFill>
              <a:round/>
              <a:headEnd/>
              <a:tailEnd/>
            </a:ln>
          </p:spPr>
          <p:txBody>
            <a:bodyPr/>
            <a:lstStyle/>
            <a:p>
              <a:endParaRPr lang="en-US" dirty="0"/>
            </a:p>
          </p:txBody>
        </p:sp>
        <p:sp>
          <p:nvSpPr>
            <p:cNvPr id="27398" name="Oval 1085"/>
            <p:cNvSpPr>
              <a:spLocks noChangeArrowheads="1"/>
            </p:cNvSpPr>
            <p:nvPr/>
          </p:nvSpPr>
          <p:spPr bwMode="auto">
            <a:xfrm>
              <a:off x="1337"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399" name="Oval 1086"/>
            <p:cNvSpPr>
              <a:spLocks noChangeArrowheads="1"/>
            </p:cNvSpPr>
            <p:nvPr/>
          </p:nvSpPr>
          <p:spPr bwMode="auto">
            <a:xfrm>
              <a:off x="1401"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400" name="Oval 1087"/>
            <p:cNvSpPr>
              <a:spLocks noChangeArrowheads="1"/>
            </p:cNvSpPr>
            <p:nvPr/>
          </p:nvSpPr>
          <p:spPr bwMode="auto">
            <a:xfrm>
              <a:off x="2147"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401" name="Line 1088"/>
            <p:cNvSpPr>
              <a:spLocks noChangeShapeType="1"/>
            </p:cNvSpPr>
            <p:nvPr/>
          </p:nvSpPr>
          <p:spPr bwMode="auto">
            <a:xfrm flipV="1">
              <a:off x="2275" y="396"/>
              <a:ext cx="32" cy="72"/>
            </a:xfrm>
            <a:prstGeom prst="line">
              <a:avLst/>
            </a:prstGeom>
            <a:noFill/>
            <a:ln w="9525">
              <a:solidFill>
                <a:srgbClr val="A50021"/>
              </a:solidFill>
              <a:round/>
              <a:headEnd/>
              <a:tailEnd/>
            </a:ln>
          </p:spPr>
          <p:txBody>
            <a:bodyPr/>
            <a:lstStyle/>
            <a:p>
              <a:endParaRPr lang="en-US" dirty="0"/>
            </a:p>
          </p:txBody>
        </p:sp>
        <p:sp>
          <p:nvSpPr>
            <p:cNvPr id="27402" name="Line 1089"/>
            <p:cNvSpPr>
              <a:spLocks noChangeShapeType="1"/>
            </p:cNvSpPr>
            <p:nvPr/>
          </p:nvSpPr>
          <p:spPr bwMode="auto">
            <a:xfrm>
              <a:off x="2307" y="576"/>
              <a:ext cx="32" cy="36"/>
            </a:xfrm>
            <a:prstGeom prst="line">
              <a:avLst/>
            </a:prstGeom>
            <a:noFill/>
            <a:ln w="9525">
              <a:solidFill>
                <a:srgbClr val="A50021"/>
              </a:solidFill>
              <a:round/>
              <a:headEnd/>
              <a:tailEnd/>
            </a:ln>
          </p:spPr>
          <p:txBody>
            <a:bodyPr/>
            <a:lstStyle/>
            <a:p>
              <a:endParaRPr lang="en-US" dirty="0"/>
            </a:p>
          </p:txBody>
        </p:sp>
        <p:sp>
          <p:nvSpPr>
            <p:cNvPr id="27403" name="Line 1090"/>
            <p:cNvSpPr>
              <a:spLocks noChangeShapeType="1"/>
            </p:cNvSpPr>
            <p:nvPr/>
          </p:nvSpPr>
          <p:spPr bwMode="auto">
            <a:xfrm flipH="1" flipV="1">
              <a:off x="2147" y="396"/>
              <a:ext cx="32" cy="72"/>
            </a:xfrm>
            <a:prstGeom prst="line">
              <a:avLst/>
            </a:prstGeom>
            <a:noFill/>
            <a:ln w="9525">
              <a:solidFill>
                <a:srgbClr val="A50021"/>
              </a:solidFill>
              <a:round/>
              <a:headEnd/>
              <a:tailEnd/>
            </a:ln>
          </p:spPr>
          <p:txBody>
            <a:bodyPr/>
            <a:lstStyle/>
            <a:p>
              <a:endParaRPr lang="en-US" dirty="0"/>
            </a:p>
          </p:txBody>
        </p:sp>
        <p:sp>
          <p:nvSpPr>
            <p:cNvPr id="27404" name="Line 1091"/>
            <p:cNvSpPr>
              <a:spLocks noChangeShapeType="1"/>
            </p:cNvSpPr>
            <p:nvPr/>
          </p:nvSpPr>
          <p:spPr bwMode="auto">
            <a:xfrm flipV="1">
              <a:off x="2115" y="468"/>
              <a:ext cx="64" cy="72"/>
            </a:xfrm>
            <a:prstGeom prst="line">
              <a:avLst/>
            </a:prstGeom>
            <a:noFill/>
            <a:ln w="9525">
              <a:solidFill>
                <a:srgbClr val="A50021"/>
              </a:solidFill>
              <a:round/>
              <a:headEnd/>
              <a:tailEnd/>
            </a:ln>
          </p:spPr>
          <p:txBody>
            <a:bodyPr/>
            <a:lstStyle/>
            <a:p>
              <a:endParaRPr lang="en-US" dirty="0"/>
            </a:p>
          </p:txBody>
        </p:sp>
        <p:sp>
          <p:nvSpPr>
            <p:cNvPr id="27405" name="Line 1092"/>
            <p:cNvSpPr>
              <a:spLocks noChangeShapeType="1"/>
            </p:cNvSpPr>
            <p:nvPr/>
          </p:nvSpPr>
          <p:spPr bwMode="auto">
            <a:xfrm flipH="1">
              <a:off x="2115" y="576"/>
              <a:ext cx="32" cy="36"/>
            </a:xfrm>
            <a:prstGeom prst="line">
              <a:avLst/>
            </a:prstGeom>
            <a:noFill/>
            <a:ln w="9525">
              <a:solidFill>
                <a:srgbClr val="A50021"/>
              </a:solidFill>
              <a:round/>
              <a:headEnd/>
              <a:tailEnd/>
            </a:ln>
          </p:spPr>
          <p:txBody>
            <a:bodyPr/>
            <a:lstStyle/>
            <a:p>
              <a:endParaRPr lang="en-US" dirty="0"/>
            </a:p>
          </p:txBody>
        </p:sp>
        <p:sp>
          <p:nvSpPr>
            <p:cNvPr id="27406" name="Oval 1093"/>
            <p:cNvSpPr>
              <a:spLocks noChangeArrowheads="1"/>
            </p:cNvSpPr>
            <p:nvPr/>
          </p:nvSpPr>
          <p:spPr bwMode="auto">
            <a:xfrm>
              <a:off x="2179"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407" name="Line 1094"/>
            <p:cNvSpPr>
              <a:spLocks noChangeShapeType="1"/>
            </p:cNvSpPr>
            <p:nvPr/>
          </p:nvSpPr>
          <p:spPr bwMode="auto">
            <a:xfrm flipH="1" flipV="1">
              <a:off x="2179" y="288"/>
              <a:ext cx="32" cy="72"/>
            </a:xfrm>
            <a:prstGeom prst="line">
              <a:avLst/>
            </a:prstGeom>
            <a:noFill/>
            <a:ln w="9525">
              <a:solidFill>
                <a:srgbClr val="A50021"/>
              </a:solidFill>
              <a:round/>
              <a:headEnd/>
              <a:tailEnd/>
            </a:ln>
          </p:spPr>
          <p:txBody>
            <a:bodyPr/>
            <a:lstStyle/>
            <a:p>
              <a:endParaRPr lang="en-US" dirty="0"/>
            </a:p>
          </p:txBody>
        </p:sp>
        <p:sp>
          <p:nvSpPr>
            <p:cNvPr id="27408" name="Line 1095"/>
            <p:cNvSpPr>
              <a:spLocks noChangeShapeType="1"/>
            </p:cNvSpPr>
            <p:nvPr/>
          </p:nvSpPr>
          <p:spPr bwMode="auto">
            <a:xfrm flipV="1">
              <a:off x="2243" y="288"/>
              <a:ext cx="32" cy="72"/>
            </a:xfrm>
            <a:prstGeom prst="line">
              <a:avLst/>
            </a:prstGeom>
            <a:noFill/>
            <a:ln w="9525">
              <a:solidFill>
                <a:srgbClr val="A50021"/>
              </a:solidFill>
              <a:round/>
              <a:headEnd/>
              <a:tailEnd/>
            </a:ln>
          </p:spPr>
          <p:txBody>
            <a:bodyPr/>
            <a:lstStyle/>
            <a:p>
              <a:endParaRPr lang="en-US" dirty="0"/>
            </a:p>
          </p:txBody>
        </p:sp>
        <p:sp>
          <p:nvSpPr>
            <p:cNvPr id="27409" name="Line 1096"/>
            <p:cNvSpPr>
              <a:spLocks noChangeShapeType="1"/>
            </p:cNvSpPr>
            <p:nvPr/>
          </p:nvSpPr>
          <p:spPr bwMode="auto">
            <a:xfrm flipH="1" flipV="1">
              <a:off x="2275" y="468"/>
              <a:ext cx="64" cy="72"/>
            </a:xfrm>
            <a:prstGeom prst="line">
              <a:avLst/>
            </a:prstGeom>
            <a:noFill/>
            <a:ln w="9525">
              <a:solidFill>
                <a:srgbClr val="A50021"/>
              </a:solidFill>
              <a:round/>
              <a:headEnd/>
              <a:tailEnd/>
            </a:ln>
          </p:spPr>
          <p:txBody>
            <a:bodyPr/>
            <a:lstStyle/>
            <a:p>
              <a:endParaRPr lang="en-US" dirty="0"/>
            </a:p>
          </p:txBody>
        </p:sp>
        <p:sp>
          <p:nvSpPr>
            <p:cNvPr id="27410" name="Oval 1097"/>
            <p:cNvSpPr>
              <a:spLocks noChangeArrowheads="1"/>
            </p:cNvSpPr>
            <p:nvPr/>
          </p:nvSpPr>
          <p:spPr bwMode="auto">
            <a:xfrm>
              <a:off x="2179"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411" name="Oval 1098"/>
            <p:cNvSpPr>
              <a:spLocks noChangeArrowheads="1"/>
            </p:cNvSpPr>
            <p:nvPr/>
          </p:nvSpPr>
          <p:spPr bwMode="auto">
            <a:xfrm>
              <a:off x="2243"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412" name="Oval 1099"/>
            <p:cNvSpPr>
              <a:spLocks noChangeArrowheads="1"/>
            </p:cNvSpPr>
            <p:nvPr/>
          </p:nvSpPr>
          <p:spPr bwMode="auto">
            <a:xfrm>
              <a:off x="1866"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413" name="Line 1100"/>
            <p:cNvSpPr>
              <a:spLocks noChangeShapeType="1"/>
            </p:cNvSpPr>
            <p:nvPr/>
          </p:nvSpPr>
          <p:spPr bwMode="auto">
            <a:xfrm flipV="1">
              <a:off x="1994" y="396"/>
              <a:ext cx="32" cy="72"/>
            </a:xfrm>
            <a:prstGeom prst="line">
              <a:avLst/>
            </a:prstGeom>
            <a:noFill/>
            <a:ln w="9525">
              <a:solidFill>
                <a:srgbClr val="A50021"/>
              </a:solidFill>
              <a:round/>
              <a:headEnd/>
              <a:tailEnd/>
            </a:ln>
          </p:spPr>
          <p:txBody>
            <a:bodyPr/>
            <a:lstStyle/>
            <a:p>
              <a:endParaRPr lang="en-US" dirty="0"/>
            </a:p>
          </p:txBody>
        </p:sp>
        <p:sp>
          <p:nvSpPr>
            <p:cNvPr id="27414" name="Line 1101"/>
            <p:cNvSpPr>
              <a:spLocks noChangeShapeType="1"/>
            </p:cNvSpPr>
            <p:nvPr/>
          </p:nvSpPr>
          <p:spPr bwMode="auto">
            <a:xfrm>
              <a:off x="2026" y="576"/>
              <a:ext cx="32" cy="36"/>
            </a:xfrm>
            <a:prstGeom prst="line">
              <a:avLst/>
            </a:prstGeom>
            <a:noFill/>
            <a:ln w="9525">
              <a:solidFill>
                <a:srgbClr val="A50021"/>
              </a:solidFill>
              <a:round/>
              <a:headEnd/>
              <a:tailEnd/>
            </a:ln>
          </p:spPr>
          <p:txBody>
            <a:bodyPr/>
            <a:lstStyle/>
            <a:p>
              <a:endParaRPr lang="en-US" dirty="0"/>
            </a:p>
          </p:txBody>
        </p:sp>
        <p:sp>
          <p:nvSpPr>
            <p:cNvPr id="27415" name="Line 1102"/>
            <p:cNvSpPr>
              <a:spLocks noChangeShapeType="1"/>
            </p:cNvSpPr>
            <p:nvPr/>
          </p:nvSpPr>
          <p:spPr bwMode="auto">
            <a:xfrm flipH="1" flipV="1">
              <a:off x="1866" y="396"/>
              <a:ext cx="32" cy="72"/>
            </a:xfrm>
            <a:prstGeom prst="line">
              <a:avLst/>
            </a:prstGeom>
            <a:noFill/>
            <a:ln w="9525">
              <a:solidFill>
                <a:srgbClr val="A50021"/>
              </a:solidFill>
              <a:round/>
              <a:headEnd/>
              <a:tailEnd/>
            </a:ln>
          </p:spPr>
          <p:txBody>
            <a:bodyPr/>
            <a:lstStyle/>
            <a:p>
              <a:endParaRPr lang="en-US" dirty="0"/>
            </a:p>
          </p:txBody>
        </p:sp>
        <p:sp>
          <p:nvSpPr>
            <p:cNvPr id="27416" name="Line 1103"/>
            <p:cNvSpPr>
              <a:spLocks noChangeShapeType="1"/>
            </p:cNvSpPr>
            <p:nvPr/>
          </p:nvSpPr>
          <p:spPr bwMode="auto">
            <a:xfrm flipV="1">
              <a:off x="1834" y="468"/>
              <a:ext cx="64" cy="72"/>
            </a:xfrm>
            <a:prstGeom prst="line">
              <a:avLst/>
            </a:prstGeom>
            <a:noFill/>
            <a:ln w="9525">
              <a:solidFill>
                <a:srgbClr val="A50021"/>
              </a:solidFill>
              <a:round/>
              <a:headEnd/>
              <a:tailEnd/>
            </a:ln>
          </p:spPr>
          <p:txBody>
            <a:bodyPr/>
            <a:lstStyle/>
            <a:p>
              <a:endParaRPr lang="en-US" dirty="0"/>
            </a:p>
          </p:txBody>
        </p:sp>
        <p:sp>
          <p:nvSpPr>
            <p:cNvPr id="27417" name="Line 1104"/>
            <p:cNvSpPr>
              <a:spLocks noChangeShapeType="1"/>
            </p:cNvSpPr>
            <p:nvPr/>
          </p:nvSpPr>
          <p:spPr bwMode="auto">
            <a:xfrm flipH="1">
              <a:off x="1834" y="576"/>
              <a:ext cx="32" cy="36"/>
            </a:xfrm>
            <a:prstGeom prst="line">
              <a:avLst/>
            </a:prstGeom>
            <a:noFill/>
            <a:ln w="9525">
              <a:solidFill>
                <a:srgbClr val="A50021"/>
              </a:solidFill>
              <a:round/>
              <a:headEnd/>
              <a:tailEnd/>
            </a:ln>
          </p:spPr>
          <p:txBody>
            <a:bodyPr/>
            <a:lstStyle/>
            <a:p>
              <a:endParaRPr lang="en-US" dirty="0"/>
            </a:p>
          </p:txBody>
        </p:sp>
        <p:sp>
          <p:nvSpPr>
            <p:cNvPr id="27418" name="Oval 1105"/>
            <p:cNvSpPr>
              <a:spLocks noChangeArrowheads="1"/>
            </p:cNvSpPr>
            <p:nvPr/>
          </p:nvSpPr>
          <p:spPr bwMode="auto">
            <a:xfrm>
              <a:off x="1898"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419" name="Line 1106"/>
            <p:cNvSpPr>
              <a:spLocks noChangeShapeType="1"/>
            </p:cNvSpPr>
            <p:nvPr/>
          </p:nvSpPr>
          <p:spPr bwMode="auto">
            <a:xfrm flipH="1" flipV="1">
              <a:off x="1898" y="288"/>
              <a:ext cx="32" cy="72"/>
            </a:xfrm>
            <a:prstGeom prst="line">
              <a:avLst/>
            </a:prstGeom>
            <a:noFill/>
            <a:ln w="9525">
              <a:solidFill>
                <a:srgbClr val="A50021"/>
              </a:solidFill>
              <a:round/>
              <a:headEnd/>
              <a:tailEnd/>
            </a:ln>
          </p:spPr>
          <p:txBody>
            <a:bodyPr/>
            <a:lstStyle/>
            <a:p>
              <a:endParaRPr lang="en-US" dirty="0"/>
            </a:p>
          </p:txBody>
        </p:sp>
        <p:sp>
          <p:nvSpPr>
            <p:cNvPr id="27420" name="Line 1107"/>
            <p:cNvSpPr>
              <a:spLocks noChangeShapeType="1"/>
            </p:cNvSpPr>
            <p:nvPr/>
          </p:nvSpPr>
          <p:spPr bwMode="auto">
            <a:xfrm flipV="1">
              <a:off x="1962" y="288"/>
              <a:ext cx="32" cy="72"/>
            </a:xfrm>
            <a:prstGeom prst="line">
              <a:avLst/>
            </a:prstGeom>
            <a:noFill/>
            <a:ln w="9525">
              <a:solidFill>
                <a:srgbClr val="A50021"/>
              </a:solidFill>
              <a:round/>
              <a:headEnd/>
              <a:tailEnd/>
            </a:ln>
          </p:spPr>
          <p:txBody>
            <a:bodyPr/>
            <a:lstStyle/>
            <a:p>
              <a:endParaRPr lang="en-US" dirty="0"/>
            </a:p>
          </p:txBody>
        </p:sp>
        <p:sp>
          <p:nvSpPr>
            <p:cNvPr id="27421" name="Line 1108"/>
            <p:cNvSpPr>
              <a:spLocks noChangeShapeType="1"/>
            </p:cNvSpPr>
            <p:nvPr/>
          </p:nvSpPr>
          <p:spPr bwMode="auto">
            <a:xfrm flipH="1" flipV="1">
              <a:off x="1994" y="468"/>
              <a:ext cx="64" cy="72"/>
            </a:xfrm>
            <a:prstGeom prst="line">
              <a:avLst/>
            </a:prstGeom>
            <a:noFill/>
            <a:ln w="9525">
              <a:solidFill>
                <a:srgbClr val="A50021"/>
              </a:solidFill>
              <a:round/>
              <a:headEnd/>
              <a:tailEnd/>
            </a:ln>
          </p:spPr>
          <p:txBody>
            <a:bodyPr/>
            <a:lstStyle/>
            <a:p>
              <a:endParaRPr lang="en-US" dirty="0"/>
            </a:p>
          </p:txBody>
        </p:sp>
        <p:sp>
          <p:nvSpPr>
            <p:cNvPr id="27422" name="Oval 1109"/>
            <p:cNvSpPr>
              <a:spLocks noChangeArrowheads="1"/>
            </p:cNvSpPr>
            <p:nvPr/>
          </p:nvSpPr>
          <p:spPr bwMode="auto">
            <a:xfrm>
              <a:off x="1898"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423" name="Oval 1110"/>
            <p:cNvSpPr>
              <a:spLocks noChangeArrowheads="1"/>
            </p:cNvSpPr>
            <p:nvPr/>
          </p:nvSpPr>
          <p:spPr bwMode="auto">
            <a:xfrm>
              <a:off x="1962"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424" name="Oval 1111"/>
            <p:cNvSpPr>
              <a:spLocks noChangeArrowheads="1"/>
            </p:cNvSpPr>
            <p:nvPr/>
          </p:nvSpPr>
          <p:spPr bwMode="auto">
            <a:xfrm>
              <a:off x="3270"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425" name="Line 1112"/>
            <p:cNvSpPr>
              <a:spLocks noChangeShapeType="1"/>
            </p:cNvSpPr>
            <p:nvPr/>
          </p:nvSpPr>
          <p:spPr bwMode="auto">
            <a:xfrm flipV="1">
              <a:off x="3398" y="396"/>
              <a:ext cx="32" cy="72"/>
            </a:xfrm>
            <a:prstGeom prst="line">
              <a:avLst/>
            </a:prstGeom>
            <a:noFill/>
            <a:ln w="9525">
              <a:solidFill>
                <a:srgbClr val="A50021"/>
              </a:solidFill>
              <a:round/>
              <a:headEnd/>
              <a:tailEnd/>
            </a:ln>
          </p:spPr>
          <p:txBody>
            <a:bodyPr/>
            <a:lstStyle/>
            <a:p>
              <a:endParaRPr lang="en-US" dirty="0"/>
            </a:p>
          </p:txBody>
        </p:sp>
        <p:sp>
          <p:nvSpPr>
            <p:cNvPr id="27426" name="Line 1113"/>
            <p:cNvSpPr>
              <a:spLocks noChangeShapeType="1"/>
            </p:cNvSpPr>
            <p:nvPr/>
          </p:nvSpPr>
          <p:spPr bwMode="auto">
            <a:xfrm>
              <a:off x="3430" y="576"/>
              <a:ext cx="32" cy="36"/>
            </a:xfrm>
            <a:prstGeom prst="line">
              <a:avLst/>
            </a:prstGeom>
            <a:noFill/>
            <a:ln w="9525">
              <a:solidFill>
                <a:srgbClr val="A50021"/>
              </a:solidFill>
              <a:round/>
              <a:headEnd/>
              <a:tailEnd/>
            </a:ln>
          </p:spPr>
          <p:txBody>
            <a:bodyPr/>
            <a:lstStyle/>
            <a:p>
              <a:endParaRPr lang="en-US" dirty="0"/>
            </a:p>
          </p:txBody>
        </p:sp>
        <p:sp>
          <p:nvSpPr>
            <p:cNvPr id="27427" name="Line 1114"/>
            <p:cNvSpPr>
              <a:spLocks noChangeShapeType="1"/>
            </p:cNvSpPr>
            <p:nvPr/>
          </p:nvSpPr>
          <p:spPr bwMode="auto">
            <a:xfrm flipH="1" flipV="1">
              <a:off x="3270" y="396"/>
              <a:ext cx="32" cy="72"/>
            </a:xfrm>
            <a:prstGeom prst="line">
              <a:avLst/>
            </a:prstGeom>
            <a:noFill/>
            <a:ln w="9525">
              <a:solidFill>
                <a:srgbClr val="A50021"/>
              </a:solidFill>
              <a:round/>
              <a:headEnd/>
              <a:tailEnd/>
            </a:ln>
          </p:spPr>
          <p:txBody>
            <a:bodyPr/>
            <a:lstStyle/>
            <a:p>
              <a:endParaRPr lang="en-US" dirty="0"/>
            </a:p>
          </p:txBody>
        </p:sp>
        <p:sp>
          <p:nvSpPr>
            <p:cNvPr id="27428" name="Line 1115"/>
            <p:cNvSpPr>
              <a:spLocks noChangeShapeType="1"/>
            </p:cNvSpPr>
            <p:nvPr/>
          </p:nvSpPr>
          <p:spPr bwMode="auto">
            <a:xfrm flipV="1">
              <a:off x="3238" y="468"/>
              <a:ext cx="64" cy="72"/>
            </a:xfrm>
            <a:prstGeom prst="line">
              <a:avLst/>
            </a:prstGeom>
            <a:noFill/>
            <a:ln w="9525">
              <a:solidFill>
                <a:srgbClr val="A50021"/>
              </a:solidFill>
              <a:round/>
              <a:headEnd/>
              <a:tailEnd/>
            </a:ln>
          </p:spPr>
          <p:txBody>
            <a:bodyPr/>
            <a:lstStyle/>
            <a:p>
              <a:endParaRPr lang="en-US" dirty="0"/>
            </a:p>
          </p:txBody>
        </p:sp>
        <p:sp>
          <p:nvSpPr>
            <p:cNvPr id="27429" name="Line 1116"/>
            <p:cNvSpPr>
              <a:spLocks noChangeShapeType="1"/>
            </p:cNvSpPr>
            <p:nvPr/>
          </p:nvSpPr>
          <p:spPr bwMode="auto">
            <a:xfrm flipH="1">
              <a:off x="3238" y="576"/>
              <a:ext cx="32" cy="36"/>
            </a:xfrm>
            <a:prstGeom prst="line">
              <a:avLst/>
            </a:prstGeom>
            <a:noFill/>
            <a:ln w="9525">
              <a:solidFill>
                <a:srgbClr val="A50021"/>
              </a:solidFill>
              <a:round/>
              <a:headEnd/>
              <a:tailEnd/>
            </a:ln>
          </p:spPr>
          <p:txBody>
            <a:bodyPr/>
            <a:lstStyle/>
            <a:p>
              <a:endParaRPr lang="en-US" dirty="0"/>
            </a:p>
          </p:txBody>
        </p:sp>
        <p:sp>
          <p:nvSpPr>
            <p:cNvPr id="27430" name="Oval 1117"/>
            <p:cNvSpPr>
              <a:spLocks noChangeArrowheads="1"/>
            </p:cNvSpPr>
            <p:nvPr/>
          </p:nvSpPr>
          <p:spPr bwMode="auto">
            <a:xfrm>
              <a:off x="3302"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431" name="Line 1118"/>
            <p:cNvSpPr>
              <a:spLocks noChangeShapeType="1"/>
            </p:cNvSpPr>
            <p:nvPr/>
          </p:nvSpPr>
          <p:spPr bwMode="auto">
            <a:xfrm flipH="1" flipV="1">
              <a:off x="3302" y="288"/>
              <a:ext cx="32" cy="72"/>
            </a:xfrm>
            <a:prstGeom prst="line">
              <a:avLst/>
            </a:prstGeom>
            <a:noFill/>
            <a:ln w="9525">
              <a:solidFill>
                <a:srgbClr val="A50021"/>
              </a:solidFill>
              <a:round/>
              <a:headEnd/>
              <a:tailEnd/>
            </a:ln>
          </p:spPr>
          <p:txBody>
            <a:bodyPr/>
            <a:lstStyle/>
            <a:p>
              <a:endParaRPr lang="en-US" dirty="0"/>
            </a:p>
          </p:txBody>
        </p:sp>
        <p:sp>
          <p:nvSpPr>
            <p:cNvPr id="27432" name="Line 1119"/>
            <p:cNvSpPr>
              <a:spLocks noChangeShapeType="1"/>
            </p:cNvSpPr>
            <p:nvPr/>
          </p:nvSpPr>
          <p:spPr bwMode="auto">
            <a:xfrm flipV="1">
              <a:off x="3366" y="288"/>
              <a:ext cx="32" cy="72"/>
            </a:xfrm>
            <a:prstGeom prst="line">
              <a:avLst/>
            </a:prstGeom>
            <a:noFill/>
            <a:ln w="9525">
              <a:solidFill>
                <a:srgbClr val="A50021"/>
              </a:solidFill>
              <a:round/>
              <a:headEnd/>
              <a:tailEnd/>
            </a:ln>
          </p:spPr>
          <p:txBody>
            <a:bodyPr/>
            <a:lstStyle/>
            <a:p>
              <a:endParaRPr lang="en-US" dirty="0"/>
            </a:p>
          </p:txBody>
        </p:sp>
        <p:sp>
          <p:nvSpPr>
            <p:cNvPr id="27433" name="Line 1120"/>
            <p:cNvSpPr>
              <a:spLocks noChangeShapeType="1"/>
            </p:cNvSpPr>
            <p:nvPr/>
          </p:nvSpPr>
          <p:spPr bwMode="auto">
            <a:xfrm flipH="1" flipV="1">
              <a:off x="3398" y="468"/>
              <a:ext cx="64" cy="72"/>
            </a:xfrm>
            <a:prstGeom prst="line">
              <a:avLst/>
            </a:prstGeom>
            <a:noFill/>
            <a:ln w="9525">
              <a:solidFill>
                <a:srgbClr val="A50021"/>
              </a:solidFill>
              <a:round/>
              <a:headEnd/>
              <a:tailEnd/>
            </a:ln>
          </p:spPr>
          <p:txBody>
            <a:bodyPr/>
            <a:lstStyle/>
            <a:p>
              <a:endParaRPr lang="en-US" dirty="0"/>
            </a:p>
          </p:txBody>
        </p:sp>
        <p:sp>
          <p:nvSpPr>
            <p:cNvPr id="27434" name="Oval 1121"/>
            <p:cNvSpPr>
              <a:spLocks noChangeArrowheads="1"/>
            </p:cNvSpPr>
            <p:nvPr/>
          </p:nvSpPr>
          <p:spPr bwMode="auto">
            <a:xfrm>
              <a:off x="3302"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435" name="Oval 1122"/>
            <p:cNvSpPr>
              <a:spLocks noChangeArrowheads="1"/>
            </p:cNvSpPr>
            <p:nvPr/>
          </p:nvSpPr>
          <p:spPr bwMode="auto">
            <a:xfrm>
              <a:off x="3366"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436" name="Oval 1123"/>
            <p:cNvSpPr>
              <a:spLocks noChangeArrowheads="1"/>
            </p:cNvSpPr>
            <p:nvPr/>
          </p:nvSpPr>
          <p:spPr bwMode="auto">
            <a:xfrm>
              <a:off x="2989"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437" name="Line 1124"/>
            <p:cNvSpPr>
              <a:spLocks noChangeShapeType="1"/>
            </p:cNvSpPr>
            <p:nvPr/>
          </p:nvSpPr>
          <p:spPr bwMode="auto">
            <a:xfrm flipV="1">
              <a:off x="3117" y="396"/>
              <a:ext cx="32" cy="72"/>
            </a:xfrm>
            <a:prstGeom prst="line">
              <a:avLst/>
            </a:prstGeom>
            <a:noFill/>
            <a:ln w="9525">
              <a:solidFill>
                <a:srgbClr val="A50021"/>
              </a:solidFill>
              <a:round/>
              <a:headEnd/>
              <a:tailEnd/>
            </a:ln>
          </p:spPr>
          <p:txBody>
            <a:bodyPr/>
            <a:lstStyle/>
            <a:p>
              <a:endParaRPr lang="en-US" dirty="0"/>
            </a:p>
          </p:txBody>
        </p:sp>
        <p:sp>
          <p:nvSpPr>
            <p:cNvPr id="27438" name="Line 1125"/>
            <p:cNvSpPr>
              <a:spLocks noChangeShapeType="1"/>
            </p:cNvSpPr>
            <p:nvPr/>
          </p:nvSpPr>
          <p:spPr bwMode="auto">
            <a:xfrm>
              <a:off x="3149" y="576"/>
              <a:ext cx="32" cy="36"/>
            </a:xfrm>
            <a:prstGeom prst="line">
              <a:avLst/>
            </a:prstGeom>
            <a:noFill/>
            <a:ln w="9525">
              <a:solidFill>
                <a:srgbClr val="A50021"/>
              </a:solidFill>
              <a:round/>
              <a:headEnd/>
              <a:tailEnd/>
            </a:ln>
          </p:spPr>
          <p:txBody>
            <a:bodyPr/>
            <a:lstStyle/>
            <a:p>
              <a:endParaRPr lang="en-US" dirty="0"/>
            </a:p>
          </p:txBody>
        </p:sp>
        <p:sp>
          <p:nvSpPr>
            <p:cNvPr id="27439" name="Line 1126"/>
            <p:cNvSpPr>
              <a:spLocks noChangeShapeType="1"/>
            </p:cNvSpPr>
            <p:nvPr/>
          </p:nvSpPr>
          <p:spPr bwMode="auto">
            <a:xfrm flipH="1" flipV="1">
              <a:off x="2989" y="396"/>
              <a:ext cx="32" cy="72"/>
            </a:xfrm>
            <a:prstGeom prst="line">
              <a:avLst/>
            </a:prstGeom>
            <a:noFill/>
            <a:ln w="9525">
              <a:solidFill>
                <a:srgbClr val="A50021"/>
              </a:solidFill>
              <a:round/>
              <a:headEnd/>
              <a:tailEnd/>
            </a:ln>
          </p:spPr>
          <p:txBody>
            <a:bodyPr/>
            <a:lstStyle/>
            <a:p>
              <a:endParaRPr lang="en-US" dirty="0"/>
            </a:p>
          </p:txBody>
        </p:sp>
        <p:sp>
          <p:nvSpPr>
            <p:cNvPr id="27440" name="Line 1127"/>
            <p:cNvSpPr>
              <a:spLocks noChangeShapeType="1"/>
            </p:cNvSpPr>
            <p:nvPr/>
          </p:nvSpPr>
          <p:spPr bwMode="auto">
            <a:xfrm flipV="1">
              <a:off x="2957" y="468"/>
              <a:ext cx="64" cy="72"/>
            </a:xfrm>
            <a:prstGeom prst="line">
              <a:avLst/>
            </a:prstGeom>
            <a:noFill/>
            <a:ln w="9525">
              <a:solidFill>
                <a:srgbClr val="A50021"/>
              </a:solidFill>
              <a:round/>
              <a:headEnd/>
              <a:tailEnd/>
            </a:ln>
          </p:spPr>
          <p:txBody>
            <a:bodyPr/>
            <a:lstStyle/>
            <a:p>
              <a:endParaRPr lang="en-US" dirty="0"/>
            </a:p>
          </p:txBody>
        </p:sp>
        <p:sp>
          <p:nvSpPr>
            <p:cNvPr id="27441" name="Line 1128"/>
            <p:cNvSpPr>
              <a:spLocks noChangeShapeType="1"/>
            </p:cNvSpPr>
            <p:nvPr/>
          </p:nvSpPr>
          <p:spPr bwMode="auto">
            <a:xfrm flipH="1">
              <a:off x="2957" y="576"/>
              <a:ext cx="32" cy="36"/>
            </a:xfrm>
            <a:prstGeom prst="line">
              <a:avLst/>
            </a:prstGeom>
            <a:noFill/>
            <a:ln w="9525">
              <a:solidFill>
                <a:srgbClr val="A50021"/>
              </a:solidFill>
              <a:round/>
              <a:headEnd/>
              <a:tailEnd/>
            </a:ln>
          </p:spPr>
          <p:txBody>
            <a:bodyPr/>
            <a:lstStyle/>
            <a:p>
              <a:endParaRPr lang="en-US" dirty="0"/>
            </a:p>
          </p:txBody>
        </p:sp>
        <p:sp>
          <p:nvSpPr>
            <p:cNvPr id="27442" name="Oval 1129"/>
            <p:cNvSpPr>
              <a:spLocks noChangeArrowheads="1"/>
            </p:cNvSpPr>
            <p:nvPr/>
          </p:nvSpPr>
          <p:spPr bwMode="auto">
            <a:xfrm>
              <a:off x="3021"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443" name="Line 1130"/>
            <p:cNvSpPr>
              <a:spLocks noChangeShapeType="1"/>
            </p:cNvSpPr>
            <p:nvPr/>
          </p:nvSpPr>
          <p:spPr bwMode="auto">
            <a:xfrm flipH="1" flipV="1">
              <a:off x="3021" y="288"/>
              <a:ext cx="32" cy="72"/>
            </a:xfrm>
            <a:prstGeom prst="line">
              <a:avLst/>
            </a:prstGeom>
            <a:noFill/>
            <a:ln w="9525">
              <a:solidFill>
                <a:srgbClr val="A50021"/>
              </a:solidFill>
              <a:round/>
              <a:headEnd/>
              <a:tailEnd/>
            </a:ln>
          </p:spPr>
          <p:txBody>
            <a:bodyPr/>
            <a:lstStyle/>
            <a:p>
              <a:endParaRPr lang="en-US" dirty="0"/>
            </a:p>
          </p:txBody>
        </p:sp>
        <p:sp>
          <p:nvSpPr>
            <p:cNvPr id="27444" name="Line 1131"/>
            <p:cNvSpPr>
              <a:spLocks noChangeShapeType="1"/>
            </p:cNvSpPr>
            <p:nvPr/>
          </p:nvSpPr>
          <p:spPr bwMode="auto">
            <a:xfrm flipV="1">
              <a:off x="3085" y="288"/>
              <a:ext cx="32" cy="72"/>
            </a:xfrm>
            <a:prstGeom prst="line">
              <a:avLst/>
            </a:prstGeom>
            <a:noFill/>
            <a:ln w="9525">
              <a:solidFill>
                <a:srgbClr val="A50021"/>
              </a:solidFill>
              <a:round/>
              <a:headEnd/>
              <a:tailEnd/>
            </a:ln>
          </p:spPr>
          <p:txBody>
            <a:bodyPr/>
            <a:lstStyle/>
            <a:p>
              <a:endParaRPr lang="en-US" dirty="0"/>
            </a:p>
          </p:txBody>
        </p:sp>
        <p:sp>
          <p:nvSpPr>
            <p:cNvPr id="27445" name="Line 1132"/>
            <p:cNvSpPr>
              <a:spLocks noChangeShapeType="1"/>
            </p:cNvSpPr>
            <p:nvPr/>
          </p:nvSpPr>
          <p:spPr bwMode="auto">
            <a:xfrm flipH="1" flipV="1">
              <a:off x="3117" y="468"/>
              <a:ext cx="64" cy="72"/>
            </a:xfrm>
            <a:prstGeom prst="line">
              <a:avLst/>
            </a:prstGeom>
            <a:noFill/>
            <a:ln w="9525">
              <a:solidFill>
                <a:srgbClr val="A50021"/>
              </a:solidFill>
              <a:round/>
              <a:headEnd/>
              <a:tailEnd/>
            </a:ln>
          </p:spPr>
          <p:txBody>
            <a:bodyPr/>
            <a:lstStyle/>
            <a:p>
              <a:endParaRPr lang="en-US" dirty="0"/>
            </a:p>
          </p:txBody>
        </p:sp>
        <p:sp>
          <p:nvSpPr>
            <p:cNvPr id="27446" name="Oval 1133"/>
            <p:cNvSpPr>
              <a:spLocks noChangeArrowheads="1"/>
            </p:cNvSpPr>
            <p:nvPr/>
          </p:nvSpPr>
          <p:spPr bwMode="auto">
            <a:xfrm>
              <a:off x="3021"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447" name="Oval 1134"/>
            <p:cNvSpPr>
              <a:spLocks noChangeArrowheads="1"/>
            </p:cNvSpPr>
            <p:nvPr/>
          </p:nvSpPr>
          <p:spPr bwMode="auto">
            <a:xfrm>
              <a:off x="3085"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448" name="Oval 1135"/>
            <p:cNvSpPr>
              <a:spLocks noChangeArrowheads="1"/>
            </p:cNvSpPr>
            <p:nvPr/>
          </p:nvSpPr>
          <p:spPr bwMode="auto">
            <a:xfrm>
              <a:off x="2708"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449" name="Line 1136"/>
            <p:cNvSpPr>
              <a:spLocks noChangeShapeType="1"/>
            </p:cNvSpPr>
            <p:nvPr/>
          </p:nvSpPr>
          <p:spPr bwMode="auto">
            <a:xfrm flipV="1">
              <a:off x="2836" y="396"/>
              <a:ext cx="32" cy="72"/>
            </a:xfrm>
            <a:prstGeom prst="line">
              <a:avLst/>
            </a:prstGeom>
            <a:noFill/>
            <a:ln w="9525">
              <a:solidFill>
                <a:srgbClr val="A50021"/>
              </a:solidFill>
              <a:round/>
              <a:headEnd/>
              <a:tailEnd/>
            </a:ln>
          </p:spPr>
          <p:txBody>
            <a:bodyPr/>
            <a:lstStyle/>
            <a:p>
              <a:endParaRPr lang="en-US" dirty="0"/>
            </a:p>
          </p:txBody>
        </p:sp>
        <p:sp>
          <p:nvSpPr>
            <p:cNvPr id="27450" name="Line 1137"/>
            <p:cNvSpPr>
              <a:spLocks noChangeShapeType="1"/>
            </p:cNvSpPr>
            <p:nvPr/>
          </p:nvSpPr>
          <p:spPr bwMode="auto">
            <a:xfrm>
              <a:off x="2868" y="576"/>
              <a:ext cx="32" cy="36"/>
            </a:xfrm>
            <a:prstGeom prst="line">
              <a:avLst/>
            </a:prstGeom>
            <a:noFill/>
            <a:ln w="9525">
              <a:solidFill>
                <a:srgbClr val="A50021"/>
              </a:solidFill>
              <a:round/>
              <a:headEnd/>
              <a:tailEnd/>
            </a:ln>
          </p:spPr>
          <p:txBody>
            <a:bodyPr/>
            <a:lstStyle/>
            <a:p>
              <a:endParaRPr lang="en-US" dirty="0"/>
            </a:p>
          </p:txBody>
        </p:sp>
        <p:sp>
          <p:nvSpPr>
            <p:cNvPr id="27451" name="Line 1138"/>
            <p:cNvSpPr>
              <a:spLocks noChangeShapeType="1"/>
            </p:cNvSpPr>
            <p:nvPr/>
          </p:nvSpPr>
          <p:spPr bwMode="auto">
            <a:xfrm flipH="1" flipV="1">
              <a:off x="2708" y="396"/>
              <a:ext cx="32" cy="72"/>
            </a:xfrm>
            <a:prstGeom prst="line">
              <a:avLst/>
            </a:prstGeom>
            <a:noFill/>
            <a:ln w="9525">
              <a:solidFill>
                <a:srgbClr val="A50021"/>
              </a:solidFill>
              <a:round/>
              <a:headEnd/>
              <a:tailEnd/>
            </a:ln>
          </p:spPr>
          <p:txBody>
            <a:bodyPr/>
            <a:lstStyle/>
            <a:p>
              <a:endParaRPr lang="en-US" dirty="0"/>
            </a:p>
          </p:txBody>
        </p:sp>
        <p:sp>
          <p:nvSpPr>
            <p:cNvPr id="27452" name="Line 1139"/>
            <p:cNvSpPr>
              <a:spLocks noChangeShapeType="1"/>
            </p:cNvSpPr>
            <p:nvPr/>
          </p:nvSpPr>
          <p:spPr bwMode="auto">
            <a:xfrm flipV="1">
              <a:off x="2676" y="468"/>
              <a:ext cx="64" cy="72"/>
            </a:xfrm>
            <a:prstGeom prst="line">
              <a:avLst/>
            </a:prstGeom>
            <a:noFill/>
            <a:ln w="9525">
              <a:solidFill>
                <a:srgbClr val="A50021"/>
              </a:solidFill>
              <a:round/>
              <a:headEnd/>
              <a:tailEnd/>
            </a:ln>
          </p:spPr>
          <p:txBody>
            <a:bodyPr/>
            <a:lstStyle/>
            <a:p>
              <a:endParaRPr lang="en-US" dirty="0"/>
            </a:p>
          </p:txBody>
        </p:sp>
        <p:sp>
          <p:nvSpPr>
            <p:cNvPr id="27453" name="Line 1140"/>
            <p:cNvSpPr>
              <a:spLocks noChangeShapeType="1"/>
            </p:cNvSpPr>
            <p:nvPr/>
          </p:nvSpPr>
          <p:spPr bwMode="auto">
            <a:xfrm flipH="1">
              <a:off x="2676" y="576"/>
              <a:ext cx="32" cy="36"/>
            </a:xfrm>
            <a:prstGeom prst="line">
              <a:avLst/>
            </a:prstGeom>
            <a:noFill/>
            <a:ln w="9525">
              <a:solidFill>
                <a:srgbClr val="A50021"/>
              </a:solidFill>
              <a:round/>
              <a:headEnd/>
              <a:tailEnd/>
            </a:ln>
          </p:spPr>
          <p:txBody>
            <a:bodyPr/>
            <a:lstStyle/>
            <a:p>
              <a:endParaRPr lang="en-US" dirty="0"/>
            </a:p>
          </p:txBody>
        </p:sp>
        <p:sp>
          <p:nvSpPr>
            <p:cNvPr id="27454" name="Oval 1141"/>
            <p:cNvSpPr>
              <a:spLocks noChangeArrowheads="1"/>
            </p:cNvSpPr>
            <p:nvPr/>
          </p:nvSpPr>
          <p:spPr bwMode="auto">
            <a:xfrm>
              <a:off x="2740"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455" name="Line 1142"/>
            <p:cNvSpPr>
              <a:spLocks noChangeShapeType="1"/>
            </p:cNvSpPr>
            <p:nvPr/>
          </p:nvSpPr>
          <p:spPr bwMode="auto">
            <a:xfrm flipH="1" flipV="1">
              <a:off x="2740" y="288"/>
              <a:ext cx="32" cy="72"/>
            </a:xfrm>
            <a:prstGeom prst="line">
              <a:avLst/>
            </a:prstGeom>
            <a:noFill/>
            <a:ln w="9525">
              <a:solidFill>
                <a:srgbClr val="A50021"/>
              </a:solidFill>
              <a:round/>
              <a:headEnd/>
              <a:tailEnd/>
            </a:ln>
          </p:spPr>
          <p:txBody>
            <a:bodyPr/>
            <a:lstStyle/>
            <a:p>
              <a:endParaRPr lang="en-US" dirty="0"/>
            </a:p>
          </p:txBody>
        </p:sp>
        <p:sp>
          <p:nvSpPr>
            <p:cNvPr id="27456" name="Line 1143"/>
            <p:cNvSpPr>
              <a:spLocks noChangeShapeType="1"/>
            </p:cNvSpPr>
            <p:nvPr/>
          </p:nvSpPr>
          <p:spPr bwMode="auto">
            <a:xfrm flipV="1">
              <a:off x="2804" y="288"/>
              <a:ext cx="32" cy="72"/>
            </a:xfrm>
            <a:prstGeom prst="line">
              <a:avLst/>
            </a:prstGeom>
            <a:noFill/>
            <a:ln w="9525">
              <a:solidFill>
                <a:srgbClr val="A50021"/>
              </a:solidFill>
              <a:round/>
              <a:headEnd/>
              <a:tailEnd/>
            </a:ln>
          </p:spPr>
          <p:txBody>
            <a:bodyPr/>
            <a:lstStyle/>
            <a:p>
              <a:endParaRPr lang="en-US" dirty="0"/>
            </a:p>
          </p:txBody>
        </p:sp>
        <p:sp>
          <p:nvSpPr>
            <p:cNvPr id="27457" name="Line 1144"/>
            <p:cNvSpPr>
              <a:spLocks noChangeShapeType="1"/>
            </p:cNvSpPr>
            <p:nvPr/>
          </p:nvSpPr>
          <p:spPr bwMode="auto">
            <a:xfrm flipH="1" flipV="1">
              <a:off x="2836" y="468"/>
              <a:ext cx="64" cy="72"/>
            </a:xfrm>
            <a:prstGeom prst="line">
              <a:avLst/>
            </a:prstGeom>
            <a:noFill/>
            <a:ln w="9525">
              <a:solidFill>
                <a:srgbClr val="A50021"/>
              </a:solidFill>
              <a:round/>
              <a:headEnd/>
              <a:tailEnd/>
            </a:ln>
          </p:spPr>
          <p:txBody>
            <a:bodyPr/>
            <a:lstStyle/>
            <a:p>
              <a:endParaRPr lang="en-US" dirty="0"/>
            </a:p>
          </p:txBody>
        </p:sp>
        <p:sp>
          <p:nvSpPr>
            <p:cNvPr id="27458" name="Oval 1145"/>
            <p:cNvSpPr>
              <a:spLocks noChangeArrowheads="1"/>
            </p:cNvSpPr>
            <p:nvPr/>
          </p:nvSpPr>
          <p:spPr bwMode="auto">
            <a:xfrm>
              <a:off x="2740"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459" name="Oval 1146"/>
            <p:cNvSpPr>
              <a:spLocks noChangeArrowheads="1"/>
            </p:cNvSpPr>
            <p:nvPr/>
          </p:nvSpPr>
          <p:spPr bwMode="auto">
            <a:xfrm>
              <a:off x="2804"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460" name="Oval 1147"/>
            <p:cNvSpPr>
              <a:spLocks noChangeArrowheads="1"/>
            </p:cNvSpPr>
            <p:nvPr/>
          </p:nvSpPr>
          <p:spPr bwMode="auto">
            <a:xfrm>
              <a:off x="2427"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461" name="Line 1148"/>
            <p:cNvSpPr>
              <a:spLocks noChangeShapeType="1"/>
            </p:cNvSpPr>
            <p:nvPr/>
          </p:nvSpPr>
          <p:spPr bwMode="auto">
            <a:xfrm flipV="1">
              <a:off x="2555" y="396"/>
              <a:ext cx="32" cy="72"/>
            </a:xfrm>
            <a:prstGeom prst="line">
              <a:avLst/>
            </a:prstGeom>
            <a:noFill/>
            <a:ln w="9525">
              <a:solidFill>
                <a:srgbClr val="A50021"/>
              </a:solidFill>
              <a:round/>
              <a:headEnd/>
              <a:tailEnd/>
            </a:ln>
          </p:spPr>
          <p:txBody>
            <a:bodyPr/>
            <a:lstStyle/>
            <a:p>
              <a:endParaRPr lang="en-US" dirty="0"/>
            </a:p>
          </p:txBody>
        </p:sp>
        <p:sp>
          <p:nvSpPr>
            <p:cNvPr id="27462" name="Line 1149"/>
            <p:cNvSpPr>
              <a:spLocks noChangeShapeType="1"/>
            </p:cNvSpPr>
            <p:nvPr/>
          </p:nvSpPr>
          <p:spPr bwMode="auto">
            <a:xfrm>
              <a:off x="2587" y="576"/>
              <a:ext cx="32" cy="36"/>
            </a:xfrm>
            <a:prstGeom prst="line">
              <a:avLst/>
            </a:prstGeom>
            <a:noFill/>
            <a:ln w="9525">
              <a:solidFill>
                <a:srgbClr val="A50021"/>
              </a:solidFill>
              <a:round/>
              <a:headEnd/>
              <a:tailEnd/>
            </a:ln>
          </p:spPr>
          <p:txBody>
            <a:bodyPr/>
            <a:lstStyle/>
            <a:p>
              <a:endParaRPr lang="en-US" dirty="0"/>
            </a:p>
          </p:txBody>
        </p:sp>
        <p:sp>
          <p:nvSpPr>
            <p:cNvPr id="27463" name="Line 1150"/>
            <p:cNvSpPr>
              <a:spLocks noChangeShapeType="1"/>
            </p:cNvSpPr>
            <p:nvPr/>
          </p:nvSpPr>
          <p:spPr bwMode="auto">
            <a:xfrm flipH="1" flipV="1">
              <a:off x="2427" y="396"/>
              <a:ext cx="32" cy="72"/>
            </a:xfrm>
            <a:prstGeom prst="line">
              <a:avLst/>
            </a:prstGeom>
            <a:noFill/>
            <a:ln w="9525">
              <a:solidFill>
                <a:srgbClr val="A50021"/>
              </a:solidFill>
              <a:round/>
              <a:headEnd/>
              <a:tailEnd/>
            </a:ln>
          </p:spPr>
          <p:txBody>
            <a:bodyPr/>
            <a:lstStyle/>
            <a:p>
              <a:endParaRPr lang="en-US" dirty="0"/>
            </a:p>
          </p:txBody>
        </p:sp>
        <p:sp>
          <p:nvSpPr>
            <p:cNvPr id="27464" name="Line 1151"/>
            <p:cNvSpPr>
              <a:spLocks noChangeShapeType="1"/>
            </p:cNvSpPr>
            <p:nvPr/>
          </p:nvSpPr>
          <p:spPr bwMode="auto">
            <a:xfrm flipV="1">
              <a:off x="2395" y="468"/>
              <a:ext cx="64" cy="72"/>
            </a:xfrm>
            <a:prstGeom prst="line">
              <a:avLst/>
            </a:prstGeom>
            <a:noFill/>
            <a:ln w="9525">
              <a:solidFill>
                <a:srgbClr val="A50021"/>
              </a:solidFill>
              <a:round/>
              <a:headEnd/>
              <a:tailEnd/>
            </a:ln>
          </p:spPr>
          <p:txBody>
            <a:bodyPr/>
            <a:lstStyle/>
            <a:p>
              <a:endParaRPr lang="en-US" dirty="0"/>
            </a:p>
          </p:txBody>
        </p:sp>
        <p:sp>
          <p:nvSpPr>
            <p:cNvPr id="27465" name="Line 1152"/>
            <p:cNvSpPr>
              <a:spLocks noChangeShapeType="1"/>
            </p:cNvSpPr>
            <p:nvPr/>
          </p:nvSpPr>
          <p:spPr bwMode="auto">
            <a:xfrm flipH="1">
              <a:off x="2395" y="576"/>
              <a:ext cx="32" cy="36"/>
            </a:xfrm>
            <a:prstGeom prst="line">
              <a:avLst/>
            </a:prstGeom>
            <a:noFill/>
            <a:ln w="9525">
              <a:solidFill>
                <a:srgbClr val="A50021"/>
              </a:solidFill>
              <a:round/>
              <a:headEnd/>
              <a:tailEnd/>
            </a:ln>
          </p:spPr>
          <p:txBody>
            <a:bodyPr/>
            <a:lstStyle/>
            <a:p>
              <a:endParaRPr lang="en-US" dirty="0"/>
            </a:p>
          </p:txBody>
        </p:sp>
        <p:sp>
          <p:nvSpPr>
            <p:cNvPr id="27466" name="Oval 1153"/>
            <p:cNvSpPr>
              <a:spLocks noChangeArrowheads="1"/>
            </p:cNvSpPr>
            <p:nvPr/>
          </p:nvSpPr>
          <p:spPr bwMode="auto">
            <a:xfrm>
              <a:off x="2459"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467" name="Line 1154"/>
            <p:cNvSpPr>
              <a:spLocks noChangeShapeType="1"/>
            </p:cNvSpPr>
            <p:nvPr/>
          </p:nvSpPr>
          <p:spPr bwMode="auto">
            <a:xfrm flipH="1" flipV="1">
              <a:off x="2459" y="288"/>
              <a:ext cx="32" cy="72"/>
            </a:xfrm>
            <a:prstGeom prst="line">
              <a:avLst/>
            </a:prstGeom>
            <a:noFill/>
            <a:ln w="9525">
              <a:solidFill>
                <a:srgbClr val="A50021"/>
              </a:solidFill>
              <a:round/>
              <a:headEnd/>
              <a:tailEnd/>
            </a:ln>
          </p:spPr>
          <p:txBody>
            <a:bodyPr/>
            <a:lstStyle/>
            <a:p>
              <a:endParaRPr lang="en-US" dirty="0"/>
            </a:p>
          </p:txBody>
        </p:sp>
        <p:sp>
          <p:nvSpPr>
            <p:cNvPr id="27468" name="Line 1155"/>
            <p:cNvSpPr>
              <a:spLocks noChangeShapeType="1"/>
            </p:cNvSpPr>
            <p:nvPr/>
          </p:nvSpPr>
          <p:spPr bwMode="auto">
            <a:xfrm flipV="1">
              <a:off x="2523" y="288"/>
              <a:ext cx="32" cy="72"/>
            </a:xfrm>
            <a:prstGeom prst="line">
              <a:avLst/>
            </a:prstGeom>
            <a:noFill/>
            <a:ln w="9525">
              <a:solidFill>
                <a:srgbClr val="A50021"/>
              </a:solidFill>
              <a:round/>
              <a:headEnd/>
              <a:tailEnd/>
            </a:ln>
          </p:spPr>
          <p:txBody>
            <a:bodyPr/>
            <a:lstStyle/>
            <a:p>
              <a:endParaRPr lang="en-US" dirty="0"/>
            </a:p>
          </p:txBody>
        </p:sp>
        <p:sp>
          <p:nvSpPr>
            <p:cNvPr id="27469" name="Line 1156"/>
            <p:cNvSpPr>
              <a:spLocks noChangeShapeType="1"/>
            </p:cNvSpPr>
            <p:nvPr/>
          </p:nvSpPr>
          <p:spPr bwMode="auto">
            <a:xfrm flipH="1" flipV="1">
              <a:off x="2555" y="468"/>
              <a:ext cx="64" cy="72"/>
            </a:xfrm>
            <a:prstGeom prst="line">
              <a:avLst/>
            </a:prstGeom>
            <a:noFill/>
            <a:ln w="9525">
              <a:solidFill>
                <a:srgbClr val="A50021"/>
              </a:solidFill>
              <a:round/>
              <a:headEnd/>
              <a:tailEnd/>
            </a:ln>
          </p:spPr>
          <p:txBody>
            <a:bodyPr/>
            <a:lstStyle/>
            <a:p>
              <a:endParaRPr lang="en-US" dirty="0"/>
            </a:p>
          </p:txBody>
        </p:sp>
        <p:sp>
          <p:nvSpPr>
            <p:cNvPr id="27470" name="Oval 1157"/>
            <p:cNvSpPr>
              <a:spLocks noChangeArrowheads="1"/>
            </p:cNvSpPr>
            <p:nvPr/>
          </p:nvSpPr>
          <p:spPr bwMode="auto">
            <a:xfrm>
              <a:off x="2459"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471" name="Oval 1158"/>
            <p:cNvSpPr>
              <a:spLocks noChangeArrowheads="1"/>
            </p:cNvSpPr>
            <p:nvPr/>
          </p:nvSpPr>
          <p:spPr bwMode="auto">
            <a:xfrm>
              <a:off x="2523"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472" name="Oval 1159"/>
            <p:cNvSpPr>
              <a:spLocks noChangeArrowheads="1"/>
            </p:cNvSpPr>
            <p:nvPr/>
          </p:nvSpPr>
          <p:spPr bwMode="auto">
            <a:xfrm>
              <a:off x="3550"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473" name="Line 1160"/>
            <p:cNvSpPr>
              <a:spLocks noChangeShapeType="1"/>
            </p:cNvSpPr>
            <p:nvPr/>
          </p:nvSpPr>
          <p:spPr bwMode="auto">
            <a:xfrm flipV="1">
              <a:off x="3678" y="396"/>
              <a:ext cx="32" cy="72"/>
            </a:xfrm>
            <a:prstGeom prst="line">
              <a:avLst/>
            </a:prstGeom>
            <a:noFill/>
            <a:ln w="9525">
              <a:solidFill>
                <a:srgbClr val="A50021"/>
              </a:solidFill>
              <a:round/>
              <a:headEnd/>
              <a:tailEnd/>
            </a:ln>
          </p:spPr>
          <p:txBody>
            <a:bodyPr/>
            <a:lstStyle/>
            <a:p>
              <a:endParaRPr lang="en-US" dirty="0"/>
            </a:p>
          </p:txBody>
        </p:sp>
        <p:sp>
          <p:nvSpPr>
            <p:cNvPr id="27474" name="Line 1161"/>
            <p:cNvSpPr>
              <a:spLocks noChangeShapeType="1"/>
            </p:cNvSpPr>
            <p:nvPr/>
          </p:nvSpPr>
          <p:spPr bwMode="auto">
            <a:xfrm>
              <a:off x="3710" y="576"/>
              <a:ext cx="32" cy="36"/>
            </a:xfrm>
            <a:prstGeom prst="line">
              <a:avLst/>
            </a:prstGeom>
            <a:noFill/>
            <a:ln w="9525">
              <a:solidFill>
                <a:srgbClr val="A50021"/>
              </a:solidFill>
              <a:round/>
              <a:headEnd/>
              <a:tailEnd/>
            </a:ln>
          </p:spPr>
          <p:txBody>
            <a:bodyPr/>
            <a:lstStyle/>
            <a:p>
              <a:endParaRPr lang="en-US" dirty="0"/>
            </a:p>
          </p:txBody>
        </p:sp>
        <p:sp>
          <p:nvSpPr>
            <p:cNvPr id="27475" name="Line 1162"/>
            <p:cNvSpPr>
              <a:spLocks noChangeShapeType="1"/>
            </p:cNvSpPr>
            <p:nvPr/>
          </p:nvSpPr>
          <p:spPr bwMode="auto">
            <a:xfrm flipH="1" flipV="1">
              <a:off x="3550" y="396"/>
              <a:ext cx="32" cy="72"/>
            </a:xfrm>
            <a:prstGeom prst="line">
              <a:avLst/>
            </a:prstGeom>
            <a:noFill/>
            <a:ln w="9525">
              <a:solidFill>
                <a:srgbClr val="A50021"/>
              </a:solidFill>
              <a:round/>
              <a:headEnd/>
              <a:tailEnd/>
            </a:ln>
          </p:spPr>
          <p:txBody>
            <a:bodyPr/>
            <a:lstStyle/>
            <a:p>
              <a:endParaRPr lang="en-US" dirty="0"/>
            </a:p>
          </p:txBody>
        </p:sp>
        <p:sp>
          <p:nvSpPr>
            <p:cNvPr id="27476" name="Line 1163"/>
            <p:cNvSpPr>
              <a:spLocks noChangeShapeType="1"/>
            </p:cNvSpPr>
            <p:nvPr/>
          </p:nvSpPr>
          <p:spPr bwMode="auto">
            <a:xfrm flipV="1">
              <a:off x="3518" y="468"/>
              <a:ext cx="64" cy="72"/>
            </a:xfrm>
            <a:prstGeom prst="line">
              <a:avLst/>
            </a:prstGeom>
            <a:noFill/>
            <a:ln w="9525">
              <a:solidFill>
                <a:srgbClr val="A50021"/>
              </a:solidFill>
              <a:round/>
              <a:headEnd/>
              <a:tailEnd/>
            </a:ln>
          </p:spPr>
          <p:txBody>
            <a:bodyPr/>
            <a:lstStyle/>
            <a:p>
              <a:endParaRPr lang="en-US" dirty="0"/>
            </a:p>
          </p:txBody>
        </p:sp>
        <p:sp>
          <p:nvSpPr>
            <p:cNvPr id="27477" name="Line 1164"/>
            <p:cNvSpPr>
              <a:spLocks noChangeShapeType="1"/>
            </p:cNvSpPr>
            <p:nvPr/>
          </p:nvSpPr>
          <p:spPr bwMode="auto">
            <a:xfrm flipH="1">
              <a:off x="3518" y="576"/>
              <a:ext cx="32" cy="36"/>
            </a:xfrm>
            <a:prstGeom prst="line">
              <a:avLst/>
            </a:prstGeom>
            <a:noFill/>
            <a:ln w="9525">
              <a:solidFill>
                <a:srgbClr val="A50021"/>
              </a:solidFill>
              <a:round/>
              <a:headEnd/>
              <a:tailEnd/>
            </a:ln>
          </p:spPr>
          <p:txBody>
            <a:bodyPr/>
            <a:lstStyle/>
            <a:p>
              <a:endParaRPr lang="en-US" dirty="0"/>
            </a:p>
          </p:txBody>
        </p:sp>
        <p:sp>
          <p:nvSpPr>
            <p:cNvPr id="27478" name="Oval 1165"/>
            <p:cNvSpPr>
              <a:spLocks noChangeArrowheads="1"/>
            </p:cNvSpPr>
            <p:nvPr/>
          </p:nvSpPr>
          <p:spPr bwMode="auto">
            <a:xfrm>
              <a:off x="3582"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479" name="Line 1166"/>
            <p:cNvSpPr>
              <a:spLocks noChangeShapeType="1"/>
            </p:cNvSpPr>
            <p:nvPr/>
          </p:nvSpPr>
          <p:spPr bwMode="auto">
            <a:xfrm flipH="1" flipV="1">
              <a:off x="3582" y="288"/>
              <a:ext cx="32" cy="72"/>
            </a:xfrm>
            <a:prstGeom prst="line">
              <a:avLst/>
            </a:prstGeom>
            <a:noFill/>
            <a:ln w="9525">
              <a:solidFill>
                <a:srgbClr val="A50021"/>
              </a:solidFill>
              <a:round/>
              <a:headEnd/>
              <a:tailEnd/>
            </a:ln>
          </p:spPr>
          <p:txBody>
            <a:bodyPr/>
            <a:lstStyle/>
            <a:p>
              <a:endParaRPr lang="en-US" dirty="0"/>
            </a:p>
          </p:txBody>
        </p:sp>
        <p:sp>
          <p:nvSpPr>
            <p:cNvPr id="27480" name="Line 1167"/>
            <p:cNvSpPr>
              <a:spLocks noChangeShapeType="1"/>
            </p:cNvSpPr>
            <p:nvPr/>
          </p:nvSpPr>
          <p:spPr bwMode="auto">
            <a:xfrm flipV="1">
              <a:off x="3646" y="288"/>
              <a:ext cx="32" cy="72"/>
            </a:xfrm>
            <a:prstGeom prst="line">
              <a:avLst/>
            </a:prstGeom>
            <a:noFill/>
            <a:ln w="9525">
              <a:solidFill>
                <a:srgbClr val="A50021"/>
              </a:solidFill>
              <a:round/>
              <a:headEnd/>
              <a:tailEnd/>
            </a:ln>
          </p:spPr>
          <p:txBody>
            <a:bodyPr/>
            <a:lstStyle/>
            <a:p>
              <a:endParaRPr lang="en-US" dirty="0"/>
            </a:p>
          </p:txBody>
        </p:sp>
        <p:sp>
          <p:nvSpPr>
            <p:cNvPr id="27481" name="Line 1168"/>
            <p:cNvSpPr>
              <a:spLocks noChangeShapeType="1"/>
            </p:cNvSpPr>
            <p:nvPr/>
          </p:nvSpPr>
          <p:spPr bwMode="auto">
            <a:xfrm flipH="1" flipV="1">
              <a:off x="3678" y="468"/>
              <a:ext cx="64" cy="72"/>
            </a:xfrm>
            <a:prstGeom prst="line">
              <a:avLst/>
            </a:prstGeom>
            <a:noFill/>
            <a:ln w="9525">
              <a:solidFill>
                <a:srgbClr val="A50021"/>
              </a:solidFill>
              <a:round/>
              <a:headEnd/>
              <a:tailEnd/>
            </a:ln>
          </p:spPr>
          <p:txBody>
            <a:bodyPr/>
            <a:lstStyle/>
            <a:p>
              <a:endParaRPr lang="en-US" dirty="0"/>
            </a:p>
          </p:txBody>
        </p:sp>
        <p:sp>
          <p:nvSpPr>
            <p:cNvPr id="27482" name="Oval 1169"/>
            <p:cNvSpPr>
              <a:spLocks noChangeArrowheads="1"/>
            </p:cNvSpPr>
            <p:nvPr/>
          </p:nvSpPr>
          <p:spPr bwMode="auto">
            <a:xfrm>
              <a:off x="3582"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483" name="Oval 1170"/>
            <p:cNvSpPr>
              <a:spLocks noChangeArrowheads="1"/>
            </p:cNvSpPr>
            <p:nvPr/>
          </p:nvSpPr>
          <p:spPr bwMode="auto">
            <a:xfrm>
              <a:off x="3646"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484" name="Oval 1171"/>
            <p:cNvSpPr>
              <a:spLocks noChangeArrowheads="1"/>
            </p:cNvSpPr>
            <p:nvPr/>
          </p:nvSpPr>
          <p:spPr bwMode="auto">
            <a:xfrm>
              <a:off x="4112"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485" name="Line 1172"/>
            <p:cNvSpPr>
              <a:spLocks noChangeShapeType="1"/>
            </p:cNvSpPr>
            <p:nvPr/>
          </p:nvSpPr>
          <p:spPr bwMode="auto">
            <a:xfrm flipV="1">
              <a:off x="4240" y="396"/>
              <a:ext cx="32" cy="72"/>
            </a:xfrm>
            <a:prstGeom prst="line">
              <a:avLst/>
            </a:prstGeom>
            <a:noFill/>
            <a:ln w="9525">
              <a:solidFill>
                <a:srgbClr val="A50021"/>
              </a:solidFill>
              <a:round/>
              <a:headEnd/>
              <a:tailEnd/>
            </a:ln>
          </p:spPr>
          <p:txBody>
            <a:bodyPr/>
            <a:lstStyle/>
            <a:p>
              <a:endParaRPr lang="en-US" dirty="0"/>
            </a:p>
          </p:txBody>
        </p:sp>
        <p:sp>
          <p:nvSpPr>
            <p:cNvPr id="27486" name="Line 1173"/>
            <p:cNvSpPr>
              <a:spLocks noChangeShapeType="1"/>
            </p:cNvSpPr>
            <p:nvPr/>
          </p:nvSpPr>
          <p:spPr bwMode="auto">
            <a:xfrm>
              <a:off x="4272" y="576"/>
              <a:ext cx="32" cy="36"/>
            </a:xfrm>
            <a:prstGeom prst="line">
              <a:avLst/>
            </a:prstGeom>
            <a:noFill/>
            <a:ln w="9525">
              <a:solidFill>
                <a:srgbClr val="A50021"/>
              </a:solidFill>
              <a:round/>
              <a:headEnd/>
              <a:tailEnd/>
            </a:ln>
          </p:spPr>
          <p:txBody>
            <a:bodyPr/>
            <a:lstStyle/>
            <a:p>
              <a:endParaRPr lang="en-US" dirty="0"/>
            </a:p>
          </p:txBody>
        </p:sp>
        <p:sp>
          <p:nvSpPr>
            <p:cNvPr id="27487" name="Line 1174"/>
            <p:cNvSpPr>
              <a:spLocks noChangeShapeType="1"/>
            </p:cNvSpPr>
            <p:nvPr/>
          </p:nvSpPr>
          <p:spPr bwMode="auto">
            <a:xfrm flipH="1" flipV="1">
              <a:off x="4112" y="396"/>
              <a:ext cx="32" cy="72"/>
            </a:xfrm>
            <a:prstGeom prst="line">
              <a:avLst/>
            </a:prstGeom>
            <a:noFill/>
            <a:ln w="9525">
              <a:solidFill>
                <a:srgbClr val="A50021"/>
              </a:solidFill>
              <a:round/>
              <a:headEnd/>
              <a:tailEnd/>
            </a:ln>
          </p:spPr>
          <p:txBody>
            <a:bodyPr/>
            <a:lstStyle/>
            <a:p>
              <a:endParaRPr lang="en-US" dirty="0"/>
            </a:p>
          </p:txBody>
        </p:sp>
        <p:sp>
          <p:nvSpPr>
            <p:cNvPr id="27488" name="Line 1175"/>
            <p:cNvSpPr>
              <a:spLocks noChangeShapeType="1"/>
            </p:cNvSpPr>
            <p:nvPr/>
          </p:nvSpPr>
          <p:spPr bwMode="auto">
            <a:xfrm flipV="1">
              <a:off x="4080" y="468"/>
              <a:ext cx="64" cy="72"/>
            </a:xfrm>
            <a:prstGeom prst="line">
              <a:avLst/>
            </a:prstGeom>
            <a:noFill/>
            <a:ln w="9525">
              <a:solidFill>
                <a:srgbClr val="A50021"/>
              </a:solidFill>
              <a:round/>
              <a:headEnd/>
              <a:tailEnd/>
            </a:ln>
          </p:spPr>
          <p:txBody>
            <a:bodyPr/>
            <a:lstStyle/>
            <a:p>
              <a:endParaRPr lang="en-US" dirty="0"/>
            </a:p>
          </p:txBody>
        </p:sp>
        <p:sp>
          <p:nvSpPr>
            <p:cNvPr id="27489" name="Line 1176"/>
            <p:cNvSpPr>
              <a:spLocks noChangeShapeType="1"/>
            </p:cNvSpPr>
            <p:nvPr/>
          </p:nvSpPr>
          <p:spPr bwMode="auto">
            <a:xfrm flipH="1">
              <a:off x="4080" y="576"/>
              <a:ext cx="32" cy="36"/>
            </a:xfrm>
            <a:prstGeom prst="line">
              <a:avLst/>
            </a:prstGeom>
            <a:noFill/>
            <a:ln w="9525">
              <a:solidFill>
                <a:srgbClr val="A50021"/>
              </a:solidFill>
              <a:round/>
              <a:headEnd/>
              <a:tailEnd/>
            </a:ln>
          </p:spPr>
          <p:txBody>
            <a:bodyPr/>
            <a:lstStyle/>
            <a:p>
              <a:endParaRPr lang="en-US" dirty="0"/>
            </a:p>
          </p:txBody>
        </p:sp>
        <p:sp>
          <p:nvSpPr>
            <p:cNvPr id="27490" name="Oval 1177"/>
            <p:cNvSpPr>
              <a:spLocks noChangeArrowheads="1"/>
            </p:cNvSpPr>
            <p:nvPr/>
          </p:nvSpPr>
          <p:spPr bwMode="auto">
            <a:xfrm>
              <a:off x="4144"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491" name="Line 1178"/>
            <p:cNvSpPr>
              <a:spLocks noChangeShapeType="1"/>
            </p:cNvSpPr>
            <p:nvPr/>
          </p:nvSpPr>
          <p:spPr bwMode="auto">
            <a:xfrm flipH="1" flipV="1">
              <a:off x="4144" y="288"/>
              <a:ext cx="32" cy="72"/>
            </a:xfrm>
            <a:prstGeom prst="line">
              <a:avLst/>
            </a:prstGeom>
            <a:noFill/>
            <a:ln w="9525">
              <a:solidFill>
                <a:srgbClr val="A50021"/>
              </a:solidFill>
              <a:round/>
              <a:headEnd/>
              <a:tailEnd/>
            </a:ln>
          </p:spPr>
          <p:txBody>
            <a:bodyPr/>
            <a:lstStyle/>
            <a:p>
              <a:endParaRPr lang="en-US" dirty="0"/>
            </a:p>
          </p:txBody>
        </p:sp>
        <p:sp>
          <p:nvSpPr>
            <p:cNvPr id="27492" name="Line 1179"/>
            <p:cNvSpPr>
              <a:spLocks noChangeShapeType="1"/>
            </p:cNvSpPr>
            <p:nvPr/>
          </p:nvSpPr>
          <p:spPr bwMode="auto">
            <a:xfrm flipV="1">
              <a:off x="4208" y="288"/>
              <a:ext cx="32" cy="72"/>
            </a:xfrm>
            <a:prstGeom prst="line">
              <a:avLst/>
            </a:prstGeom>
            <a:noFill/>
            <a:ln w="9525">
              <a:solidFill>
                <a:srgbClr val="A50021"/>
              </a:solidFill>
              <a:round/>
              <a:headEnd/>
              <a:tailEnd/>
            </a:ln>
          </p:spPr>
          <p:txBody>
            <a:bodyPr/>
            <a:lstStyle/>
            <a:p>
              <a:endParaRPr lang="en-US" dirty="0"/>
            </a:p>
          </p:txBody>
        </p:sp>
        <p:sp>
          <p:nvSpPr>
            <p:cNvPr id="27493" name="Line 1180"/>
            <p:cNvSpPr>
              <a:spLocks noChangeShapeType="1"/>
            </p:cNvSpPr>
            <p:nvPr/>
          </p:nvSpPr>
          <p:spPr bwMode="auto">
            <a:xfrm flipH="1" flipV="1">
              <a:off x="4240" y="468"/>
              <a:ext cx="64" cy="72"/>
            </a:xfrm>
            <a:prstGeom prst="line">
              <a:avLst/>
            </a:prstGeom>
            <a:noFill/>
            <a:ln w="9525">
              <a:solidFill>
                <a:srgbClr val="A50021"/>
              </a:solidFill>
              <a:round/>
              <a:headEnd/>
              <a:tailEnd/>
            </a:ln>
          </p:spPr>
          <p:txBody>
            <a:bodyPr/>
            <a:lstStyle/>
            <a:p>
              <a:endParaRPr lang="en-US" dirty="0"/>
            </a:p>
          </p:txBody>
        </p:sp>
        <p:sp>
          <p:nvSpPr>
            <p:cNvPr id="27494" name="Oval 1181"/>
            <p:cNvSpPr>
              <a:spLocks noChangeArrowheads="1"/>
            </p:cNvSpPr>
            <p:nvPr/>
          </p:nvSpPr>
          <p:spPr bwMode="auto">
            <a:xfrm>
              <a:off x="4144"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495" name="Oval 1182"/>
            <p:cNvSpPr>
              <a:spLocks noChangeArrowheads="1"/>
            </p:cNvSpPr>
            <p:nvPr/>
          </p:nvSpPr>
          <p:spPr bwMode="auto">
            <a:xfrm>
              <a:off x="4208"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496" name="Oval 1183"/>
            <p:cNvSpPr>
              <a:spLocks noChangeArrowheads="1"/>
            </p:cNvSpPr>
            <p:nvPr/>
          </p:nvSpPr>
          <p:spPr bwMode="auto">
            <a:xfrm>
              <a:off x="3831"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497" name="Line 1184"/>
            <p:cNvSpPr>
              <a:spLocks noChangeShapeType="1"/>
            </p:cNvSpPr>
            <p:nvPr/>
          </p:nvSpPr>
          <p:spPr bwMode="auto">
            <a:xfrm flipV="1">
              <a:off x="3959" y="396"/>
              <a:ext cx="32" cy="72"/>
            </a:xfrm>
            <a:prstGeom prst="line">
              <a:avLst/>
            </a:prstGeom>
            <a:noFill/>
            <a:ln w="9525">
              <a:solidFill>
                <a:srgbClr val="A50021"/>
              </a:solidFill>
              <a:round/>
              <a:headEnd/>
              <a:tailEnd/>
            </a:ln>
          </p:spPr>
          <p:txBody>
            <a:bodyPr/>
            <a:lstStyle/>
            <a:p>
              <a:endParaRPr lang="en-US" dirty="0"/>
            </a:p>
          </p:txBody>
        </p:sp>
        <p:sp>
          <p:nvSpPr>
            <p:cNvPr id="27498" name="Line 1185"/>
            <p:cNvSpPr>
              <a:spLocks noChangeShapeType="1"/>
            </p:cNvSpPr>
            <p:nvPr/>
          </p:nvSpPr>
          <p:spPr bwMode="auto">
            <a:xfrm>
              <a:off x="3991" y="576"/>
              <a:ext cx="32" cy="36"/>
            </a:xfrm>
            <a:prstGeom prst="line">
              <a:avLst/>
            </a:prstGeom>
            <a:noFill/>
            <a:ln w="9525">
              <a:solidFill>
                <a:srgbClr val="A50021"/>
              </a:solidFill>
              <a:round/>
              <a:headEnd/>
              <a:tailEnd/>
            </a:ln>
          </p:spPr>
          <p:txBody>
            <a:bodyPr/>
            <a:lstStyle/>
            <a:p>
              <a:endParaRPr lang="en-US" dirty="0"/>
            </a:p>
          </p:txBody>
        </p:sp>
        <p:sp>
          <p:nvSpPr>
            <p:cNvPr id="27499" name="Line 1186"/>
            <p:cNvSpPr>
              <a:spLocks noChangeShapeType="1"/>
            </p:cNvSpPr>
            <p:nvPr/>
          </p:nvSpPr>
          <p:spPr bwMode="auto">
            <a:xfrm flipH="1" flipV="1">
              <a:off x="3831" y="396"/>
              <a:ext cx="32" cy="72"/>
            </a:xfrm>
            <a:prstGeom prst="line">
              <a:avLst/>
            </a:prstGeom>
            <a:noFill/>
            <a:ln w="9525">
              <a:solidFill>
                <a:srgbClr val="A50021"/>
              </a:solidFill>
              <a:round/>
              <a:headEnd/>
              <a:tailEnd/>
            </a:ln>
          </p:spPr>
          <p:txBody>
            <a:bodyPr/>
            <a:lstStyle/>
            <a:p>
              <a:endParaRPr lang="en-US" dirty="0"/>
            </a:p>
          </p:txBody>
        </p:sp>
        <p:sp>
          <p:nvSpPr>
            <p:cNvPr id="27500" name="Line 1187"/>
            <p:cNvSpPr>
              <a:spLocks noChangeShapeType="1"/>
            </p:cNvSpPr>
            <p:nvPr/>
          </p:nvSpPr>
          <p:spPr bwMode="auto">
            <a:xfrm flipV="1">
              <a:off x="3799" y="468"/>
              <a:ext cx="64" cy="72"/>
            </a:xfrm>
            <a:prstGeom prst="line">
              <a:avLst/>
            </a:prstGeom>
            <a:noFill/>
            <a:ln w="9525">
              <a:solidFill>
                <a:srgbClr val="A50021"/>
              </a:solidFill>
              <a:round/>
              <a:headEnd/>
              <a:tailEnd/>
            </a:ln>
          </p:spPr>
          <p:txBody>
            <a:bodyPr/>
            <a:lstStyle/>
            <a:p>
              <a:endParaRPr lang="en-US" dirty="0"/>
            </a:p>
          </p:txBody>
        </p:sp>
        <p:sp>
          <p:nvSpPr>
            <p:cNvPr id="27501" name="Line 1188"/>
            <p:cNvSpPr>
              <a:spLocks noChangeShapeType="1"/>
            </p:cNvSpPr>
            <p:nvPr/>
          </p:nvSpPr>
          <p:spPr bwMode="auto">
            <a:xfrm flipH="1">
              <a:off x="3799" y="576"/>
              <a:ext cx="32" cy="36"/>
            </a:xfrm>
            <a:prstGeom prst="line">
              <a:avLst/>
            </a:prstGeom>
            <a:noFill/>
            <a:ln w="9525">
              <a:solidFill>
                <a:srgbClr val="A50021"/>
              </a:solidFill>
              <a:round/>
              <a:headEnd/>
              <a:tailEnd/>
            </a:ln>
          </p:spPr>
          <p:txBody>
            <a:bodyPr/>
            <a:lstStyle/>
            <a:p>
              <a:endParaRPr lang="en-US" dirty="0"/>
            </a:p>
          </p:txBody>
        </p:sp>
        <p:sp>
          <p:nvSpPr>
            <p:cNvPr id="27502" name="Oval 1189"/>
            <p:cNvSpPr>
              <a:spLocks noChangeArrowheads="1"/>
            </p:cNvSpPr>
            <p:nvPr/>
          </p:nvSpPr>
          <p:spPr bwMode="auto">
            <a:xfrm>
              <a:off x="3863"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503" name="Line 1190"/>
            <p:cNvSpPr>
              <a:spLocks noChangeShapeType="1"/>
            </p:cNvSpPr>
            <p:nvPr/>
          </p:nvSpPr>
          <p:spPr bwMode="auto">
            <a:xfrm flipH="1" flipV="1">
              <a:off x="3863" y="288"/>
              <a:ext cx="32" cy="72"/>
            </a:xfrm>
            <a:prstGeom prst="line">
              <a:avLst/>
            </a:prstGeom>
            <a:noFill/>
            <a:ln w="9525">
              <a:solidFill>
                <a:srgbClr val="A50021"/>
              </a:solidFill>
              <a:round/>
              <a:headEnd/>
              <a:tailEnd/>
            </a:ln>
          </p:spPr>
          <p:txBody>
            <a:bodyPr/>
            <a:lstStyle/>
            <a:p>
              <a:endParaRPr lang="en-US" dirty="0"/>
            </a:p>
          </p:txBody>
        </p:sp>
        <p:sp>
          <p:nvSpPr>
            <p:cNvPr id="27504" name="Line 1191"/>
            <p:cNvSpPr>
              <a:spLocks noChangeShapeType="1"/>
            </p:cNvSpPr>
            <p:nvPr/>
          </p:nvSpPr>
          <p:spPr bwMode="auto">
            <a:xfrm flipV="1">
              <a:off x="3927" y="288"/>
              <a:ext cx="32" cy="72"/>
            </a:xfrm>
            <a:prstGeom prst="line">
              <a:avLst/>
            </a:prstGeom>
            <a:noFill/>
            <a:ln w="9525">
              <a:solidFill>
                <a:srgbClr val="A50021"/>
              </a:solidFill>
              <a:round/>
              <a:headEnd/>
              <a:tailEnd/>
            </a:ln>
          </p:spPr>
          <p:txBody>
            <a:bodyPr/>
            <a:lstStyle/>
            <a:p>
              <a:endParaRPr lang="en-US" dirty="0"/>
            </a:p>
          </p:txBody>
        </p:sp>
        <p:sp>
          <p:nvSpPr>
            <p:cNvPr id="27505" name="Line 1192"/>
            <p:cNvSpPr>
              <a:spLocks noChangeShapeType="1"/>
            </p:cNvSpPr>
            <p:nvPr/>
          </p:nvSpPr>
          <p:spPr bwMode="auto">
            <a:xfrm flipH="1" flipV="1">
              <a:off x="3959" y="468"/>
              <a:ext cx="64" cy="72"/>
            </a:xfrm>
            <a:prstGeom prst="line">
              <a:avLst/>
            </a:prstGeom>
            <a:noFill/>
            <a:ln w="9525">
              <a:solidFill>
                <a:srgbClr val="A50021"/>
              </a:solidFill>
              <a:round/>
              <a:headEnd/>
              <a:tailEnd/>
            </a:ln>
          </p:spPr>
          <p:txBody>
            <a:bodyPr/>
            <a:lstStyle/>
            <a:p>
              <a:endParaRPr lang="en-US" dirty="0"/>
            </a:p>
          </p:txBody>
        </p:sp>
        <p:sp>
          <p:nvSpPr>
            <p:cNvPr id="27506" name="Oval 1193"/>
            <p:cNvSpPr>
              <a:spLocks noChangeArrowheads="1"/>
            </p:cNvSpPr>
            <p:nvPr/>
          </p:nvSpPr>
          <p:spPr bwMode="auto">
            <a:xfrm>
              <a:off x="3863"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507" name="Oval 1194"/>
            <p:cNvSpPr>
              <a:spLocks noChangeArrowheads="1"/>
            </p:cNvSpPr>
            <p:nvPr/>
          </p:nvSpPr>
          <p:spPr bwMode="auto">
            <a:xfrm>
              <a:off x="3927"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508" name="Oval 1195"/>
            <p:cNvSpPr>
              <a:spLocks noChangeArrowheads="1"/>
            </p:cNvSpPr>
            <p:nvPr/>
          </p:nvSpPr>
          <p:spPr bwMode="auto">
            <a:xfrm>
              <a:off x="5235"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509" name="Line 1196"/>
            <p:cNvSpPr>
              <a:spLocks noChangeShapeType="1"/>
            </p:cNvSpPr>
            <p:nvPr/>
          </p:nvSpPr>
          <p:spPr bwMode="auto">
            <a:xfrm flipV="1">
              <a:off x="5363" y="396"/>
              <a:ext cx="32" cy="72"/>
            </a:xfrm>
            <a:prstGeom prst="line">
              <a:avLst/>
            </a:prstGeom>
            <a:noFill/>
            <a:ln w="9525">
              <a:solidFill>
                <a:srgbClr val="A50021"/>
              </a:solidFill>
              <a:round/>
              <a:headEnd/>
              <a:tailEnd/>
            </a:ln>
          </p:spPr>
          <p:txBody>
            <a:bodyPr/>
            <a:lstStyle/>
            <a:p>
              <a:endParaRPr lang="en-US" dirty="0"/>
            </a:p>
          </p:txBody>
        </p:sp>
        <p:sp>
          <p:nvSpPr>
            <p:cNvPr id="27510" name="Line 1197"/>
            <p:cNvSpPr>
              <a:spLocks noChangeShapeType="1"/>
            </p:cNvSpPr>
            <p:nvPr/>
          </p:nvSpPr>
          <p:spPr bwMode="auto">
            <a:xfrm>
              <a:off x="5395" y="576"/>
              <a:ext cx="32" cy="36"/>
            </a:xfrm>
            <a:prstGeom prst="line">
              <a:avLst/>
            </a:prstGeom>
            <a:noFill/>
            <a:ln w="9525">
              <a:solidFill>
                <a:srgbClr val="A50021"/>
              </a:solidFill>
              <a:round/>
              <a:headEnd/>
              <a:tailEnd/>
            </a:ln>
          </p:spPr>
          <p:txBody>
            <a:bodyPr/>
            <a:lstStyle/>
            <a:p>
              <a:endParaRPr lang="en-US" dirty="0"/>
            </a:p>
          </p:txBody>
        </p:sp>
        <p:sp>
          <p:nvSpPr>
            <p:cNvPr id="27511" name="Line 1198"/>
            <p:cNvSpPr>
              <a:spLocks noChangeShapeType="1"/>
            </p:cNvSpPr>
            <p:nvPr/>
          </p:nvSpPr>
          <p:spPr bwMode="auto">
            <a:xfrm flipH="1" flipV="1">
              <a:off x="5235" y="396"/>
              <a:ext cx="32" cy="72"/>
            </a:xfrm>
            <a:prstGeom prst="line">
              <a:avLst/>
            </a:prstGeom>
            <a:noFill/>
            <a:ln w="9525">
              <a:solidFill>
                <a:srgbClr val="A50021"/>
              </a:solidFill>
              <a:round/>
              <a:headEnd/>
              <a:tailEnd/>
            </a:ln>
          </p:spPr>
          <p:txBody>
            <a:bodyPr/>
            <a:lstStyle/>
            <a:p>
              <a:endParaRPr lang="en-US" dirty="0"/>
            </a:p>
          </p:txBody>
        </p:sp>
        <p:sp>
          <p:nvSpPr>
            <p:cNvPr id="27512" name="Line 1199"/>
            <p:cNvSpPr>
              <a:spLocks noChangeShapeType="1"/>
            </p:cNvSpPr>
            <p:nvPr/>
          </p:nvSpPr>
          <p:spPr bwMode="auto">
            <a:xfrm flipV="1">
              <a:off x="5203" y="468"/>
              <a:ext cx="64" cy="72"/>
            </a:xfrm>
            <a:prstGeom prst="line">
              <a:avLst/>
            </a:prstGeom>
            <a:noFill/>
            <a:ln w="9525">
              <a:solidFill>
                <a:srgbClr val="A50021"/>
              </a:solidFill>
              <a:round/>
              <a:headEnd/>
              <a:tailEnd/>
            </a:ln>
          </p:spPr>
          <p:txBody>
            <a:bodyPr/>
            <a:lstStyle/>
            <a:p>
              <a:endParaRPr lang="en-US" dirty="0"/>
            </a:p>
          </p:txBody>
        </p:sp>
        <p:sp>
          <p:nvSpPr>
            <p:cNvPr id="27513" name="Line 1200"/>
            <p:cNvSpPr>
              <a:spLocks noChangeShapeType="1"/>
            </p:cNvSpPr>
            <p:nvPr/>
          </p:nvSpPr>
          <p:spPr bwMode="auto">
            <a:xfrm flipH="1">
              <a:off x="5203" y="576"/>
              <a:ext cx="32" cy="36"/>
            </a:xfrm>
            <a:prstGeom prst="line">
              <a:avLst/>
            </a:prstGeom>
            <a:noFill/>
            <a:ln w="9525">
              <a:solidFill>
                <a:srgbClr val="A50021"/>
              </a:solidFill>
              <a:round/>
              <a:headEnd/>
              <a:tailEnd/>
            </a:ln>
          </p:spPr>
          <p:txBody>
            <a:bodyPr/>
            <a:lstStyle/>
            <a:p>
              <a:endParaRPr lang="en-US" dirty="0"/>
            </a:p>
          </p:txBody>
        </p:sp>
        <p:sp>
          <p:nvSpPr>
            <p:cNvPr id="27514" name="Oval 1201"/>
            <p:cNvSpPr>
              <a:spLocks noChangeArrowheads="1"/>
            </p:cNvSpPr>
            <p:nvPr/>
          </p:nvSpPr>
          <p:spPr bwMode="auto">
            <a:xfrm>
              <a:off x="5267"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515" name="Line 1202"/>
            <p:cNvSpPr>
              <a:spLocks noChangeShapeType="1"/>
            </p:cNvSpPr>
            <p:nvPr/>
          </p:nvSpPr>
          <p:spPr bwMode="auto">
            <a:xfrm flipH="1" flipV="1">
              <a:off x="5267" y="288"/>
              <a:ext cx="32" cy="72"/>
            </a:xfrm>
            <a:prstGeom prst="line">
              <a:avLst/>
            </a:prstGeom>
            <a:noFill/>
            <a:ln w="9525">
              <a:solidFill>
                <a:srgbClr val="A50021"/>
              </a:solidFill>
              <a:round/>
              <a:headEnd/>
              <a:tailEnd/>
            </a:ln>
          </p:spPr>
          <p:txBody>
            <a:bodyPr/>
            <a:lstStyle/>
            <a:p>
              <a:endParaRPr lang="en-US" dirty="0"/>
            </a:p>
          </p:txBody>
        </p:sp>
        <p:sp>
          <p:nvSpPr>
            <p:cNvPr id="27516" name="Line 1203"/>
            <p:cNvSpPr>
              <a:spLocks noChangeShapeType="1"/>
            </p:cNvSpPr>
            <p:nvPr/>
          </p:nvSpPr>
          <p:spPr bwMode="auto">
            <a:xfrm flipV="1">
              <a:off x="5331" y="288"/>
              <a:ext cx="32" cy="72"/>
            </a:xfrm>
            <a:prstGeom prst="line">
              <a:avLst/>
            </a:prstGeom>
            <a:noFill/>
            <a:ln w="9525">
              <a:solidFill>
                <a:srgbClr val="A50021"/>
              </a:solidFill>
              <a:round/>
              <a:headEnd/>
              <a:tailEnd/>
            </a:ln>
          </p:spPr>
          <p:txBody>
            <a:bodyPr/>
            <a:lstStyle/>
            <a:p>
              <a:endParaRPr lang="en-US" dirty="0"/>
            </a:p>
          </p:txBody>
        </p:sp>
        <p:sp>
          <p:nvSpPr>
            <p:cNvPr id="27517" name="Line 1204"/>
            <p:cNvSpPr>
              <a:spLocks noChangeShapeType="1"/>
            </p:cNvSpPr>
            <p:nvPr/>
          </p:nvSpPr>
          <p:spPr bwMode="auto">
            <a:xfrm flipH="1" flipV="1">
              <a:off x="5363" y="468"/>
              <a:ext cx="64" cy="72"/>
            </a:xfrm>
            <a:prstGeom prst="line">
              <a:avLst/>
            </a:prstGeom>
            <a:noFill/>
            <a:ln w="9525">
              <a:solidFill>
                <a:srgbClr val="A50021"/>
              </a:solidFill>
              <a:round/>
              <a:headEnd/>
              <a:tailEnd/>
            </a:ln>
          </p:spPr>
          <p:txBody>
            <a:bodyPr/>
            <a:lstStyle/>
            <a:p>
              <a:endParaRPr lang="en-US" dirty="0"/>
            </a:p>
          </p:txBody>
        </p:sp>
        <p:sp>
          <p:nvSpPr>
            <p:cNvPr id="27518" name="Oval 1205"/>
            <p:cNvSpPr>
              <a:spLocks noChangeArrowheads="1"/>
            </p:cNvSpPr>
            <p:nvPr/>
          </p:nvSpPr>
          <p:spPr bwMode="auto">
            <a:xfrm>
              <a:off x="5267"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519" name="Oval 1206"/>
            <p:cNvSpPr>
              <a:spLocks noChangeArrowheads="1"/>
            </p:cNvSpPr>
            <p:nvPr/>
          </p:nvSpPr>
          <p:spPr bwMode="auto">
            <a:xfrm>
              <a:off x="5331"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520" name="Oval 1207"/>
            <p:cNvSpPr>
              <a:spLocks noChangeArrowheads="1"/>
            </p:cNvSpPr>
            <p:nvPr/>
          </p:nvSpPr>
          <p:spPr bwMode="auto">
            <a:xfrm>
              <a:off x="4954"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521" name="Line 1208"/>
            <p:cNvSpPr>
              <a:spLocks noChangeShapeType="1"/>
            </p:cNvSpPr>
            <p:nvPr/>
          </p:nvSpPr>
          <p:spPr bwMode="auto">
            <a:xfrm flipV="1">
              <a:off x="5082" y="396"/>
              <a:ext cx="32" cy="72"/>
            </a:xfrm>
            <a:prstGeom prst="line">
              <a:avLst/>
            </a:prstGeom>
            <a:noFill/>
            <a:ln w="9525">
              <a:solidFill>
                <a:srgbClr val="A50021"/>
              </a:solidFill>
              <a:round/>
              <a:headEnd/>
              <a:tailEnd/>
            </a:ln>
          </p:spPr>
          <p:txBody>
            <a:bodyPr/>
            <a:lstStyle/>
            <a:p>
              <a:endParaRPr lang="en-US" dirty="0"/>
            </a:p>
          </p:txBody>
        </p:sp>
        <p:sp>
          <p:nvSpPr>
            <p:cNvPr id="27522" name="Line 1209"/>
            <p:cNvSpPr>
              <a:spLocks noChangeShapeType="1"/>
            </p:cNvSpPr>
            <p:nvPr/>
          </p:nvSpPr>
          <p:spPr bwMode="auto">
            <a:xfrm>
              <a:off x="5114" y="576"/>
              <a:ext cx="32" cy="36"/>
            </a:xfrm>
            <a:prstGeom prst="line">
              <a:avLst/>
            </a:prstGeom>
            <a:noFill/>
            <a:ln w="9525">
              <a:solidFill>
                <a:srgbClr val="A50021"/>
              </a:solidFill>
              <a:round/>
              <a:headEnd/>
              <a:tailEnd/>
            </a:ln>
          </p:spPr>
          <p:txBody>
            <a:bodyPr/>
            <a:lstStyle/>
            <a:p>
              <a:endParaRPr lang="en-US" dirty="0"/>
            </a:p>
          </p:txBody>
        </p:sp>
        <p:sp>
          <p:nvSpPr>
            <p:cNvPr id="27523" name="Line 1210"/>
            <p:cNvSpPr>
              <a:spLocks noChangeShapeType="1"/>
            </p:cNvSpPr>
            <p:nvPr/>
          </p:nvSpPr>
          <p:spPr bwMode="auto">
            <a:xfrm flipH="1" flipV="1">
              <a:off x="4954" y="396"/>
              <a:ext cx="32" cy="72"/>
            </a:xfrm>
            <a:prstGeom prst="line">
              <a:avLst/>
            </a:prstGeom>
            <a:noFill/>
            <a:ln w="9525">
              <a:solidFill>
                <a:srgbClr val="A50021"/>
              </a:solidFill>
              <a:round/>
              <a:headEnd/>
              <a:tailEnd/>
            </a:ln>
          </p:spPr>
          <p:txBody>
            <a:bodyPr/>
            <a:lstStyle/>
            <a:p>
              <a:endParaRPr lang="en-US" dirty="0"/>
            </a:p>
          </p:txBody>
        </p:sp>
        <p:sp>
          <p:nvSpPr>
            <p:cNvPr id="27524" name="Line 1211"/>
            <p:cNvSpPr>
              <a:spLocks noChangeShapeType="1"/>
            </p:cNvSpPr>
            <p:nvPr/>
          </p:nvSpPr>
          <p:spPr bwMode="auto">
            <a:xfrm flipV="1">
              <a:off x="4922" y="468"/>
              <a:ext cx="64" cy="72"/>
            </a:xfrm>
            <a:prstGeom prst="line">
              <a:avLst/>
            </a:prstGeom>
            <a:noFill/>
            <a:ln w="9525">
              <a:solidFill>
                <a:srgbClr val="A50021"/>
              </a:solidFill>
              <a:round/>
              <a:headEnd/>
              <a:tailEnd/>
            </a:ln>
          </p:spPr>
          <p:txBody>
            <a:bodyPr/>
            <a:lstStyle/>
            <a:p>
              <a:endParaRPr lang="en-US" dirty="0"/>
            </a:p>
          </p:txBody>
        </p:sp>
        <p:sp>
          <p:nvSpPr>
            <p:cNvPr id="27525" name="Line 1212"/>
            <p:cNvSpPr>
              <a:spLocks noChangeShapeType="1"/>
            </p:cNvSpPr>
            <p:nvPr/>
          </p:nvSpPr>
          <p:spPr bwMode="auto">
            <a:xfrm flipH="1">
              <a:off x="4922" y="576"/>
              <a:ext cx="32" cy="36"/>
            </a:xfrm>
            <a:prstGeom prst="line">
              <a:avLst/>
            </a:prstGeom>
            <a:noFill/>
            <a:ln w="9525">
              <a:solidFill>
                <a:srgbClr val="A50021"/>
              </a:solidFill>
              <a:round/>
              <a:headEnd/>
              <a:tailEnd/>
            </a:ln>
          </p:spPr>
          <p:txBody>
            <a:bodyPr/>
            <a:lstStyle/>
            <a:p>
              <a:endParaRPr lang="en-US" dirty="0"/>
            </a:p>
          </p:txBody>
        </p:sp>
        <p:sp>
          <p:nvSpPr>
            <p:cNvPr id="27526" name="Oval 1213"/>
            <p:cNvSpPr>
              <a:spLocks noChangeArrowheads="1"/>
            </p:cNvSpPr>
            <p:nvPr/>
          </p:nvSpPr>
          <p:spPr bwMode="auto">
            <a:xfrm>
              <a:off x="4986"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527" name="Line 1214"/>
            <p:cNvSpPr>
              <a:spLocks noChangeShapeType="1"/>
            </p:cNvSpPr>
            <p:nvPr/>
          </p:nvSpPr>
          <p:spPr bwMode="auto">
            <a:xfrm flipH="1" flipV="1">
              <a:off x="4986" y="288"/>
              <a:ext cx="32" cy="72"/>
            </a:xfrm>
            <a:prstGeom prst="line">
              <a:avLst/>
            </a:prstGeom>
            <a:noFill/>
            <a:ln w="9525">
              <a:solidFill>
                <a:srgbClr val="A50021"/>
              </a:solidFill>
              <a:round/>
              <a:headEnd/>
              <a:tailEnd/>
            </a:ln>
          </p:spPr>
          <p:txBody>
            <a:bodyPr/>
            <a:lstStyle/>
            <a:p>
              <a:endParaRPr lang="en-US" dirty="0"/>
            </a:p>
          </p:txBody>
        </p:sp>
        <p:sp>
          <p:nvSpPr>
            <p:cNvPr id="27528" name="Line 1215"/>
            <p:cNvSpPr>
              <a:spLocks noChangeShapeType="1"/>
            </p:cNvSpPr>
            <p:nvPr/>
          </p:nvSpPr>
          <p:spPr bwMode="auto">
            <a:xfrm flipV="1">
              <a:off x="5050" y="288"/>
              <a:ext cx="32" cy="72"/>
            </a:xfrm>
            <a:prstGeom prst="line">
              <a:avLst/>
            </a:prstGeom>
            <a:noFill/>
            <a:ln w="9525">
              <a:solidFill>
                <a:srgbClr val="A50021"/>
              </a:solidFill>
              <a:round/>
              <a:headEnd/>
              <a:tailEnd/>
            </a:ln>
          </p:spPr>
          <p:txBody>
            <a:bodyPr/>
            <a:lstStyle/>
            <a:p>
              <a:endParaRPr lang="en-US" dirty="0"/>
            </a:p>
          </p:txBody>
        </p:sp>
        <p:sp>
          <p:nvSpPr>
            <p:cNvPr id="27529" name="Line 1216"/>
            <p:cNvSpPr>
              <a:spLocks noChangeShapeType="1"/>
            </p:cNvSpPr>
            <p:nvPr/>
          </p:nvSpPr>
          <p:spPr bwMode="auto">
            <a:xfrm flipH="1" flipV="1">
              <a:off x="5082" y="468"/>
              <a:ext cx="64" cy="72"/>
            </a:xfrm>
            <a:prstGeom prst="line">
              <a:avLst/>
            </a:prstGeom>
            <a:noFill/>
            <a:ln w="9525">
              <a:solidFill>
                <a:srgbClr val="A50021"/>
              </a:solidFill>
              <a:round/>
              <a:headEnd/>
              <a:tailEnd/>
            </a:ln>
          </p:spPr>
          <p:txBody>
            <a:bodyPr/>
            <a:lstStyle/>
            <a:p>
              <a:endParaRPr lang="en-US" dirty="0"/>
            </a:p>
          </p:txBody>
        </p:sp>
        <p:sp>
          <p:nvSpPr>
            <p:cNvPr id="27530" name="Oval 1217"/>
            <p:cNvSpPr>
              <a:spLocks noChangeArrowheads="1"/>
            </p:cNvSpPr>
            <p:nvPr/>
          </p:nvSpPr>
          <p:spPr bwMode="auto">
            <a:xfrm>
              <a:off x="4986"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531" name="Oval 1218"/>
            <p:cNvSpPr>
              <a:spLocks noChangeArrowheads="1"/>
            </p:cNvSpPr>
            <p:nvPr/>
          </p:nvSpPr>
          <p:spPr bwMode="auto">
            <a:xfrm>
              <a:off x="5050"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532" name="Oval 1219"/>
            <p:cNvSpPr>
              <a:spLocks noChangeArrowheads="1"/>
            </p:cNvSpPr>
            <p:nvPr/>
          </p:nvSpPr>
          <p:spPr bwMode="auto">
            <a:xfrm>
              <a:off x="4673"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533" name="Line 1220"/>
            <p:cNvSpPr>
              <a:spLocks noChangeShapeType="1"/>
            </p:cNvSpPr>
            <p:nvPr/>
          </p:nvSpPr>
          <p:spPr bwMode="auto">
            <a:xfrm flipV="1">
              <a:off x="4801" y="396"/>
              <a:ext cx="32" cy="72"/>
            </a:xfrm>
            <a:prstGeom prst="line">
              <a:avLst/>
            </a:prstGeom>
            <a:noFill/>
            <a:ln w="9525">
              <a:solidFill>
                <a:srgbClr val="A50021"/>
              </a:solidFill>
              <a:round/>
              <a:headEnd/>
              <a:tailEnd/>
            </a:ln>
          </p:spPr>
          <p:txBody>
            <a:bodyPr/>
            <a:lstStyle/>
            <a:p>
              <a:endParaRPr lang="en-US" dirty="0"/>
            </a:p>
          </p:txBody>
        </p:sp>
        <p:sp>
          <p:nvSpPr>
            <p:cNvPr id="27534" name="Line 1221"/>
            <p:cNvSpPr>
              <a:spLocks noChangeShapeType="1"/>
            </p:cNvSpPr>
            <p:nvPr/>
          </p:nvSpPr>
          <p:spPr bwMode="auto">
            <a:xfrm>
              <a:off x="4833" y="576"/>
              <a:ext cx="32" cy="36"/>
            </a:xfrm>
            <a:prstGeom prst="line">
              <a:avLst/>
            </a:prstGeom>
            <a:noFill/>
            <a:ln w="9525">
              <a:solidFill>
                <a:srgbClr val="A50021"/>
              </a:solidFill>
              <a:round/>
              <a:headEnd/>
              <a:tailEnd/>
            </a:ln>
          </p:spPr>
          <p:txBody>
            <a:bodyPr/>
            <a:lstStyle/>
            <a:p>
              <a:endParaRPr lang="en-US" dirty="0"/>
            </a:p>
          </p:txBody>
        </p:sp>
        <p:sp>
          <p:nvSpPr>
            <p:cNvPr id="27535" name="Line 1222"/>
            <p:cNvSpPr>
              <a:spLocks noChangeShapeType="1"/>
            </p:cNvSpPr>
            <p:nvPr/>
          </p:nvSpPr>
          <p:spPr bwMode="auto">
            <a:xfrm flipH="1" flipV="1">
              <a:off x="4673" y="396"/>
              <a:ext cx="32" cy="72"/>
            </a:xfrm>
            <a:prstGeom prst="line">
              <a:avLst/>
            </a:prstGeom>
            <a:noFill/>
            <a:ln w="9525">
              <a:solidFill>
                <a:srgbClr val="A50021"/>
              </a:solidFill>
              <a:round/>
              <a:headEnd/>
              <a:tailEnd/>
            </a:ln>
          </p:spPr>
          <p:txBody>
            <a:bodyPr/>
            <a:lstStyle/>
            <a:p>
              <a:endParaRPr lang="en-US" dirty="0"/>
            </a:p>
          </p:txBody>
        </p:sp>
        <p:sp>
          <p:nvSpPr>
            <p:cNvPr id="27536" name="Line 1223"/>
            <p:cNvSpPr>
              <a:spLocks noChangeShapeType="1"/>
            </p:cNvSpPr>
            <p:nvPr/>
          </p:nvSpPr>
          <p:spPr bwMode="auto">
            <a:xfrm flipV="1">
              <a:off x="4641" y="468"/>
              <a:ext cx="64" cy="72"/>
            </a:xfrm>
            <a:prstGeom prst="line">
              <a:avLst/>
            </a:prstGeom>
            <a:noFill/>
            <a:ln w="9525">
              <a:solidFill>
                <a:srgbClr val="A50021"/>
              </a:solidFill>
              <a:round/>
              <a:headEnd/>
              <a:tailEnd/>
            </a:ln>
          </p:spPr>
          <p:txBody>
            <a:bodyPr/>
            <a:lstStyle/>
            <a:p>
              <a:endParaRPr lang="en-US" dirty="0"/>
            </a:p>
          </p:txBody>
        </p:sp>
        <p:sp>
          <p:nvSpPr>
            <p:cNvPr id="27537" name="Line 1224"/>
            <p:cNvSpPr>
              <a:spLocks noChangeShapeType="1"/>
            </p:cNvSpPr>
            <p:nvPr/>
          </p:nvSpPr>
          <p:spPr bwMode="auto">
            <a:xfrm flipH="1">
              <a:off x="4641" y="576"/>
              <a:ext cx="32" cy="36"/>
            </a:xfrm>
            <a:prstGeom prst="line">
              <a:avLst/>
            </a:prstGeom>
            <a:noFill/>
            <a:ln w="9525">
              <a:solidFill>
                <a:srgbClr val="A50021"/>
              </a:solidFill>
              <a:round/>
              <a:headEnd/>
              <a:tailEnd/>
            </a:ln>
          </p:spPr>
          <p:txBody>
            <a:bodyPr/>
            <a:lstStyle/>
            <a:p>
              <a:endParaRPr lang="en-US" dirty="0"/>
            </a:p>
          </p:txBody>
        </p:sp>
        <p:sp>
          <p:nvSpPr>
            <p:cNvPr id="27538" name="Oval 1225"/>
            <p:cNvSpPr>
              <a:spLocks noChangeArrowheads="1"/>
            </p:cNvSpPr>
            <p:nvPr/>
          </p:nvSpPr>
          <p:spPr bwMode="auto">
            <a:xfrm>
              <a:off x="4705"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539" name="Line 1226"/>
            <p:cNvSpPr>
              <a:spLocks noChangeShapeType="1"/>
            </p:cNvSpPr>
            <p:nvPr/>
          </p:nvSpPr>
          <p:spPr bwMode="auto">
            <a:xfrm flipH="1" flipV="1">
              <a:off x="4705" y="288"/>
              <a:ext cx="32" cy="72"/>
            </a:xfrm>
            <a:prstGeom prst="line">
              <a:avLst/>
            </a:prstGeom>
            <a:noFill/>
            <a:ln w="9525">
              <a:solidFill>
                <a:srgbClr val="A50021"/>
              </a:solidFill>
              <a:round/>
              <a:headEnd/>
              <a:tailEnd/>
            </a:ln>
          </p:spPr>
          <p:txBody>
            <a:bodyPr/>
            <a:lstStyle/>
            <a:p>
              <a:endParaRPr lang="en-US" dirty="0"/>
            </a:p>
          </p:txBody>
        </p:sp>
        <p:sp>
          <p:nvSpPr>
            <p:cNvPr id="27540" name="Line 1227"/>
            <p:cNvSpPr>
              <a:spLocks noChangeShapeType="1"/>
            </p:cNvSpPr>
            <p:nvPr/>
          </p:nvSpPr>
          <p:spPr bwMode="auto">
            <a:xfrm flipV="1">
              <a:off x="4769" y="288"/>
              <a:ext cx="32" cy="72"/>
            </a:xfrm>
            <a:prstGeom prst="line">
              <a:avLst/>
            </a:prstGeom>
            <a:noFill/>
            <a:ln w="9525">
              <a:solidFill>
                <a:srgbClr val="A50021"/>
              </a:solidFill>
              <a:round/>
              <a:headEnd/>
              <a:tailEnd/>
            </a:ln>
          </p:spPr>
          <p:txBody>
            <a:bodyPr/>
            <a:lstStyle/>
            <a:p>
              <a:endParaRPr lang="en-US" dirty="0"/>
            </a:p>
          </p:txBody>
        </p:sp>
        <p:sp>
          <p:nvSpPr>
            <p:cNvPr id="27541" name="Line 1228"/>
            <p:cNvSpPr>
              <a:spLocks noChangeShapeType="1"/>
            </p:cNvSpPr>
            <p:nvPr/>
          </p:nvSpPr>
          <p:spPr bwMode="auto">
            <a:xfrm flipH="1" flipV="1">
              <a:off x="4801" y="468"/>
              <a:ext cx="64" cy="72"/>
            </a:xfrm>
            <a:prstGeom prst="line">
              <a:avLst/>
            </a:prstGeom>
            <a:noFill/>
            <a:ln w="9525">
              <a:solidFill>
                <a:srgbClr val="A50021"/>
              </a:solidFill>
              <a:round/>
              <a:headEnd/>
              <a:tailEnd/>
            </a:ln>
          </p:spPr>
          <p:txBody>
            <a:bodyPr/>
            <a:lstStyle/>
            <a:p>
              <a:endParaRPr lang="en-US" dirty="0"/>
            </a:p>
          </p:txBody>
        </p:sp>
        <p:sp>
          <p:nvSpPr>
            <p:cNvPr id="27542" name="Oval 1229"/>
            <p:cNvSpPr>
              <a:spLocks noChangeArrowheads="1"/>
            </p:cNvSpPr>
            <p:nvPr/>
          </p:nvSpPr>
          <p:spPr bwMode="auto">
            <a:xfrm>
              <a:off x="4705"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543" name="Oval 1230"/>
            <p:cNvSpPr>
              <a:spLocks noChangeArrowheads="1"/>
            </p:cNvSpPr>
            <p:nvPr/>
          </p:nvSpPr>
          <p:spPr bwMode="auto">
            <a:xfrm>
              <a:off x="4769"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544" name="Oval 1231"/>
            <p:cNvSpPr>
              <a:spLocks noChangeArrowheads="1"/>
            </p:cNvSpPr>
            <p:nvPr/>
          </p:nvSpPr>
          <p:spPr bwMode="auto">
            <a:xfrm>
              <a:off x="4392"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545" name="Line 1232"/>
            <p:cNvSpPr>
              <a:spLocks noChangeShapeType="1"/>
            </p:cNvSpPr>
            <p:nvPr/>
          </p:nvSpPr>
          <p:spPr bwMode="auto">
            <a:xfrm flipV="1">
              <a:off x="4520" y="396"/>
              <a:ext cx="32" cy="72"/>
            </a:xfrm>
            <a:prstGeom prst="line">
              <a:avLst/>
            </a:prstGeom>
            <a:noFill/>
            <a:ln w="9525">
              <a:solidFill>
                <a:srgbClr val="A50021"/>
              </a:solidFill>
              <a:round/>
              <a:headEnd/>
              <a:tailEnd/>
            </a:ln>
          </p:spPr>
          <p:txBody>
            <a:bodyPr/>
            <a:lstStyle/>
            <a:p>
              <a:endParaRPr lang="en-US" dirty="0"/>
            </a:p>
          </p:txBody>
        </p:sp>
        <p:sp>
          <p:nvSpPr>
            <p:cNvPr id="27546" name="Line 1233"/>
            <p:cNvSpPr>
              <a:spLocks noChangeShapeType="1"/>
            </p:cNvSpPr>
            <p:nvPr/>
          </p:nvSpPr>
          <p:spPr bwMode="auto">
            <a:xfrm>
              <a:off x="4552" y="576"/>
              <a:ext cx="32" cy="36"/>
            </a:xfrm>
            <a:prstGeom prst="line">
              <a:avLst/>
            </a:prstGeom>
            <a:noFill/>
            <a:ln w="9525">
              <a:solidFill>
                <a:srgbClr val="A50021"/>
              </a:solidFill>
              <a:round/>
              <a:headEnd/>
              <a:tailEnd/>
            </a:ln>
          </p:spPr>
          <p:txBody>
            <a:bodyPr/>
            <a:lstStyle/>
            <a:p>
              <a:endParaRPr lang="en-US" dirty="0"/>
            </a:p>
          </p:txBody>
        </p:sp>
        <p:sp>
          <p:nvSpPr>
            <p:cNvPr id="27547" name="Line 1234"/>
            <p:cNvSpPr>
              <a:spLocks noChangeShapeType="1"/>
            </p:cNvSpPr>
            <p:nvPr/>
          </p:nvSpPr>
          <p:spPr bwMode="auto">
            <a:xfrm flipH="1" flipV="1">
              <a:off x="4392" y="396"/>
              <a:ext cx="32" cy="72"/>
            </a:xfrm>
            <a:prstGeom prst="line">
              <a:avLst/>
            </a:prstGeom>
            <a:noFill/>
            <a:ln w="9525">
              <a:solidFill>
                <a:srgbClr val="A50021"/>
              </a:solidFill>
              <a:round/>
              <a:headEnd/>
              <a:tailEnd/>
            </a:ln>
          </p:spPr>
          <p:txBody>
            <a:bodyPr/>
            <a:lstStyle/>
            <a:p>
              <a:endParaRPr lang="en-US" dirty="0"/>
            </a:p>
          </p:txBody>
        </p:sp>
        <p:sp>
          <p:nvSpPr>
            <p:cNvPr id="27548" name="Line 1235"/>
            <p:cNvSpPr>
              <a:spLocks noChangeShapeType="1"/>
            </p:cNvSpPr>
            <p:nvPr/>
          </p:nvSpPr>
          <p:spPr bwMode="auto">
            <a:xfrm flipV="1">
              <a:off x="4360" y="468"/>
              <a:ext cx="64" cy="72"/>
            </a:xfrm>
            <a:prstGeom prst="line">
              <a:avLst/>
            </a:prstGeom>
            <a:noFill/>
            <a:ln w="9525">
              <a:solidFill>
                <a:srgbClr val="A50021"/>
              </a:solidFill>
              <a:round/>
              <a:headEnd/>
              <a:tailEnd/>
            </a:ln>
          </p:spPr>
          <p:txBody>
            <a:bodyPr/>
            <a:lstStyle/>
            <a:p>
              <a:endParaRPr lang="en-US" dirty="0"/>
            </a:p>
          </p:txBody>
        </p:sp>
        <p:sp>
          <p:nvSpPr>
            <p:cNvPr id="27549" name="Line 1236"/>
            <p:cNvSpPr>
              <a:spLocks noChangeShapeType="1"/>
            </p:cNvSpPr>
            <p:nvPr/>
          </p:nvSpPr>
          <p:spPr bwMode="auto">
            <a:xfrm flipH="1">
              <a:off x="4360" y="576"/>
              <a:ext cx="32" cy="36"/>
            </a:xfrm>
            <a:prstGeom prst="line">
              <a:avLst/>
            </a:prstGeom>
            <a:noFill/>
            <a:ln w="9525">
              <a:solidFill>
                <a:srgbClr val="A50021"/>
              </a:solidFill>
              <a:round/>
              <a:headEnd/>
              <a:tailEnd/>
            </a:ln>
          </p:spPr>
          <p:txBody>
            <a:bodyPr/>
            <a:lstStyle/>
            <a:p>
              <a:endParaRPr lang="en-US" dirty="0"/>
            </a:p>
          </p:txBody>
        </p:sp>
        <p:sp>
          <p:nvSpPr>
            <p:cNvPr id="27550" name="Oval 1237"/>
            <p:cNvSpPr>
              <a:spLocks noChangeArrowheads="1"/>
            </p:cNvSpPr>
            <p:nvPr/>
          </p:nvSpPr>
          <p:spPr bwMode="auto">
            <a:xfrm>
              <a:off x="4424"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551" name="Line 1238"/>
            <p:cNvSpPr>
              <a:spLocks noChangeShapeType="1"/>
            </p:cNvSpPr>
            <p:nvPr/>
          </p:nvSpPr>
          <p:spPr bwMode="auto">
            <a:xfrm flipH="1" flipV="1">
              <a:off x="4424" y="288"/>
              <a:ext cx="32" cy="72"/>
            </a:xfrm>
            <a:prstGeom prst="line">
              <a:avLst/>
            </a:prstGeom>
            <a:noFill/>
            <a:ln w="9525">
              <a:solidFill>
                <a:srgbClr val="A50021"/>
              </a:solidFill>
              <a:round/>
              <a:headEnd/>
              <a:tailEnd/>
            </a:ln>
          </p:spPr>
          <p:txBody>
            <a:bodyPr/>
            <a:lstStyle/>
            <a:p>
              <a:endParaRPr lang="en-US" dirty="0"/>
            </a:p>
          </p:txBody>
        </p:sp>
        <p:sp>
          <p:nvSpPr>
            <p:cNvPr id="27552" name="Line 1239"/>
            <p:cNvSpPr>
              <a:spLocks noChangeShapeType="1"/>
            </p:cNvSpPr>
            <p:nvPr/>
          </p:nvSpPr>
          <p:spPr bwMode="auto">
            <a:xfrm flipV="1">
              <a:off x="4488" y="288"/>
              <a:ext cx="32" cy="72"/>
            </a:xfrm>
            <a:prstGeom prst="line">
              <a:avLst/>
            </a:prstGeom>
            <a:noFill/>
            <a:ln w="9525">
              <a:solidFill>
                <a:srgbClr val="A50021"/>
              </a:solidFill>
              <a:round/>
              <a:headEnd/>
              <a:tailEnd/>
            </a:ln>
          </p:spPr>
          <p:txBody>
            <a:bodyPr/>
            <a:lstStyle/>
            <a:p>
              <a:endParaRPr lang="en-US" dirty="0"/>
            </a:p>
          </p:txBody>
        </p:sp>
        <p:sp>
          <p:nvSpPr>
            <p:cNvPr id="27553" name="Line 1240"/>
            <p:cNvSpPr>
              <a:spLocks noChangeShapeType="1"/>
            </p:cNvSpPr>
            <p:nvPr/>
          </p:nvSpPr>
          <p:spPr bwMode="auto">
            <a:xfrm flipH="1" flipV="1">
              <a:off x="4520" y="468"/>
              <a:ext cx="64" cy="72"/>
            </a:xfrm>
            <a:prstGeom prst="line">
              <a:avLst/>
            </a:prstGeom>
            <a:noFill/>
            <a:ln w="9525">
              <a:solidFill>
                <a:srgbClr val="A50021"/>
              </a:solidFill>
              <a:round/>
              <a:headEnd/>
              <a:tailEnd/>
            </a:ln>
          </p:spPr>
          <p:txBody>
            <a:bodyPr/>
            <a:lstStyle/>
            <a:p>
              <a:endParaRPr lang="en-US" dirty="0"/>
            </a:p>
          </p:txBody>
        </p:sp>
        <p:sp>
          <p:nvSpPr>
            <p:cNvPr id="27554" name="Oval 1241"/>
            <p:cNvSpPr>
              <a:spLocks noChangeArrowheads="1"/>
            </p:cNvSpPr>
            <p:nvPr/>
          </p:nvSpPr>
          <p:spPr bwMode="auto">
            <a:xfrm>
              <a:off x="4424"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555" name="Oval 1242"/>
            <p:cNvSpPr>
              <a:spLocks noChangeArrowheads="1"/>
            </p:cNvSpPr>
            <p:nvPr/>
          </p:nvSpPr>
          <p:spPr bwMode="auto">
            <a:xfrm>
              <a:off x="4488"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grpSp>
      <p:grpSp>
        <p:nvGrpSpPr>
          <p:cNvPr id="25603" name="Group 1243"/>
          <p:cNvGrpSpPr>
            <a:grpSpLocks/>
          </p:cNvGrpSpPr>
          <p:nvPr/>
        </p:nvGrpSpPr>
        <p:grpSpPr bwMode="auto">
          <a:xfrm>
            <a:off x="1602206" y="2688197"/>
            <a:ext cx="5948363" cy="571500"/>
            <a:chOff x="431" y="288"/>
            <a:chExt cx="4996" cy="360"/>
          </a:xfrm>
        </p:grpSpPr>
        <p:sp>
          <p:nvSpPr>
            <p:cNvPr id="27124" name="Oval 1244"/>
            <p:cNvSpPr>
              <a:spLocks noChangeArrowheads="1"/>
            </p:cNvSpPr>
            <p:nvPr/>
          </p:nvSpPr>
          <p:spPr bwMode="auto">
            <a:xfrm>
              <a:off x="743"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125" name="Line 1245"/>
            <p:cNvSpPr>
              <a:spLocks noChangeShapeType="1"/>
            </p:cNvSpPr>
            <p:nvPr/>
          </p:nvSpPr>
          <p:spPr bwMode="auto">
            <a:xfrm flipV="1">
              <a:off x="871" y="396"/>
              <a:ext cx="32" cy="72"/>
            </a:xfrm>
            <a:prstGeom prst="line">
              <a:avLst/>
            </a:prstGeom>
            <a:noFill/>
            <a:ln w="9525">
              <a:solidFill>
                <a:srgbClr val="A50021"/>
              </a:solidFill>
              <a:round/>
              <a:headEnd/>
              <a:tailEnd/>
            </a:ln>
          </p:spPr>
          <p:txBody>
            <a:bodyPr/>
            <a:lstStyle/>
            <a:p>
              <a:endParaRPr lang="en-US" dirty="0"/>
            </a:p>
          </p:txBody>
        </p:sp>
        <p:sp>
          <p:nvSpPr>
            <p:cNvPr id="27126" name="Line 1246"/>
            <p:cNvSpPr>
              <a:spLocks noChangeShapeType="1"/>
            </p:cNvSpPr>
            <p:nvPr/>
          </p:nvSpPr>
          <p:spPr bwMode="auto">
            <a:xfrm>
              <a:off x="903" y="576"/>
              <a:ext cx="32" cy="36"/>
            </a:xfrm>
            <a:prstGeom prst="line">
              <a:avLst/>
            </a:prstGeom>
            <a:noFill/>
            <a:ln w="9525">
              <a:solidFill>
                <a:srgbClr val="A50021"/>
              </a:solidFill>
              <a:round/>
              <a:headEnd/>
              <a:tailEnd/>
            </a:ln>
          </p:spPr>
          <p:txBody>
            <a:bodyPr/>
            <a:lstStyle/>
            <a:p>
              <a:endParaRPr lang="en-US" dirty="0"/>
            </a:p>
          </p:txBody>
        </p:sp>
        <p:sp>
          <p:nvSpPr>
            <p:cNvPr id="27127" name="Line 1247"/>
            <p:cNvSpPr>
              <a:spLocks noChangeShapeType="1"/>
            </p:cNvSpPr>
            <p:nvPr/>
          </p:nvSpPr>
          <p:spPr bwMode="auto">
            <a:xfrm flipH="1" flipV="1">
              <a:off x="743" y="396"/>
              <a:ext cx="32" cy="72"/>
            </a:xfrm>
            <a:prstGeom prst="line">
              <a:avLst/>
            </a:prstGeom>
            <a:noFill/>
            <a:ln w="9525">
              <a:solidFill>
                <a:srgbClr val="A50021"/>
              </a:solidFill>
              <a:round/>
              <a:headEnd/>
              <a:tailEnd/>
            </a:ln>
          </p:spPr>
          <p:txBody>
            <a:bodyPr/>
            <a:lstStyle/>
            <a:p>
              <a:endParaRPr lang="en-US" dirty="0"/>
            </a:p>
          </p:txBody>
        </p:sp>
        <p:sp>
          <p:nvSpPr>
            <p:cNvPr id="27128" name="Line 1248"/>
            <p:cNvSpPr>
              <a:spLocks noChangeShapeType="1"/>
            </p:cNvSpPr>
            <p:nvPr/>
          </p:nvSpPr>
          <p:spPr bwMode="auto">
            <a:xfrm flipV="1">
              <a:off x="711" y="468"/>
              <a:ext cx="64" cy="72"/>
            </a:xfrm>
            <a:prstGeom prst="line">
              <a:avLst/>
            </a:prstGeom>
            <a:noFill/>
            <a:ln w="9525">
              <a:solidFill>
                <a:srgbClr val="A50021"/>
              </a:solidFill>
              <a:round/>
              <a:headEnd/>
              <a:tailEnd/>
            </a:ln>
          </p:spPr>
          <p:txBody>
            <a:bodyPr/>
            <a:lstStyle/>
            <a:p>
              <a:endParaRPr lang="en-US" dirty="0"/>
            </a:p>
          </p:txBody>
        </p:sp>
        <p:sp>
          <p:nvSpPr>
            <p:cNvPr id="27129" name="Line 1249"/>
            <p:cNvSpPr>
              <a:spLocks noChangeShapeType="1"/>
            </p:cNvSpPr>
            <p:nvPr/>
          </p:nvSpPr>
          <p:spPr bwMode="auto">
            <a:xfrm flipH="1">
              <a:off x="711" y="576"/>
              <a:ext cx="32" cy="36"/>
            </a:xfrm>
            <a:prstGeom prst="line">
              <a:avLst/>
            </a:prstGeom>
            <a:noFill/>
            <a:ln w="9525">
              <a:solidFill>
                <a:srgbClr val="A50021"/>
              </a:solidFill>
              <a:round/>
              <a:headEnd/>
              <a:tailEnd/>
            </a:ln>
          </p:spPr>
          <p:txBody>
            <a:bodyPr/>
            <a:lstStyle/>
            <a:p>
              <a:endParaRPr lang="en-US" dirty="0"/>
            </a:p>
          </p:txBody>
        </p:sp>
        <p:sp>
          <p:nvSpPr>
            <p:cNvPr id="27130" name="Oval 1250"/>
            <p:cNvSpPr>
              <a:spLocks noChangeArrowheads="1"/>
            </p:cNvSpPr>
            <p:nvPr/>
          </p:nvSpPr>
          <p:spPr bwMode="auto">
            <a:xfrm>
              <a:off x="775"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131" name="Line 1251"/>
            <p:cNvSpPr>
              <a:spLocks noChangeShapeType="1"/>
            </p:cNvSpPr>
            <p:nvPr/>
          </p:nvSpPr>
          <p:spPr bwMode="auto">
            <a:xfrm flipH="1" flipV="1">
              <a:off x="775" y="288"/>
              <a:ext cx="32" cy="72"/>
            </a:xfrm>
            <a:prstGeom prst="line">
              <a:avLst/>
            </a:prstGeom>
            <a:noFill/>
            <a:ln w="9525">
              <a:solidFill>
                <a:srgbClr val="A50021"/>
              </a:solidFill>
              <a:round/>
              <a:headEnd/>
              <a:tailEnd/>
            </a:ln>
          </p:spPr>
          <p:txBody>
            <a:bodyPr/>
            <a:lstStyle/>
            <a:p>
              <a:endParaRPr lang="en-US" dirty="0"/>
            </a:p>
          </p:txBody>
        </p:sp>
        <p:sp>
          <p:nvSpPr>
            <p:cNvPr id="27132" name="Line 1252"/>
            <p:cNvSpPr>
              <a:spLocks noChangeShapeType="1"/>
            </p:cNvSpPr>
            <p:nvPr/>
          </p:nvSpPr>
          <p:spPr bwMode="auto">
            <a:xfrm flipV="1">
              <a:off x="839" y="288"/>
              <a:ext cx="32" cy="72"/>
            </a:xfrm>
            <a:prstGeom prst="line">
              <a:avLst/>
            </a:prstGeom>
            <a:noFill/>
            <a:ln w="9525">
              <a:solidFill>
                <a:srgbClr val="A50021"/>
              </a:solidFill>
              <a:round/>
              <a:headEnd/>
              <a:tailEnd/>
            </a:ln>
          </p:spPr>
          <p:txBody>
            <a:bodyPr/>
            <a:lstStyle/>
            <a:p>
              <a:endParaRPr lang="en-US" dirty="0"/>
            </a:p>
          </p:txBody>
        </p:sp>
        <p:sp>
          <p:nvSpPr>
            <p:cNvPr id="27133" name="Line 1253"/>
            <p:cNvSpPr>
              <a:spLocks noChangeShapeType="1"/>
            </p:cNvSpPr>
            <p:nvPr/>
          </p:nvSpPr>
          <p:spPr bwMode="auto">
            <a:xfrm flipH="1" flipV="1">
              <a:off x="871" y="468"/>
              <a:ext cx="64" cy="72"/>
            </a:xfrm>
            <a:prstGeom prst="line">
              <a:avLst/>
            </a:prstGeom>
            <a:noFill/>
            <a:ln w="9525">
              <a:solidFill>
                <a:srgbClr val="A50021"/>
              </a:solidFill>
              <a:round/>
              <a:headEnd/>
              <a:tailEnd/>
            </a:ln>
          </p:spPr>
          <p:txBody>
            <a:bodyPr/>
            <a:lstStyle/>
            <a:p>
              <a:endParaRPr lang="en-US" dirty="0"/>
            </a:p>
          </p:txBody>
        </p:sp>
        <p:sp>
          <p:nvSpPr>
            <p:cNvPr id="27134" name="Oval 1254"/>
            <p:cNvSpPr>
              <a:spLocks noChangeArrowheads="1"/>
            </p:cNvSpPr>
            <p:nvPr/>
          </p:nvSpPr>
          <p:spPr bwMode="auto">
            <a:xfrm>
              <a:off x="775"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135" name="Oval 1255"/>
            <p:cNvSpPr>
              <a:spLocks noChangeArrowheads="1"/>
            </p:cNvSpPr>
            <p:nvPr/>
          </p:nvSpPr>
          <p:spPr bwMode="auto">
            <a:xfrm>
              <a:off x="839"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136" name="Oval 1256"/>
            <p:cNvSpPr>
              <a:spLocks noChangeArrowheads="1"/>
            </p:cNvSpPr>
            <p:nvPr/>
          </p:nvSpPr>
          <p:spPr bwMode="auto">
            <a:xfrm>
              <a:off x="463"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137" name="Line 1257"/>
            <p:cNvSpPr>
              <a:spLocks noChangeShapeType="1"/>
            </p:cNvSpPr>
            <p:nvPr/>
          </p:nvSpPr>
          <p:spPr bwMode="auto">
            <a:xfrm flipV="1">
              <a:off x="591" y="396"/>
              <a:ext cx="32" cy="72"/>
            </a:xfrm>
            <a:prstGeom prst="line">
              <a:avLst/>
            </a:prstGeom>
            <a:noFill/>
            <a:ln w="9525">
              <a:solidFill>
                <a:srgbClr val="A50021"/>
              </a:solidFill>
              <a:round/>
              <a:headEnd/>
              <a:tailEnd/>
            </a:ln>
          </p:spPr>
          <p:txBody>
            <a:bodyPr/>
            <a:lstStyle/>
            <a:p>
              <a:endParaRPr lang="en-US" dirty="0"/>
            </a:p>
          </p:txBody>
        </p:sp>
        <p:sp>
          <p:nvSpPr>
            <p:cNvPr id="27138" name="Line 1258"/>
            <p:cNvSpPr>
              <a:spLocks noChangeShapeType="1"/>
            </p:cNvSpPr>
            <p:nvPr/>
          </p:nvSpPr>
          <p:spPr bwMode="auto">
            <a:xfrm>
              <a:off x="623" y="576"/>
              <a:ext cx="32" cy="36"/>
            </a:xfrm>
            <a:prstGeom prst="line">
              <a:avLst/>
            </a:prstGeom>
            <a:noFill/>
            <a:ln w="9525">
              <a:solidFill>
                <a:srgbClr val="A50021"/>
              </a:solidFill>
              <a:round/>
              <a:headEnd/>
              <a:tailEnd/>
            </a:ln>
          </p:spPr>
          <p:txBody>
            <a:bodyPr/>
            <a:lstStyle/>
            <a:p>
              <a:endParaRPr lang="en-US" dirty="0"/>
            </a:p>
          </p:txBody>
        </p:sp>
        <p:sp>
          <p:nvSpPr>
            <p:cNvPr id="27139" name="Line 1259"/>
            <p:cNvSpPr>
              <a:spLocks noChangeShapeType="1"/>
            </p:cNvSpPr>
            <p:nvPr/>
          </p:nvSpPr>
          <p:spPr bwMode="auto">
            <a:xfrm flipH="1" flipV="1">
              <a:off x="463" y="396"/>
              <a:ext cx="32" cy="72"/>
            </a:xfrm>
            <a:prstGeom prst="line">
              <a:avLst/>
            </a:prstGeom>
            <a:noFill/>
            <a:ln w="9525">
              <a:solidFill>
                <a:srgbClr val="A50021"/>
              </a:solidFill>
              <a:round/>
              <a:headEnd/>
              <a:tailEnd/>
            </a:ln>
          </p:spPr>
          <p:txBody>
            <a:bodyPr/>
            <a:lstStyle/>
            <a:p>
              <a:endParaRPr lang="en-US" dirty="0"/>
            </a:p>
          </p:txBody>
        </p:sp>
        <p:sp>
          <p:nvSpPr>
            <p:cNvPr id="27140" name="Line 1260"/>
            <p:cNvSpPr>
              <a:spLocks noChangeShapeType="1"/>
            </p:cNvSpPr>
            <p:nvPr/>
          </p:nvSpPr>
          <p:spPr bwMode="auto">
            <a:xfrm flipV="1">
              <a:off x="431" y="468"/>
              <a:ext cx="64" cy="72"/>
            </a:xfrm>
            <a:prstGeom prst="line">
              <a:avLst/>
            </a:prstGeom>
            <a:noFill/>
            <a:ln w="9525">
              <a:solidFill>
                <a:srgbClr val="A50021"/>
              </a:solidFill>
              <a:round/>
              <a:headEnd/>
              <a:tailEnd/>
            </a:ln>
          </p:spPr>
          <p:txBody>
            <a:bodyPr/>
            <a:lstStyle/>
            <a:p>
              <a:endParaRPr lang="en-US" dirty="0"/>
            </a:p>
          </p:txBody>
        </p:sp>
        <p:sp>
          <p:nvSpPr>
            <p:cNvPr id="27141" name="Line 1261"/>
            <p:cNvSpPr>
              <a:spLocks noChangeShapeType="1"/>
            </p:cNvSpPr>
            <p:nvPr/>
          </p:nvSpPr>
          <p:spPr bwMode="auto">
            <a:xfrm flipH="1">
              <a:off x="431" y="576"/>
              <a:ext cx="32" cy="36"/>
            </a:xfrm>
            <a:prstGeom prst="line">
              <a:avLst/>
            </a:prstGeom>
            <a:noFill/>
            <a:ln w="9525">
              <a:solidFill>
                <a:srgbClr val="A50021"/>
              </a:solidFill>
              <a:round/>
              <a:headEnd/>
              <a:tailEnd/>
            </a:ln>
          </p:spPr>
          <p:txBody>
            <a:bodyPr/>
            <a:lstStyle/>
            <a:p>
              <a:endParaRPr lang="en-US" dirty="0"/>
            </a:p>
          </p:txBody>
        </p:sp>
        <p:sp>
          <p:nvSpPr>
            <p:cNvPr id="27142" name="Oval 1262"/>
            <p:cNvSpPr>
              <a:spLocks noChangeArrowheads="1"/>
            </p:cNvSpPr>
            <p:nvPr/>
          </p:nvSpPr>
          <p:spPr bwMode="auto">
            <a:xfrm>
              <a:off x="495"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143" name="Line 1263"/>
            <p:cNvSpPr>
              <a:spLocks noChangeShapeType="1"/>
            </p:cNvSpPr>
            <p:nvPr/>
          </p:nvSpPr>
          <p:spPr bwMode="auto">
            <a:xfrm flipH="1" flipV="1">
              <a:off x="495" y="288"/>
              <a:ext cx="32" cy="72"/>
            </a:xfrm>
            <a:prstGeom prst="line">
              <a:avLst/>
            </a:prstGeom>
            <a:noFill/>
            <a:ln w="9525">
              <a:solidFill>
                <a:srgbClr val="A50021"/>
              </a:solidFill>
              <a:round/>
              <a:headEnd/>
              <a:tailEnd/>
            </a:ln>
          </p:spPr>
          <p:txBody>
            <a:bodyPr/>
            <a:lstStyle/>
            <a:p>
              <a:endParaRPr lang="en-US" dirty="0"/>
            </a:p>
          </p:txBody>
        </p:sp>
        <p:sp>
          <p:nvSpPr>
            <p:cNvPr id="27144" name="Line 1264"/>
            <p:cNvSpPr>
              <a:spLocks noChangeShapeType="1"/>
            </p:cNvSpPr>
            <p:nvPr/>
          </p:nvSpPr>
          <p:spPr bwMode="auto">
            <a:xfrm flipV="1">
              <a:off x="559" y="288"/>
              <a:ext cx="32" cy="72"/>
            </a:xfrm>
            <a:prstGeom prst="line">
              <a:avLst/>
            </a:prstGeom>
            <a:noFill/>
            <a:ln w="9525">
              <a:solidFill>
                <a:srgbClr val="A50021"/>
              </a:solidFill>
              <a:round/>
              <a:headEnd/>
              <a:tailEnd/>
            </a:ln>
          </p:spPr>
          <p:txBody>
            <a:bodyPr/>
            <a:lstStyle/>
            <a:p>
              <a:endParaRPr lang="en-US" dirty="0"/>
            </a:p>
          </p:txBody>
        </p:sp>
        <p:sp>
          <p:nvSpPr>
            <p:cNvPr id="27145" name="Line 1265"/>
            <p:cNvSpPr>
              <a:spLocks noChangeShapeType="1"/>
            </p:cNvSpPr>
            <p:nvPr/>
          </p:nvSpPr>
          <p:spPr bwMode="auto">
            <a:xfrm flipH="1" flipV="1">
              <a:off x="591" y="468"/>
              <a:ext cx="64" cy="72"/>
            </a:xfrm>
            <a:prstGeom prst="line">
              <a:avLst/>
            </a:prstGeom>
            <a:noFill/>
            <a:ln w="9525">
              <a:solidFill>
                <a:srgbClr val="A50021"/>
              </a:solidFill>
              <a:round/>
              <a:headEnd/>
              <a:tailEnd/>
            </a:ln>
          </p:spPr>
          <p:txBody>
            <a:bodyPr/>
            <a:lstStyle/>
            <a:p>
              <a:endParaRPr lang="en-US" dirty="0"/>
            </a:p>
          </p:txBody>
        </p:sp>
        <p:sp>
          <p:nvSpPr>
            <p:cNvPr id="27146" name="Oval 1266"/>
            <p:cNvSpPr>
              <a:spLocks noChangeArrowheads="1"/>
            </p:cNvSpPr>
            <p:nvPr/>
          </p:nvSpPr>
          <p:spPr bwMode="auto">
            <a:xfrm>
              <a:off x="495"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147" name="Oval 1267"/>
            <p:cNvSpPr>
              <a:spLocks noChangeArrowheads="1"/>
            </p:cNvSpPr>
            <p:nvPr/>
          </p:nvSpPr>
          <p:spPr bwMode="auto">
            <a:xfrm>
              <a:off x="559"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148" name="Oval 1268"/>
            <p:cNvSpPr>
              <a:spLocks noChangeArrowheads="1"/>
            </p:cNvSpPr>
            <p:nvPr/>
          </p:nvSpPr>
          <p:spPr bwMode="auto">
            <a:xfrm>
              <a:off x="1024"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149" name="Line 1269"/>
            <p:cNvSpPr>
              <a:spLocks noChangeShapeType="1"/>
            </p:cNvSpPr>
            <p:nvPr/>
          </p:nvSpPr>
          <p:spPr bwMode="auto">
            <a:xfrm flipV="1">
              <a:off x="1152" y="396"/>
              <a:ext cx="32" cy="72"/>
            </a:xfrm>
            <a:prstGeom prst="line">
              <a:avLst/>
            </a:prstGeom>
            <a:noFill/>
            <a:ln w="9525">
              <a:solidFill>
                <a:srgbClr val="A50021"/>
              </a:solidFill>
              <a:round/>
              <a:headEnd/>
              <a:tailEnd/>
            </a:ln>
          </p:spPr>
          <p:txBody>
            <a:bodyPr/>
            <a:lstStyle/>
            <a:p>
              <a:endParaRPr lang="en-US" dirty="0"/>
            </a:p>
          </p:txBody>
        </p:sp>
        <p:sp>
          <p:nvSpPr>
            <p:cNvPr id="27150" name="Line 1270"/>
            <p:cNvSpPr>
              <a:spLocks noChangeShapeType="1"/>
            </p:cNvSpPr>
            <p:nvPr/>
          </p:nvSpPr>
          <p:spPr bwMode="auto">
            <a:xfrm>
              <a:off x="1184" y="576"/>
              <a:ext cx="32" cy="36"/>
            </a:xfrm>
            <a:prstGeom prst="line">
              <a:avLst/>
            </a:prstGeom>
            <a:noFill/>
            <a:ln w="9525">
              <a:solidFill>
                <a:srgbClr val="A50021"/>
              </a:solidFill>
              <a:round/>
              <a:headEnd/>
              <a:tailEnd/>
            </a:ln>
          </p:spPr>
          <p:txBody>
            <a:bodyPr/>
            <a:lstStyle/>
            <a:p>
              <a:endParaRPr lang="en-US" dirty="0"/>
            </a:p>
          </p:txBody>
        </p:sp>
        <p:sp>
          <p:nvSpPr>
            <p:cNvPr id="27151" name="Line 1271"/>
            <p:cNvSpPr>
              <a:spLocks noChangeShapeType="1"/>
            </p:cNvSpPr>
            <p:nvPr/>
          </p:nvSpPr>
          <p:spPr bwMode="auto">
            <a:xfrm flipH="1" flipV="1">
              <a:off x="1024" y="396"/>
              <a:ext cx="32" cy="72"/>
            </a:xfrm>
            <a:prstGeom prst="line">
              <a:avLst/>
            </a:prstGeom>
            <a:noFill/>
            <a:ln w="9525">
              <a:solidFill>
                <a:srgbClr val="A50021"/>
              </a:solidFill>
              <a:round/>
              <a:headEnd/>
              <a:tailEnd/>
            </a:ln>
          </p:spPr>
          <p:txBody>
            <a:bodyPr/>
            <a:lstStyle/>
            <a:p>
              <a:endParaRPr lang="en-US" dirty="0"/>
            </a:p>
          </p:txBody>
        </p:sp>
        <p:sp>
          <p:nvSpPr>
            <p:cNvPr id="27152" name="Line 1272"/>
            <p:cNvSpPr>
              <a:spLocks noChangeShapeType="1"/>
            </p:cNvSpPr>
            <p:nvPr/>
          </p:nvSpPr>
          <p:spPr bwMode="auto">
            <a:xfrm flipV="1">
              <a:off x="992" y="468"/>
              <a:ext cx="64" cy="72"/>
            </a:xfrm>
            <a:prstGeom prst="line">
              <a:avLst/>
            </a:prstGeom>
            <a:noFill/>
            <a:ln w="9525">
              <a:solidFill>
                <a:srgbClr val="A50021"/>
              </a:solidFill>
              <a:round/>
              <a:headEnd/>
              <a:tailEnd/>
            </a:ln>
          </p:spPr>
          <p:txBody>
            <a:bodyPr/>
            <a:lstStyle/>
            <a:p>
              <a:endParaRPr lang="en-US" dirty="0"/>
            </a:p>
          </p:txBody>
        </p:sp>
        <p:sp>
          <p:nvSpPr>
            <p:cNvPr id="27153" name="Line 1273"/>
            <p:cNvSpPr>
              <a:spLocks noChangeShapeType="1"/>
            </p:cNvSpPr>
            <p:nvPr/>
          </p:nvSpPr>
          <p:spPr bwMode="auto">
            <a:xfrm flipH="1">
              <a:off x="992" y="576"/>
              <a:ext cx="32" cy="36"/>
            </a:xfrm>
            <a:prstGeom prst="line">
              <a:avLst/>
            </a:prstGeom>
            <a:noFill/>
            <a:ln w="9525">
              <a:solidFill>
                <a:srgbClr val="A50021"/>
              </a:solidFill>
              <a:round/>
              <a:headEnd/>
              <a:tailEnd/>
            </a:ln>
          </p:spPr>
          <p:txBody>
            <a:bodyPr/>
            <a:lstStyle/>
            <a:p>
              <a:endParaRPr lang="en-US" dirty="0"/>
            </a:p>
          </p:txBody>
        </p:sp>
        <p:sp>
          <p:nvSpPr>
            <p:cNvPr id="27154" name="Oval 1274"/>
            <p:cNvSpPr>
              <a:spLocks noChangeArrowheads="1"/>
            </p:cNvSpPr>
            <p:nvPr/>
          </p:nvSpPr>
          <p:spPr bwMode="auto">
            <a:xfrm>
              <a:off x="1056"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155" name="Line 1275"/>
            <p:cNvSpPr>
              <a:spLocks noChangeShapeType="1"/>
            </p:cNvSpPr>
            <p:nvPr/>
          </p:nvSpPr>
          <p:spPr bwMode="auto">
            <a:xfrm flipH="1" flipV="1">
              <a:off x="1056" y="288"/>
              <a:ext cx="32" cy="72"/>
            </a:xfrm>
            <a:prstGeom prst="line">
              <a:avLst/>
            </a:prstGeom>
            <a:noFill/>
            <a:ln w="9525">
              <a:solidFill>
                <a:srgbClr val="A50021"/>
              </a:solidFill>
              <a:round/>
              <a:headEnd/>
              <a:tailEnd/>
            </a:ln>
          </p:spPr>
          <p:txBody>
            <a:bodyPr/>
            <a:lstStyle/>
            <a:p>
              <a:endParaRPr lang="en-US" dirty="0"/>
            </a:p>
          </p:txBody>
        </p:sp>
        <p:sp>
          <p:nvSpPr>
            <p:cNvPr id="27156" name="Line 1276"/>
            <p:cNvSpPr>
              <a:spLocks noChangeShapeType="1"/>
            </p:cNvSpPr>
            <p:nvPr/>
          </p:nvSpPr>
          <p:spPr bwMode="auto">
            <a:xfrm flipV="1">
              <a:off x="1120" y="288"/>
              <a:ext cx="32" cy="72"/>
            </a:xfrm>
            <a:prstGeom prst="line">
              <a:avLst/>
            </a:prstGeom>
            <a:noFill/>
            <a:ln w="9525">
              <a:solidFill>
                <a:srgbClr val="A50021"/>
              </a:solidFill>
              <a:round/>
              <a:headEnd/>
              <a:tailEnd/>
            </a:ln>
          </p:spPr>
          <p:txBody>
            <a:bodyPr/>
            <a:lstStyle/>
            <a:p>
              <a:endParaRPr lang="en-US" dirty="0"/>
            </a:p>
          </p:txBody>
        </p:sp>
        <p:sp>
          <p:nvSpPr>
            <p:cNvPr id="27157" name="Line 1277"/>
            <p:cNvSpPr>
              <a:spLocks noChangeShapeType="1"/>
            </p:cNvSpPr>
            <p:nvPr/>
          </p:nvSpPr>
          <p:spPr bwMode="auto">
            <a:xfrm flipH="1" flipV="1">
              <a:off x="1152" y="468"/>
              <a:ext cx="64" cy="72"/>
            </a:xfrm>
            <a:prstGeom prst="line">
              <a:avLst/>
            </a:prstGeom>
            <a:noFill/>
            <a:ln w="9525">
              <a:solidFill>
                <a:srgbClr val="A50021"/>
              </a:solidFill>
              <a:round/>
              <a:headEnd/>
              <a:tailEnd/>
            </a:ln>
          </p:spPr>
          <p:txBody>
            <a:bodyPr/>
            <a:lstStyle/>
            <a:p>
              <a:endParaRPr lang="en-US" dirty="0"/>
            </a:p>
          </p:txBody>
        </p:sp>
        <p:sp>
          <p:nvSpPr>
            <p:cNvPr id="27158" name="Oval 1278"/>
            <p:cNvSpPr>
              <a:spLocks noChangeArrowheads="1"/>
            </p:cNvSpPr>
            <p:nvPr/>
          </p:nvSpPr>
          <p:spPr bwMode="auto">
            <a:xfrm>
              <a:off x="1056"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159" name="Oval 1279"/>
            <p:cNvSpPr>
              <a:spLocks noChangeArrowheads="1"/>
            </p:cNvSpPr>
            <p:nvPr/>
          </p:nvSpPr>
          <p:spPr bwMode="auto">
            <a:xfrm>
              <a:off x="1120"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160" name="Oval 1280"/>
            <p:cNvSpPr>
              <a:spLocks noChangeArrowheads="1"/>
            </p:cNvSpPr>
            <p:nvPr/>
          </p:nvSpPr>
          <p:spPr bwMode="auto">
            <a:xfrm>
              <a:off x="1585"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161" name="Line 1281"/>
            <p:cNvSpPr>
              <a:spLocks noChangeShapeType="1"/>
            </p:cNvSpPr>
            <p:nvPr/>
          </p:nvSpPr>
          <p:spPr bwMode="auto">
            <a:xfrm flipV="1">
              <a:off x="1713" y="396"/>
              <a:ext cx="32" cy="72"/>
            </a:xfrm>
            <a:prstGeom prst="line">
              <a:avLst/>
            </a:prstGeom>
            <a:noFill/>
            <a:ln w="9525">
              <a:solidFill>
                <a:srgbClr val="A50021"/>
              </a:solidFill>
              <a:round/>
              <a:headEnd/>
              <a:tailEnd/>
            </a:ln>
          </p:spPr>
          <p:txBody>
            <a:bodyPr/>
            <a:lstStyle/>
            <a:p>
              <a:endParaRPr lang="en-US" dirty="0"/>
            </a:p>
          </p:txBody>
        </p:sp>
        <p:sp>
          <p:nvSpPr>
            <p:cNvPr id="27162" name="Line 1282"/>
            <p:cNvSpPr>
              <a:spLocks noChangeShapeType="1"/>
            </p:cNvSpPr>
            <p:nvPr/>
          </p:nvSpPr>
          <p:spPr bwMode="auto">
            <a:xfrm>
              <a:off x="1745" y="576"/>
              <a:ext cx="32" cy="36"/>
            </a:xfrm>
            <a:prstGeom prst="line">
              <a:avLst/>
            </a:prstGeom>
            <a:noFill/>
            <a:ln w="9525">
              <a:solidFill>
                <a:srgbClr val="A50021"/>
              </a:solidFill>
              <a:round/>
              <a:headEnd/>
              <a:tailEnd/>
            </a:ln>
          </p:spPr>
          <p:txBody>
            <a:bodyPr/>
            <a:lstStyle/>
            <a:p>
              <a:endParaRPr lang="en-US" dirty="0"/>
            </a:p>
          </p:txBody>
        </p:sp>
        <p:sp>
          <p:nvSpPr>
            <p:cNvPr id="27163" name="Line 1283"/>
            <p:cNvSpPr>
              <a:spLocks noChangeShapeType="1"/>
            </p:cNvSpPr>
            <p:nvPr/>
          </p:nvSpPr>
          <p:spPr bwMode="auto">
            <a:xfrm flipH="1" flipV="1">
              <a:off x="1585" y="396"/>
              <a:ext cx="32" cy="72"/>
            </a:xfrm>
            <a:prstGeom prst="line">
              <a:avLst/>
            </a:prstGeom>
            <a:noFill/>
            <a:ln w="9525">
              <a:solidFill>
                <a:srgbClr val="A50021"/>
              </a:solidFill>
              <a:round/>
              <a:headEnd/>
              <a:tailEnd/>
            </a:ln>
          </p:spPr>
          <p:txBody>
            <a:bodyPr/>
            <a:lstStyle/>
            <a:p>
              <a:endParaRPr lang="en-US" dirty="0"/>
            </a:p>
          </p:txBody>
        </p:sp>
        <p:sp>
          <p:nvSpPr>
            <p:cNvPr id="27164" name="Line 1284"/>
            <p:cNvSpPr>
              <a:spLocks noChangeShapeType="1"/>
            </p:cNvSpPr>
            <p:nvPr/>
          </p:nvSpPr>
          <p:spPr bwMode="auto">
            <a:xfrm flipV="1">
              <a:off x="1553" y="468"/>
              <a:ext cx="64" cy="72"/>
            </a:xfrm>
            <a:prstGeom prst="line">
              <a:avLst/>
            </a:prstGeom>
            <a:noFill/>
            <a:ln w="9525">
              <a:solidFill>
                <a:srgbClr val="A50021"/>
              </a:solidFill>
              <a:round/>
              <a:headEnd/>
              <a:tailEnd/>
            </a:ln>
          </p:spPr>
          <p:txBody>
            <a:bodyPr/>
            <a:lstStyle/>
            <a:p>
              <a:endParaRPr lang="en-US" dirty="0"/>
            </a:p>
          </p:txBody>
        </p:sp>
        <p:sp>
          <p:nvSpPr>
            <p:cNvPr id="27165" name="Line 1285"/>
            <p:cNvSpPr>
              <a:spLocks noChangeShapeType="1"/>
            </p:cNvSpPr>
            <p:nvPr/>
          </p:nvSpPr>
          <p:spPr bwMode="auto">
            <a:xfrm flipH="1">
              <a:off x="1553" y="576"/>
              <a:ext cx="32" cy="36"/>
            </a:xfrm>
            <a:prstGeom prst="line">
              <a:avLst/>
            </a:prstGeom>
            <a:noFill/>
            <a:ln w="9525">
              <a:solidFill>
                <a:srgbClr val="A50021"/>
              </a:solidFill>
              <a:round/>
              <a:headEnd/>
              <a:tailEnd/>
            </a:ln>
          </p:spPr>
          <p:txBody>
            <a:bodyPr/>
            <a:lstStyle/>
            <a:p>
              <a:endParaRPr lang="en-US" dirty="0"/>
            </a:p>
          </p:txBody>
        </p:sp>
        <p:sp>
          <p:nvSpPr>
            <p:cNvPr id="27166" name="Oval 1286"/>
            <p:cNvSpPr>
              <a:spLocks noChangeArrowheads="1"/>
            </p:cNvSpPr>
            <p:nvPr/>
          </p:nvSpPr>
          <p:spPr bwMode="auto">
            <a:xfrm>
              <a:off x="1617"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167" name="Line 1287"/>
            <p:cNvSpPr>
              <a:spLocks noChangeShapeType="1"/>
            </p:cNvSpPr>
            <p:nvPr/>
          </p:nvSpPr>
          <p:spPr bwMode="auto">
            <a:xfrm flipH="1" flipV="1">
              <a:off x="1617" y="288"/>
              <a:ext cx="32" cy="72"/>
            </a:xfrm>
            <a:prstGeom prst="line">
              <a:avLst/>
            </a:prstGeom>
            <a:noFill/>
            <a:ln w="9525">
              <a:solidFill>
                <a:srgbClr val="A50021"/>
              </a:solidFill>
              <a:round/>
              <a:headEnd/>
              <a:tailEnd/>
            </a:ln>
          </p:spPr>
          <p:txBody>
            <a:bodyPr/>
            <a:lstStyle/>
            <a:p>
              <a:endParaRPr lang="en-US" dirty="0"/>
            </a:p>
          </p:txBody>
        </p:sp>
        <p:sp>
          <p:nvSpPr>
            <p:cNvPr id="27168" name="Line 1288"/>
            <p:cNvSpPr>
              <a:spLocks noChangeShapeType="1"/>
            </p:cNvSpPr>
            <p:nvPr/>
          </p:nvSpPr>
          <p:spPr bwMode="auto">
            <a:xfrm flipV="1">
              <a:off x="1681" y="288"/>
              <a:ext cx="32" cy="72"/>
            </a:xfrm>
            <a:prstGeom prst="line">
              <a:avLst/>
            </a:prstGeom>
            <a:noFill/>
            <a:ln w="9525">
              <a:solidFill>
                <a:srgbClr val="A50021"/>
              </a:solidFill>
              <a:round/>
              <a:headEnd/>
              <a:tailEnd/>
            </a:ln>
          </p:spPr>
          <p:txBody>
            <a:bodyPr/>
            <a:lstStyle/>
            <a:p>
              <a:endParaRPr lang="en-US" dirty="0"/>
            </a:p>
          </p:txBody>
        </p:sp>
        <p:sp>
          <p:nvSpPr>
            <p:cNvPr id="27169" name="Line 1289"/>
            <p:cNvSpPr>
              <a:spLocks noChangeShapeType="1"/>
            </p:cNvSpPr>
            <p:nvPr/>
          </p:nvSpPr>
          <p:spPr bwMode="auto">
            <a:xfrm flipH="1" flipV="1">
              <a:off x="1713" y="468"/>
              <a:ext cx="64" cy="72"/>
            </a:xfrm>
            <a:prstGeom prst="line">
              <a:avLst/>
            </a:prstGeom>
            <a:noFill/>
            <a:ln w="9525">
              <a:solidFill>
                <a:srgbClr val="A50021"/>
              </a:solidFill>
              <a:round/>
              <a:headEnd/>
              <a:tailEnd/>
            </a:ln>
          </p:spPr>
          <p:txBody>
            <a:bodyPr/>
            <a:lstStyle/>
            <a:p>
              <a:endParaRPr lang="en-US" dirty="0"/>
            </a:p>
          </p:txBody>
        </p:sp>
        <p:sp>
          <p:nvSpPr>
            <p:cNvPr id="27170" name="Oval 1290"/>
            <p:cNvSpPr>
              <a:spLocks noChangeArrowheads="1"/>
            </p:cNvSpPr>
            <p:nvPr/>
          </p:nvSpPr>
          <p:spPr bwMode="auto">
            <a:xfrm>
              <a:off x="1617"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171" name="Oval 1291"/>
            <p:cNvSpPr>
              <a:spLocks noChangeArrowheads="1"/>
            </p:cNvSpPr>
            <p:nvPr/>
          </p:nvSpPr>
          <p:spPr bwMode="auto">
            <a:xfrm>
              <a:off x="1681"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172" name="Oval 1292"/>
            <p:cNvSpPr>
              <a:spLocks noChangeArrowheads="1"/>
            </p:cNvSpPr>
            <p:nvPr/>
          </p:nvSpPr>
          <p:spPr bwMode="auto">
            <a:xfrm>
              <a:off x="1305"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173" name="Line 1293"/>
            <p:cNvSpPr>
              <a:spLocks noChangeShapeType="1"/>
            </p:cNvSpPr>
            <p:nvPr/>
          </p:nvSpPr>
          <p:spPr bwMode="auto">
            <a:xfrm flipV="1">
              <a:off x="1433" y="396"/>
              <a:ext cx="32" cy="72"/>
            </a:xfrm>
            <a:prstGeom prst="line">
              <a:avLst/>
            </a:prstGeom>
            <a:noFill/>
            <a:ln w="9525">
              <a:solidFill>
                <a:srgbClr val="A50021"/>
              </a:solidFill>
              <a:round/>
              <a:headEnd/>
              <a:tailEnd/>
            </a:ln>
          </p:spPr>
          <p:txBody>
            <a:bodyPr/>
            <a:lstStyle/>
            <a:p>
              <a:endParaRPr lang="en-US" dirty="0"/>
            </a:p>
          </p:txBody>
        </p:sp>
        <p:sp>
          <p:nvSpPr>
            <p:cNvPr id="27174" name="Line 1294"/>
            <p:cNvSpPr>
              <a:spLocks noChangeShapeType="1"/>
            </p:cNvSpPr>
            <p:nvPr/>
          </p:nvSpPr>
          <p:spPr bwMode="auto">
            <a:xfrm>
              <a:off x="1465" y="576"/>
              <a:ext cx="32" cy="36"/>
            </a:xfrm>
            <a:prstGeom prst="line">
              <a:avLst/>
            </a:prstGeom>
            <a:noFill/>
            <a:ln w="9525">
              <a:solidFill>
                <a:srgbClr val="A50021"/>
              </a:solidFill>
              <a:round/>
              <a:headEnd/>
              <a:tailEnd/>
            </a:ln>
          </p:spPr>
          <p:txBody>
            <a:bodyPr/>
            <a:lstStyle/>
            <a:p>
              <a:endParaRPr lang="en-US" dirty="0"/>
            </a:p>
          </p:txBody>
        </p:sp>
        <p:sp>
          <p:nvSpPr>
            <p:cNvPr id="27175" name="Line 1295"/>
            <p:cNvSpPr>
              <a:spLocks noChangeShapeType="1"/>
            </p:cNvSpPr>
            <p:nvPr/>
          </p:nvSpPr>
          <p:spPr bwMode="auto">
            <a:xfrm flipH="1" flipV="1">
              <a:off x="1305" y="396"/>
              <a:ext cx="32" cy="72"/>
            </a:xfrm>
            <a:prstGeom prst="line">
              <a:avLst/>
            </a:prstGeom>
            <a:noFill/>
            <a:ln w="9525">
              <a:solidFill>
                <a:srgbClr val="A50021"/>
              </a:solidFill>
              <a:round/>
              <a:headEnd/>
              <a:tailEnd/>
            </a:ln>
          </p:spPr>
          <p:txBody>
            <a:bodyPr/>
            <a:lstStyle/>
            <a:p>
              <a:endParaRPr lang="en-US" dirty="0"/>
            </a:p>
          </p:txBody>
        </p:sp>
        <p:sp>
          <p:nvSpPr>
            <p:cNvPr id="27176" name="Line 1296"/>
            <p:cNvSpPr>
              <a:spLocks noChangeShapeType="1"/>
            </p:cNvSpPr>
            <p:nvPr/>
          </p:nvSpPr>
          <p:spPr bwMode="auto">
            <a:xfrm flipV="1">
              <a:off x="1273" y="468"/>
              <a:ext cx="64" cy="72"/>
            </a:xfrm>
            <a:prstGeom prst="line">
              <a:avLst/>
            </a:prstGeom>
            <a:noFill/>
            <a:ln w="9525">
              <a:solidFill>
                <a:srgbClr val="A50021"/>
              </a:solidFill>
              <a:round/>
              <a:headEnd/>
              <a:tailEnd/>
            </a:ln>
          </p:spPr>
          <p:txBody>
            <a:bodyPr/>
            <a:lstStyle/>
            <a:p>
              <a:endParaRPr lang="en-US" dirty="0"/>
            </a:p>
          </p:txBody>
        </p:sp>
        <p:sp>
          <p:nvSpPr>
            <p:cNvPr id="27177" name="Line 1297"/>
            <p:cNvSpPr>
              <a:spLocks noChangeShapeType="1"/>
            </p:cNvSpPr>
            <p:nvPr/>
          </p:nvSpPr>
          <p:spPr bwMode="auto">
            <a:xfrm flipH="1">
              <a:off x="1273" y="576"/>
              <a:ext cx="32" cy="36"/>
            </a:xfrm>
            <a:prstGeom prst="line">
              <a:avLst/>
            </a:prstGeom>
            <a:noFill/>
            <a:ln w="9525">
              <a:solidFill>
                <a:srgbClr val="A50021"/>
              </a:solidFill>
              <a:round/>
              <a:headEnd/>
              <a:tailEnd/>
            </a:ln>
          </p:spPr>
          <p:txBody>
            <a:bodyPr/>
            <a:lstStyle/>
            <a:p>
              <a:endParaRPr lang="en-US" dirty="0"/>
            </a:p>
          </p:txBody>
        </p:sp>
        <p:sp>
          <p:nvSpPr>
            <p:cNvPr id="27178" name="Oval 1298"/>
            <p:cNvSpPr>
              <a:spLocks noChangeArrowheads="1"/>
            </p:cNvSpPr>
            <p:nvPr/>
          </p:nvSpPr>
          <p:spPr bwMode="auto">
            <a:xfrm>
              <a:off x="1337"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179" name="Line 1299"/>
            <p:cNvSpPr>
              <a:spLocks noChangeShapeType="1"/>
            </p:cNvSpPr>
            <p:nvPr/>
          </p:nvSpPr>
          <p:spPr bwMode="auto">
            <a:xfrm flipH="1" flipV="1">
              <a:off x="1337" y="288"/>
              <a:ext cx="32" cy="72"/>
            </a:xfrm>
            <a:prstGeom prst="line">
              <a:avLst/>
            </a:prstGeom>
            <a:noFill/>
            <a:ln w="9525">
              <a:solidFill>
                <a:srgbClr val="A50021"/>
              </a:solidFill>
              <a:round/>
              <a:headEnd/>
              <a:tailEnd/>
            </a:ln>
          </p:spPr>
          <p:txBody>
            <a:bodyPr/>
            <a:lstStyle/>
            <a:p>
              <a:endParaRPr lang="en-US" dirty="0"/>
            </a:p>
          </p:txBody>
        </p:sp>
        <p:sp>
          <p:nvSpPr>
            <p:cNvPr id="27180" name="Line 1300"/>
            <p:cNvSpPr>
              <a:spLocks noChangeShapeType="1"/>
            </p:cNvSpPr>
            <p:nvPr/>
          </p:nvSpPr>
          <p:spPr bwMode="auto">
            <a:xfrm flipV="1">
              <a:off x="1401" y="288"/>
              <a:ext cx="32" cy="72"/>
            </a:xfrm>
            <a:prstGeom prst="line">
              <a:avLst/>
            </a:prstGeom>
            <a:noFill/>
            <a:ln w="9525">
              <a:solidFill>
                <a:srgbClr val="A50021"/>
              </a:solidFill>
              <a:round/>
              <a:headEnd/>
              <a:tailEnd/>
            </a:ln>
          </p:spPr>
          <p:txBody>
            <a:bodyPr/>
            <a:lstStyle/>
            <a:p>
              <a:endParaRPr lang="en-US" dirty="0"/>
            </a:p>
          </p:txBody>
        </p:sp>
        <p:sp>
          <p:nvSpPr>
            <p:cNvPr id="27181" name="Line 1301"/>
            <p:cNvSpPr>
              <a:spLocks noChangeShapeType="1"/>
            </p:cNvSpPr>
            <p:nvPr/>
          </p:nvSpPr>
          <p:spPr bwMode="auto">
            <a:xfrm flipH="1" flipV="1">
              <a:off x="1433" y="468"/>
              <a:ext cx="64" cy="72"/>
            </a:xfrm>
            <a:prstGeom prst="line">
              <a:avLst/>
            </a:prstGeom>
            <a:noFill/>
            <a:ln w="9525">
              <a:solidFill>
                <a:srgbClr val="A50021"/>
              </a:solidFill>
              <a:round/>
              <a:headEnd/>
              <a:tailEnd/>
            </a:ln>
          </p:spPr>
          <p:txBody>
            <a:bodyPr/>
            <a:lstStyle/>
            <a:p>
              <a:endParaRPr lang="en-US" dirty="0"/>
            </a:p>
          </p:txBody>
        </p:sp>
        <p:sp>
          <p:nvSpPr>
            <p:cNvPr id="27182" name="Oval 1302"/>
            <p:cNvSpPr>
              <a:spLocks noChangeArrowheads="1"/>
            </p:cNvSpPr>
            <p:nvPr/>
          </p:nvSpPr>
          <p:spPr bwMode="auto">
            <a:xfrm>
              <a:off x="1337"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183" name="Oval 1303"/>
            <p:cNvSpPr>
              <a:spLocks noChangeArrowheads="1"/>
            </p:cNvSpPr>
            <p:nvPr/>
          </p:nvSpPr>
          <p:spPr bwMode="auto">
            <a:xfrm>
              <a:off x="1401"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184" name="Oval 1304"/>
            <p:cNvSpPr>
              <a:spLocks noChangeArrowheads="1"/>
            </p:cNvSpPr>
            <p:nvPr/>
          </p:nvSpPr>
          <p:spPr bwMode="auto">
            <a:xfrm>
              <a:off x="2147"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185" name="Line 1305"/>
            <p:cNvSpPr>
              <a:spLocks noChangeShapeType="1"/>
            </p:cNvSpPr>
            <p:nvPr/>
          </p:nvSpPr>
          <p:spPr bwMode="auto">
            <a:xfrm flipV="1">
              <a:off x="2275" y="396"/>
              <a:ext cx="32" cy="72"/>
            </a:xfrm>
            <a:prstGeom prst="line">
              <a:avLst/>
            </a:prstGeom>
            <a:noFill/>
            <a:ln w="9525">
              <a:solidFill>
                <a:srgbClr val="A50021"/>
              </a:solidFill>
              <a:round/>
              <a:headEnd/>
              <a:tailEnd/>
            </a:ln>
          </p:spPr>
          <p:txBody>
            <a:bodyPr/>
            <a:lstStyle/>
            <a:p>
              <a:endParaRPr lang="en-US" dirty="0"/>
            </a:p>
          </p:txBody>
        </p:sp>
        <p:sp>
          <p:nvSpPr>
            <p:cNvPr id="27186" name="Line 1306"/>
            <p:cNvSpPr>
              <a:spLocks noChangeShapeType="1"/>
            </p:cNvSpPr>
            <p:nvPr/>
          </p:nvSpPr>
          <p:spPr bwMode="auto">
            <a:xfrm>
              <a:off x="2307" y="576"/>
              <a:ext cx="32" cy="36"/>
            </a:xfrm>
            <a:prstGeom prst="line">
              <a:avLst/>
            </a:prstGeom>
            <a:noFill/>
            <a:ln w="9525">
              <a:solidFill>
                <a:srgbClr val="A50021"/>
              </a:solidFill>
              <a:round/>
              <a:headEnd/>
              <a:tailEnd/>
            </a:ln>
          </p:spPr>
          <p:txBody>
            <a:bodyPr/>
            <a:lstStyle/>
            <a:p>
              <a:endParaRPr lang="en-US" dirty="0"/>
            </a:p>
          </p:txBody>
        </p:sp>
        <p:sp>
          <p:nvSpPr>
            <p:cNvPr id="27187" name="Line 1307"/>
            <p:cNvSpPr>
              <a:spLocks noChangeShapeType="1"/>
            </p:cNvSpPr>
            <p:nvPr/>
          </p:nvSpPr>
          <p:spPr bwMode="auto">
            <a:xfrm flipH="1" flipV="1">
              <a:off x="2147" y="396"/>
              <a:ext cx="32" cy="72"/>
            </a:xfrm>
            <a:prstGeom prst="line">
              <a:avLst/>
            </a:prstGeom>
            <a:noFill/>
            <a:ln w="9525">
              <a:solidFill>
                <a:srgbClr val="A50021"/>
              </a:solidFill>
              <a:round/>
              <a:headEnd/>
              <a:tailEnd/>
            </a:ln>
          </p:spPr>
          <p:txBody>
            <a:bodyPr/>
            <a:lstStyle/>
            <a:p>
              <a:endParaRPr lang="en-US" dirty="0"/>
            </a:p>
          </p:txBody>
        </p:sp>
        <p:sp>
          <p:nvSpPr>
            <p:cNvPr id="27188" name="Line 1308"/>
            <p:cNvSpPr>
              <a:spLocks noChangeShapeType="1"/>
            </p:cNvSpPr>
            <p:nvPr/>
          </p:nvSpPr>
          <p:spPr bwMode="auto">
            <a:xfrm flipV="1">
              <a:off x="2115" y="468"/>
              <a:ext cx="64" cy="72"/>
            </a:xfrm>
            <a:prstGeom prst="line">
              <a:avLst/>
            </a:prstGeom>
            <a:noFill/>
            <a:ln w="9525">
              <a:solidFill>
                <a:srgbClr val="A50021"/>
              </a:solidFill>
              <a:round/>
              <a:headEnd/>
              <a:tailEnd/>
            </a:ln>
          </p:spPr>
          <p:txBody>
            <a:bodyPr/>
            <a:lstStyle/>
            <a:p>
              <a:endParaRPr lang="en-US" dirty="0"/>
            </a:p>
          </p:txBody>
        </p:sp>
        <p:sp>
          <p:nvSpPr>
            <p:cNvPr id="27189" name="Line 1309"/>
            <p:cNvSpPr>
              <a:spLocks noChangeShapeType="1"/>
            </p:cNvSpPr>
            <p:nvPr/>
          </p:nvSpPr>
          <p:spPr bwMode="auto">
            <a:xfrm flipH="1">
              <a:off x="2115" y="576"/>
              <a:ext cx="32" cy="36"/>
            </a:xfrm>
            <a:prstGeom prst="line">
              <a:avLst/>
            </a:prstGeom>
            <a:noFill/>
            <a:ln w="9525">
              <a:solidFill>
                <a:srgbClr val="A50021"/>
              </a:solidFill>
              <a:round/>
              <a:headEnd/>
              <a:tailEnd/>
            </a:ln>
          </p:spPr>
          <p:txBody>
            <a:bodyPr/>
            <a:lstStyle/>
            <a:p>
              <a:endParaRPr lang="en-US" dirty="0"/>
            </a:p>
          </p:txBody>
        </p:sp>
        <p:sp>
          <p:nvSpPr>
            <p:cNvPr id="27190" name="Oval 1310"/>
            <p:cNvSpPr>
              <a:spLocks noChangeArrowheads="1"/>
            </p:cNvSpPr>
            <p:nvPr/>
          </p:nvSpPr>
          <p:spPr bwMode="auto">
            <a:xfrm>
              <a:off x="2179"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191" name="Line 1311"/>
            <p:cNvSpPr>
              <a:spLocks noChangeShapeType="1"/>
            </p:cNvSpPr>
            <p:nvPr/>
          </p:nvSpPr>
          <p:spPr bwMode="auto">
            <a:xfrm flipH="1" flipV="1">
              <a:off x="2179" y="288"/>
              <a:ext cx="32" cy="72"/>
            </a:xfrm>
            <a:prstGeom prst="line">
              <a:avLst/>
            </a:prstGeom>
            <a:noFill/>
            <a:ln w="9525">
              <a:solidFill>
                <a:srgbClr val="A50021"/>
              </a:solidFill>
              <a:round/>
              <a:headEnd/>
              <a:tailEnd/>
            </a:ln>
          </p:spPr>
          <p:txBody>
            <a:bodyPr/>
            <a:lstStyle/>
            <a:p>
              <a:endParaRPr lang="en-US" dirty="0"/>
            </a:p>
          </p:txBody>
        </p:sp>
        <p:sp>
          <p:nvSpPr>
            <p:cNvPr id="27192" name="Line 1312"/>
            <p:cNvSpPr>
              <a:spLocks noChangeShapeType="1"/>
            </p:cNvSpPr>
            <p:nvPr/>
          </p:nvSpPr>
          <p:spPr bwMode="auto">
            <a:xfrm flipV="1">
              <a:off x="2243" y="288"/>
              <a:ext cx="32" cy="72"/>
            </a:xfrm>
            <a:prstGeom prst="line">
              <a:avLst/>
            </a:prstGeom>
            <a:noFill/>
            <a:ln w="9525">
              <a:solidFill>
                <a:srgbClr val="A50021"/>
              </a:solidFill>
              <a:round/>
              <a:headEnd/>
              <a:tailEnd/>
            </a:ln>
          </p:spPr>
          <p:txBody>
            <a:bodyPr/>
            <a:lstStyle/>
            <a:p>
              <a:endParaRPr lang="en-US" dirty="0"/>
            </a:p>
          </p:txBody>
        </p:sp>
        <p:sp>
          <p:nvSpPr>
            <p:cNvPr id="27193" name="Line 1313"/>
            <p:cNvSpPr>
              <a:spLocks noChangeShapeType="1"/>
            </p:cNvSpPr>
            <p:nvPr/>
          </p:nvSpPr>
          <p:spPr bwMode="auto">
            <a:xfrm flipH="1" flipV="1">
              <a:off x="2275" y="468"/>
              <a:ext cx="64" cy="72"/>
            </a:xfrm>
            <a:prstGeom prst="line">
              <a:avLst/>
            </a:prstGeom>
            <a:noFill/>
            <a:ln w="9525">
              <a:solidFill>
                <a:srgbClr val="A50021"/>
              </a:solidFill>
              <a:round/>
              <a:headEnd/>
              <a:tailEnd/>
            </a:ln>
          </p:spPr>
          <p:txBody>
            <a:bodyPr/>
            <a:lstStyle/>
            <a:p>
              <a:endParaRPr lang="en-US" dirty="0"/>
            </a:p>
          </p:txBody>
        </p:sp>
        <p:sp>
          <p:nvSpPr>
            <p:cNvPr id="27194" name="Oval 1314"/>
            <p:cNvSpPr>
              <a:spLocks noChangeArrowheads="1"/>
            </p:cNvSpPr>
            <p:nvPr/>
          </p:nvSpPr>
          <p:spPr bwMode="auto">
            <a:xfrm>
              <a:off x="2179"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195" name="Oval 1315"/>
            <p:cNvSpPr>
              <a:spLocks noChangeArrowheads="1"/>
            </p:cNvSpPr>
            <p:nvPr/>
          </p:nvSpPr>
          <p:spPr bwMode="auto">
            <a:xfrm>
              <a:off x="2243"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196" name="Oval 1316"/>
            <p:cNvSpPr>
              <a:spLocks noChangeArrowheads="1"/>
            </p:cNvSpPr>
            <p:nvPr/>
          </p:nvSpPr>
          <p:spPr bwMode="auto">
            <a:xfrm>
              <a:off x="1866"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197" name="Line 1317"/>
            <p:cNvSpPr>
              <a:spLocks noChangeShapeType="1"/>
            </p:cNvSpPr>
            <p:nvPr/>
          </p:nvSpPr>
          <p:spPr bwMode="auto">
            <a:xfrm flipV="1">
              <a:off x="1994" y="396"/>
              <a:ext cx="32" cy="72"/>
            </a:xfrm>
            <a:prstGeom prst="line">
              <a:avLst/>
            </a:prstGeom>
            <a:noFill/>
            <a:ln w="9525">
              <a:solidFill>
                <a:srgbClr val="A50021"/>
              </a:solidFill>
              <a:round/>
              <a:headEnd/>
              <a:tailEnd/>
            </a:ln>
          </p:spPr>
          <p:txBody>
            <a:bodyPr/>
            <a:lstStyle/>
            <a:p>
              <a:endParaRPr lang="en-US" dirty="0"/>
            </a:p>
          </p:txBody>
        </p:sp>
        <p:sp>
          <p:nvSpPr>
            <p:cNvPr id="27198" name="Line 1318"/>
            <p:cNvSpPr>
              <a:spLocks noChangeShapeType="1"/>
            </p:cNvSpPr>
            <p:nvPr/>
          </p:nvSpPr>
          <p:spPr bwMode="auto">
            <a:xfrm>
              <a:off x="2026" y="576"/>
              <a:ext cx="32" cy="36"/>
            </a:xfrm>
            <a:prstGeom prst="line">
              <a:avLst/>
            </a:prstGeom>
            <a:noFill/>
            <a:ln w="9525">
              <a:solidFill>
                <a:srgbClr val="A50021"/>
              </a:solidFill>
              <a:round/>
              <a:headEnd/>
              <a:tailEnd/>
            </a:ln>
          </p:spPr>
          <p:txBody>
            <a:bodyPr/>
            <a:lstStyle/>
            <a:p>
              <a:endParaRPr lang="en-US" dirty="0"/>
            </a:p>
          </p:txBody>
        </p:sp>
        <p:sp>
          <p:nvSpPr>
            <p:cNvPr id="27199" name="Line 1319"/>
            <p:cNvSpPr>
              <a:spLocks noChangeShapeType="1"/>
            </p:cNvSpPr>
            <p:nvPr/>
          </p:nvSpPr>
          <p:spPr bwMode="auto">
            <a:xfrm flipH="1" flipV="1">
              <a:off x="1866" y="396"/>
              <a:ext cx="32" cy="72"/>
            </a:xfrm>
            <a:prstGeom prst="line">
              <a:avLst/>
            </a:prstGeom>
            <a:noFill/>
            <a:ln w="9525">
              <a:solidFill>
                <a:srgbClr val="A50021"/>
              </a:solidFill>
              <a:round/>
              <a:headEnd/>
              <a:tailEnd/>
            </a:ln>
          </p:spPr>
          <p:txBody>
            <a:bodyPr/>
            <a:lstStyle/>
            <a:p>
              <a:endParaRPr lang="en-US" dirty="0"/>
            </a:p>
          </p:txBody>
        </p:sp>
        <p:sp>
          <p:nvSpPr>
            <p:cNvPr id="27200" name="Line 1320"/>
            <p:cNvSpPr>
              <a:spLocks noChangeShapeType="1"/>
            </p:cNvSpPr>
            <p:nvPr/>
          </p:nvSpPr>
          <p:spPr bwMode="auto">
            <a:xfrm flipV="1">
              <a:off x="1834" y="468"/>
              <a:ext cx="64" cy="72"/>
            </a:xfrm>
            <a:prstGeom prst="line">
              <a:avLst/>
            </a:prstGeom>
            <a:noFill/>
            <a:ln w="9525">
              <a:solidFill>
                <a:srgbClr val="A50021"/>
              </a:solidFill>
              <a:round/>
              <a:headEnd/>
              <a:tailEnd/>
            </a:ln>
          </p:spPr>
          <p:txBody>
            <a:bodyPr/>
            <a:lstStyle/>
            <a:p>
              <a:endParaRPr lang="en-US" dirty="0"/>
            </a:p>
          </p:txBody>
        </p:sp>
        <p:sp>
          <p:nvSpPr>
            <p:cNvPr id="27201" name="Line 1321"/>
            <p:cNvSpPr>
              <a:spLocks noChangeShapeType="1"/>
            </p:cNvSpPr>
            <p:nvPr/>
          </p:nvSpPr>
          <p:spPr bwMode="auto">
            <a:xfrm flipH="1">
              <a:off x="1834" y="576"/>
              <a:ext cx="32" cy="36"/>
            </a:xfrm>
            <a:prstGeom prst="line">
              <a:avLst/>
            </a:prstGeom>
            <a:noFill/>
            <a:ln w="9525">
              <a:solidFill>
                <a:srgbClr val="A50021"/>
              </a:solidFill>
              <a:round/>
              <a:headEnd/>
              <a:tailEnd/>
            </a:ln>
          </p:spPr>
          <p:txBody>
            <a:bodyPr/>
            <a:lstStyle/>
            <a:p>
              <a:endParaRPr lang="en-US" dirty="0"/>
            </a:p>
          </p:txBody>
        </p:sp>
        <p:sp>
          <p:nvSpPr>
            <p:cNvPr id="27202" name="Oval 1322"/>
            <p:cNvSpPr>
              <a:spLocks noChangeArrowheads="1"/>
            </p:cNvSpPr>
            <p:nvPr/>
          </p:nvSpPr>
          <p:spPr bwMode="auto">
            <a:xfrm>
              <a:off x="1898"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203" name="Line 1323"/>
            <p:cNvSpPr>
              <a:spLocks noChangeShapeType="1"/>
            </p:cNvSpPr>
            <p:nvPr/>
          </p:nvSpPr>
          <p:spPr bwMode="auto">
            <a:xfrm flipH="1" flipV="1">
              <a:off x="1898" y="288"/>
              <a:ext cx="32" cy="72"/>
            </a:xfrm>
            <a:prstGeom prst="line">
              <a:avLst/>
            </a:prstGeom>
            <a:noFill/>
            <a:ln w="9525">
              <a:solidFill>
                <a:srgbClr val="A50021"/>
              </a:solidFill>
              <a:round/>
              <a:headEnd/>
              <a:tailEnd/>
            </a:ln>
          </p:spPr>
          <p:txBody>
            <a:bodyPr/>
            <a:lstStyle/>
            <a:p>
              <a:endParaRPr lang="en-US" dirty="0"/>
            </a:p>
          </p:txBody>
        </p:sp>
        <p:sp>
          <p:nvSpPr>
            <p:cNvPr id="27204" name="Line 1324"/>
            <p:cNvSpPr>
              <a:spLocks noChangeShapeType="1"/>
            </p:cNvSpPr>
            <p:nvPr/>
          </p:nvSpPr>
          <p:spPr bwMode="auto">
            <a:xfrm flipV="1">
              <a:off x="1962" y="288"/>
              <a:ext cx="32" cy="72"/>
            </a:xfrm>
            <a:prstGeom prst="line">
              <a:avLst/>
            </a:prstGeom>
            <a:noFill/>
            <a:ln w="9525">
              <a:solidFill>
                <a:srgbClr val="A50021"/>
              </a:solidFill>
              <a:round/>
              <a:headEnd/>
              <a:tailEnd/>
            </a:ln>
          </p:spPr>
          <p:txBody>
            <a:bodyPr/>
            <a:lstStyle/>
            <a:p>
              <a:endParaRPr lang="en-US" dirty="0"/>
            </a:p>
          </p:txBody>
        </p:sp>
        <p:sp>
          <p:nvSpPr>
            <p:cNvPr id="27205" name="Line 1325"/>
            <p:cNvSpPr>
              <a:spLocks noChangeShapeType="1"/>
            </p:cNvSpPr>
            <p:nvPr/>
          </p:nvSpPr>
          <p:spPr bwMode="auto">
            <a:xfrm flipH="1" flipV="1">
              <a:off x="1994" y="468"/>
              <a:ext cx="64" cy="72"/>
            </a:xfrm>
            <a:prstGeom prst="line">
              <a:avLst/>
            </a:prstGeom>
            <a:noFill/>
            <a:ln w="9525">
              <a:solidFill>
                <a:srgbClr val="A50021"/>
              </a:solidFill>
              <a:round/>
              <a:headEnd/>
              <a:tailEnd/>
            </a:ln>
          </p:spPr>
          <p:txBody>
            <a:bodyPr/>
            <a:lstStyle/>
            <a:p>
              <a:endParaRPr lang="en-US" dirty="0"/>
            </a:p>
          </p:txBody>
        </p:sp>
        <p:sp>
          <p:nvSpPr>
            <p:cNvPr id="27206" name="Oval 1326"/>
            <p:cNvSpPr>
              <a:spLocks noChangeArrowheads="1"/>
            </p:cNvSpPr>
            <p:nvPr/>
          </p:nvSpPr>
          <p:spPr bwMode="auto">
            <a:xfrm>
              <a:off x="1898"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207" name="Oval 1327"/>
            <p:cNvSpPr>
              <a:spLocks noChangeArrowheads="1"/>
            </p:cNvSpPr>
            <p:nvPr/>
          </p:nvSpPr>
          <p:spPr bwMode="auto">
            <a:xfrm>
              <a:off x="1962"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208" name="Oval 1328"/>
            <p:cNvSpPr>
              <a:spLocks noChangeArrowheads="1"/>
            </p:cNvSpPr>
            <p:nvPr/>
          </p:nvSpPr>
          <p:spPr bwMode="auto">
            <a:xfrm>
              <a:off x="3270"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209" name="Line 1329"/>
            <p:cNvSpPr>
              <a:spLocks noChangeShapeType="1"/>
            </p:cNvSpPr>
            <p:nvPr/>
          </p:nvSpPr>
          <p:spPr bwMode="auto">
            <a:xfrm flipV="1">
              <a:off x="3398" y="396"/>
              <a:ext cx="32" cy="72"/>
            </a:xfrm>
            <a:prstGeom prst="line">
              <a:avLst/>
            </a:prstGeom>
            <a:noFill/>
            <a:ln w="9525">
              <a:solidFill>
                <a:srgbClr val="A50021"/>
              </a:solidFill>
              <a:round/>
              <a:headEnd/>
              <a:tailEnd/>
            </a:ln>
          </p:spPr>
          <p:txBody>
            <a:bodyPr/>
            <a:lstStyle/>
            <a:p>
              <a:endParaRPr lang="en-US" dirty="0"/>
            </a:p>
          </p:txBody>
        </p:sp>
        <p:sp>
          <p:nvSpPr>
            <p:cNvPr id="27210" name="Line 1330"/>
            <p:cNvSpPr>
              <a:spLocks noChangeShapeType="1"/>
            </p:cNvSpPr>
            <p:nvPr/>
          </p:nvSpPr>
          <p:spPr bwMode="auto">
            <a:xfrm>
              <a:off x="3430" y="576"/>
              <a:ext cx="32" cy="36"/>
            </a:xfrm>
            <a:prstGeom prst="line">
              <a:avLst/>
            </a:prstGeom>
            <a:noFill/>
            <a:ln w="9525">
              <a:solidFill>
                <a:srgbClr val="A50021"/>
              </a:solidFill>
              <a:round/>
              <a:headEnd/>
              <a:tailEnd/>
            </a:ln>
          </p:spPr>
          <p:txBody>
            <a:bodyPr/>
            <a:lstStyle/>
            <a:p>
              <a:endParaRPr lang="en-US" dirty="0"/>
            </a:p>
          </p:txBody>
        </p:sp>
        <p:sp>
          <p:nvSpPr>
            <p:cNvPr id="27211" name="Line 1331"/>
            <p:cNvSpPr>
              <a:spLocks noChangeShapeType="1"/>
            </p:cNvSpPr>
            <p:nvPr/>
          </p:nvSpPr>
          <p:spPr bwMode="auto">
            <a:xfrm flipH="1" flipV="1">
              <a:off x="3270" y="396"/>
              <a:ext cx="32" cy="72"/>
            </a:xfrm>
            <a:prstGeom prst="line">
              <a:avLst/>
            </a:prstGeom>
            <a:noFill/>
            <a:ln w="9525">
              <a:solidFill>
                <a:srgbClr val="A50021"/>
              </a:solidFill>
              <a:round/>
              <a:headEnd/>
              <a:tailEnd/>
            </a:ln>
          </p:spPr>
          <p:txBody>
            <a:bodyPr/>
            <a:lstStyle/>
            <a:p>
              <a:endParaRPr lang="en-US" dirty="0"/>
            </a:p>
          </p:txBody>
        </p:sp>
        <p:sp>
          <p:nvSpPr>
            <p:cNvPr id="27212" name="Line 1332"/>
            <p:cNvSpPr>
              <a:spLocks noChangeShapeType="1"/>
            </p:cNvSpPr>
            <p:nvPr/>
          </p:nvSpPr>
          <p:spPr bwMode="auto">
            <a:xfrm flipV="1">
              <a:off x="3238" y="468"/>
              <a:ext cx="64" cy="72"/>
            </a:xfrm>
            <a:prstGeom prst="line">
              <a:avLst/>
            </a:prstGeom>
            <a:noFill/>
            <a:ln w="9525">
              <a:solidFill>
                <a:srgbClr val="A50021"/>
              </a:solidFill>
              <a:round/>
              <a:headEnd/>
              <a:tailEnd/>
            </a:ln>
          </p:spPr>
          <p:txBody>
            <a:bodyPr/>
            <a:lstStyle/>
            <a:p>
              <a:endParaRPr lang="en-US" dirty="0"/>
            </a:p>
          </p:txBody>
        </p:sp>
        <p:sp>
          <p:nvSpPr>
            <p:cNvPr id="27213" name="Line 1333"/>
            <p:cNvSpPr>
              <a:spLocks noChangeShapeType="1"/>
            </p:cNvSpPr>
            <p:nvPr/>
          </p:nvSpPr>
          <p:spPr bwMode="auto">
            <a:xfrm flipH="1">
              <a:off x="3238" y="576"/>
              <a:ext cx="32" cy="36"/>
            </a:xfrm>
            <a:prstGeom prst="line">
              <a:avLst/>
            </a:prstGeom>
            <a:noFill/>
            <a:ln w="9525">
              <a:solidFill>
                <a:srgbClr val="A50021"/>
              </a:solidFill>
              <a:round/>
              <a:headEnd/>
              <a:tailEnd/>
            </a:ln>
          </p:spPr>
          <p:txBody>
            <a:bodyPr/>
            <a:lstStyle/>
            <a:p>
              <a:endParaRPr lang="en-US" dirty="0"/>
            </a:p>
          </p:txBody>
        </p:sp>
        <p:sp>
          <p:nvSpPr>
            <p:cNvPr id="27214" name="Oval 1334"/>
            <p:cNvSpPr>
              <a:spLocks noChangeArrowheads="1"/>
            </p:cNvSpPr>
            <p:nvPr/>
          </p:nvSpPr>
          <p:spPr bwMode="auto">
            <a:xfrm>
              <a:off x="3302"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215" name="Line 1335"/>
            <p:cNvSpPr>
              <a:spLocks noChangeShapeType="1"/>
            </p:cNvSpPr>
            <p:nvPr/>
          </p:nvSpPr>
          <p:spPr bwMode="auto">
            <a:xfrm flipH="1" flipV="1">
              <a:off x="3302" y="288"/>
              <a:ext cx="32" cy="72"/>
            </a:xfrm>
            <a:prstGeom prst="line">
              <a:avLst/>
            </a:prstGeom>
            <a:noFill/>
            <a:ln w="9525">
              <a:solidFill>
                <a:srgbClr val="A50021"/>
              </a:solidFill>
              <a:round/>
              <a:headEnd/>
              <a:tailEnd/>
            </a:ln>
          </p:spPr>
          <p:txBody>
            <a:bodyPr/>
            <a:lstStyle/>
            <a:p>
              <a:endParaRPr lang="en-US" dirty="0"/>
            </a:p>
          </p:txBody>
        </p:sp>
        <p:sp>
          <p:nvSpPr>
            <p:cNvPr id="27216" name="Line 1336"/>
            <p:cNvSpPr>
              <a:spLocks noChangeShapeType="1"/>
            </p:cNvSpPr>
            <p:nvPr/>
          </p:nvSpPr>
          <p:spPr bwMode="auto">
            <a:xfrm flipV="1">
              <a:off x="3366" y="288"/>
              <a:ext cx="32" cy="72"/>
            </a:xfrm>
            <a:prstGeom prst="line">
              <a:avLst/>
            </a:prstGeom>
            <a:noFill/>
            <a:ln w="9525">
              <a:solidFill>
                <a:srgbClr val="A50021"/>
              </a:solidFill>
              <a:round/>
              <a:headEnd/>
              <a:tailEnd/>
            </a:ln>
          </p:spPr>
          <p:txBody>
            <a:bodyPr/>
            <a:lstStyle/>
            <a:p>
              <a:endParaRPr lang="en-US" dirty="0"/>
            </a:p>
          </p:txBody>
        </p:sp>
        <p:sp>
          <p:nvSpPr>
            <p:cNvPr id="27217" name="Line 1337"/>
            <p:cNvSpPr>
              <a:spLocks noChangeShapeType="1"/>
            </p:cNvSpPr>
            <p:nvPr/>
          </p:nvSpPr>
          <p:spPr bwMode="auto">
            <a:xfrm flipH="1" flipV="1">
              <a:off x="3398" y="468"/>
              <a:ext cx="64" cy="72"/>
            </a:xfrm>
            <a:prstGeom prst="line">
              <a:avLst/>
            </a:prstGeom>
            <a:noFill/>
            <a:ln w="9525">
              <a:solidFill>
                <a:srgbClr val="A50021"/>
              </a:solidFill>
              <a:round/>
              <a:headEnd/>
              <a:tailEnd/>
            </a:ln>
          </p:spPr>
          <p:txBody>
            <a:bodyPr/>
            <a:lstStyle/>
            <a:p>
              <a:endParaRPr lang="en-US" dirty="0"/>
            </a:p>
          </p:txBody>
        </p:sp>
        <p:sp>
          <p:nvSpPr>
            <p:cNvPr id="27218" name="Oval 1338"/>
            <p:cNvSpPr>
              <a:spLocks noChangeArrowheads="1"/>
            </p:cNvSpPr>
            <p:nvPr/>
          </p:nvSpPr>
          <p:spPr bwMode="auto">
            <a:xfrm>
              <a:off x="3302"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219" name="Oval 1339"/>
            <p:cNvSpPr>
              <a:spLocks noChangeArrowheads="1"/>
            </p:cNvSpPr>
            <p:nvPr/>
          </p:nvSpPr>
          <p:spPr bwMode="auto">
            <a:xfrm>
              <a:off x="3366"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220" name="Oval 1340"/>
            <p:cNvSpPr>
              <a:spLocks noChangeArrowheads="1"/>
            </p:cNvSpPr>
            <p:nvPr/>
          </p:nvSpPr>
          <p:spPr bwMode="auto">
            <a:xfrm>
              <a:off x="2989"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221" name="Line 1341"/>
            <p:cNvSpPr>
              <a:spLocks noChangeShapeType="1"/>
            </p:cNvSpPr>
            <p:nvPr/>
          </p:nvSpPr>
          <p:spPr bwMode="auto">
            <a:xfrm flipV="1">
              <a:off x="3117" y="396"/>
              <a:ext cx="32" cy="72"/>
            </a:xfrm>
            <a:prstGeom prst="line">
              <a:avLst/>
            </a:prstGeom>
            <a:noFill/>
            <a:ln w="9525">
              <a:solidFill>
                <a:srgbClr val="A50021"/>
              </a:solidFill>
              <a:round/>
              <a:headEnd/>
              <a:tailEnd/>
            </a:ln>
          </p:spPr>
          <p:txBody>
            <a:bodyPr/>
            <a:lstStyle/>
            <a:p>
              <a:endParaRPr lang="en-US" dirty="0"/>
            </a:p>
          </p:txBody>
        </p:sp>
        <p:sp>
          <p:nvSpPr>
            <p:cNvPr id="27222" name="Line 1342"/>
            <p:cNvSpPr>
              <a:spLocks noChangeShapeType="1"/>
            </p:cNvSpPr>
            <p:nvPr/>
          </p:nvSpPr>
          <p:spPr bwMode="auto">
            <a:xfrm>
              <a:off x="3149" y="576"/>
              <a:ext cx="32" cy="36"/>
            </a:xfrm>
            <a:prstGeom prst="line">
              <a:avLst/>
            </a:prstGeom>
            <a:noFill/>
            <a:ln w="9525">
              <a:solidFill>
                <a:srgbClr val="A50021"/>
              </a:solidFill>
              <a:round/>
              <a:headEnd/>
              <a:tailEnd/>
            </a:ln>
          </p:spPr>
          <p:txBody>
            <a:bodyPr/>
            <a:lstStyle/>
            <a:p>
              <a:endParaRPr lang="en-US" dirty="0"/>
            </a:p>
          </p:txBody>
        </p:sp>
        <p:sp>
          <p:nvSpPr>
            <p:cNvPr id="27223" name="Line 1343"/>
            <p:cNvSpPr>
              <a:spLocks noChangeShapeType="1"/>
            </p:cNvSpPr>
            <p:nvPr/>
          </p:nvSpPr>
          <p:spPr bwMode="auto">
            <a:xfrm flipH="1" flipV="1">
              <a:off x="2989" y="396"/>
              <a:ext cx="32" cy="72"/>
            </a:xfrm>
            <a:prstGeom prst="line">
              <a:avLst/>
            </a:prstGeom>
            <a:noFill/>
            <a:ln w="9525">
              <a:solidFill>
                <a:srgbClr val="A50021"/>
              </a:solidFill>
              <a:round/>
              <a:headEnd/>
              <a:tailEnd/>
            </a:ln>
          </p:spPr>
          <p:txBody>
            <a:bodyPr/>
            <a:lstStyle/>
            <a:p>
              <a:endParaRPr lang="en-US" dirty="0"/>
            </a:p>
          </p:txBody>
        </p:sp>
        <p:sp>
          <p:nvSpPr>
            <p:cNvPr id="27224" name="Line 1344"/>
            <p:cNvSpPr>
              <a:spLocks noChangeShapeType="1"/>
            </p:cNvSpPr>
            <p:nvPr/>
          </p:nvSpPr>
          <p:spPr bwMode="auto">
            <a:xfrm flipV="1">
              <a:off x="2957" y="468"/>
              <a:ext cx="64" cy="72"/>
            </a:xfrm>
            <a:prstGeom prst="line">
              <a:avLst/>
            </a:prstGeom>
            <a:noFill/>
            <a:ln w="9525">
              <a:solidFill>
                <a:srgbClr val="A50021"/>
              </a:solidFill>
              <a:round/>
              <a:headEnd/>
              <a:tailEnd/>
            </a:ln>
          </p:spPr>
          <p:txBody>
            <a:bodyPr/>
            <a:lstStyle/>
            <a:p>
              <a:endParaRPr lang="en-US" dirty="0"/>
            </a:p>
          </p:txBody>
        </p:sp>
        <p:sp>
          <p:nvSpPr>
            <p:cNvPr id="27225" name="Line 1345"/>
            <p:cNvSpPr>
              <a:spLocks noChangeShapeType="1"/>
            </p:cNvSpPr>
            <p:nvPr/>
          </p:nvSpPr>
          <p:spPr bwMode="auto">
            <a:xfrm flipH="1">
              <a:off x="2957" y="576"/>
              <a:ext cx="32" cy="36"/>
            </a:xfrm>
            <a:prstGeom prst="line">
              <a:avLst/>
            </a:prstGeom>
            <a:noFill/>
            <a:ln w="9525">
              <a:solidFill>
                <a:srgbClr val="A50021"/>
              </a:solidFill>
              <a:round/>
              <a:headEnd/>
              <a:tailEnd/>
            </a:ln>
          </p:spPr>
          <p:txBody>
            <a:bodyPr/>
            <a:lstStyle/>
            <a:p>
              <a:endParaRPr lang="en-US" dirty="0"/>
            </a:p>
          </p:txBody>
        </p:sp>
        <p:sp>
          <p:nvSpPr>
            <p:cNvPr id="27226" name="Oval 1346"/>
            <p:cNvSpPr>
              <a:spLocks noChangeArrowheads="1"/>
            </p:cNvSpPr>
            <p:nvPr/>
          </p:nvSpPr>
          <p:spPr bwMode="auto">
            <a:xfrm>
              <a:off x="3021"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227" name="Line 1347"/>
            <p:cNvSpPr>
              <a:spLocks noChangeShapeType="1"/>
            </p:cNvSpPr>
            <p:nvPr/>
          </p:nvSpPr>
          <p:spPr bwMode="auto">
            <a:xfrm flipH="1" flipV="1">
              <a:off x="3021" y="288"/>
              <a:ext cx="32" cy="72"/>
            </a:xfrm>
            <a:prstGeom prst="line">
              <a:avLst/>
            </a:prstGeom>
            <a:noFill/>
            <a:ln w="9525">
              <a:solidFill>
                <a:srgbClr val="A50021"/>
              </a:solidFill>
              <a:round/>
              <a:headEnd/>
              <a:tailEnd/>
            </a:ln>
          </p:spPr>
          <p:txBody>
            <a:bodyPr/>
            <a:lstStyle/>
            <a:p>
              <a:endParaRPr lang="en-US" dirty="0"/>
            </a:p>
          </p:txBody>
        </p:sp>
        <p:sp>
          <p:nvSpPr>
            <p:cNvPr id="27228" name="Line 1348"/>
            <p:cNvSpPr>
              <a:spLocks noChangeShapeType="1"/>
            </p:cNvSpPr>
            <p:nvPr/>
          </p:nvSpPr>
          <p:spPr bwMode="auto">
            <a:xfrm flipV="1">
              <a:off x="3085" y="288"/>
              <a:ext cx="32" cy="72"/>
            </a:xfrm>
            <a:prstGeom prst="line">
              <a:avLst/>
            </a:prstGeom>
            <a:noFill/>
            <a:ln w="9525">
              <a:solidFill>
                <a:srgbClr val="A50021"/>
              </a:solidFill>
              <a:round/>
              <a:headEnd/>
              <a:tailEnd/>
            </a:ln>
          </p:spPr>
          <p:txBody>
            <a:bodyPr/>
            <a:lstStyle/>
            <a:p>
              <a:endParaRPr lang="en-US" dirty="0"/>
            </a:p>
          </p:txBody>
        </p:sp>
        <p:sp>
          <p:nvSpPr>
            <p:cNvPr id="27229" name="Line 1349"/>
            <p:cNvSpPr>
              <a:spLocks noChangeShapeType="1"/>
            </p:cNvSpPr>
            <p:nvPr/>
          </p:nvSpPr>
          <p:spPr bwMode="auto">
            <a:xfrm flipH="1" flipV="1">
              <a:off x="3117" y="468"/>
              <a:ext cx="64" cy="72"/>
            </a:xfrm>
            <a:prstGeom prst="line">
              <a:avLst/>
            </a:prstGeom>
            <a:noFill/>
            <a:ln w="9525">
              <a:solidFill>
                <a:srgbClr val="A50021"/>
              </a:solidFill>
              <a:round/>
              <a:headEnd/>
              <a:tailEnd/>
            </a:ln>
          </p:spPr>
          <p:txBody>
            <a:bodyPr/>
            <a:lstStyle/>
            <a:p>
              <a:endParaRPr lang="en-US" dirty="0"/>
            </a:p>
          </p:txBody>
        </p:sp>
        <p:sp>
          <p:nvSpPr>
            <p:cNvPr id="27230" name="Oval 1350"/>
            <p:cNvSpPr>
              <a:spLocks noChangeArrowheads="1"/>
            </p:cNvSpPr>
            <p:nvPr/>
          </p:nvSpPr>
          <p:spPr bwMode="auto">
            <a:xfrm>
              <a:off x="3021"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231" name="Oval 1351"/>
            <p:cNvSpPr>
              <a:spLocks noChangeArrowheads="1"/>
            </p:cNvSpPr>
            <p:nvPr/>
          </p:nvSpPr>
          <p:spPr bwMode="auto">
            <a:xfrm>
              <a:off x="3085"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232" name="Oval 1352"/>
            <p:cNvSpPr>
              <a:spLocks noChangeArrowheads="1"/>
            </p:cNvSpPr>
            <p:nvPr/>
          </p:nvSpPr>
          <p:spPr bwMode="auto">
            <a:xfrm>
              <a:off x="2708"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233" name="Line 1353"/>
            <p:cNvSpPr>
              <a:spLocks noChangeShapeType="1"/>
            </p:cNvSpPr>
            <p:nvPr/>
          </p:nvSpPr>
          <p:spPr bwMode="auto">
            <a:xfrm flipV="1">
              <a:off x="2836" y="396"/>
              <a:ext cx="32" cy="72"/>
            </a:xfrm>
            <a:prstGeom prst="line">
              <a:avLst/>
            </a:prstGeom>
            <a:noFill/>
            <a:ln w="9525">
              <a:solidFill>
                <a:srgbClr val="A50021"/>
              </a:solidFill>
              <a:round/>
              <a:headEnd/>
              <a:tailEnd/>
            </a:ln>
          </p:spPr>
          <p:txBody>
            <a:bodyPr/>
            <a:lstStyle/>
            <a:p>
              <a:endParaRPr lang="en-US" dirty="0"/>
            </a:p>
          </p:txBody>
        </p:sp>
        <p:sp>
          <p:nvSpPr>
            <p:cNvPr id="27234" name="Line 1354"/>
            <p:cNvSpPr>
              <a:spLocks noChangeShapeType="1"/>
            </p:cNvSpPr>
            <p:nvPr/>
          </p:nvSpPr>
          <p:spPr bwMode="auto">
            <a:xfrm>
              <a:off x="2868" y="576"/>
              <a:ext cx="32" cy="36"/>
            </a:xfrm>
            <a:prstGeom prst="line">
              <a:avLst/>
            </a:prstGeom>
            <a:noFill/>
            <a:ln w="9525">
              <a:solidFill>
                <a:srgbClr val="A50021"/>
              </a:solidFill>
              <a:round/>
              <a:headEnd/>
              <a:tailEnd/>
            </a:ln>
          </p:spPr>
          <p:txBody>
            <a:bodyPr/>
            <a:lstStyle/>
            <a:p>
              <a:endParaRPr lang="en-US" dirty="0"/>
            </a:p>
          </p:txBody>
        </p:sp>
        <p:sp>
          <p:nvSpPr>
            <p:cNvPr id="27235" name="Line 1355"/>
            <p:cNvSpPr>
              <a:spLocks noChangeShapeType="1"/>
            </p:cNvSpPr>
            <p:nvPr/>
          </p:nvSpPr>
          <p:spPr bwMode="auto">
            <a:xfrm flipH="1" flipV="1">
              <a:off x="2708" y="396"/>
              <a:ext cx="32" cy="72"/>
            </a:xfrm>
            <a:prstGeom prst="line">
              <a:avLst/>
            </a:prstGeom>
            <a:noFill/>
            <a:ln w="9525">
              <a:solidFill>
                <a:srgbClr val="A50021"/>
              </a:solidFill>
              <a:round/>
              <a:headEnd/>
              <a:tailEnd/>
            </a:ln>
          </p:spPr>
          <p:txBody>
            <a:bodyPr/>
            <a:lstStyle/>
            <a:p>
              <a:endParaRPr lang="en-US" dirty="0"/>
            </a:p>
          </p:txBody>
        </p:sp>
        <p:sp>
          <p:nvSpPr>
            <p:cNvPr id="27236" name="Line 1356"/>
            <p:cNvSpPr>
              <a:spLocks noChangeShapeType="1"/>
            </p:cNvSpPr>
            <p:nvPr/>
          </p:nvSpPr>
          <p:spPr bwMode="auto">
            <a:xfrm flipV="1">
              <a:off x="2676" y="468"/>
              <a:ext cx="64" cy="72"/>
            </a:xfrm>
            <a:prstGeom prst="line">
              <a:avLst/>
            </a:prstGeom>
            <a:noFill/>
            <a:ln w="9525">
              <a:solidFill>
                <a:srgbClr val="A50021"/>
              </a:solidFill>
              <a:round/>
              <a:headEnd/>
              <a:tailEnd/>
            </a:ln>
          </p:spPr>
          <p:txBody>
            <a:bodyPr/>
            <a:lstStyle/>
            <a:p>
              <a:endParaRPr lang="en-US" dirty="0"/>
            </a:p>
          </p:txBody>
        </p:sp>
        <p:sp>
          <p:nvSpPr>
            <p:cNvPr id="27237" name="Line 1357"/>
            <p:cNvSpPr>
              <a:spLocks noChangeShapeType="1"/>
            </p:cNvSpPr>
            <p:nvPr/>
          </p:nvSpPr>
          <p:spPr bwMode="auto">
            <a:xfrm flipH="1">
              <a:off x="2676" y="576"/>
              <a:ext cx="32" cy="36"/>
            </a:xfrm>
            <a:prstGeom prst="line">
              <a:avLst/>
            </a:prstGeom>
            <a:noFill/>
            <a:ln w="9525">
              <a:solidFill>
                <a:srgbClr val="A50021"/>
              </a:solidFill>
              <a:round/>
              <a:headEnd/>
              <a:tailEnd/>
            </a:ln>
          </p:spPr>
          <p:txBody>
            <a:bodyPr/>
            <a:lstStyle/>
            <a:p>
              <a:endParaRPr lang="en-US" dirty="0"/>
            </a:p>
          </p:txBody>
        </p:sp>
        <p:sp>
          <p:nvSpPr>
            <p:cNvPr id="27238" name="Oval 1358"/>
            <p:cNvSpPr>
              <a:spLocks noChangeArrowheads="1"/>
            </p:cNvSpPr>
            <p:nvPr/>
          </p:nvSpPr>
          <p:spPr bwMode="auto">
            <a:xfrm>
              <a:off x="2740"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239" name="Line 1359"/>
            <p:cNvSpPr>
              <a:spLocks noChangeShapeType="1"/>
            </p:cNvSpPr>
            <p:nvPr/>
          </p:nvSpPr>
          <p:spPr bwMode="auto">
            <a:xfrm flipH="1" flipV="1">
              <a:off x="2740" y="288"/>
              <a:ext cx="32" cy="72"/>
            </a:xfrm>
            <a:prstGeom prst="line">
              <a:avLst/>
            </a:prstGeom>
            <a:noFill/>
            <a:ln w="9525">
              <a:solidFill>
                <a:srgbClr val="A50021"/>
              </a:solidFill>
              <a:round/>
              <a:headEnd/>
              <a:tailEnd/>
            </a:ln>
          </p:spPr>
          <p:txBody>
            <a:bodyPr/>
            <a:lstStyle/>
            <a:p>
              <a:endParaRPr lang="en-US" dirty="0"/>
            </a:p>
          </p:txBody>
        </p:sp>
        <p:sp>
          <p:nvSpPr>
            <p:cNvPr id="27240" name="Line 1360"/>
            <p:cNvSpPr>
              <a:spLocks noChangeShapeType="1"/>
            </p:cNvSpPr>
            <p:nvPr/>
          </p:nvSpPr>
          <p:spPr bwMode="auto">
            <a:xfrm flipV="1">
              <a:off x="2804" y="288"/>
              <a:ext cx="32" cy="72"/>
            </a:xfrm>
            <a:prstGeom prst="line">
              <a:avLst/>
            </a:prstGeom>
            <a:noFill/>
            <a:ln w="9525">
              <a:solidFill>
                <a:srgbClr val="A50021"/>
              </a:solidFill>
              <a:round/>
              <a:headEnd/>
              <a:tailEnd/>
            </a:ln>
          </p:spPr>
          <p:txBody>
            <a:bodyPr/>
            <a:lstStyle/>
            <a:p>
              <a:endParaRPr lang="en-US" dirty="0"/>
            </a:p>
          </p:txBody>
        </p:sp>
        <p:sp>
          <p:nvSpPr>
            <p:cNvPr id="27241" name="Line 1361"/>
            <p:cNvSpPr>
              <a:spLocks noChangeShapeType="1"/>
            </p:cNvSpPr>
            <p:nvPr/>
          </p:nvSpPr>
          <p:spPr bwMode="auto">
            <a:xfrm flipH="1" flipV="1">
              <a:off x="2836" y="468"/>
              <a:ext cx="64" cy="72"/>
            </a:xfrm>
            <a:prstGeom prst="line">
              <a:avLst/>
            </a:prstGeom>
            <a:noFill/>
            <a:ln w="9525">
              <a:solidFill>
                <a:srgbClr val="A50021"/>
              </a:solidFill>
              <a:round/>
              <a:headEnd/>
              <a:tailEnd/>
            </a:ln>
          </p:spPr>
          <p:txBody>
            <a:bodyPr/>
            <a:lstStyle/>
            <a:p>
              <a:endParaRPr lang="en-US" dirty="0"/>
            </a:p>
          </p:txBody>
        </p:sp>
        <p:sp>
          <p:nvSpPr>
            <p:cNvPr id="27242" name="Oval 1362"/>
            <p:cNvSpPr>
              <a:spLocks noChangeArrowheads="1"/>
            </p:cNvSpPr>
            <p:nvPr/>
          </p:nvSpPr>
          <p:spPr bwMode="auto">
            <a:xfrm>
              <a:off x="2740"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243" name="Oval 1363"/>
            <p:cNvSpPr>
              <a:spLocks noChangeArrowheads="1"/>
            </p:cNvSpPr>
            <p:nvPr/>
          </p:nvSpPr>
          <p:spPr bwMode="auto">
            <a:xfrm>
              <a:off x="2804"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244" name="Oval 1364"/>
            <p:cNvSpPr>
              <a:spLocks noChangeArrowheads="1"/>
            </p:cNvSpPr>
            <p:nvPr/>
          </p:nvSpPr>
          <p:spPr bwMode="auto">
            <a:xfrm>
              <a:off x="2427"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245" name="Line 1365"/>
            <p:cNvSpPr>
              <a:spLocks noChangeShapeType="1"/>
            </p:cNvSpPr>
            <p:nvPr/>
          </p:nvSpPr>
          <p:spPr bwMode="auto">
            <a:xfrm flipV="1">
              <a:off x="2555" y="396"/>
              <a:ext cx="32" cy="72"/>
            </a:xfrm>
            <a:prstGeom prst="line">
              <a:avLst/>
            </a:prstGeom>
            <a:noFill/>
            <a:ln w="9525">
              <a:solidFill>
                <a:srgbClr val="A50021"/>
              </a:solidFill>
              <a:round/>
              <a:headEnd/>
              <a:tailEnd/>
            </a:ln>
          </p:spPr>
          <p:txBody>
            <a:bodyPr/>
            <a:lstStyle/>
            <a:p>
              <a:endParaRPr lang="en-US" dirty="0"/>
            </a:p>
          </p:txBody>
        </p:sp>
        <p:sp>
          <p:nvSpPr>
            <p:cNvPr id="27246" name="Line 1366"/>
            <p:cNvSpPr>
              <a:spLocks noChangeShapeType="1"/>
            </p:cNvSpPr>
            <p:nvPr/>
          </p:nvSpPr>
          <p:spPr bwMode="auto">
            <a:xfrm>
              <a:off x="2587" y="576"/>
              <a:ext cx="32" cy="36"/>
            </a:xfrm>
            <a:prstGeom prst="line">
              <a:avLst/>
            </a:prstGeom>
            <a:noFill/>
            <a:ln w="9525">
              <a:solidFill>
                <a:srgbClr val="A50021"/>
              </a:solidFill>
              <a:round/>
              <a:headEnd/>
              <a:tailEnd/>
            </a:ln>
          </p:spPr>
          <p:txBody>
            <a:bodyPr/>
            <a:lstStyle/>
            <a:p>
              <a:endParaRPr lang="en-US" dirty="0"/>
            </a:p>
          </p:txBody>
        </p:sp>
        <p:sp>
          <p:nvSpPr>
            <p:cNvPr id="27247" name="Line 1367"/>
            <p:cNvSpPr>
              <a:spLocks noChangeShapeType="1"/>
            </p:cNvSpPr>
            <p:nvPr/>
          </p:nvSpPr>
          <p:spPr bwMode="auto">
            <a:xfrm flipH="1" flipV="1">
              <a:off x="2427" y="396"/>
              <a:ext cx="32" cy="72"/>
            </a:xfrm>
            <a:prstGeom prst="line">
              <a:avLst/>
            </a:prstGeom>
            <a:noFill/>
            <a:ln w="9525">
              <a:solidFill>
                <a:srgbClr val="A50021"/>
              </a:solidFill>
              <a:round/>
              <a:headEnd/>
              <a:tailEnd/>
            </a:ln>
          </p:spPr>
          <p:txBody>
            <a:bodyPr/>
            <a:lstStyle/>
            <a:p>
              <a:endParaRPr lang="en-US" dirty="0"/>
            </a:p>
          </p:txBody>
        </p:sp>
        <p:sp>
          <p:nvSpPr>
            <p:cNvPr id="27248" name="Line 1368"/>
            <p:cNvSpPr>
              <a:spLocks noChangeShapeType="1"/>
            </p:cNvSpPr>
            <p:nvPr/>
          </p:nvSpPr>
          <p:spPr bwMode="auto">
            <a:xfrm flipV="1">
              <a:off x="2395" y="468"/>
              <a:ext cx="64" cy="72"/>
            </a:xfrm>
            <a:prstGeom prst="line">
              <a:avLst/>
            </a:prstGeom>
            <a:noFill/>
            <a:ln w="9525">
              <a:solidFill>
                <a:srgbClr val="A50021"/>
              </a:solidFill>
              <a:round/>
              <a:headEnd/>
              <a:tailEnd/>
            </a:ln>
          </p:spPr>
          <p:txBody>
            <a:bodyPr/>
            <a:lstStyle/>
            <a:p>
              <a:endParaRPr lang="en-US" dirty="0"/>
            </a:p>
          </p:txBody>
        </p:sp>
        <p:sp>
          <p:nvSpPr>
            <p:cNvPr id="27249" name="Line 1369"/>
            <p:cNvSpPr>
              <a:spLocks noChangeShapeType="1"/>
            </p:cNvSpPr>
            <p:nvPr/>
          </p:nvSpPr>
          <p:spPr bwMode="auto">
            <a:xfrm flipH="1">
              <a:off x="2395" y="576"/>
              <a:ext cx="32" cy="36"/>
            </a:xfrm>
            <a:prstGeom prst="line">
              <a:avLst/>
            </a:prstGeom>
            <a:noFill/>
            <a:ln w="9525">
              <a:solidFill>
                <a:srgbClr val="A50021"/>
              </a:solidFill>
              <a:round/>
              <a:headEnd/>
              <a:tailEnd/>
            </a:ln>
          </p:spPr>
          <p:txBody>
            <a:bodyPr/>
            <a:lstStyle/>
            <a:p>
              <a:endParaRPr lang="en-US" dirty="0"/>
            </a:p>
          </p:txBody>
        </p:sp>
        <p:sp>
          <p:nvSpPr>
            <p:cNvPr id="27250" name="Oval 1370"/>
            <p:cNvSpPr>
              <a:spLocks noChangeArrowheads="1"/>
            </p:cNvSpPr>
            <p:nvPr/>
          </p:nvSpPr>
          <p:spPr bwMode="auto">
            <a:xfrm>
              <a:off x="2459"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251" name="Line 1371"/>
            <p:cNvSpPr>
              <a:spLocks noChangeShapeType="1"/>
            </p:cNvSpPr>
            <p:nvPr/>
          </p:nvSpPr>
          <p:spPr bwMode="auto">
            <a:xfrm flipH="1" flipV="1">
              <a:off x="2459" y="288"/>
              <a:ext cx="32" cy="72"/>
            </a:xfrm>
            <a:prstGeom prst="line">
              <a:avLst/>
            </a:prstGeom>
            <a:noFill/>
            <a:ln w="9525">
              <a:solidFill>
                <a:srgbClr val="A50021"/>
              </a:solidFill>
              <a:round/>
              <a:headEnd/>
              <a:tailEnd/>
            </a:ln>
          </p:spPr>
          <p:txBody>
            <a:bodyPr/>
            <a:lstStyle/>
            <a:p>
              <a:endParaRPr lang="en-US" dirty="0"/>
            </a:p>
          </p:txBody>
        </p:sp>
        <p:sp>
          <p:nvSpPr>
            <p:cNvPr id="27252" name="Line 1372"/>
            <p:cNvSpPr>
              <a:spLocks noChangeShapeType="1"/>
            </p:cNvSpPr>
            <p:nvPr/>
          </p:nvSpPr>
          <p:spPr bwMode="auto">
            <a:xfrm flipV="1">
              <a:off x="2523" y="288"/>
              <a:ext cx="32" cy="72"/>
            </a:xfrm>
            <a:prstGeom prst="line">
              <a:avLst/>
            </a:prstGeom>
            <a:noFill/>
            <a:ln w="9525">
              <a:solidFill>
                <a:srgbClr val="A50021"/>
              </a:solidFill>
              <a:round/>
              <a:headEnd/>
              <a:tailEnd/>
            </a:ln>
          </p:spPr>
          <p:txBody>
            <a:bodyPr/>
            <a:lstStyle/>
            <a:p>
              <a:endParaRPr lang="en-US" dirty="0"/>
            </a:p>
          </p:txBody>
        </p:sp>
        <p:sp>
          <p:nvSpPr>
            <p:cNvPr id="27253" name="Line 1373"/>
            <p:cNvSpPr>
              <a:spLocks noChangeShapeType="1"/>
            </p:cNvSpPr>
            <p:nvPr/>
          </p:nvSpPr>
          <p:spPr bwMode="auto">
            <a:xfrm flipH="1" flipV="1">
              <a:off x="2555" y="468"/>
              <a:ext cx="64" cy="72"/>
            </a:xfrm>
            <a:prstGeom prst="line">
              <a:avLst/>
            </a:prstGeom>
            <a:noFill/>
            <a:ln w="9525">
              <a:solidFill>
                <a:srgbClr val="A50021"/>
              </a:solidFill>
              <a:round/>
              <a:headEnd/>
              <a:tailEnd/>
            </a:ln>
          </p:spPr>
          <p:txBody>
            <a:bodyPr/>
            <a:lstStyle/>
            <a:p>
              <a:endParaRPr lang="en-US" dirty="0"/>
            </a:p>
          </p:txBody>
        </p:sp>
        <p:sp>
          <p:nvSpPr>
            <p:cNvPr id="27254" name="Oval 1374"/>
            <p:cNvSpPr>
              <a:spLocks noChangeArrowheads="1"/>
            </p:cNvSpPr>
            <p:nvPr/>
          </p:nvSpPr>
          <p:spPr bwMode="auto">
            <a:xfrm>
              <a:off x="2459"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255" name="Oval 1375"/>
            <p:cNvSpPr>
              <a:spLocks noChangeArrowheads="1"/>
            </p:cNvSpPr>
            <p:nvPr/>
          </p:nvSpPr>
          <p:spPr bwMode="auto">
            <a:xfrm>
              <a:off x="2523"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256" name="Oval 1376"/>
            <p:cNvSpPr>
              <a:spLocks noChangeArrowheads="1"/>
            </p:cNvSpPr>
            <p:nvPr/>
          </p:nvSpPr>
          <p:spPr bwMode="auto">
            <a:xfrm>
              <a:off x="3550"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257" name="Line 1377"/>
            <p:cNvSpPr>
              <a:spLocks noChangeShapeType="1"/>
            </p:cNvSpPr>
            <p:nvPr/>
          </p:nvSpPr>
          <p:spPr bwMode="auto">
            <a:xfrm flipV="1">
              <a:off x="3678" y="396"/>
              <a:ext cx="32" cy="72"/>
            </a:xfrm>
            <a:prstGeom prst="line">
              <a:avLst/>
            </a:prstGeom>
            <a:noFill/>
            <a:ln w="9525">
              <a:solidFill>
                <a:srgbClr val="A50021"/>
              </a:solidFill>
              <a:round/>
              <a:headEnd/>
              <a:tailEnd/>
            </a:ln>
          </p:spPr>
          <p:txBody>
            <a:bodyPr/>
            <a:lstStyle/>
            <a:p>
              <a:endParaRPr lang="en-US" dirty="0"/>
            </a:p>
          </p:txBody>
        </p:sp>
        <p:sp>
          <p:nvSpPr>
            <p:cNvPr id="27258" name="Line 1378"/>
            <p:cNvSpPr>
              <a:spLocks noChangeShapeType="1"/>
            </p:cNvSpPr>
            <p:nvPr/>
          </p:nvSpPr>
          <p:spPr bwMode="auto">
            <a:xfrm>
              <a:off x="3710" y="576"/>
              <a:ext cx="32" cy="36"/>
            </a:xfrm>
            <a:prstGeom prst="line">
              <a:avLst/>
            </a:prstGeom>
            <a:noFill/>
            <a:ln w="9525">
              <a:solidFill>
                <a:srgbClr val="A50021"/>
              </a:solidFill>
              <a:round/>
              <a:headEnd/>
              <a:tailEnd/>
            </a:ln>
          </p:spPr>
          <p:txBody>
            <a:bodyPr/>
            <a:lstStyle/>
            <a:p>
              <a:endParaRPr lang="en-US" dirty="0"/>
            </a:p>
          </p:txBody>
        </p:sp>
        <p:sp>
          <p:nvSpPr>
            <p:cNvPr id="27259" name="Line 1379"/>
            <p:cNvSpPr>
              <a:spLocks noChangeShapeType="1"/>
            </p:cNvSpPr>
            <p:nvPr/>
          </p:nvSpPr>
          <p:spPr bwMode="auto">
            <a:xfrm flipH="1" flipV="1">
              <a:off x="3550" y="396"/>
              <a:ext cx="32" cy="72"/>
            </a:xfrm>
            <a:prstGeom prst="line">
              <a:avLst/>
            </a:prstGeom>
            <a:noFill/>
            <a:ln w="9525">
              <a:solidFill>
                <a:srgbClr val="A50021"/>
              </a:solidFill>
              <a:round/>
              <a:headEnd/>
              <a:tailEnd/>
            </a:ln>
          </p:spPr>
          <p:txBody>
            <a:bodyPr/>
            <a:lstStyle/>
            <a:p>
              <a:endParaRPr lang="en-US" dirty="0"/>
            </a:p>
          </p:txBody>
        </p:sp>
        <p:sp>
          <p:nvSpPr>
            <p:cNvPr id="27260" name="Line 1380"/>
            <p:cNvSpPr>
              <a:spLocks noChangeShapeType="1"/>
            </p:cNvSpPr>
            <p:nvPr/>
          </p:nvSpPr>
          <p:spPr bwMode="auto">
            <a:xfrm flipV="1">
              <a:off x="3518" y="468"/>
              <a:ext cx="64" cy="72"/>
            </a:xfrm>
            <a:prstGeom prst="line">
              <a:avLst/>
            </a:prstGeom>
            <a:noFill/>
            <a:ln w="9525">
              <a:solidFill>
                <a:srgbClr val="A50021"/>
              </a:solidFill>
              <a:round/>
              <a:headEnd/>
              <a:tailEnd/>
            </a:ln>
          </p:spPr>
          <p:txBody>
            <a:bodyPr/>
            <a:lstStyle/>
            <a:p>
              <a:endParaRPr lang="en-US" dirty="0"/>
            </a:p>
          </p:txBody>
        </p:sp>
        <p:sp>
          <p:nvSpPr>
            <p:cNvPr id="27261" name="Line 1381"/>
            <p:cNvSpPr>
              <a:spLocks noChangeShapeType="1"/>
            </p:cNvSpPr>
            <p:nvPr/>
          </p:nvSpPr>
          <p:spPr bwMode="auto">
            <a:xfrm flipH="1">
              <a:off x="3518" y="576"/>
              <a:ext cx="32" cy="36"/>
            </a:xfrm>
            <a:prstGeom prst="line">
              <a:avLst/>
            </a:prstGeom>
            <a:noFill/>
            <a:ln w="9525">
              <a:solidFill>
                <a:srgbClr val="A50021"/>
              </a:solidFill>
              <a:round/>
              <a:headEnd/>
              <a:tailEnd/>
            </a:ln>
          </p:spPr>
          <p:txBody>
            <a:bodyPr/>
            <a:lstStyle/>
            <a:p>
              <a:endParaRPr lang="en-US" dirty="0"/>
            </a:p>
          </p:txBody>
        </p:sp>
        <p:sp>
          <p:nvSpPr>
            <p:cNvPr id="27262" name="Oval 1382"/>
            <p:cNvSpPr>
              <a:spLocks noChangeArrowheads="1"/>
            </p:cNvSpPr>
            <p:nvPr/>
          </p:nvSpPr>
          <p:spPr bwMode="auto">
            <a:xfrm>
              <a:off x="3582"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263" name="Line 1383"/>
            <p:cNvSpPr>
              <a:spLocks noChangeShapeType="1"/>
            </p:cNvSpPr>
            <p:nvPr/>
          </p:nvSpPr>
          <p:spPr bwMode="auto">
            <a:xfrm flipH="1" flipV="1">
              <a:off x="3582" y="288"/>
              <a:ext cx="32" cy="72"/>
            </a:xfrm>
            <a:prstGeom prst="line">
              <a:avLst/>
            </a:prstGeom>
            <a:noFill/>
            <a:ln w="9525">
              <a:solidFill>
                <a:srgbClr val="A50021"/>
              </a:solidFill>
              <a:round/>
              <a:headEnd/>
              <a:tailEnd/>
            </a:ln>
          </p:spPr>
          <p:txBody>
            <a:bodyPr/>
            <a:lstStyle/>
            <a:p>
              <a:endParaRPr lang="en-US" dirty="0"/>
            </a:p>
          </p:txBody>
        </p:sp>
        <p:sp>
          <p:nvSpPr>
            <p:cNvPr id="27264" name="Line 1384"/>
            <p:cNvSpPr>
              <a:spLocks noChangeShapeType="1"/>
            </p:cNvSpPr>
            <p:nvPr/>
          </p:nvSpPr>
          <p:spPr bwMode="auto">
            <a:xfrm flipV="1">
              <a:off x="3646" y="288"/>
              <a:ext cx="32" cy="72"/>
            </a:xfrm>
            <a:prstGeom prst="line">
              <a:avLst/>
            </a:prstGeom>
            <a:noFill/>
            <a:ln w="9525">
              <a:solidFill>
                <a:srgbClr val="A50021"/>
              </a:solidFill>
              <a:round/>
              <a:headEnd/>
              <a:tailEnd/>
            </a:ln>
          </p:spPr>
          <p:txBody>
            <a:bodyPr/>
            <a:lstStyle/>
            <a:p>
              <a:endParaRPr lang="en-US" dirty="0"/>
            </a:p>
          </p:txBody>
        </p:sp>
        <p:sp>
          <p:nvSpPr>
            <p:cNvPr id="27265" name="Line 1385"/>
            <p:cNvSpPr>
              <a:spLocks noChangeShapeType="1"/>
            </p:cNvSpPr>
            <p:nvPr/>
          </p:nvSpPr>
          <p:spPr bwMode="auto">
            <a:xfrm flipH="1" flipV="1">
              <a:off x="3678" y="468"/>
              <a:ext cx="64" cy="72"/>
            </a:xfrm>
            <a:prstGeom prst="line">
              <a:avLst/>
            </a:prstGeom>
            <a:noFill/>
            <a:ln w="9525">
              <a:solidFill>
                <a:srgbClr val="A50021"/>
              </a:solidFill>
              <a:round/>
              <a:headEnd/>
              <a:tailEnd/>
            </a:ln>
          </p:spPr>
          <p:txBody>
            <a:bodyPr/>
            <a:lstStyle/>
            <a:p>
              <a:endParaRPr lang="en-US" dirty="0"/>
            </a:p>
          </p:txBody>
        </p:sp>
        <p:sp>
          <p:nvSpPr>
            <p:cNvPr id="27266" name="Oval 1386"/>
            <p:cNvSpPr>
              <a:spLocks noChangeArrowheads="1"/>
            </p:cNvSpPr>
            <p:nvPr/>
          </p:nvSpPr>
          <p:spPr bwMode="auto">
            <a:xfrm>
              <a:off x="3582"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267" name="Oval 1387"/>
            <p:cNvSpPr>
              <a:spLocks noChangeArrowheads="1"/>
            </p:cNvSpPr>
            <p:nvPr/>
          </p:nvSpPr>
          <p:spPr bwMode="auto">
            <a:xfrm>
              <a:off x="3646"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268" name="Oval 1388"/>
            <p:cNvSpPr>
              <a:spLocks noChangeArrowheads="1"/>
            </p:cNvSpPr>
            <p:nvPr/>
          </p:nvSpPr>
          <p:spPr bwMode="auto">
            <a:xfrm>
              <a:off x="4112"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269" name="Line 1389"/>
            <p:cNvSpPr>
              <a:spLocks noChangeShapeType="1"/>
            </p:cNvSpPr>
            <p:nvPr/>
          </p:nvSpPr>
          <p:spPr bwMode="auto">
            <a:xfrm flipV="1">
              <a:off x="4240" y="396"/>
              <a:ext cx="32" cy="72"/>
            </a:xfrm>
            <a:prstGeom prst="line">
              <a:avLst/>
            </a:prstGeom>
            <a:noFill/>
            <a:ln w="9525">
              <a:solidFill>
                <a:srgbClr val="A50021"/>
              </a:solidFill>
              <a:round/>
              <a:headEnd/>
              <a:tailEnd/>
            </a:ln>
          </p:spPr>
          <p:txBody>
            <a:bodyPr/>
            <a:lstStyle/>
            <a:p>
              <a:endParaRPr lang="en-US" dirty="0"/>
            </a:p>
          </p:txBody>
        </p:sp>
        <p:sp>
          <p:nvSpPr>
            <p:cNvPr id="27270" name="Line 1390"/>
            <p:cNvSpPr>
              <a:spLocks noChangeShapeType="1"/>
            </p:cNvSpPr>
            <p:nvPr/>
          </p:nvSpPr>
          <p:spPr bwMode="auto">
            <a:xfrm>
              <a:off x="4272" y="576"/>
              <a:ext cx="32" cy="36"/>
            </a:xfrm>
            <a:prstGeom prst="line">
              <a:avLst/>
            </a:prstGeom>
            <a:noFill/>
            <a:ln w="9525">
              <a:solidFill>
                <a:srgbClr val="A50021"/>
              </a:solidFill>
              <a:round/>
              <a:headEnd/>
              <a:tailEnd/>
            </a:ln>
          </p:spPr>
          <p:txBody>
            <a:bodyPr/>
            <a:lstStyle/>
            <a:p>
              <a:endParaRPr lang="en-US" dirty="0"/>
            </a:p>
          </p:txBody>
        </p:sp>
        <p:sp>
          <p:nvSpPr>
            <p:cNvPr id="27271" name="Line 1391"/>
            <p:cNvSpPr>
              <a:spLocks noChangeShapeType="1"/>
            </p:cNvSpPr>
            <p:nvPr/>
          </p:nvSpPr>
          <p:spPr bwMode="auto">
            <a:xfrm flipH="1" flipV="1">
              <a:off x="4112" y="396"/>
              <a:ext cx="32" cy="72"/>
            </a:xfrm>
            <a:prstGeom prst="line">
              <a:avLst/>
            </a:prstGeom>
            <a:noFill/>
            <a:ln w="9525">
              <a:solidFill>
                <a:srgbClr val="A50021"/>
              </a:solidFill>
              <a:round/>
              <a:headEnd/>
              <a:tailEnd/>
            </a:ln>
          </p:spPr>
          <p:txBody>
            <a:bodyPr/>
            <a:lstStyle/>
            <a:p>
              <a:endParaRPr lang="en-US" dirty="0"/>
            </a:p>
          </p:txBody>
        </p:sp>
        <p:sp>
          <p:nvSpPr>
            <p:cNvPr id="27272" name="Line 1392"/>
            <p:cNvSpPr>
              <a:spLocks noChangeShapeType="1"/>
            </p:cNvSpPr>
            <p:nvPr/>
          </p:nvSpPr>
          <p:spPr bwMode="auto">
            <a:xfrm flipV="1">
              <a:off x="4080" y="468"/>
              <a:ext cx="64" cy="72"/>
            </a:xfrm>
            <a:prstGeom prst="line">
              <a:avLst/>
            </a:prstGeom>
            <a:noFill/>
            <a:ln w="9525">
              <a:solidFill>
                <a:srgbClr val="A50021"/>
              </a:solidFill>
              <a:round/>
              <a:headEnd/>
              <a:tailEnd/>
            </a:ln>
          </p:spPr>
          <p:txBody>
            <a:bodyPr/>
            <a:lstStyle/>
            <a:p>
              <a:endParaRPr lang="en-US" dirty="0"/>
            </a:p>
          </p:txBody>
        </p:sp>
        <p:sp>
          <p:nvSpPr>
            <p:cNvPr id="27273" name="Line 1393"/>
            <p:cNvSpPr>
              <a:spLocks noChangeShapeType="1"/>
            </p:cNvSpPr>
            <p:nvPr/>
          </p:nvSpPr>
          <p:spPr bwMode="auto">
            <a:xfrm flipH="1">
              <a:off x="4080" y="576"/>
              <a:ext cx="32" cy="36"/>
            </a:xfrm>
            <a:prstGeom prst="line">
              <a:avLst/>
            </a:prstGeom>
            <a:noFill/>
            <a:ln w="9525">
              <a:solidFill>
                <a:srgbClr val="A50021"/>
              </a:solidFill>
              <a:round/>
              <a:headEnd/>
              <a:tailEnd/>
            </a:ln>
          </p:spPr>
          <p:txBody>
            <a:bodyPr/>
            <a:lstStyle/>
            <a:p>
              <a:endParaRPr lang="en-US" dirty="0"/>
            </a:p>
          </p:txBody>
        </p:sp>
        <p:sp>
          <p:nvSpPr>
            <p:cNvPr id="27274" name="Oval 1394"/>
            <p:cNvSpPr>
              <a:spLocks noChangeArrowheads="1"/>
            </p:cNvSpPr>
            <p:nvPr/>
          </p:nvSpPr>
          <p:spPr bwMode="auto">
            <a:xfrm>
              <a:off x="4144"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275" name="Line 1395"/>
            <p:cNvSpPr>
              <a:spLocks noChangeShapeType="1"/>
            </p:cNvSpPr>
            <p:nvPr/>
          </p:nvSpPr>
          <p:spPr bwMode="auto">
            <a:xfrm flipH="1" flipV="1">
              <a:off x="4144" y="288"/>
              <a:ext cx="32" cy="72"/>
            </a:xfrm>
            <a:prstGeom prst="line">
              <a:avLst/>
            </a:prstGeom>
            <a:noFill/>
            <a:ln w="9525">
              <a:solidFill>
                <a:srgbClr val="A50021"/>
              </a:solidFill>
              <a:round/>
              <a:headEnd/>
              <a:tailEnd/>
            </a:ln>
          </p:spPr>
          <p:txBody>
            <a:bodyPr/>
            <a:lstStyle/>
            <a:p>
              <a:endParaRPr lang="en-US" dirty="0"/>
            </a:p>
          </p:txBody>
        </p:sp>
        <p:sp>
          <p:nvSpPr>
            <p:cNvPr id="27276" name="Line 1396"/>
            <p:cNvSpPr>
              <a:spLocks noChangeShapeType="1"/>
            </p:cNvSpPr>
            <p:nvPr/>
          </p:nvSpPr>
          <p:spPr bwMode="auto">
            <a:xfrm flipV="1">
              <a:off x="4208" y="288"/>
              <a:ext cx="32" cy="72"/>
            </a:xfrm>
            <a:prstGeom prst="line">
              <a:avLst/>
            </a:prstGeom>
            <a:noFill/>
            <a:ln w="9525">
              <a:solidFill>
                <a:srgbClr val="A50021"/>
              </a:solidFill>
              <a:round/>
              <a:headEnd/>
              <a:tailEnd/>
            </a:ln>
          </p:spPr>
          <p:txBody>
            <a:bodyPr/>
            <a:lstStyle/>
            <a:p>
              <a:endParaRPr lang="en-US" dirty="0"/>
            </a:p>
          </p:txBody>
        </p:sp>
        <p:sp>
          <p:nvSpPr>
            <p:cNvPr id="27277" name="Line 1397"/>
            <p:cNvSpPr>
              <a:spLocks noChangeShapeType="1"/>
            </p:cNvSpPr>
            <p:nvPr/>
          </p:nvSpPr>
          <p:spPr bwMode="auto">
            <a:xfrm flipH="1" flipV="1">
              <a:off x="4240" y="468"/>
              <a:ext cx="64" cy="72"/>
            </a:xfrm>
            <a:prstGeom prst="line">
              <a:avLst/>
            </a:prstGeom>
            <a:noFill/>
            <a:ln w="9525">
              <a:solidFill>
                <a:srgbClr val="A50021"/>
              </a:solidFill>
              <a:round/>
              <a:headEnd/>
              <a:tailEnd/>
            </a:ln>
          </p:spPr>
          <p:txBody>
            <a:bodyPr/>
            <a:lstStyle/>
            <a:p>
              <a:endParaRPr lang="en-US" dirty="0"/>
            </a:p>
          </p:txBody>
        </p:sp>
        <p:sp>
          <p:nvSpPr>
            <p:cNvPr id="27278" name="Oval 1398"/>
            <p:cNvSpPr>
              <a:spLocks noChangeArrowheads="1"/>
            </p:cNvSpPr>
            <p:nvPr/>
          </p:nvSpPr>
          <p:spPr bwMode="auto">
            <a:xfrm>
              <a:off x="4144"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279" name="Oval 1399"/>
            <p:cNvSpPr>
              <a:spLocks noChangeArrowheads="1"/>
            </p:cNvSpPr>
            <p:nvPr/>
          </p:nvSpPr>
          <p:spPr bwMode="auto">
            <a:xfrm>
              <a:off x="4208"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280" name="Oval 1400"/>
            <p:cNvSpPr>
              <a:spLocks noChangeArrowheads="1"/>
            </p:cNvSpPr>
            <p:nvPr/>
          </p:nvSpPr>
          <p:spPr bwMode="auto">
            <a:xfrm>
              <a:off x="3831"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281" name="Line 1401"/>
            <p:cNvSpPr>
              <a:spLocks noChangeShapeType="1"/>
            </p:cNvSpPr>
            <p:nvPr/>
          </p:nvSpPr>
          <p:spPr bwMode="auto">
            <a:xfrm flipV="1">
              <a:off x="3959" y="396"/>
              <a:ext cx="32" cy="72"/>
            </a:xfrm>
            <a:prstGeom prst="line">
              <a:avLst/>
            </a:prstGeom>
            <a:noFill/>
            <a:ln w="9525">
              <a:solidFill>
                <a:srgbClr val="A50021"/>
              </a:solidFill>
              <a:round/>
              <a:headEnd/>
              <a:tailEnd/>
            </a:ln>
          </p:spPr>
          <p:txBody>
            <a:bodyPr/>
            <a:lstStyle/>
            <a:p>
              <a:endParaRPr lang="en-US" dirty="0"/>
            </a:p>
          </p:txBody>
        </p:sp>
        <p:sp>
          <p:nvSpPr>
            <p:cNvPr id="27282" name="Line 1402"/>
            <p:cNvSpPr>
              <a:spLocks noChangeShapeType="1"/>
            </p:cNvSpPr>
            <p:nvPr/>
          </p:nvSpPr>
          <p:spPr bwMode="auto">
            <a:xfrm>
              <a:off x="3991" y="576"/>
              <a:ext cx="32" cy="36"/>
            </a:xfrm>
            <a:prstGeom prst="line">
              <a:avLst/>
            </a:prstGeom>
            <a:noFill/>
            <a:ln w="9525">
              <a:solidFill>
                <a:srgbClr val="A50021"/>
              </a:solidFill>
              <a:round/>
              <a:headEnd/>
              <a:tailEnd/>
            </a:ln>
          </p:spPr>
          <p:txBody>
            <a:bodyPr/>
            <a:lstStyle/>
            <a:p>
              <a:endParaRPr lang="en-US" dirty="0"/>
            </a:p>
          </p:txBody>
        </p:sp>
        <p:sp>
          <p:nvSpPr>
            <p:cNvPr id="27283" name="Line 1403"/>
            <p:cNvSpPr>
              <a:spLocks noChangeShapeType="1"/>
            </p:cNvSpPr>
            <p:nvPr/>
          </p:nvSpPr>
          <p:spPr bwMode="auto">
            <a:xfrm flipH="1" flipV="1">
              <a:off x="3831" y="396"/>
              <a:ext cx="32" cy="72"/>
            </a:xfrm>
            <a:prstGeom prst="line">
              <a:avLst/>
            </a:prstGeom>
            <a:noFill/>
            <a:ln w="9525">
              <a:solidFill>
                <a:srgbClr val="A50021"/>
              </a:solidFill>
              <a:round/>
              <a:headEnd/>
              <a:tailEnd/>
            </a:ln>
          </p:spPr>
          <p:txBody>
            <a:bodyPr/>
            <a:lstStyle/>
            <a:p>
              <a:endParaRPr lang="en-US" dirty="0"/>
            </a:p>
          </p:txBody>
        </p:sp>
        <p:sp>
          <p:nvSpPr>
            <p:cNvPr id="27284" name="Line 1404"/>
            <p:cNvSpPr>
              <a:spLocks noChangeShapeType="1"/>
            </p:cNvSpPr>
            <p:nvPr/>
          </p:nvSpPr>
          <p:spPr bwMode="auto">
            <a:xfrm flipV="1">
              <a:off x="3799" y="468"/>
              <a:ext cx="64" cy="72"/>
            </a:xfrm>
            <a:prstGeom prst="line">
              <a:avLst/>
            </a:prstGeom>
            <a:noFill/>
            <a:ln w="9525">
              <a:solidFill>
                <a:srgbClr val="A50021"/>
              </a:solidFill>
              <a:round/>
              <a:headEnd/>
              <a:tailEnd/>
            </a:ln>
          </p:spPr>
          <p:txBody>
            <a:bodyPr/>
            <a:lstStyle/>
            <a:p>
              <a:endParaRPr lang="en-US" dirty="0"/>
            </a:p>
          </p:txBody>
        </p:sp>
        <p:sp>
          <p:nvSpPr>
            <p:cNvPr id="27285" name="Line 1405"/>
            <p:cNvSpPr>
              <a:spLocks noChangeShapeType="1"/>
            </p:cNvSpPr>
            <p:nvPr/>
          </p:nvSpPr>
          <p:spPr bwMode="auto">
            <a:xfrm flipH="1">
              <a:off x="3799" y="576"/>
              <a:ext cx="32" cy="36"/>
            </a:xfrm>
            <a:prstGeom prst="line">
              <a:avLst/>
            </a:prstGeom>
            <a:noFill/>
            <a:ln w="9525">
              <a:solidFill>
                <a:srgbClr val="A50021"/>
              </a:solidFill>
              <a:round/>
              <a:headEnd/>
              <a:tailEnd/>
            </a:ln>
          </p:spPr>
          <p:txBody>
            <a:bodyPr/>
            <a:lstStyle/>
            <a:p>
              <a:endParaRPr lang="en-US" dirty="0"/>
            </a:p>
          </p:txBody>
        </p:sp>
        <p:sp>
          <p:nvSpPr>
            <p:cNvPr id="27286" name="Oval 1406"/>
            <p:cNvSpPr>
              <a:spLocks noChangeArrowheads="1"/>
            </p:cNvSpPr>
            <p:nvPr/>
          </p:nvSpPr>
          <p:spPr bwMode="auto">
            <a:xfrm>
              <a:off x="3863"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287" name="Line 1407"/>
            <p:cNvSpPr>
              <a:spLocks noChangeShapeType="1"/>
            </p:cNvSpPr>
            <p:nvPr/>
          </p:nvSpPr>
          <p:spPr bwMode="auto">
            <a:xfrm flipH="1" flipV="1">
              <a:off x="3863" y="288"/>
              <a:ext cx="32" cy="72"/>
            </a:xfrm>
            <a:prstGeom prst="line">
              <a:avLst/>
            </a:prstGeom>
            <a:noFill/>
            <a:ln w="9525">
              <a:solidFill>
                <a:srgbClr val="A50021"/>
              </a:solidFill>
              <a:round/>
              <a:headEnd/>
              <a:tailEnd/>
            </a:ln>
          </p:spPr>
          <p:txBody>
            <a:bodyPr/>
            <a:lstStyle/>
            <a:p>
              <a:endParaRPr lang="en-US" dirty="0"/>
            </a:p>
          </p:txBody>
        </p:sp>
        <p:sp>
          <p:nvSpPr>
            <p:cNvPr id="27288" name="Line 1408"/>
            <p:cNvSpPr>
              <a:spLocks noChangeShapeType="1"/>
            </p:cNvSpPr>
            <p:nvPr/>
          </p:nvSpPr>
          <p:spPr bwMode="auto">
            <a:xfrm flipV="1">
              <a:off x="3927" y="288"/>
              <a:ext cx="32" cy="72"/>
            </a:xfrm>
            <a:prstGeom prst="line">
              <a:avLst/>
            </a:prstGeom>
            <a:noFill/>
            <a:ln w="9525">
              <a:solidFill>
                <a:srgbClr val="A50021"/>
              </a:solidFill>
              <a:round/>
              <a:headEnd/>
              <a:tailEnd/>
            </a:ln>
          </p:spPr>
          <p:txBody>
            <a:bodyPr/>
            <a:lstStyle/>
            <a:p>
              <a:endParaRPr lang="en-US" dirty="0"/>
            </a:p>
          </p:txBody>
        </p:sp>
        <p:sp>
          <p:nvSpPr>
            <p:cNvPr id="27289" name="Line 1409"/>
            <p:cNvSpPr>
              <a:spLocks noChangeShapeType="1"/>
            </p:cNvSpPr>
            <p:nvPr/>
          </p:nvSpPr>
          <p:spPr bwMode="auto">
            <a:xfrm flipH="1" flipV="1">
              <a:off x="3959" y="468"/>
              <a:ext cx="64" cy="72"/>
            </a:xfrm>
            <a:prstGeom prst="line">
              <a:avLst/>
            </a:prstGeom>
            <a:noFill/>
            <a:ln w="9525">
              <a:solidFill>
                <a:srgbClr val="A50021"/>
              </a:solidFill>
              <a:round/>
              <a:headEnd/>
              <a:tailEnd/>
            </a:ln>
          </p:spPr>
          <p:txBody>
            <a:bodyPr/>
            <a:lstStyle/>
            <a:p>
              <a:endParaRPr lang="en-US" dirty="0"/>
            </a:p>
          </p:txBody>
        </p:sp>
        <p:sp>
          <p:nvSpPr>
            <p:cNvPr id="27290" name="Oval 1410"/>
            <p:cNvSpPr>
              <a:spLocks noChangeArrowheads="1"/>
            </p:cNvSpPr>
            <p:nvPr/>
          </p:nvSpPr>
          <p:spPr bwMode="auto">
            <a:xfrm>
              <a:off x="3863"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291" name="Oval 1411"/>
            <p:cNvSpPr>
              <a:spLocks noChangeArrowheads="1"/>
            </p:cNvSpPr>
            <p:nvPr/>
          </p:nvSpPr>
          <p:spPr bwMode="auto">
            <a:xfrm>
              <a:off x="3927"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292" name="Oval 1412"/>
            <p:cNvSpPr>
              <a:spLocks noChangeArrowheads="1"/>
            </p:cNvSpPr>
            <p:nvPr/>
          </p:nvSpPr>
          <p:spPr bwMode="auto">
            <a:xfrm>
              <a:off x="5235"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293" name="Line 1413"/>
            <p:cNvSpPr>
              <a:spLocks noChangeShapeType="1"/>
            </p:cNvSpPr>
            <p:nvPr/>
          </p:nvSpPr>
          <p:spPr bwMode="auto">
            <a:xfrm flipV="1">
              <a:off x="5363" y="396"/>
              <a:ext cx="32" cy="72"/>
            </a:xfrm>
            <a:prstGeom prst="line">
              <a:avLst/>
            </a:prstGeom>
            <a:noFill/>
            <a:ln w="9525">
              <a:solidFill>
                <a:srgbClr val="A50021"/>
              </a:solidFill>
              <a:round/>
              <a:headEnd/>
              <a:tailEnd/>
            </a:ln>
          </p:spPr>
          <p:txBody>
            <a:bodyPr/>
            <a:lstStyle/>
            <a:p>
              <a:endParaRPr lang="en-US" dirty="0"/>
            </a:p>
          </p:txBody>
        </p:sp>
        <p:sp>
          <p:nvSpPr>
            <p:cNvPr id="27294" name="Line 1414"/>
            <p:cNvSpPr>
              <a:spLocks noChangeShapeType="1"/>
            </p:cNvSpPr>
            <p:nvPr/>
          </p:nvSpPr>
          <p:spPr bwMode="auto">
            <a:xfrm>
              <a:off x="5395" y="576"/>
              <a:ext cx="32" cy="36"/>
            </a:xfrm>
            <a:prstGeom prst="line">
              <a:avLst/>
            </a:prstGeom>
            <a:noFill/>
            <a:ln w="9525">
              <a:solidFill>
                <a:srgbClr val="A50021"/>
              </a:solidFill>
              <a:round/>
              <a:headEnd/>
              <a:tailEnd/>
            </a:ln>
          </p:spPr>
          <p:txBody>
            <a:bodyPr/>
            <a:lstStyle/>
            <a:p>
              <a:endParaRPr lang="en-US" dirty="0"/>
            </a:p>
          </p:txBody>
        </p:sp>
        <p:sp>
          <p:nvSpPr>
            <p:cNvPr id="27295" name="Line 1415"/>
            <p:cNvSpPr>
              <a:spLocks noChangeShapeType="1"/>
            </p:cNvSpPr>
            <p:nvPr/>
          </p:nvSpPr>
          <p:spPr bwMode="auto">
            <a:xfrm flipH="1" flipV="1">
              <a:off x="5235" y="396"/>
              <a:ext cx="32" cy="72"/>
            </a:xfrm>
            <a:prstGeom prst="line">
              <a:avLst/>
            </a:prstGeom>
            <a:noFill/>
            <a:ln w="9525">
              <a:solidFill>
                <a:srgbClr val="A50021"/>
              </a:solidFill>
              <a:round/>
              <a:headEnd/>
              <a:tailEnd/>
            </a:ln>
          </p:spPr>
          <p:txBody>
            <a:bodyPr/>
            <a:lstStyle/>
            <a:p>
              <a:endParaRPr lang="en-US" dirty="0"/>
            </a:p>
          </p:txBody>
        </p:sp>
        <p:sp>
          <p:nvSpPr>
            <p:cNvPr id="27296" name="Line 1416"/>
            <p:cNvSpPr>
              <a:spLocks noChangeShapeType="1"/>
            </p:cNvSpPr>
            <p:nvPr/>
          </p:nvSpPr>
          <p:spPr bwMode="auto">
            <a:xfrm flipV="1">
              <a:off x="5203" y="468"/>
              <a:ext cx="64" cy="72"/>
            </a:xfrm>
            <a:prstGeom prst="line">
              <a:avLst/>
            </a:prstGeom>
            <a:noFill/>
            <a:ln w="9525">
              <a:solidFill>
                <a:srgbClr val="A50021"/>
              </a:solidFill>
              <a:round/>
              <a:headEnd/>
              <a:tailEnd/>
            </a:ln>
          </p:spPr>
          <p:txBody>
            <a:bodyPr/>
            <a:lstStyle/>
            <a:p>
              <a:endParaRPr lang="en-US" dirty="0"/>
            </a:p>
          </p:txBody>
        </p:sp>
        <p:sp>
          <p:nvSpPr>
            <p:cNvPr id="27297" name="Line 1417"/>
            <p:cNvSpPr>
              <a:spLocks noChangeShapeType="1"/>
            </p:cNvSpPr>
            <p:nvPr/>
          </p:nvSpPr>
          <p:spPr bwMode="auto">
            <a:xfrm flipH="1">
              <a:off x="5203" y="576"/>
              <a:ext cx="32" cy="36"/>
            </a:xfrm>
            <a:prstGeom prst="line">
              <a:avLst/>
            </a:prstGeom>
            <a:noFill/>
            <a:ln w="9525">
              <a:solidFill>
                <a:srgbClr val="A50021"/>
              </a:solidFill>
              <a:round/>
              <a:headEnd/>
              <a:tailEnd/>
            </a:ln>
          </p:spPr>
          <p:txBody>
            <a:bodyPr/>
            <a:lstStyle/>
            <a:p>
              <a:endParaRPr lang="en-US" dirty="0"/>
            </a:p>
          </p:txBody>
        </p:sp>
        <p:sp>
          <p:nvSpPr>
            <p:cNvPr id="27298" name="Oval 1418"/>
            <p:cNvSpPr>
              <a:spLocks noChangeArrowheads="1"/>
            </p:cNvSpPr>
            <p:nvPr/>
          </p:nvSpPr>
          <p:spPr bwMode="auto">
            <a:xfrm>
              <a:off x="5267"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299" name="Line 1419"/>
            <p:cNvSpPr>
              <a:spLocks noChangeShapeType="1"/>
            </p:cNvSpPr>
            <p:nvPr/>
          </p:nvSpPr>
          <p:spPr bwMode="auto">
            <a:xfrm flipH="1" flipV="1">
              <a:off x="5267" y="288"/>
              <a:ext cx="32" cy="72"/>
            </a:xfrm>
            <a:prstGeom prst="line">
              <a:avLst/>
            </a:prstGeom>
            <a:noFill/>
            <a:ln w="9525">
              <a:solidFill>
                <a:srgbClr val="A50021"/>
              </a:solidFill>
              <a:round/>
              <a:headEnd/>
              <a:tailEnd/>
            </a:ln>
          </p:spPr>
          <p:txBody>
            <a:bodyPr/>
            <a:lstStyle/>
            <a:p>
              <a:endParaRPr lang="en-US" dirty="0"/>
            </a:p>
          </p:txBody>
        </p:sp>
        <p:sp>
          <p:nvSpPr>
            <p:cNvPr id="27300" name="Line 1420"/>
            <p:cNvSpPr>
              <a:spLocks noChangeShapeType="1"/>
            </p:cNvSpPr>
            <p:nvPr/>
          </p:nvSpPr>
          <p:spPr bwMode="auto">
            <a:xfrm flipV="1">
              <a:off x="5331" y="288"/>
              <a:ext cx="32" cy="72"/>
            </a:xfrm>
            <a:prstGeom prst="line">
              <a:avLst/>
            </a:prstGeom>
            <a:noFill/>
            <a:ln w="9525">
              <a:solidFill>
                <a:srgbClr val="A50021"/>
              </a:solidFill>
              <a:round/>
              <a:headEnd/>
              <a:tailEnd/>
            </a:ln>
          </p:spPr>
          <p:txBody>
            <a:bodyPr/>
            <a:lstStyle/>
            <a:p>
              <a:endParaRPr lang="en-US" dirty="0"/>
            </a:p>
          </p:txBody>
        </p:sp>
        <p:sp>
          <p:nvSpPr>
            <p:cNvPr id="27301" name="Line 1421"/>
            <p:cNvSpPr>
              <a:spLocks noChangeShapeType="1"/>
            </p:cNvSpPr>
            <p:nvPr/>
          </p:nvSpPr>
          <p:spPr bwMode="auto">
            <a:xfrm flipH="1" flipV="1">
              <a:off x="5363" y="468"/>
              <a:ext cx="64" cy="72"/>
            </a:xfrm>
            <a:prstGeom prst="line">
              <a:avLst/>
            </a:prstGeom>
            <a:noFill/>
            <a:ln w="9525">
              <a:solidFill>
                <a:srgbClr val="A50021"/>
              </a:solidFill>
              <a:round/>
              <a:headEnd/>
              <a:tailEnd/>
            </a:ln>
          </p:spPr>
          <p:txBody>
            <a:bodyPr/>
            <a:lstStyle/>
            <a:p>
              <a:endParaRPr lang="en-US" dirty="0"/>
            </a:p>
          </p:txBody>
        </p:sp>
        <p:sp>
          <p:nvSpPr>
            <p:cNvPr id="27302" name="Oval 1422"/>
            <p:cNvSpPr>
              <a:spLocks noChangeArrowheads="1"/>
            </p:cNvSpPr>
            <p:nvPr/>
          </p:nvSpPr>
          <p:spPr bwMode="auto">
            <a:xfrm>
              <a:off x="5267"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303" name="Oval 1423"/>
            <p:cNvSpPr>
              <a:spLocks noChangeArrowheads="1"/>
            </p:cNvSpPr>
            <p:nvPr/>
          </p:nvSpPr>
          <p:spPr bwMode="auto">
            <a:xfrm>
              <a:off x="5331"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304" name="Oval 1424"/>
            <p:cNvSpPr>
              <a:spLocks noChangeArrowheads="1"/>
            </p:cNvSpPr>
            <p:nvPr/>
          </p:nvSpPr>
          <p:spPr bwMode="auto">
            <a:xfrm>
              <a:off x="4954"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305" name="Line 1425"/>
            <p:cNvSpPr>
              <a:spLocks noChangeShapeType="1"/>
            </p:cNvSpPr>
            <p:nvPr/>
          </p:nvSpPr>
          <p:spPr bwMode="auto">
            <a:xfrm flipV="1">
              <a:off x="5082" y="396"/>
              <a:ext cx="32" cy="72"/>
            </a:xfrm>
            <a:prstGeom prst="line">
              <a:avLst/>
            </a:prstGeom>
            <a:noFill/>
            <a:ln w="9525">
              <a:solidFill>
                <a:srgbClr val="A50021"/>
              </a:solidFill>
              <a:round/>
              <a:headEnd/>
              <a:tailEnd/>
            </a:ln>
          </p:spPr>
          <p:txBody>
            <a:bodyPr/>
            <a:lstStyle/>
            <a:p>
              <a:endParaRPr lang="en-US" dirty="0"/>
            </a:p>
          </p:txBody>
        </p:sp>
        <p:sp>
          <p:nvSpPr>
            <p:cNvPr id="27306" name="Line 1426"/>
            <p:cNvSpPr>
              <a:spLocks noChangeShapeType="1"/>
            </p:cNvSpPr>
            <p:nvPr/>
          </p:nvSpPr>
          <p:spPr bwMode="auto">
            <a:xfrm>
              <a:off x="5114" y="576"/>
              <a:ext cx="32" cy="36"/>
            </a:xfrm>
            <a:prstGeom prst="line">
              <a:avLst/>
            </a:prstGeom>
            <a:noFill/>
            <a:ln w="9525">
              <a:solidFill>
                <a:srgbClr val="A50021"/>
              </a:solidFill>
              <a:round/>
              <a:headEnd/>
              <a:tailEnd/>
            </a:ln>
          </p:spPr>
          <p:txBody>
            <a:bodyPr/>
            <a:lstStyle/>
            <a:p>
              <a:endParaRPr lang="en-US" dirty="0"/>
            </a:p>
          </p:txBody>
        </p:sp>
        <p:sp>
          <p:nvSpPr>
            <p:cNvPr id="27307" name="Line 1427"/>
            <p:cNvSpPr>
              <a:spLocks noChangeShapeType="1"/>
            </p:cNvSpPr>
            <p:nvPr/>
          </p:nvSpPr>
          <p:spPr bwMode="auto">
            <a:xfrm flipH="1" flipV="1">
              <a:off x="4954" y="396"/>
              <a:ext cx="32" cy="72"/>
            </a:xfrm>
            <a:prstGeom prst="line">
              <a:avLst/>
            </a:prstGeom>
            <a:noFill/>
            <a:ln w="9525">
              <a:solidFill>
                <a:srgbClr val="A50021"/>
              </a:solidFill>
              <a:round/>
              <a:headEnd/>
              <a:tailEnd/>
            </a:ln>
          </p:spPr>
          <p:txBody>
            <a:bodyPr/>
            <a:lstStyle/>
            <a:p>
              <a:endParaRPr lang="en-US" dirty="0"/>
            </a:p>
          </p:txBody>
        </p:sp>
        <p:sp>
          <p:nvSpPr>
            <p:cNvPr id="27308" name="Line 1428"/>
            <p:cNvSpPr>
              <a:spLocks noChangeShapeType="1"/>
            </p:cNvSpPr>
            <p:nvPr/>
          </p:nvSpPr>
          <p:spPr bwMode="auto">
            <a:xfrm flipV="1">
              <a:off x="4922" y="468"/>
              <a:ext cx="64" cy="72"/>
            </a:xfrm>
            <a:prstGeom prst="line">
              <a:avLst/>
            </a:prstGeom>
            <a:noFill/>
            <a:ln w="9525">
              <a:solidFill>
                <a:srgbClr val="A50021"/>
              </a:solidFill>
              <a:round/>
              <a:headEnd/>
              <a:tailEnd/>
            </a:ln>
          </p:spPr>
          <p:txBody>
            <a:bodyPr/>
            <a:lstStyle/>
            <a:p>
              <a:endParaRPr lang="en-US" dirty="0"/>
            </a:p>
          </p:txBody>
        </p:sp>
        <p:sp>
          <p:nvSpPr>
            <p:cNvPr id="27309" name="Line 1429"/>
            <p:cNvSpPr>
              <a:spLocks noChangeShapeType="1"/>
            </p:cNvSpPr>
            <p:nvPr/>
          </p:nvSpPr>
          <p:spPr bwMode="auto">
            <a:xfrm flipH="1">
              <a:off x="4922" y="576"/>
              <a:ext cx="32" cy="36"/>
            </a:xfrm>
            <a:prstGeom prst="line">
              <a:avLst/>
            </a:prstGeom>
            <a:noFill/>
            <a:ln w="9525">
              <a:solidFill>
                <a:srgbClr val="A50021"/>
              </a:solidFill>
              <a:round/>
              <a:headEnd/>
              <a:tailEnd/>
            </a:ln>
          </p:spPr>
          <p:txBody>
            <a:bodyPr/>
            <a:lstStyle/>
            <a:p>
              <a:endParaRPr lang="en-US" dirty="0"/>
            </a:p>
          </p:txBody>
        </p:sp>
        <p:sp>
          <p:nvSpPr>
            <p:cNvPr id="27310" name="Oval 1430"/>
            <p:cNvSpPr>
              <a:spLocks noChangeArrowheads="1"/>
            </p:cNvSpPr>
            <p:nvPr/>
          </p:nvSpPr>
          <p:spPr bwMode="auto">
            <a:xfrm>
              <a:off x="4986"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311" name="Line 1431"/>
            <p:cNvSpPr>
              <a:spLocks noChangeShapeType="1"/>
            </p:cNvSpPr>
            <p:nvPr/>
          </p:nvSpPr>
          <p:spPr bwMode="auto">
            <a:xfrm flipH="1" flipV="1">
              <a:off x="4986" y="288"/>
              <a:ext cx="32" cy="72"/>
            </a:xfrm>
            <a:prstGeom prst="line">
              <a:avLst/>
            </a:prstGeom>
            <a:noFill/>
            <a:ln w="9525">
              <a:solidFill>
                <a:srgbClr val="A50021"/>
              </a:solidFill>
              <a:round/>
              <a:headEnd/>
              <a:tailEnd/>
            </a:ln>
          </p:spPr>
          <p:txBody>
            <a:bodyPr/>
            <a:lstStyle/>
            <a:p>
              <a:endParaRPr lang="en-US" dirty="0"/>
            </a:p>
          </p:txBody>
        </p:sp>
        <p:sp>
          <p:nvSpPr>
            <p:cNvPr id="27312" name="Line 1432"/>
            <p:cNvSpPr>
              <a:spLocks noChangeShapeType="1"/>
            </p:cNvSpPr>
            <p:nvPr/>
          </p:nvSpPr>
          <p:spPr bwMode="auto">
            <a:xfrm flipV="1">
              <a:off x="5050" y="288"/>
              <a:ext cx="32" cy="72"/>
            </a:xfrm>
            <a:prstGeom prst="line">
              <a:avLst/>
            </a:prstGeom>
            <a:noFill/>
            <a:ln w="9525">
              <a:solidFill>
                <a:srgbClr val="A50021"/>
              </a:solidFill>
              <a:round/>
              <a:headEnd/>
              <a:tailEnd/>
            </a:ln>
          </p:spPr>
          <p:txBody>
            <a:bodyPr/>
            <a:lstStyle/>
            <a:p>
              <a:endParaRPr lang="en-US" dirty="0"/>
            </a:p>
          </p:txBody>
        </p:sp>
        <p:sp>
          <p:nvSpPr>
            <p:cNvPr id="27313" name="Line 1433"/>
            <p:cNvSpPr>
              <a:spLocks noChangeShapeType="1"/>
            </p:cNvSpPr>
            <p:nvPr/>
          </p:nvSpPr>
          <p:spPr bwMode="auto">
            <a:xfrm flipH="1" flipV="1">
              <a:off x="5082" y="468"/>
              <a:ext cx="64" cy="72"/>
            </a:xfrm>
            <a:prstGeom prst="line">
              <a:avLst/>
            </a:prstGeom>
            <a:noFill/>
            <a:ln w="9525">
              <a:solidFill>
                <a:srgbClr val="A50021"/>
              </a:solidFill>
              <a:round/>
              <a:headEnd/>
              <a:tailEnd/>
            </a:ln>
          </p:spPr>
          <p:txBody>
            <a:bodyPr/>
            <a:lstStyle/>
            <a:p>
              <a:endParaRPr lang="en-US" dirty="0"/>
            </a:p>
          </p:txBody>
        </p:sp>
        <p:sp>
          <p:nvSpPr>
            <p:cNvPr id="27314" name="Oval 1434"/>
            <p:cNvSpPr>
              <a:spLocks noChangeArrowheads="1"/>
            </p:cNvSpPr>
            <p:nvPr/>
          </p:nvSpPr>
          <p:spPr bwMode="auto">
            <a:xfrm>
              <a:off x="4986"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315" name="Oval 1435"/>
            <p:cNvSpPr>
              <a:spLocks noChangeArrowheads="1"/>
            </p:cNvSpPr>
            <p:nvPr/>
          </p:nvSpPr>
          <p:spPr bwMode="auto">
            <a:xfrm>
              <a:off x="5050"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316" name="Oval 1436"/>
            <p:cNvSpPr>
              <a:spLocks noChangeArrowheads="1"/>
            </p:cNvSpPr>
            <p:nvPr/>
          </p:nvSpPr>
          <p:spPr bwMode="auto">
            <a:xfrm>
              <a:off x="4673"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317" name="Line 1437"/>
            <p:cNvSpPr>
              <a:spLocks noChangeShapeType="1"/>
            </p:cNvSpPr>
            <p:nvPr/>
          </p:nvSpPr>
          <p:spPr bwMode="auto">
            <a:xfrm flipV="1">
              <a:off x="4801" y="396"/>
              <a:ext cx="32" cy="72"/>
            </a:xfrm>
            <a:prstGeom prst="line">
              <a:avLst/>
            </a:prstGeom>
            <a:noFill/>
            <a:ln w="9525">
              <a:solidFill>
                <a:srgbClr val="A50021"/>
              </a:solidFill>
              <a:round/>
              <a:headEnd/>
              <a:tailEnd/>
            </a:ln>
          </p:spPr>
          <p:txBody>
            <a:bodyPr/>
            <a:lstStyle/>
            <a:p>
              <a:endParaRPr lang="en-US" dirty="0"/>
            </a:p>
          </p:txBody>
        </p:sp>
        <p:sp>
          <p:nvSpPr>
            <p:cNvPr id="27318" name="Line 1438"/>
            <p:cNvSpPr>
              <a:spLocks noChangeShapeType="1"/>
            </p:cNvSpPr>
            <p:nvPr/>
          </p:nvSpPr>
          <p:spPr bwMode="auto">
            <a:xfrm>
              <a:off x="4833" y="576"/>
              <a:ext cx="32" cy="36"/>
            </a:xfrm>
            <a:prstGeom prst="line">
              <a:avLst/>
            </a:prstGeom>
            <a:noFill/>
            <a:ln w="9525">
              <a:solidFill>
                <a:srgbClr val="A50021"/>
              </a:solidFill>
              <a:round/>
              <a:headEnd/>
              <a:tailEnd/>
            </a:ln>
          </p:spPr>
          <p:txBody>
            <a:bodyPr/>
            <a:lstStyle/>
            <a:p>
              <a:endParaRPr lang="en-US" dirty="0"/>
            </a:p>
          </p:txBody>
        </p:sp>
        <p:sp>
          <p:nvSpPr>
            <p:cNvPr id="27319" name="Line 1439"/>
            <p:cNvSpPr>
              <a:spLocks noChangeShapeType="1"/>
            </p:cNvSpPr>
            <p:nvPr/>
          </p:nvSpPr>
          <p:spPr bwMode="auto">
            <a:xfrm flipH="1" flipV="1">
              <a:off x="4673" y="396"/>
              <a:ext cx="32" cy="72"/>
            </a:xfrm>
            <a:prstGeom prst="line">
              <a:avLst/>
            </a:prstGeom>
            <a:noFill/>
            <a:ln w="9525">
              <a:solidFill>
                <a:srgbClr val="A50021"/>
              </a:solidFill>
              <a:round/>
              <a:headEnd/>
              <a:tailEnd/>
            </a:ln>
          </p:spPr>
          <p:txBody>
            <a:bodyPr/>
            <a:lstStyle/>
            <a:p>
              <a:endParaRPr lang="en-US" dirty="0"/>
            </a:p>
          </p:txBody>
        </p:sp>
        <p:sp>
          <p:nvSpPr>
            <p:cNvPr id="27320" name="Line 1440"/>
            <p:cNvSpPr>
              <a:spLocks noChangeShapeType="1"/>
            </p:cNvSpPr>
            <p:nvPr/>
          </p:nvSpPr>
          <p:spPr bwMode="auto">
            <a:xfrm flipV="1">
              <a:off x="4641" y="468"/>
              <a:ext cx="64" cy="72"/>
            </a:xfrm>
            <a:prstGeom prst="line">
              <a:avLst/>
            </a:prstGeom>
            <a:noFill/>
            <a:ln w="9525">
              <a:solidFill>
                <a:srgbClr val="A50021"/>
              </a:solidFill>
              <a:round/>
              <a:headEnd/>
              <a:tailEnd/>
            </a:ln>
          </p:spPr>
          <p:txBody>
            <a:bodyPr/>
            <a:lstStyle/>
            <a:p>
              <a:endParaRPr lang="en-US" dirty="0"/>
            </a:p>
          </p:txBody>
        </p:sp>
        <p:sp>
          <p:nvSpPr>
            <p:cNvPr id="27321" name="Line 1441"/>
            <p:cNvSpPr>
              <a:spLocks noChangeShapeType="1"/>
            </p:cNvSpPr>
            <p:nvPr/>
          </p:nvSpPr>
          <p:spPr bwMode="auto">
            <a:xfrm flipH="1">
              <a:off x="4641" y="576"/>
              <a:ext cx="32" cy="36"/>
            </a:xfrm>
            <a:prstGeom prst="line">
              <a:avLst/>
            </a:prstGeom>
            <a:noFill/>
            <a:ln w="9525">
              <a:solidFill>
                <a:srgbClr val="A50021"/>
              </a:solidFill>
              <a:round/>
              <a:headEnd/>
              <a:tailEnd/>
            </a:ln>
          </p:spPr>
          <p:txBody>
            <a:bodyPr/>
            <a:lstStyle/>
            <a:p>
              <a:endParaRPr lang="en-US" dirty="0"/>
            </a:p>
          </p:txBody>
        </p:sp>
        <p:sp>
          <p:nvSpPr>
            <p:cNvPr id="27322" name="Oval 1442"/>
            <p:cNvSpPr>
              <a:spLocks noChangeArrowheads="1"/>
            </p:cNvSpPr>
            <p:nvPr/>
          </p:nvSpPr>
          <p:spPr bwMode="auto">
            <a:xfrm>
              <a:off x="4705"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323" name="Line 1443"/>
            <p:cNvSpPr>
              <a:spLocks noChangeShapeType="1"/>
            </p:cNvSpPr>
            <p:nvPr/>
          </p:nvSpPr>
          <p:spPr bwMode="auto">
            <a:xfrm flipH="1" flipV="1">
              <a:off x="4705" y="288"/>
              <a:ext cx="32" cy="72"/>
            </a:xfrm>
            <a:prstGeom prst="line">
              <a:avLst/>
            </a:prstGeom>
            <a:noFill/>
            <a:ln w="9525">
              <a:solidFill>
                <a:srgbClr val="A50021"/>
              </a:solidFill>
              <a:round/>
              <a:headEnd/>
              <a:tailEnd/>
            </a:ln>
          </p:spPr>
          <p:txBody>
            <a:bodyPr/>
            <a:lstStyle/>
            <a:p>
              <a:endParaRPr lang="en-US" dirty="0"/>
            </a:p>
          </p:txBody>
        </p:sp>
        <p:sp>
          <p:nvSpPr>
            <p:cNvPr id="27324" name="Line 1444"/>
            <p:cNvSpPr>
              <a:spLocks noChangeShapeType="1"/>
            </p:cNvSpPr>
            <p:nvPr/>
          </p:nvSpPr>
          <p:spPr bwMode="auto">
            <a:xfrm flipV="1">
              <a:off x="4769" y="288"/>
              <a:ext cx="32" cy="72"/>
            </a:xfrm>
            <a:prstGeom prst="line">
              <a:avLst/>
            </a:prstGeom>
            <a:noFill/>
            <a:ln w="9525">
              <a:solidFill>
                <a:srgbClr val="A50021"/>
              </a:solidFill>
              <a:round/>
              <a:headEnd/>
              <a:tailEnd/>
            </a:ln>
          </p:spPr>
          <p:txBody>
            <a:bodyPr/>
            <a:lstStyle/>
            <a:p>
              <a:endParaRPr lang="en-US" dirty="0"/>
            </a:p>
          </p:txBody>
        </p:sp>
        <p:sp>
          <p:nvSpPr>
            <p:cNvPr id="27325" name="Line 1445"/>
            <p:cNvSpPr>
              <a:spLocks noChangeShapeType="1"/>
            </p:cNvSpPr>
            <p:nvPr/>
          </p:nvSpPr>
          <p:spPr bwMode="auto">
            <a:xfrm flipH="1" flipV="1">
              <a:off x="4801" y="468"/>
              <a:ext cx="64" cy="72"/>
            </a:xfrm>
            <a:prstGeom prst="line">
              <a:avLst/>
            </a:prstGeom>
            <a:noFill/>
            <a:ln w="9525">
              <a:solidFill>
                <a:srgbClr val="A50021"/>
              </a:solidFill>
              <a:round/>
              <a:headEnd/>
              <a:tailEnd/>
            </a:ln>
          </p:spPr>
          <p:txBody>
            <a:bodyPr/>
            <a:lstStyle/>
            <a:p>
              <a:endParaRPr lang="en-US" dirty="0"/>
            </a:p>
          </p:txBody>
        </p:sp>
        <p:sp>
          <p:nvSpPr>
            <p:cNvPr id="27326" name="Oval 1446"/>
            <p:cNvSpPr>
              <a:spLocks noChangeArrowheads="1"/>
            </p:cNvSpPr>
            <p:nvPr/>
          </p:nvSpPr>
          <p:spPr bwMode="auto">
            <a:xfrm>
              <a:off x="4705"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327" name="Oval 1447"/>
            <p:cNvSpPr>
              <a:spLocks noChangeArrowheads="1"/>
            </p:cNvSpPr>
            <p:nvPr/>
          </p:nvSpPr>
          <p:spPr bwMode="auto">
            <a:xfrm>
              <a:off x="4769"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328" name="Oval 1448"/>
            <p:cNvSpPr>
              <a:spLocks noChangeArrowheads="1"/>
            </p:cNvSpPr>
            <p:nvPr/>
          </p:nvSpPr>
          <p:spPr bwMode="auto">
            <a:xfrm>
              <a:off x="4392"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329" name="Line 1449"/>
            <p:cNvSpPr>
              <a:spLocks noChangeShapeType="1"/>
            </p:cNvSpPr>
            <p:nvPr/>
          </p:nvSpPr>
          <p:spPr bwMode="auto">
            <a:xfrm flipV="1">
              <a:off x="4520" y="396"/>
              <a:ext cx="32" cy="72"/>
            </a:xfrm>
            <a:prstGeom prst="line">
              <a:avLst/>
            </a:prstGeom>
            <a:noFill/>
            <a:ln w="9525">
              <a:solidFill>
                <a:srgbClr val="A50021"/>
              </a:solidFill>
              <a:round/>
              <a:headEnd/>
              <a:tailEnd/>
            </a:ln>
          </p:spPr>
          <p:txBody>
            <a:bodyPr/>
            <a:lstStyle/>
            <a:p>
              <a:endParaRPr lang="en-US" dirty="0"/>
            </a:p>
          </p:txBody>
        </p:sp>
        <p:sp>
          <p:nvSpPr>
            <p:cNvPr id="27330" name="Line 1450"/>
            <p:cNvSpPr>
              <a:spLocks noChangeShapeType="1"/>
            </p:cNvSpPr>
            <p:nvPr/>
          </p:nvSpPr>
          <p:spPr bwMode="auto">
            <a:xfrm>
              <a:off x="4552" y="576"/>
              <a:ext cx="32" cy="36"/>
            </a:xfrm>
            <a:prstGeom prst="line">
              <a:avLst/>
            </a:prstGeom>
            <a:noFill/>
            <a:ln w="9525">
              <a:solidFill>
                <a:srgbClr val="A50021"/>
              </a:solidFill>
              <a:round/>
              <a:headEnd/>
              <a:tailEnd/>
            </a:ln>
          </p:spPr>
          <p:txBody>
            <a:bodyPr/>
            <a:lstStyle/>
            <a:p>
              <a:endParaRPr lang="en-US" dirty="0"/>
            </a:p>
          </p:txBody>
        </p:sp>
        <p:sp>
          <p:nvSpPr>
            <p:cNvPr id="27331" name="Line 1451"/>
            <p:cNvSpPr>
              <a:spLocks noChangeShapeType="1"/>
            </p:cNvSpPr>
            <p:nvPr/>
          </p:nvSpPr>
          <p:spPr bwMode="auto">
            <a:xfrm flipH="1" flipV="1">
              <a:off x="4392" y="396"/>
              <a:ext cx="32" cy="72"/>
            </a:xfrm>
            <a:prstGeom prst="line">
              <a:avLst/>
            </a:prstGeom>
            <a:noFill/>
            <a:ln w="9525">
              <a:solidFill>
                <a:srgbClr val="A50021"/>
              </a:solidFill>
              <a:round/>
              <a:headEnd/>
              <a:tailEnd/>
            </a:ln>
          </p:spPr>
          <p:txBody>
            <a:bodyPr/>
            <a:lstStyle/>
            <a:p>
              <a:endParaRPr lang="en-US" dirty="0"/>
            </a:p>
          </p:txBody>
        </p:sp>
        <p:sp>
          <p:nvSpPr>
            <p:cNvPr id="27332" name="Line 1452"/>
            <p:cNvSpPr>
              <a:spLocks noChangeShapeType="1"/>
            </p:cNvSpPr>
            <p:nvPr/>
          </p:nvSpPr>
          <p:spPr bwMode="auto">
            <a:xfrm flipV="1">
              <a:off x="4360" y="468"/>
              <a:ext cx="64" cy="72"/>
            </a:xfrm>
            <a:prstGeom prst="line">
              <a:avLst/>
            </a:prstGeom>
            <a:noFill/>
            <a:ln w="9525">
              <a:solidFill>
                <a:srgbClr val="A50021"/>
              </a:solidFill>
              <a:round/>
              <a:headEnd/>
              <a:tailEnd/>
            </a:ln>
          </p:spPr>
          <p:txBody>
            <a:bodyPr/>
            <a:lstStyle/>
            <a:p>
              <a:endParaRPr lang="en-US" dirty="0"/>
            </a:p>
          </p:txBody>
        </p:sp>
        <p:sp>
          <p:nvSpPr>
            <p:cNvPr id="27333" name="Line 1453"/>
            <p:cNvSpPr>
              <a:spLocks noChangeShapeType="1"/>
            </p:cNvSpPr>
            <p:nvPr/>
          </p:nvSpPr>
          <p:spPr bwMode="auto">
            <a:xfrm flipH="1">
              <a:off x="4360" y="576"/>
              <a:ext cx="32" cy="36"/>
            </a:xfrm>
            <a:prstGeom prst="line">
              <a:avLst/>
            </a:prstGeom>
            <a:noFill/>
            <a:ln w="9525">
              <a:solidFill>
                <a:srgbClr val="A50021"/>
              </a:solidFill>
              <a:round/>
              <a:headEnd/>
              <a:tailEnd/>
            </a:ln>
          </p:spPr>
          <p:txBody>
            <a:bodyPr/>
            <a:lstStyle/>
            <a:p>
              <a:endParaRPr lang="en-US" dirty="0"/>
            </a:p>
          </p:txBody>
        </p:sp>
        <p:sp>
          <p:nvSpPr>
            <p:cNvPr id="27334" name="Oval 1454"/>
            <p:cNvSpPr>
              <a:spLocks noChangeArrowheads="1"/>
            </p:cNvSpPr>
            <p:nvPr/>
          </p:nvSpPr>
          <p:spPr bwMode="auto">
            <a:xfrm>
              <a:off x="4424"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7335" name="Line 1455"/>
            <p:cNvSpPr>
              <a:spLocks noChangeShapeType="1"/>
            </p:cNvSpPr>
            <p:nvPr/>
          </p:nvSpPr>
          <p:spPr bwMode="auto">
            <a:xfrm flipH="1" flipV="1">
              <a:off x="4424" y="288"/>
              <a:ext cx="32" cy="72"/>
            </a:xfrm>
            <a:prstGeom prst="line">
              <a:avLst/>
            </a:prstGeom>
            <a:noFill/>
            <a:ln w="9525">
              <a:solidFill>
                <a:srgbClr val="A50021"/>
              </a:solidFill>
              <a:round/>
              <a:headEnd/>
              <a:tailEnd/>
            </a:ln>
          </p:spPr>
          <p:txBody>
            <a:bodyPr/>
            <a:lstStyle/>
            <a:p>
              <a:endParaRPr lang="en-US" dirty="0"/>
            </a:p>
          </p:txBody>
        </p:sp>
        <p:sp>
          <p:nvSpPr>
            <p:cNvPr id="27336" name="Line 1456"/>
            <p:cNvSpPr>
              <a:spLocks noChangeShapeType="1"/>
            </p:cNvSpPr>
            <p:nvPr/>
          </p:nvSpPr>
          <p:spPr bwMode="auto">
            <a:xfrm flipV="1">
              <a:off x="4488" y="288"/>
              <a:ext cx="32" cy="72"/>
            </a:xfrm>
            <a:prstGeom prst="line">
              <a:avLst/>
            </a:prstGeom>
            <a:noFill/>
            <a:ln w="9525">
              <a:solidFill>
                <a:srgbClr val="A50021"/>
              </a:solidFill>
              <a:round/>
              <a:headEnd/>
              <a:tailEnd/>
            </a:ln>
          </p:spPr>
          <p:txBody>
            <a:bodyPr/>
            <a:lstStyle/>
            <a:p>
              <a:endParaRPr lang="en-US" dirty="0"/>
            </a:p>
          </p:txBody>
        </p:sp>
        <p:sp>
          <p:nvSpPr>
            <p:cNvPr id="27337" name="Line 1457"/>
            <p:cNvSpPr>
              <a:spLocks noChangeShapeType="1"/>
            </p:cNvSpPr>
            <p:nvPr/>
          </p:nvSpPr>
          <p:spPr bwMode="auto">
            <a:xfrm flipH="1" flipV="1">
              <a:off x="4520" y="468"/>
              <a:ext cx="64" cy="72"/>
            </a:xfrm>
            <a:prstGeom prst="line">
              <a:avLst/>
            </a:prstGeom>
            <a:noFill/>
            <a:ln w="9525">
              <a:solidFill>
                <a:srgbClr val="A50021"/>
              </a:solidFill>
              <a:round/>
              <a:headEnd/>
              <a:tailEnd/>
            </a:ln>
          </p:spPr>
          <p:txBody>
            <a:bodyPr/>
            <a:lstStyle/>
            <a:p>
              <a:endParaRPr lang="en-US" dirty="0"/>
            </a:p>
          </p:txBody>
        </p:sp>
        <p:sp>
          <p:nvSpPr>
            <p:cNvPr id="27338" name="Oval 1458"/>
            <p:cNvSpPr>
              <a:spLocks noChangeArrowheads="1"/>
            </p:cNvSpPr>
            <p:nvPr/>
          </p:nvSpPr>
          <p:spPr bwMode="auto">
            <a:xfrm>
              <a:off x="4424"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7339" name="Oval 1459"/>
            <p:cNvSpPr>
              <a:spLocks noChangeArrowheads="1"/>
            </p:cNvSpPr>
            <p:nvPr/>
          </p:nvSpPr>
          <p:spPr bwMode="auto">
            <a:xfrm>
              <a:off x="4488"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grpSp>
      <p:grpSp>
        <p:nvGrpSpPr>
          <p:cNvPr id="25605" name="Group 1677"/>
          <p:cNvGrpSpPr>
            <a:grpSpLocks/>
          </p:cNvGrpSpPr>
          <p:nvPr/>
        </p:nvGrpSpPr>
        <p:grpSpPr bwMode="auto">
          <a:xfrm>
            <a:off x="1602206" y="4002648"/>
            <a:ext cx="5948363" cy="571500"/>
            <a:chOff x="431" y="288"/>
            <a:chExt cx="4996" cy="360"/>
          </a:xfrm>
        </p:grpSpPr>
        <p:sp>
          <p:nvSpPr>
            <p:cNvPr id="26692" name="Oval 1678"/>
            <p:cNvSpPr>
              <a:spLocks noChangeArrowheads="1"/>
            </p:cNvSpPr>
            <p:nvPr/>
          </p:nvSpPr>
          <p:spPr bwMode="auto">
            <a:xfrm>
              <a:off x="743"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693" name="Line 1679"/>
            <p:cNvSpPr>
              <a:spLocks noChangeShapeType="1"/>
            </p:cNvSpPr>
            <p:nvPr/>
          </p:nvSpPr>
          <p:spPr bwMode="auto">
            <a:xfrm flipV="1">
              <a:off x="871" y="396"/>
              <a:ext cx="32" cy="72"/>
            </a:xfrm>
            <a:prstGeom prst="line">
              <a:avLst/>
            </a:prstGeom>
            <a:noFill/>
            <a:ln w="9525">
              <a:solidFill>
                <a:srgbClr val="A50021"/>
              </a:solidFill>
              <a:round/>
              <a:headEnd/>
              <a:tailEnd/>
            </a:ln>
          </p:spPr>
          <p:txBody>
            <a:bodyPr/>
            <a:lstStyle/>
            <a:p>
              <a:endParaRPr lang="en-US" dirty="0"/>
            </a:p>
          </p:txBody>
        </p:sp>
        <p:sp>
          <p:nvSpPr>
            <p:cNvPr id="26694" name="Line 1680"/>
            <p:cNvSpPr>
              <a:spLocks noChangeShapeType="1"/>
            </p:cNvSpPr>
            <p:nvPr/>
          </p:nvSpPr>
          <p:spPr bwMode="auto">
            <a:xfrm>
              <a:off x="903" y="576"/>
              <a:ext cx="32" cy="36"/>
            </a:xfrm>
            <a:prstGeom prst="line">
              <a:avLst/>
            </a:prstGeom>
            <a:noFill/>
            <a:ln w="9525">
              <a:solidFill>
                <a:srgbClr val="A50021"/>
              </a:solidFill>
              <a:round/>
              <a:headEnd/>
              <a:tailEnd/>
            </a:ln>
          </p:spPr>
          <p:txBody>
            <a:bodyPr/>
            <a:lstStyle/>
            <a:p>
              <a:endParaRPr lang="en-US" dirty="0"/>
            </a:p>
          </p:txBody>
        </p:sp>
        <p:sp>
          <p:nvSpPr>
            <p:cNvPr id="26695" name="Line 1681"/>
            <p:cNvSpPr>
              <a:spLocks noChangeShapeType="1"/>
            </p:cNvSpPr>
            <p:nvPr/>
          </p:nvSpPr>
          <p:spPr bwMode="auto">
            <a:xfrm flipH="1" flipV="1">
              <a:off x="743" y="396"/>
              <a:ext cx="32" cy="72"/>
            </a:xfrm>
            <a:prstGeom prst="line">
              <a:avLst/>
            </a:prstGeom>
            <a:noFill/>
            <a:ln w="9525">
              <a:solidFill>
                <a:srgbClr val="A50021"/>
              </a:solidFill>
              <a:round/>
              <a:headEnd/>
              <a:tailEnd/>
            </a:ln>
          </p:spPr>
          <p:txBody>
            <a:bodyPr/>
            <a:lstStyle/>
            <a:p>
              <a:endParaRPr lang="en-US" dirty="0"/>
            </a:p>
          </p:txBody>
        </p:sp>
        <p:sp>
          <p:nvSpPr>
            <p:cNvPr id="26696" name="Line 1682"/>
            <p:cNvSpPr>
              <a:spLocks noChangeShapeType="1"/>
            </p:cNvSpPr>
            <p:nvPr/>
          </p:nvSpPr>
          <p:spPr bwMode="auto">
            <a:xfrm flipV="1">
              <a:off x="711" y="468"/>
              <a:ext cx="64" cy="72"/>
            </a:xfrm>
            <a:prstGeom prst="line">
              <a:avLst/>
            </a:prstGeom>
            <a:noFill/>
            <a:ln w="9525">
              <a:solidFill>
                <a:srgbClr val="A50021"/>
              </a:solidFill>
              <a:round/>
              <a:headEnd/>
              <a:tailEnd/>
            </a:ln>
          </p:spPr>
          <p:txBody>
            <a:bodyPr/>
            <a:lstStyle/>
            <a:p>
              <a:endParaRPr lang="en-US" dirty="0"/>
            </a:p>
          </p:txBody>
        </p:sp>
        <p:sp>
          <p:nvSpPr>
            <p:cNvPr id="26697" name="Line 1683"/>
            <p:cNvSpPr>
              <a:spLocks noChangeShapeType="1"/>
            </p:cNvSpPr>
            <p:nvPr/>
          </p:nvSpPr>
          <p:spPr bwMode="auto">
            <a:xfrm flipH="1">
              <a:off x="711" y="576"/>
              <a:ext cx="32" cy="36"/>
            </a:xfrm>
            <a:prstGeom prst="line">
              <a:avLst/>
            </a:prstGeom>
            <a:noFill/>
            <a:ln w="9525">
              <a:solidFill>
                <a:srgbClr val="A50021"/>
              </a:solidFill>
              <a:round/>
              <a:headEnd/>
              <a:tailEnd/>
            </a:ln>
          </p:spPr>
          <p:txBody>
            <a:bodyPr/>
            <a:lstStyle/>
            <a:p>
              <a:endParaRPr lang="en-US" dirty="0"/>
            </a:p>
          </p:txBody>
        </p:sp>
        <p:sp>
          <p:nvSpPr>
            <p:cNvPr id="26698" name="Oval 1684"/>
            <p:cNvSpPr>
              <a:spLocks noChangeArrowheads="1"/>
            </p:cNvSpPr>
            <p:nvPr/>
          </p:nvSpPr>
          <p:spPr bwMode="auto">
            <a:xfrm>
              <a:off x="775"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699" name="Line 1685"/>
            <p:cNvSpPr>
              <a:spLocks noChangeShapeType="1"/>
            </p:cNvSpPr>
            <p:nvPr/>
          </p:nvSpPr>
          <p:spPr bwMode="auto">
            <a:xfrm flipH="1" flipV="1">
              <a:off x="775" y="288"/>
              <a:ext cx="32" cy="72"/>
            </a:xfrm>
            <a:prstGeom prst="line">
              <a:avLst/>
            </a:prstGeom>
            <a:noFill/>
            <a:ln w="9525">
              <a:solidFill>
                <a:srgbClr val="A50021"/>
              </a:solidFill>
              <a:round/>
              <a:headEnd/>
              <a:tailEnd/>
            </a:ln>
          </p:spPr>
          <p:txBody>
            <a:bodyPr/>
            <a:lstStyle/>
            <a:p>
              <a:endParaRPr lang="en-US" dirty="0"/>
            </a:p>
          </p:txBody>
        </p:sp>
        <p:sp>
          <p:nvSpPr>
            <p:cNvPr id="26700" name="Line 1686"/>
            <p:cNvSpPr>
              <a:spLocks noChangeShapeType="1"/>
            </p:cNvSpPr>
            <p:nvPr/>
          </p:nvSpPr>
          <p:spPr bwMode="auto">
            <a:xfrm flipV="1">
              <a:off x="839" y="288"/>
              <a:ext cx="32" cy="72"/>
            </a:xfrm>
            <a:prstGeom prst="line">
              <a:avLst/>
            </a:prstGeom>
            <a:noFill/>
            <a:ln w="9525">
              <a:solidFill>
                <a:srgbClr val="A50021"/>
              </a:solidFill>
              <a:round/>
              <a:headEnd/>
              <a:tailEnd/>
            </a:ln>
          </p:spPr>
          <p:txBody>
            <a:bodyPr/>
            <a:lstStyle/>
            <a:p>
              <a:endParaRPr lang="en-US" dirty="0"/>
            </a:p>
          </p:txBody>
        </p:sp>
        <p:sp>
          <p:nvSpPr>
            <p:cNvPr id="26701" name="Line 1687"/>
            <p:cNvSpPr>
              <a:spLocks noChangeShapeType="1"/>
            </p:cNvSpPr>
            <p:nvPr/>
          </p:nvSpPr>
          <p:spPr bwMode="auto">
            <a:xfrm flipH="1" flipV="1">
              <a:off x="871" y="468"/>
              <a:ext cx="64" cy="72"/>
            </a:xfrm>
            <a:prstGeom prst="line">
              <a:avLst/>
            </a:prstGeom>
            <a:noFill/>
            <a:ln w="9525">
              <a:solidFill>
                <a:srgbClr val="A50021"/>
              </a:solidFill>
              <a:round/>
              <a:headEnd/>
              <a:tailEnd/>
            </a:ln>
          </p:spPr>
          <p:txBody>
            <a:bodyPr/>
            <a:lstStyle/>
            <a:p>
              <a:endParaRPr lang="en-US" dirty="0"/>
            </a:p>
          </p:txBody>
        </p:sp>
        <p:sp>
          <p:nvSpPr>
            <p:cNvPr id="26702" name="Oval 1688"/>
            <p:cNvSpPr>
              <a:spLocks noChangeArrowheads="1"/>
            </p:cNvSpPr>
            <p:nvPr/>
          </p:nvSpPr>
          <p:spPr bwMode="auto">
            <a:xfrm>
              <a:off x="775"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703" name="Oval 1689"/>
            <p:cNvSpPr>
              <a:spLocks noChangeArrowheads="1"/>
            </p:cNvSpPr>
            <p:nvPr/>
          </p:nvSpPr>
          <p:spPr bwMode="auto">
            <a:xfrm>
              <a:off x="839"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704" name="Oval 1690"/>
            <p:cNvSpPr>
              <a:spLocks noChangeArrowheads="1"/>
            </p:cNvSpPr>
            <p:nvPr/>
          </p:nvSpPr>
          <p:spPr bwMode="auto">
            <a:xfrm>
              <a:off x="463"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705" name="Line 1691"/>
            <p:cNvSpPr>
              <a:spLocks noChangeShapeType="1"/>
            </p:cNvSpPr>
            <p:nvPr/>
          </p:nvSpPr>
          <p:spPr bwMode="auto">
            <a:xfrm flipV="1">
              <a:off x="591" y="396"/>
              <a:ext cx="32" cy="72"/>
            </a:xfrm>
            <a:prstGeom prst="line">
              <a:avLst/>
            </a:prstGeom>
            <a:noFill/>
            <a:ln w="9525">
              <a:solidFill>
                <a:srgbClr val="A50021"/>
              </a:solidFill>
              <a:round/>
              <a:headEnd/>
              <a:tailEnd/>
            </a:ln>
          </p:spPr>
          <p:txBody>
            <a:bodyPr/>
            <a:lstStyle/>
            <a:p>
              <a:endParaRPr lang="en-US" dirty="0"/>
            </a:p>
          </p:txBody>
        </p:sp>
        <p:sp>
          <p:nvSpPr>
            <p:cNvPr id="26706" name="Line 1692"/>
            <p:cNvSpPr>
              <a:spLocks noChangeShapeType="1"/>
            </p:cNvSpPr>
            <p:nvPr/>
          </p:nvSpPr>
          <p:spPr bwMode="auto">
            <a:xfrm>
              <a:off x="623" y="576"/>
              <a:ext cx="32" cy="36"/>
            </a:xfrm>
            <a:prstGeom prst="line">
              <a:avLst/>
            </a:prstGeom>
            <a:noFill/>
            <a:ln w="9525">
              <a:solidFill>
                <a:srgbClr val="A50021"/>
              </a:solidFill>
              <a:round/>
              <a:headEnd/>
              <a:tailEnd/>
            </a:ln>
          </p:spPr>
          <p:txBody>
            <a:bodyPr/>
            <a:lstStyle/>
            <a:p>
              <a:endParaRPr lang="en-US" dirty="0"/>
            </a:p>
          </p:txBody>
        </p:sp>
        <p:sp>
          <p:nvSpPr>
            <p:cNvPr id="26707" name="Line 1693"/>
            <p:cNvSpPr>
              <a:spLocks noChangeShapeType="1"/>
            </p:cNvSpPr>
            <p:nvPr/>
          </p:nvSpPr>
          <p:spPr bwMode="auto">
            <a:xfrm flipH="1" flipV="1">
              <a:off x="463" y="396"/>
              <a:ext cx="32" cy="72"/>
            </a:xfrm>
            <a:prstGeom prst="line">
              <a:avLst/>
            </a:prstGeom>
            <a:noFill/>
            <a:ln w="9525">
              <a:solidFill>
                <a:srgbClr val="A50021"/>
              </a:solidFill>
              <a:round/>
              <a:headEnd/>
              <a:tailEnd/>
            </a:ln>
          </p:spPr>
          <p:txBody>
            <a:bodyPr/>
            <a:lstStyle/>
            <a:p>
              <a:endParaRPr lang="en-US" dirty="0"/>
            </a:p>
          </p:txBody>
        </p:sp>
        <p:sp>
          <p:nvSpPr>
            <p:cNvPr id="26708" name="Line 1694"/>
            <p:cNvSpPr>
              <a:spLocks noChangeShapeType="1"/>
            </p:cNvSpPr>
            <p:nvPr/>
          </p:nvSpPr>
          <p:spPr bwMode="auto">
            <a:xfrm flipV="1">
              <a:off x="431" y="468"/>
              <a:ext cx="64" cy="72"/>
            </a:xfrm>
            <a:prstGeom prst="line">
              <a:avLst/>
            </a:prstGeom>
            <a:noFill/>
            <a:ln w="9525">
              <a:solidFill>
                <a:srgbClr val="A50021"/>
              </a:solidFill>
              <a:round/>
              <a:headEnd/>
              <a:tailEnd/>
            </a:ln>
          </p:spPr>
          <p:txBody>
            <a:bodyPr/>
            <a:lstStyle/>
            <a:p>
              <a:endParaRPr lang="en-US" dirty="0"/>
            </a:p>
          </p:txBody>
        </p:sp>
        <p:sp>
          <p:nvSpPr>
            <p:cNvPr id="26709" name="Line 1695"/>
            <p:cNvSpPr>
              <a:spLocks noChangeShapeType="1"/>
            </p:cNvSpPr>
            <p:nvPr/>
          </p:nvSpPr>
          <p:spPr bwMode="auto">
            <a:xfrm flipH="1">
              <a:off x="431" y="576"/>
              <a:ext cx="32" cy="36"/>
            </a:xfrm>
            <a:prstGeom prst="line">
              <a:avLst/>
            </a:prstGeom>
            <a:noFill/>
            <a:ln w="9525">
              <a:solidFill>
                <a:srgbClr val="A50021"/>
              </a:solidFill>
              <a:round/>
              <a:headEnd/>
              <a:tailEnd/>
            </a:ln>
          </p:spPr>
          <p:txBody>
            <a:bodyPr/>
            <a:lstStyle/>
            <a:p>
              <a:endParaRPr lang="en-US" dirty="0"/>
            </a:p>
          </p:txBody>
        </p:sp>
        <p:sp>
          <p:nvSpPr>
            <p:cNvPr id="26710" name="Oval 1696"/>
            <p:cNvSpPr>
              <a:spLocks noChangeArrowheads="1"/>
            </p:cNvSpPr>
            <p:nvPr/>
          </p:nvSpPr>
          <p:spPr bwMode="auto">
            <a:xfrm>
              <a:off x="495"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711" name="Line 1697"/>
            <p:cNvSpPr>
              <a:spLocks noChangeShapeType="1"/>
            </p:cNvSpPr>
            <p:nvPr/>
          </p:nvSpPr>
          <p:spPr bwMode="auto">
            <a:xfrm flipH="1" flipV="1">
              <a:off x="495" y="288"/>
              <a:ext cx="32" cy="72"/>
            </a:xfrm>
            <a:prstGeom prst="line">
              <a:avLst/>
            </a:prstGeom>
            <a:noFill/>
            <a:ln w="9525">
              <a:solidFill>
                <a:srgbClr val="A50021"/>
              </a:solidFill>
              <a:round/>
              <a:headEnd/>
              <a:tailEnd/>
            </a:ln>
          </p:spPr>
          <p:txBody>
            <a:bodyPr/>
            <a:lstStyle/>
            <a:p>
              <a:endParaRPr lang="en-US" dirty="0"/>
            </a:p>
          </p:txBody>
        </p:sp>
        <p:sp>
          <p:nvSpPr>
            <p:cNvPr id="26712" name="Line 1698"/>
            <p:cNvSpPr>
              <a:spLocks noChangeShapeType="1"/>
            </p:cNvSpPr>
            <p:nvPr/>
          </p:nvSpPr>
          <p:spPr bwMode="auto">
            <a:xfrm flipV="1">
              <a:off x="559" y="288"/>
              <a:ext cx="32" cy="72"/>
            </a:xfrm>
            <a:prstGeom prst="line">
              <a:avLst/>
            </a:prstGeom>
            <a:noFill/>
            <a:ln w="9525">
              <a:solidFill>
                <a:srgbClr val="A50021"/>
              </a:solidFill>
              <a:round/>
              <a:headEnd/>
              <a:tailEnd/>
            </a:ln>
          </p:spPr>
          <p:txBody>
            <a:bodyPr/>
            <a:lstStyle/>
            <a:p>
              <a:endParaRPr lang="en-US" dirty="0"/>
            </a:p>
          </p:txBody>
        </p:sp>
        <p:sp>
          <p:nvSpPr>
            <p:cNvPr id="26713" name="Line 1699"/>
            <p:cNvSpPr>
              <a:spLocks noChangeShapeType="1"/>
            </p:cNvSpPr>
            <p:nvPr/>
          </p:nvSpPr>
          <p:spPr bwMode="auto">
            <a:xfrm flipH="1" flipV="1">
              <a:off x="591" y="468"/>
              <a:ext cx="64" cy="72"/>
            </a:xfrm>
            <a:prstGeom prst="line">
              <a:avLst/>
            </a:prstGeom>
            <a:noFill/>
            <a:ln w="9525">
              <a:solidFill>
                <a:srgbClr val="A50021"/>
              </a:solidFill>
              <a:round/>
              <a:headEnd/>
              <a:tailEnd/>
            </a:ln>
          </p:spPr>
          <p:txBody>
            <a:bodyPr/>
            <a:lstStyle/>
            <a:p>
              <a:endParaRPr lang="en-US" dirty="0"/>
            </a:p>
          </p:txBody>
        </p:sp>
        <p:sp>
          <p:nvSpPr>
            <p:cNvPr id="26714" name="Oval 1700"/>
            <p:cNvSpPr>
              <a:spLocks noChangeArrowheads="1"/>
            </p:cNvSpPr>
            <p:nvPr/>
          </p:nvSpPr>
          <p:spPr bwMode="auto">
            <a:xfrm>
              <a:off x="495"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715" name="Oval 1701"/>
            <p:cNvSpPr>
              <a:spLocks noChangeArrowheads="1"/>
            </p:cNvSpPr>
            <p:nvPr/>
          </p:nvSpPr>
          <p:spPr bwMode="auto">
            <a:xfrm>
              <a:off x="559"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716" name="Oval 1702"/>
            <p:cNvSpPr>
              <a:spLocks noChangeArrowheads="1"/>
            </p:cNvSpPr>
            <p:nvPr/>
          </p:nvSpPr>
          <p:spPr bwMode="auto">
            <a:xfrm>
              <a:off x="1024"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717" name="Line 1703"/>
            <p:cNvSpPr>
              <a:spLocks noChangeShapeType="1"/>
            </p:cNvSpPr>
            <p:nvPr/>
          </p:nvSpPr>
          <p:spPr bwMode="auto">
            <a:xfrm flipV="1">
              <a:off x="1152" y="396"/>
              <a:ext cx="32" cy="72"/>
            </a:xfrm>
            <a:prstGeom prst="line">
              <a:avLst/>
            </a:prstGeom>
            <a:noFill/>
            <a:ln w="9525">
              <a:solidFill>
                <a:srgbClr val="A50021"/>
              </a:solidFill>
              <a:round/>
              <a:headEnd/>
              <a:tailEnd/>
            </a:ln>
          </p:spPr>
          <p:txBody>
            <a:bodyPr/>
            <a:lstStyle/>
            <a:p>
              <a:endParaRPr lang="en-US" dirty="0"/>
            </a:p>
          </p:txBody>
        </p:sp>
        <p:sp>
          <p:nvSpPr>
            <p:cNvPr id="26718" name="Line 1704"/>
            <p:cNvSpPr>
              <a:spLocks noChangeShapeType="1"/>
            </p:cNvSpPr>
            <p:nvPr/>
          </p:nvSpPr>
          <p:spPr bwMode="auto">
            <a:xfrm>
              <a:off x="1184" y="576"/>
              <a:ext cx="32" cy="36"/>
            </a:xfrm>
            <a:prstGeom prst="line">
              <a:avLst/>
            </a:prstGeom>
            <a:noFill/>
            <a:ln w="9525">
              <a:solidFill>
                <a:srgbClr val="A50021"/>
              </a:solidFill>
              <a:round/>
              <a:headEnd/>
              <a:tailEnd/>
            </a:ln>
          </p:spPr>
          <p:txBody>
            <a:bodyPr/>
            <a:lstStyle/>
            <a:p>
              <a:endParaRPr lang="en-US" dirty="0"/>
            </a:p>
          </p:txBody>
        </p:sp>
        <p:sp>
          <p:nvSpPr>
            <p:cNvPr id="26719" name="Line 1705"/>
            <p:cNvSpPr>
              <a:spLocks noChangeShapeType="1"/>
            </p:cNvSpPr>
            <p:nvPr/>
          </p:nvSpPr>
          <p:spPr bwMode="auto">
            <a:xfrm flipH="1" flipV="1">
              <a:off x="1024" y="396"/>
              <a:ext cx="32" cy="72"/>
            </a:xfrm>
            <a:prstGeom prst="line">
              <a:avLst/>
            </a:prstGeom>
            <a:noFill/>
            <a:ln w="9525">
              <a:solidFill>
                <a:srgbClr val="A50021"/>
              </a:solidFill>
              <a:round/>
              <a:headEnd/>
              <a:tailEnd/>
            </a:ln>
          </p:spPr>
          <p:txBody>
            <a:bodyPr/>
            <a:lstStyle/>
            <a:p>
              <a:endParaRPr lang="en-US" dirty="0"/>
            </a:p>
          </p:txBody>
        </p:sp>
        <p:sp>
          <p:nvSpPr>
            <p:cNvPr id="26720" name="Line 1706"/>
            <p:cNvSpPr>
              <a:spLocks noChangeShapeType="1"/>
            </p:cNvSpPr>
            <p:nvPr/>
          </p:nvSpPr>
          <p:spPr bwMode="auto">
            <a:xfrm flipV="1">
              <a:off x="992" y="468"/>
              <a:ext cx="64" cy="72"/>
            </a:xfrm>
            <a:prstGeom prst="line">
              <a:avLst/>
            </a:prstGeom>
            <a:noFill/>
            <a:ln w="9525">
              <a:solidFill>
                <a:srgbClr val="A50021"/>
              </a:solidFill>
              <a:round/>
              <a:headEnd/>
              <a:tailEnd/>
            </a:ln>
          </p:spPr>
          <p:txBody>
            <a:bodyPr/>
            <a:lstStyle/>
            <a:p>
              <a:endParaRPr lang="en-US" dirty="0"/>
            </a:p>
          </p:txBody>
        </p:sp>
        <p:sp>
          <p:nvSpPr>
            <p:cNvPr id="26721" name="Line 1707"/>
            <p:cNvSpPr>
              <a:spLocks noChangeShapeType="1"/>
            </p:cNvSpPr>
            <p:nvPr/>
          </p:nvSpPr>
          <p:spPr bwMode="auto">
            <a:xfrm flipH="1">
              <a:off x="992" y="576"/>
              <a:ext cx="32" cy="36"/>
            </a:xfrm>
            <a:prstGeom prst="line">
              <a:avLst/>
            </a:prstGeom>
            <a:noFill/>
            <a:ln w="9525">
              <a:solidFill>
                <a:srgbClr val="A50021"/>
              </a:solidFill>
              <a:round/>
              <a:headEnd/>
              <a:tailEnd/>
            </a:ln>
          </p:spPr>
          <p:txBody>
            <a:bodyPr/>
            <a:lstStyle/>
            <a:p>
              <a:endParaRPr lang="en-US" dirty="0"/>
            </a:p>
          </p:txBody>
        </p:sp>
        <p:sp>
          <p:nvSpPr>
            <p:cNvPr id="26722" name="Oval 1708"/>
            <p:cNvSpPr>
              <a:spLocks noChangeArrowheads="1"/>
            </p:cNvSpPr>
            <p:nvPr/>
          </p:nvSpPr>
          <p:spPr bwMode="auto">
            <a:xfrm>
              <a:off x="1056"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723" name="Line 1709"/>
            <p:cNvSpPr>
              <a:spLocks noChangeShapeType="1"/>
            </p:cNvSpPr>
            <p:nvPr/>
          </p:nvSpPr>
          <p:spPr bwMode="auto">
            <a:xfrm flipH="1" flipV="1">
              <a:off x="1056" y="288"/>
              <a:ext cx="32" cy="72"/>
            </a:xfrm>
            <a:prstGeom prst="line">
              <a:avLst/>
            </a:prstGeom>
            <a:noFill/>
            <a:ln w="9525">
              <a:solidFill>
                <a:srgbClr val="A50021"/>
              </a:solidFill>
              <a:round/>
              <a:headEnd/>
              <a:tailEnd/>
            </a:ln>
          </p:spPr>
          <p:txBody>
            <a:bodyPr/>
            <a:lstStyle/>
            <a:p>
              <a:endParaRPr lang="en-US" dirty="0"/>
            </a:p>
          </p:txBody>
        </p:sp>
        <p:sp>
          <p:nvSpPr>
            <p:cNvPr id="26724" name="Line 1710"/>
            <p:cNvSpPr>
              <a:spLocks noChangeShapeType="1"/>
            </p:cNvSpPr>
            <p:nvPr/>
          </p:nvSpPr>
          <p:spPr bwMode="auto">
            <a:xfrm flipV="1">
              <a:off x="1120" y="288"/>
              <a:ext cx="32" cy="72"/>
            </a:xfrm>
            <a:prstGeom prst="line">
              <a:avLst/>
            </a:prstGeom>
            <a:noFill/>
            <a:ln w="9525">
              <a:solidFill>
                <a:srgbClr val="A50021"/>
              </a:solidFill>
              <a:round/>
              <a:headEnd/>
              <a:tailEnd/>
            </a:ln>
          </p:spPr>
          <p:txBody>
            <a:bodyPr/>
            <a:lstStyle/>
            <a:p>
              <a:endParaRPr lang="en-US" dirty="0"/>
            </a:p>
          </p:txBody>
        </p:sp>
        <p:sp>
          <p:nvSpPr>
            <p:cNvPr id="26725" name="Line 1711"/>
            <p:cNvSpPr>
              <a:spLocks noChangeShapeType="1"/>
            </p:cNvSpPr>
            <p:nvPr/>
          </p:nvSpPr>
          <p:spPr bwMode="auto">
            <a:xfrm flipH="1" flipV="1">
              <a:off x="1152" y="468"/>
              <a:ext cx="64" cy="72"/>
            </a:xfrm>
            <a:prstGeom prst="line">
              <a:avLst/>
            </a:prstGeom>
            <a:noFill/>
            <a:ln w="9525">
              <a:solidFill>
                <a:srgbClr val="A50021"/>
              </a:solidFill>
              <a:round/>
              <a:headEnd/>
              <a:tailEnd/>
            </a:ln>
          </p:spPr>
          <p:txBody>
            <a:bodyPr/>
            <a:lstStyle/>
            <a:p>
              <a:endParaRPr lang="en-US" dirty="0"/>
            </a:p>
          </p:txBody>
        </p:sp>
        <p:sp>
          <p:nvSpPr>
            <p:cNvPr id="26726" name="Oval 1712"/>
            <p:cNvSpPr>
              <a:spLocks noChangeArrowheads="1"/>
            </p:cNvSpPr>
            <p:nvPr/>
          </p:nvSpPr>
          <p:spPr bwMode="auto">
            <a:xfrm>
              <a:off x="1056"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727" name="Oval 1713"/>
            <p:cNvSpPr>
              <a:spLocks noChangeArrowheads="1"/>
            </p:cNvSpPr>
            <p:nvPr/>
          </p:nvSpPr>
          <p:spPr bwMode="auto">
            <a:xfrm>
              <a:off x="1120"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728" name="Oval 1714"/>
            <p:cNvSpPr>
              <a:spLocks noChangeArrowheads="1"/>
            </p:cNvSpPr>
            <p:nvPr/>
          </p:nvSpPr>
          <p:spPr bwMode="auto">
            <a:xfrm>
              <a:off x="1585"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729" name="Line 1715"/>
            <p:cNvSpPr>
              <a:spLocks noChangeShapeType="1"/>
            </p:cNvSpPr>
            <p:nvPr/>
          </p:nvSpPr>
          <p:spPr bwMode="auto">
            <a:xfrm flipV="1">
              <a:off x="1713" y="396"/>
              <a:ext cx="32" cy="72"/>
            </a:xfrm>
            <a:prstGeom prst="line">
              <a:avLst/>
            </a:prstGeom>
            <a:noFill/>
            <a:ln w="9525">
              <a:solidFill>
                <a:srgbClr val="A50021"/>
              </a:solidFill>
              <a:round/>
              <a:headEnd/>
              <a:tailEnd/>
            </a:ln>
          </p:spPr>
          <p:txBody>
            <a:bodyPr/>
            <a:lstStyle/>
            <a:p>
              <a:endParaRPr lang="en-US" dirty="0"/>
            </a:p>
          </p:txBody>
        </p:sp>
        <p:sp>
          <p:nvSpPr>
            <p:cNvPr id="26730" name="Line 1716"/>
            <p:cNvSpPr>
              <a:spLocks noChangeShapeType="1"/>
            </p:cNvSpPr>
            <p:nvPr/>
          </p:nvSpPr>
          <p:spPr bwMode="auto">
            <a:xfrm>
              <a:off x="1745" y="576"/>
              <a:ext cx="32" cy="36"/>
            </a:xfrm>
            <a:prstGeom prst="line">
              <a:avLst/>
            </a:prstGeom>
            <a:noFill/>
            <a:ln w="9525">
              <a:solidFill>
                <a:srgbClr val="A50021"/>
              </a:solidFill>
              <a:round/>
              <a:headEnd/>
              <a:tailEnd/>
            </a:ln>
          </p:spPr>
          <p:txBody>
            <a:bodyPr/>
            <a:lstStyle/>
            <a:p>
              <a:endParaRPr lang="en-US" dirty="0"/>
            </a:p>
          </p:txBody>
        </p:sp>
        <p:sp>
          <p:nvSpPr>
            <p:cNvPr id="26731" name="Line 1717"/>
            <p:cNvSpPr>
              <a:spLocks noChangeShapeType="1"/>
            </p:cNvSpPr>
            <p:nvPr/>
          </p:nvSpPr>
          <p:spPr bwMode="auto">
            <a:xfrm flipH="1" flipV="1">
              <a:off x="1585" y="396"/>
              <a:ext cx="32" cy="72"/>
            </a:xfrm>
            <a:prstGeom prst="line">
              <a:avLst/>
            </a:prstGeom>
            <a:noFill/>
            <a:ln w="9525">
              <a:solidFill>
                <a:srgbClr val="A50021"/>
              </a:solidFill>
              <a:round/>
              <a:headEnd/>
              <a:tailEnd/>
            </a:ln>
          </p:spPr>
          <p:txBody>
            <a:bodyPr/>
            <a:lstStyle/>
            <a:p>
              <a:endParaRPr lang="en-US" dirty="0"/>
            </a:p>
          </p:txBody>
        </p:sp>
        <p:sp>
          <p:nvSpPr>
            <p:cNvPr id="26732" name="Line 1718"/>
            <p:cNvSpPr>
              <a:spLocks noChangeShapeType="1"/>
            </p:cNvSpPr>
            <p:nvPr/>
          </p:nvSpPr>
          <p:spPr bwMode="auto">
            <a:xfrm flipV="1">
              <a:off x="1553" y="468"/>
              <a:ext cx="64" cy="72"/>
            </a:xfrm>
            <a:prstGeom prst="line">
              <a:avLst/>
            </a:prstGeom>
            <a:noFill/>
            <a:ln w="9525">
              <a:solidFill>
                <a:srgbClr val="A50021"/>
              </a:solidFill>
              <a:round/>
              <a:headEnd/>
              <a:tailEnd/>
            </a:ln>
          </p:spPr>
          <p:txBody>
            <a:bodyPr/>
            <a:lstStyle/>
            <a:p>
              <a:endParaRPr lang="en-US" dirty="0"/>
            </a:p>
          </p:txBody>
        </p:sp>
        <p:sp>
          <p:nvSpPr>
            <p:cNvPr id="26733" name="Line 1719"/>
            <p:cNvSpPr>
              <a:spLocks noChangeShapeType="1"/>
            </p:cNvSpPr>
            <p:nvPr/>
          </p:nvSpPr>
          <p:spPr bwMode="auto">
            <a:xfrm flipH="1">
              <a:off x="1553" y="576"/>
              <a:ext cx="32" cy="36"/>
            </a:xfrm>
            <a:prstGeom prst="line">
              <a:avLst/>
            </a:prstGeom>
            <a:noFill/>
            <a:ln w="9525">
              <a:solidFill>
                <a:srgbClr val="A50021"/>
              </a:solidFill>
              <a:round/>
              <a:headEnd/>
              <a:tailEnd/>
            </a:ln>
          </p:spPr>
          <p:txBody>
            <a:bodyPr/>
            <a:lstStyle/>
            <a:p>
              <a:endParaRPr lang="en-US" dirty="0"/>
            </a:p>
          </p:txBody>
        </p:sp>
        <p:sp>
          <p:nvSpPr>
            <p:cNvPr id="26734" name="Oval 1720"/>
            <p:cNvSpPr>
              <a:spLocks noChangeArrowheads="1"/>
            </p:cNvSpPr>
            <p:nvPr/>
          </p:nvSpPr>
          <p:spPr bwMode="auto">
            <a:xfrm>
              <a:off x="1617"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735" name="Line 1721"/>
            <p:cNvSpPr>
              <a:spLocks noChangeShapeType="1"/>
            </p:cNvSpPr>
            <p:nvPr/>
          </p:nvSpPr>
          <p:spPr bwMode="auto">
            <a:xfrm flipH="1" flipV="1">
              <a:off x="1617" y="288"/>
              <a:ext cx="32" cy="72"/>
            </a:xfrm>
            <a:prstGeom prst="line">
              <a:avLst/>
            </a:prstGeom>
            <a:noFill/>
            <a:ln w="9525">
              <a:solidFill>
                <a:srgbClr val="A50021"/>
              </a:solidFill>
              <a:round/>
              <a:headEnd/>
              <a:tailEnd/>
            </a:ln>
          </p:spPr>
          <p:txBody>
            <a:bodyPr/>
            <a:lstStyle/>
            <a:p>
              <a:endParaRPr lang="en-US" dirty="0"/>
            </a:p>
          </p:txBody>
        </p:sp>
        <p:sp>
          <p:nvSpPr>
            <p:cNvPr id="26736" name="Line 1722"/>
            <p:cNvSpPr>
              <a:spLocks noChangeShapeType="1"/>
            </p:cNvSpPr>
            <p:nvPr/>
          </p:nvSpPr>
          <p:spPr bwMode="auto">
            <a:xfrm flipV="1">
              <a:off x="1681" y="288"/>
              <a:ext cx="32" cy="72"/>
            </a:xfrm>
            <a:prstGeom prst="line">
              <a:avLst/>
            </a:prstGeom>
            <a:noFill/>
            <a:ln w="9525">
              <a:solidFill>
                <a:srgbClr val="A50021"/>
              </a:solidFill>
              <a:round/>
              <a:headEnd/>
              <a:tailEnd/>
            </a:ln>
          </p:spPr>
          <p:txBody>
            <a:bodyPr/>
            <a:lstStyle/>
            <a:p>
              <a:endParaRPr lang="en-US" dirty="0"/>
            </a:p>
          </p:txBody>
        </p:sp>
        <p:sp>
          <p:nvSpPr>
            <p:cNvPr id="26737" name="Line 1723"/>
            <p:cNvSpPr>
              <a:spLocks noChangeShapeType="1"/>
            </p:cNvSpPr>
            <p:nvPr/>
          </p:nvSpPr>
          <p:spPr bwMode="auto">
            <a:xfrm flipH="1" flipV="1">
              <a:off x="1713" y="468"/>
              <a:ext cx="64" cy="72"/>
            </a:xfrm>
            <a:prstGeom prst="line">
              <a:avLst/>
            </a:prstGeom>
            <a:noFill/>
            <a:ln w="9525">
              <a:solidFill>
                <a:srgbClr val="A50021"/>
              </a:solidFill>
              <a:round/>
              <a:headEnd/>
              <a:tailEnd/>
            </a:ln>
          </p:spPr>
          <p:txBody>
            <a:bodyPr/>
            <a:lstStyle/>
            <a:p>
              <a:endParaRPr lang="en-US" dirty="0"/>
            </a:p>
          </p:txBody>
        </p:sp>
        <p:sp>
          <p:nvSpPr>
            <p:cNvPr id="26738" name="Oval 1724"/>
            <p:cNvSpPr>
              <a:spLocks noChangeArrowheads="1"/>
            </p:cNvSpPr>
            <p:nvPr/>
          </p:nvSpPr>
          <p:spPr bwMode="auto">
            <a:xfrm>
              <a:off x="1617"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739" name="Oval 1725"/>
            <p:cNvSpPr>
              <a:spLocks noChangeArrowheads="1"/>
            </p:cNvSpPr>
            <p:nvPr/>
          </p:nvSpPr>
          <p:spPr bwMode="auto">
            <a:xfrm>
              <a:off x="1681"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740" name="Oval 1726"/>
            <p:cNvSpPr>
              <a:spLocks noChangeArrowheads="1"/>
            </p:cNvSpPr>
            <p:nvPr/>
          </p:nvSpPr>
          <p:spPr bwMode="auto">
            <a:xfrm>
              <a:off x="1305"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741" name="Line 1727"/>
            <p:cNvSpPr>
              <a:spLocks noChangeShapeType="1"/>
            </p:cNvSpPr>
            <p:nvPr/>
          </p:nvSpPr>
          <p:spPr bwMode="auto">
            <a:xfrm flipV="1">
              <a:off x="1433" y="396"/>
              <a:ext cx="32" cy="72"/>
            </a:xfrm>
            <a:prstGeom prst="line">
              <a:avLst/>
            </a:prstGeom>
            <a:noFill/>
            <a:ln w="9525">
              <a:solidFill>
                <a:srgbClr val="A50021"/>
              </a:solidFill>
              <a:round/>
              <a:headEnd/>
              <a:tailEnd/>
            </a:ln>
          </p:spPr>
          <p:txBody>
            <a:bodyPr/>
            <a:lstStyle/>
            <a:p>
              <a:endParaRPr lang="en-US" dirty="0"/>
            </a:p>
          </p:txBody>
        </p:sp>
        <p:sp>
          <p:nvSpPr>
            <p:cNvPr id="26742" name="Line 1728"/>
            <p:cNvSpPr>
              <a:spLocks noChangeShapeType="1"/>
            </p:cNvSpPr>
            <p:nvPr/>
          </p:nvSpPr>
          <p:spPr bwMode="auto">
            <a:xfrm>
              <a:off x="1465" y="576"/>
              <a:ext cx="32" cy="36"/>
            </a:xfrm>
            <a:prstGeom prst="line">
              <a:avLst/>
            </a:prstGeom>
            <a:noFill/>
            <a:ln w="9525">
              <a:solidFill>
                <a:srgbClr val="A50021"/>
              </a:solidFill>
              <a:round/>
              <a:headEnd/>
              <a:tailEnd/>
            </a:ln>
          </p:spPr>
          <p:txBody>
            <a:bodyPr/>
            <a:lstStyle/>
            <a:p>
              <a:endParaRPr lang="en-US" dirty="0"/>
            </a:p>
          </p:txBody>
        </p:sp>
        <p:sp>
          <p:nvSpPr>
            <p:cNvPr id="26743" name="Line 1729"/>
            <p:cNvSpPr>
              <a:spLocks noChangeShapeType="1"/>
            </p:cNvSpPr>
            <p:nvPr/>
          </p:nvSpPr>
          <p:spPr bwMode="auto">
            <a:xfrm flipH="1" flipV="1">
              <a:off x="1305" y="396"/>
              <a:ext cx="32" cy="72"/>
            </a:xfrm>
            <a:prstGeom prst="line">
              <a:avLst/>
            </a:prstGeom>
            <a:noFill/>
            <a:ln w="9525">
              <a:solidFill>
                <a:srgbClr val="A50021"/>
              </a:solidFill>
              <a:round/>
              <a:headEnd/>
              <a:tailEnd/>
            </a:ln>
          </p:spPr>
          <p:txBody>
            <a:bodyPr/>
            <a:lstStyle/>
            <a:p>
              <a:endParaRPr lang="en-US" dirty="0"/>
            </a:p>
          </p:txBody>
        </p:sp>
        <p:sp>
          <p:nvSpPr>
            <p:cNvPr id="26744" name="Line 1730"/>
            <p:cNvSpPr>
              <a:spLocks noChangeShapeType="1"/>
            </p:cNvSpPr>
            <p:nvPr/>
          </p:nvSpPr>
          <p:spPr bwMode="auto">
            <a:xfrm flipV="1">
              <a:off x="1273" y="468"/>
              <a:ext cx="64" cy="72"/>
            </a:xfrm>
            <a:prstGeom prst="line">
              <a:avLst/>
            </a:prstGeom>
            <a:noFill/>
            <a:ln w="9525">
              <a:solidFill>
                <a:srgbClr val="A50021"/>
              </a:solidFill>
              <a:round/>
              <a:headEnd/>
              <a:tailEnd/>
            </a:ln>
          </p:spPr>
          <p:txBody>
            <a:bodyPr/>
            <a:lstStyle/>
            <a:p>
              <a:endParaRPr lang="en-US" dirty="0"/>
            </a:p>
          </p:txBody>
        </p:sp>
        <p:sp>
          <p:nvSpPr>
            <p:cNvPr id="26745" name="Line 1731"/>
            <p:cNvSpPr>
              <a:spLocks noChangeShapeType="1"/>
            </p:cNvSpPr>
            <p:nvPr/>
          </p:nvSpPr>
          <p:spPr bwMode="auto">
            <a:xfrm flipH="1">
              <a:off x="1273" y="576"/>
              <a:ext cx="32" cy="36"/>
            </a:xfrm>
            <a:prstGeom prst="line">
              <a:avLst/>
            </a:prstGeom>
            <a:noFill/>
            <a:ln w="9525">
              <a:solidFill>
                <a:srgbClr val="A50021"/>
              </a:solidFill>
              <a:round/>
              <a:headEnd/>
              <a:tailEnd/>
            </a:ln>
          </p:spPr>
          <p:txBody>
            <a:bodyPr/>
            <a:lstStyle/>
            <a:p>
              <a:endParaRPr lang="en-US" dirty="0"/>
            </a:p>
          </p:txBody>
        </p:sp>
        <p:sp>
          <p:nvSpPr>
            <p:cNvPr id="26746" name="Oval 1732"/>
            <p:cNvSpPr>
              <a:spLocks noChangeArrowheads="1"/>
            </p:cNvSpPr>
            <p:nvPr/>
          </p:nvSpPr>
          <p:spPr bwMode="auto">
            <a:xfrm>
              <a:off x="1337"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747" name="Line 1733"/>
            <p:cNvSpPr>
              <a:spLocks noChangeShapeType="1"/>
            </p:cNvSpPr>
            <p:nvPr/>
          </p:nvSpPr>
          <p:spPr bwMode="auto">
            <a:xfrm flipH="1" flipV="1">
              <a:off x="1337" y="288"/>
              <a:ext cx="32" cy="72"/>
            </a:xfrm>
            <a:prstGeom prst="line">
              <a:avLst/>
            </a:prstGeom>
            <a:noFill/>
            <a:ln w="9525">
              <a:solidFill>
                <a:srgbClr val="A50021"/>
              </a:solidFill>
              <a:round/>
              <a:headEnd/>
              <a:tailEnd/>
            </a:ln>
          </p:spPr>
          <p:txBody>
            <a:bodyPr/>
            <a:lstStyle/>
            <a:p>
              <a:endParaRPr lang="en-US" dirty="0"/>
            </a:p>
          </p:txBody>
        </p:sp>
        <p:sp>
          <p:nvSpPr>
            <p:cNvPr id="26748" name="Line 1734"/>
            <p:cNvSpPr>
              <a:spLocks noChangeShapeType="1"/>
            </p:cNvSpPr>
            <p:nvPr/>
          </p:nvSpPr>
          <p:spPr bwMode="auto">
            <a:xfrm flipV="1">
              <a:off x="1401" y="288"/>
              <a:ext cx="32" cy="72"/>
            </a:xfrm>
            <a:prstGeom prst="line">
              <a:avLst/>
            </a:prstGeom>
            <a:noFill/>
            <a:ln w="9525">
              <a:solidFill>
                <a:srgbClr val="A50021"/>
              </a:solidFill>
              <a:round/>
              <a:headEnd/>
              <a:tailEnd/>
            </a:ln>
          </p:spPr>
          <p:txBody>
            <a:bodyPr/>
            <a:lstStyle/>
            <a:p>
              <a:endParaRPr lang="en-US" dirty="0"/>
            </a:p>
          </p:txBody>
        </p:sp>
        <p:sp>
          <p:nvSpPr>
            <p:cNvPr id="26749" name="Line 1735"/>
            <p:cNvSpPr>
              <a:spLocks noChangeShapeType="1"/>
            </p:cNvSpPr>
            <p:nvPr/>
          </p:nvSpPr>
          <p:spPr bwMode="auto">
            <a:xfrm flipH="1" flipV="1">
              <a:off x="1433" y="468"/>
              <a:ext cx="64" cy="72"/>
            </a:xfrm>
            <a:prstGeom prst="line">
              <a:avLst/>
            </a:prstGeom>
            <a:noFill/>
            <a:ln w="9525">
              <a:solidFill>
                <a:srgbClr val="A50021"/>
              </a:solidFill>
              <a:round/>
              <a:headEnd/>
              <a:tailEnd/>
            </a:ln>
          </p:spPr>
          <p:txBody>
            <a:bodyPr/>
            <a:lstStyle/>
            <a:p>
              <a:endParaRPr lang="en-US" dirty="0"/>
            </a:p>
          </p:txBody>
        </p:sp>
        <p:sp>
          <p:nvSpPr>
            <p:cNvPr id="26750" name="Oval 1736"/>
            <p:cNvSpPr>
              <a:spLocks noChangeArrowheads="1"/>
            </p:cNvSpPr>
            <p:nvPr/>
          </p:nvSpPr>
          <p:spPr bwMode="auto">
            <a:xfrm>
              <a:off x="1337"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751" name="Oval 1737"/>
            <p:cNvSpPr>
              <a:spLocks noChangeArrowheads="1"/>
            </p:cNvSpPr>
            <p:nvPr/>
          </p:nvSpPr>
          <p:spPr bwMode="auto">
            <a:xfrm>
              <a:off x="1401"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752" name="Oval 1738"/>
            <p:cNvSpPr>
              <a:spLocks noChangeArrowheads="1"/>
            </p:cNvSpPr>
            <p:nvPr/>
          </p:nvSpPr>
          <p:spPr bwMode="auto">
            <a:xfrm>
              <a:off x="2147"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753" name="Line 1739"/>
            <p:cNvSpPr>
              <a:spLocks noChangeShapeType="1"/>
            </p:cNvSpPr>
            <p:nvPr/>
          </p:nvSpPr>
          <p:spPr bwMode="auto">
            <a:xfrm flipV="1">
              <a:off x="2275" y="396"/>
              <a:ext cx="32" cy="72"/>
            </a:xfrm>
            <a:prstGeom prst="line">
              <a:avLst/>
            </a:prstGeom>
            <a:noFill/>
            <a:ln w="9525">
              <a:solidFill>
                <a:srgbClr val="A50021"/>
              </a:solidFill>
              <a:round/>
              <a:headEnd/>
              <a:tailEnd/>
            </a:ln>
          </p:spPr>
          <p:txBody>
            <a:bodyPr/>
            <a:lstStyle/>
            <a:p>
              <a:endParaRPr lang="en-US" dirty="0"/>
            </a:p>
          </p:txBody>
        </p:sp>
        <p:sp>
          <p:nvSpPr>
            <p:cNvPr id="26754" name="Line 1740"/>
            <p:cNvSpPr>
              <a:spLocks noChangeShapeType="1"/>
            </p:cNvSpPr>
            <p:nvPr/>
          </p:nvSpPr>
          <p:spPr bwMode="auto">
            <a:xfrm>
              <a:off x="2307" y="576"/>
              <a:ext cx="32" cy="36"/>
            </a:xfrm>
            <a:prstGeom prst="line">
              <a:avLst/>
            </a:prstGeom>
            <a:noFill/>
            <a:ln w="9525">
              <a:solidFill>
                <a:srgbClr val="A50021"/>
              </a:solidFill>
              <a:round/>
              <a:headEnd/>
              <a:tailEnd/>
            </a:ln>
          </p:spPr>
          <p:txBody>
            <a:bodyPr/>
            <a:lstStyle/>
            <a:p>
              <a:endParaRPr lang="en-US" dirty="0"/>
            </a:p>
          </p:txBody>
        </p:sp>
        <p:sp>
          <p:nvSpPr>
            <p:cNvPr id="26755" name="Line 1741"/>
            <p:cNvSpPr>
              <a:spLocks noChangeShapeType="1"/>
            </p:cNvSpPr>
            <p:nvPr/>
          </p:nvSpPr>
          <p:spPr bwMode="auto">
            <a:xfrm flipH="1" flipV="1">
              <a:off x="2147" y="396"/>
              <a:ext cx="32" cy="72"/>
            </a:xfrm>
            <a:prstGeom prst="line">
              <a:avLst/>
            </a:prstGeom>
            <a:noFill/>
            <a:ln w="9525">
              <a:solidFill>
                <a:srgbClr val="A50021"/>
              </a:solidFill>
              <a:round/>
              <a:headEnd/>
              <a:tailEnd/>
            </a:ln>
          </p:spPr>
          <p:txBody>
            <a:bodyPr/>
            <a:lstStyle/>
            <a:p>
              <a:endParaRPr lang="en-US" dirty="0"/>
            </a:p>
          </p:txBody>
        </p:sp>
        <p:sp>
          <p:nvSpPr>
            <p:cNvPr id="26756" name="Line 1742"/>
            <p:cNvSpPr>
              <a:spLocks noChangeShapeType="1"/>
            </p:cNvSpPr>
            <p:nvPr/>
          </p:nvSpPr>
          <p:spPr bwMode="auto">
            <a:xfrm flipV="1">
              <a:off x="2115" y="468"/>
              <a:ext cx="64" cy="72"/>
            </a:xfrm>
            <a:prstGeom prst="line">
              <a:avLst/>
            </a:prstGeom>
            <a:noFill/>
            <a:ln w="9525">
              <a:solidFill>
                <a:srgbClr val="A50021"/>
              </a:solidFill>
              <a:round/>
              <a:headEnd/>
              <a:tailEnd/>
            </a:ln>
          </p:spPr>
          <p:txBody>
            <a:bodyPr/>
            <a:lstStyle/>
            <a:p>
              <a:endParaRPr lang="en-US" dirty="0"/>
            </a:p>
          </p:txBody>
        </p:sp>
        <p:sp>
          <p:nvSpPr>
            <p:cNvPr id="26757" name="Line 1743"/>
            <p:cNvSpPr>
              <a:spLocks noChangeShapeType="1"/>
            </p:cNvSpPr>
            <p:nvPr/>
          </p:nvSpPr>
          <p:spPr bwMode="auto">
            <a:xfrm flipH="1">
              <a:off x="2115" y="576"/>
              <a:ext cx="32" cy="36"/>
            </a:xfrm>
            <a:prstGeom prst="line">
              <a:avLst/>
            </a:prstGeom>
            <a:noFill/>
            <a:ln w="9525">
              <a:solidFill>
                <a:srgbClr val="A50021"/>
              </a:solidFill>
              <a:round/>
              <a:headEnd/>
              <a:tailEnd/>
            </a:ln>
          </p:spPr>
          <p:txBody>
            <a:bodyPr/>
            <a:lstStyle/>
            <a:p>
              <a:endParaRPr lang="en-US" dirty="0"/>
            </a:p>
          </p:txBody>
        </p:sp>
        <p:sp>
          <p:nvSpPr>
            <p:cNvPr id="26758" name="Oval 1744"/>
            <p:cNvSpPr>
              <a:spLocks noChangeArrowheads="1"/>
            </p:cNvSpPr>
            <p:nvPr/>
          </p:nvSpPr>
          <p:spPr bwMode="auto">
            <a:xfrm>
              <a:off x="2179"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759" name="Line 1745"/>
            <p:cNvSpPr>
              <a:spLocks noChangeShapeType="1"/>
            </p:cNvSpPr>
            <p:nvPr/>
          </p:nvSpPr>
          <p:spPr bwMode="auto">
            <a:xfrm flipH="1" flipV="1">
              <a:off x="2179" y="288"/>
              <a:ext cx="32" cy="72"/>
            </a:xfrm>
            <a:prstGeom prst="line">
              <a:avLst/>
            </a:prstGeom>
            <a:noFill/>
            <a:ln w="9525">
              <a:solidFill>
                <a:srgbClr val="A50021"/>
              </a:solidFill>
              <a:round/>
              <a:headEnd/>
              <a:tailEnd/>
            </a:ln>
          </p:spPr>
          <p:txBody>
            <a:bodyPr/>
            <a:lstStyle/>
            <a:p>
              <a:endParaRPr lang="en-US" dirty="0"/>
            </a:p>
          </p:txBody>
        </p:sp>
        <p:sp>
          <p:nvSpPr>
            <p:cNvPr id="26760" name="Line 1746"/>
            <p:cNvSpPr>
              <a:spLocks noChangeShapeType="1"/>
            </p:cNvSpPr>
            <p:nvPr/>
          </p:nvSpPr>
          <p:spPr bwMode="auto">
            <a:xfrm flipV="1">
              <a:off x="2243" y="288"/>
              <a:ext cx="32" cy="72"/>
            </a:xfrm>
            <a:prstGeom prst="line">
              <a:avLst/>
            </a:prstGeom>
            <a:noFill/>
            <a:ln w="9525">
              <a:solidFill>
                <a:srgbClr val="A50021"/>
              </a:solidFill>
              <a:round/>
              <a:headEnd/>
              <a:tailEnd/>
            </a:ln>
          </p:spPr>
          <p:txBody>
            <a:bodyPr/>
            <a:lstStyle/>
            <a:p>
              <a:endParaRPr lang="en-US" dirty="0"/>
            </a:p>
          </p:txBody>
        </p:sp>
        <p:sp>
          <p:nvSpPr>
            <p:cNvPr id="26761" name="Line 1747"/>
            <p:cNvSpPr>
              <a:spLocks noChangeShapeType="1"/>
            </p:cNvSpPr>
            <p:nvPr/>
          </p:nvSpPr>
          <p:spPr bwMode="auto">
            <a:xfrm flipH="1" flipV="1">
              <a:off x="2275" y="468"/>
              <a:ext cx="64" cy="72"/>
            </a:xfrm>
            <a:prstGeom prst="line">
              <a:avLst/>
            </a:prstGeom>
            <a:noFill/>
            <a:ln w="9525">
              <a:solidFill>
                <a:srgbClr val="A50021"/>
              </a:solidFill>
              <a:round/>
              <a:headEnd/>
              <a:tailEnd/>
            </a:ln>
          </p:spPr>
          <p:txBody>
            <a:bodyPr/>
            <a:lstStyle/>
            <a:p>
              <a:endParaRPr lang="en-US" dirty="0"/>
            </a:p>
          </p:txBody>
        </p:sp>
        <p:sp>
          <p:nvSpPr>
            <p:cNvPr id="26762" name="Oval 1748"/>
            <p:cNvSpPr>
              <a:spLocks noChangeArrowheads="1"/>
            </p:cNvSpPr>
            <p:nvPr/>
          </p:nvSpPr>
          <p:spPr bwMode="auto">
            <a:xfrm>
              <a:off x="2179"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763" name="Oval 1749"/>
            <p:cNvSpPr>
              <a:spLocks noChangeArrowheads="1"/>
            </p:cNvSpPr>
            <p:nvPr/>
          </p:nvSpPr>
          <p:spPr bwMode="auto">
            <a:xfrm>
              <a:off x="2243"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764" name="Oval 1750"/>
            <p:cNvSpPr>
              <a:spLocks noChangeArrowheads="1"/>
            </p:cNvSpPr>
            <p:nvPr/>
          </p:nvSpPr>
          <p:spPr bwMode="auto">
            <a:xfrm>
              <a:off x="1866"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765" name="Line 1751"/>
            <p:cNvSpPr>
              <a:spLocks noChangeShapeType="1"/>
            </p:cNvSpPr>
            <p:nvPr/>
          </p:nvSpPr>
          <p:spPr bwMode="auto">
            <a:xfrm flipV="1">
              <a:off x="1994" y="396"/>
              <a:ext cx="32" cy="72"/>
            </a:xfrm>
            <a:prstGeom prst="line">
              <a:avLst/>
            </a:prstGeom>
            <a:noFill/>
            <a:ln w="9525">
              <a:solidFill>
                <a:srgbClr val="A50021"/>
              </a:solidFill>
              <a:round/>
              <a:headEnd/>
              <a:tailEnd/>
            </a:ln>
          </p:spPr>
          <p:txBody>
            <a:bodyPr/>
            <a:lstStyle/>
            <a:p>
              <a:endParaRPr lang="en-US" dirty="0"/>
            </a:p>
          </p:txBody>
        </p:sp>
        <p:sp>
          <p:nvSpPr>
            <p:cNvPr id="26766" name="Line 1752"/>
            <p:cNvSpPr>
              <a:spLocks noChangeShapeType="1"/>
            </p:cNvSpPr>
            <p:nvPr/>
          </p:nvSpPr>
          <p:spPr bwMode="auto">
            <a:xfrm>
              <a:off x="2026" y="576"/>
              <a:ext cx="32" cy="36"/>
            </a:xfrm>
            <a:prstGeom prst="line">
              <a:avLst/>
            </a:prstGeom>
            <a:noFill/>
            <a:ln w="9525">
              <a:solidFill>
                <a:srgbClr val="A50021"/>
              </a:solidFill>
              <a:round/>
              <a:headEnd/>
              <a:tailEnd/>
            </a:ln>
          </p:spPr>
          <p:txBody>
            <a:bodyPr/>
            <a:lstStyle/>
            <a:p>
              <a:endParaRPr lang="en-US" dirty="0"/>
            </a:p>
          </p:txBody>
        </p:sp>
        <p:sp>
          <p:nvSpPr>
            <p:cNvPr id="26767" name="Line 1753"/>
            <p:cNvSpPr>
              <a:spLocks noChangeShapeType="1"/>
            </p:cNvSpPr>
            <p:nvPr/>
          </p:nvSpPr>
          <p:spPr bwMode="auto">
            <a:xfrm flipH="1" flipV="1">
              <a:off x="1866" y="396"/>
              <a:ext cx="32" cy="72"/>
            </a:xfrm>
            <a:prstGeom prst="line">
              <a:avLst/>
            </a:prstGeom>
            <a:noFill/>
            <a:ln w="9525">
              <a:solidFill>
                <a:srgbClr val="A50021"/>
              </a:solidFill>
              <a:round/>
              <a:headEnd/>
              <a:tailEnd/>
            </a:ln>
          </p:spPr>
          <p:txBody>
            <a:bodyPr/>
            <a:lstStyle/>
            <a:p>
              <a:endParaRPr lang="en-US" dirty="0"/>
            </a:p>
          </p:txBody>
        </p:sp>
        <p:sp>
          <p:nvSpPr>
            <p:cNvPr id="26768" name="Line 1754"/>
            <p:cNvSpPr>
              <a:spLocks noChangeShapeType="1"/>
            </p:cNvSpPr>
            <p:nvPr/>
          </p:nvSpPr>
          <p:spPr bwMode="auto">
            <a:xfrm flipV="1">
              <a:off x="1834" y="468"/>
              <a:ext cx="64" cy="72"/>
            </a:xfrm>
            <a:prstGeom prst="line">
              <a:avLst/>
            </a:prstGeom>
            <a:noFill/>
            <a:ln w="9525">
              <a:solidFill>
                <a:srgbClr val="A50021"/>
              </a:solidFill>
              <a:round/>
              <a:headEnd/>
              <a:tailEnd/>
            </a:ln>
          </p:spPr>
          <p:txBody>
            <a:bodyPr/>
            <a:lstStyle/>
            <a:p>
              <a:endParaRPr lang="en-US" dirty="0"/>
            </a:p>
          </p:txBody>
        </p:sp>
        <p:sp>
          <p:nvSpPr>
            <p:cNvPr id="26769" name="Line 1755"/>
            <p:cNvSpPr>
              <a:spLocks noChangeShapeType="1"/>
            </p:cNvSpPr>
            <p:nvPr/>
          </p:nvSpPr>
          <p:spPr bwMode="auto">
            <a:xfrm flipH="1">
              <a:off x="1834" y="576"/>
              <a:ext cx="32" cy="36"/>
            </a:xfrm>
            <a:prstGeom prst="line">
              <a:avLst/>
            </a:prstGeom>
            <a:noFill/>
            <a:ln w="9525">
              <a:solidFill>
                <a:srgbClr val="A50021"/>
              </a:solidFill>
              <a:round/>
              <a:headEnd/>
              <a:tailEnd/>
            </a:ln>
          </p:spPr>
          <p:txBody>
            <a:bodyPr/>
            <a:lstStyle/>
            <a:p>
              <a:endParaRPr lang="en-US" dirty="0"/>
            </a:p>
          </p:txBody>
        </p:sp>
        <p:sp>
          <p:nvSpPr>
            <p:cNvPr id="26770" name="Oval 1756"/>
            <p:cNvSpPr>
              <a:spLocks noChangeArrowheads="1"/>
            </p:cNvSpPr>
            <p:nvPr/>
          </p:nvSpPr>
          <p:spPr bwMode="auto">
            <a:xfrm>
              <a:off x="1898"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771" name="Line 1757"/>
            <p:cNvSpPr>
              <a:spLocks noChangeShapeType="1"/>
            </p:cNvSpPr>
            <p:nvPr/>
          </p:nvSpPr>
          <p:spPr bwMode="auto">
            <a:xfrm flipH="1" flipV="1">
              <a:off x="1898" y="288"/>
              <a:ext cx="32" cy="72"/>
            </a:xfrm>
            <a:prstGeom prst="line">
              <a:avLst/>
            </a:prstGeom>
            <a:noFill/>
            <a:ln w="9525">
              <a:solidFill>
                <a:srgbClr val="A50021"/>
              </a:solidFill>
              <a:round/>
              <a:headEnd/>
              <a:tailEnd/>
            </a:ln>
          </p:spPr>
          <p:txBody>
            <a:bodyPr/>
            <a:lstStyle/>
            <a:p>
              <a:endParaRPr lang="en-US" dirty="0"/>
            </a:p>
          </p:txBody>
        </p:sp>
        <p:sp>
          <p:nvSpPr>
            <p:cNvPr id="26772" name="Line 1758"/>
            <p:cNvSpPr>
              <a:spLocks noChangeShapeType="1"/>
            </p:cNvSpPr>
            <p:nvPr/>
          </p:nvSpPr>
          <p:spPr bwMode="auto">
            <a:xfrm flipV="1">
              <a:off x="1962" y="288"/>
              <a:ext cx="32" cy="72"/>
            </a:xfrm>
            <a:prstGeom prst="line">
              <a:avLst/>
            </a:prstGeom>
            <a:noFill/>
            <a:ln w="9525">
              <a:solidFill>
                <a:srgbClr val="A50021"/>
              </a:solidFill>
              <a:round/>
              <a:headEnd/>
              <a:tailEnd/>
            </a:ln>
          </p:spPr>
          <p:txBody>
            <a:bodyPr/>
            <a:lstStyle/>
            <a:p>
              <a:endParaRPr lang="en-US" dirty="0"/>
            </a:p>
          </p:txBody>
        </p:sp>
        <p:sp>
          <p:nvSpPr>
            <p:cNvPr id="26773" name="Line 1759"/>
            <p:cNvSpPr>
              <a:spLocks noChangeShapeType="1"/>
            </p:cNvSpPr>
            <p:nvPr/>
          </p:nvSpPr>
          <p:spPr bwMode="auto">
            <a:xfrm flipH="1" flipV="1">
              <a:off x="1994" y="468"/>
              <a:ext cx="64" cy="72"/>
            </a:xfrm>
            <a:prstGeom prst="line">
              <a:avLst/>
            </a:prstGeom>
            <a:noFill/>
            <a:ln w="9525">
              <a:solidFill>
                <a:srgbClr val="A50021"/>
              </a:solidFill>
              <a:round/>
              <a:headEnd/>
              <a:tailEnd/>
            </a:ln>
          </p:spPr>
          <p:txBody>
            <a:bodyPr/>
            <a:lstStyle/>
            <a:p>
              <a:endParaRPr lang="en-US" dirty="0"/>
            </a:p>
          </p:txBody>
        </p:sp>
        <p:sp>
          <p:nvSpPr>
            <p:cNvPr id="26774" name="Oval 1760"/>
            <p:cNvSpPr>
              <a:spLocks noChangeArrowheads="1"/>
            </p:cNvSpPr>
            <p:nvPr/>
          </p:nvSpPr>
          <p:spPr bwMode="auto">
            <a:xfrm>
              <a:off x="1898"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775" name="Oval 1761"/>
            <p:cNvSpPr>
              <a:spLocks noChangeArrowheads="1"/>
            </p:cNvSpPr>
            <p:nvPr/>
          </p:nvSpPr>
          <p:spPr bwMode="auto">
            <a:xfrm>
              <a:off x="1962"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776" name="Oval 1762"/>
            <p:cNvSpPr>
              <a:spLocks noChangeArrowheads="1"/>
            </p:cNvSpPr>
            <p:nvPr/>
          </p:nvSpPr>
          <p:spPr bwMode="auto">
            <a:xfrm>
              <a:off x="3270"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777" name="Line 1763"/>
            <p:cNvSpPr>
              <a:spLocks noChangeShapeType="1"/>
            </p:cNvSpPr>
            <p:nvPr/>
          </p:nvSpPr>
          <p:spPr bwMode="auto">
            <a:xfrm flipV="1">
              <a:off x="3398" y="396"/>
              <a:ext cx="32" cy="72"/>
            </a:xfrm>
            <a:prstGeom prst="line">
              <a:avLst/>
            </a:prstGeom>
            <a:noFill/>
            <a:ln w="9525">
              <a:solidFill>
                <a:srgbClr val="A50021"/>
              </a:solidFill>
              <a:round/>
              <a:headEnd/>
              <a:tailEnd/>
            </a:ln>
          </p:spPr>
          <p:txBody>
            <a:bodyPr/>
            <a:lstStyle/>
            <a:p>
              <a:endParaRPr lang="en-US" dirty="0"/>
            </a:p>
          </p:txBody>
        </p:sp>
        <p:sp>
          <p:nvSpPr>
            <p:cNvPr id="26778" name="Line 1764"/>
            <p:cNvSpPr>
              <a:spLocks noChangeShapeType="1"/>
            </p:cNvSpPr>
            <p:nvPr/>
          </p:nvSpPr>
          <p:spPr bwMode="auto">
            <a:xfrm>
              <a:off x="3430" y="576"/>
              <a:ext cx="32" cy="36"/>
            </a:xfrm>
            <a:prstGeom prst="line">
              <a:avLst/>
            </a:prstGeom>
            <a:noFill/>
            <a:ln w="9525">
              <a:solidFill>
                <a:srgbClr val="A50021"/>
              </a:solidFill>
              <a:round/>
              <a:headEnd/>
              <a:tailEnd/>
            </a:ln>
          </p:spPr>
          <p:txBody>
            <a:bodyPr/>
            <a:lstStyle/>
            <a:p>
              <a:endParaRPr lang="en-US" dirty="0"/>
            </a:p>
          </p:txBody>
        </p:sp>
        <p:sp>
          <p:nvSpPr>
            <p:cNvPr id="26779" name="Line 1765"/>
            <p:cNvSpPr>
              <a:spLocks noChangeShapeType="1"/>
            </p:cNvSpPr>
            <p:nvPr/>
          </p:nvSpPr>
          <p:spPr bwMode="auto">
            <a:xfrm flipH="1" flipV="1">
              <a:off x="3270" y="396"/>
              <a:ext cx="32" cy="72"/>
            </a:xfrm>
            <a:prstGeom prst="line">
              <a:avLst/>
            </a:prstGeom>
            <a:noFill/>
            <a:ln w="9525">
              <a:solidFill>
                <a:srgbClr val="A50021"/>
              </a:solidFill>
              <a:round/>
              <a:headEnd/>
              <a:tailEnd/>
            </a:ln>
          </p:spPr>
          <p:txBody>
            <a:bodyPr/>
            <a:lstStyle/>
            <a:p>
              <a:endParaRPr lang="en-US" dirty="0"/>
            </a:p>
          </p:txBody>
        </p:sp>
        <p:sp>
          <p:nvSpPr>
            <p:cNvPr id="26780" name="Line 1766"/>
            <p:cNvSpPr>
              <a:spLocks noChangeShapeType="1"/>
            </p:cNvSpPr>
            <p:nvPr/>
          </p:nvSpPr>
          <p:spPr bwMode="auto">
            <a:xfrm flipV="1">
              <a:off x="3238" y="468"/>
              <a:ext cx="64" cy="72"/>
            </a:xfrm>
            <a:prstGeom prst="line">
              <a:avLst/>
            </a:prstGeom>
            <a:noFill/>
            <a:ln w="9525">
              <a:solidFill>
                <a:srgbClr val="A50021"/>
              </a:solidFill>
              <a:round/>
              <a:headEnd/>
              <a:tailEnd/>
            </a:ln>
          </p:spPr>
          <p:txBody>
            <a:bodyPr/>
            <a:lstStyle/>
            <a:p>
              <a:endParaRPr lang="en-US" dirty="0"/>
            </a:p>
          </p:txBody>
        </p:sp>
        <p:sp>
          <p:nvSpPr>
            <p:cNvPr id="26781" name="Line 1767"/>
            <p:cNvSpPr>
              <a:spLocks noChangeShapeType="1"/>
            </p:cNvSpPr>
            <p:nvPr/>
          </p:nvSpPr>
          <p:spPr bwMode="auto">
            <a:xfrm flipH="1">
              <a:off x="3238" y="576"/>
              <a:ext cx="32" cy="36"/>
            </a:xfrm>
            <a:prstGeom prst="line">
              <a:avLst/>
            </a:prstGeom>
            <a:noFill/>
            <a:ln w="9525">
              <a:solidFill>
                <a:srgbClr val="A50021"/>
              </a:solidFill>
              <a:round/>
              <a:headEnd/>
              <a:tailEnd/>
            </a:ln>
          </p:spPr>
          <p:txBody>
            <a:bodyPr/>
            <a:lstStyle/>
            <a:p>
              <a:endParaRPr lang="en-US" dirty="0"/>
            </a:p>
          </p:txBody>
        </p:sp>
        <p:sp>
          <p:nvSpPr>
            <p:cNvPr id="26782" name="Oval 1768"/>
            <p:cNvSpPr>
              <a:spLocks noChangeArrowheads="1"/>
            </p:cNvSpPr>
            <p:nvPr/>
          </p:nvSpPr>
          <p:spPr bwMode="auto">
            <a:xfrm>
              <a:off x="3302"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783" name="Line 1769"/>
            <p:cNvSpPr>
              <a:spLocks noChangeShapeType="1"/>
            </p:cNvSpPr>
            <p:nvPr/>
          </p:nvSpPr>
          <p:spPr bwMode="auto">
            <a:xfrm flipH="1" flipV="1">
              <a:off x="3302" y="288"/>
              <a:ext cx="32" cy="72"/>
            </a:xfrm>
            <a:prstGeom prst="line">
              <a:avLst/>
            </a:prstGeom>
            <a:noFill/>
            <a:ln w="9525">
              <a:solidFill>
                <a:srgbClr val="A50021"/>
              </a:solidFill>
              <a:round/>
              <a:headEnd/>
              <a:tailEnd/>
            </a:ln>
          </p:spPr>
          <p:txBody>
            <a:bodyPr/>
            <a:lstStyle/>
            <a:p>
              <a:endParaRPr lang="en-US" dirty="0"/>
            </a:p>
          </p:txBody>
        </p:sp>
        <p:sp>
          <p:nvSpPr>
            <p:cNvPr id="26784" name="Line 1770"/>
            <p:cNvSpPr>
              <a:spLocks noChangeShapeType="1"/>
            </p:cNvSpPr>
            <p:nvPr/>
          </p:nvSpPr>
          <p:spPr bwMode="auto">
            <a:xfrm flipV="1">
              <a:off x="3366" y="288"/>
              <a:ext cx="32" cy="72"/>
            </a:xfrm>
            <a:prstGeom prst="line">
              <a:avLst/>
            </a:prstGeom>
            <a:noFill/>
            <a:ln w="9525">
              <a:solidFill>
                <a:srgbClr val="A50021"/>
              </a:solidFill>
              <a:round/>
              <a:headEnd/>
              <a:tailEnd/>
            </a:ln>
          </p:spPr>
          <p:txBody>
            <a:bodyPr/>
            <a:lstStyle/>
            <a:p>
              <a:endParaRPr lang="en-US" dirty="0"/>
            </a:p>
          </p:txBody>
        </p:sp>
        <p:sp>
          <p:nvSpPr>
            <p:cNvPr id="26785" name="Line 1771"/>
            <p:cNvSpPr>
              <a:spLocks noChangeShapeType="1"/>
            </p:cNvSpPr>
            <p:nvPr/>
          </p:nvSpPr>
          <p:spPr bwMode="auto">
            <a:xfrm flipH="1" flipV="1">
              <a:off x="3398" y="468"/>
              <a:ext cx="64" cy="72"/>
            </a:xfrm>
            <a:prstGeom prst="line">
              <a:avLst/>
            </a:prstGeom>
            <a:noFill/>
            <a:ln w="9525">
              <a:solidFill>
                <a:srgbClr val="A50021"/>
              </a:solidFill>
              <a:round/>
              <a:headEnd/>
              <a:tailEnd/>
            </a:ln>
          </p:spPr>
          <p:txBody>
            <a:bodyPr/>
            <a:lstStyle/>
            <a:p>
              <a:endParaRPr lang="en-US" dirty="0"/>
            </a:p>
          </p:txBody>
        </p:sp>
        <p:sp>
          <p:nvSpPr>
            <p:cNvPr id="26786" name="Oval 1772"/>
            <p:cNvSpPr>
              <a:spLocks noChangeArrowheads="1"/>
            </p:cNvSpPr>
            <p:nvPr/>
          </p:nvSpPr>
          <p:spPr bwMode="auto">
            <a:xfrm>
              <a:off x="3302"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787" name="Oval 1773"/>
            <p:cNvSpPr>
              <a:spLocks noChangeArrowheads="1"/>
            </p:cNvSpPr>
            <p:nvPr/>
          </p:nvSpPr>
          <p:spPr bwMode="auto">
            <a:xfrm>
              <a:off x="3366"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788" name="Oval 1774"/>
            <p:cNvSpPr>
              <a:spLocks noChangeArrowheads="1"/>
            </p:cNvSpPr>
            <p:nvPr/>
          </p:nvSpPr>
          <p:spPr bwMode="auto">
            <a:xfrm>
              <a:off x="2989"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789" name="Line 1775"/>
            <p:cNvSpPr>
              <a:spLocks noChangeShapeType="1"/>
            </p:cNvSpPr>
            <p:nvPr/>
          </p:nvSpPr>
          <p:spPr bwMode="auto">
            <a:xfrm flipV="1">
              <a:off x="3117" y="396"/>
              <a:ext cx="32" cy="72"/>
            </a:xfrm>
            <a:prstGeom prst="line">
              <a:avLst/>
            </a:prstGeom>
            <a:noFill/>
            <a:ln w="9525">
              <a:solidFill>
                <a:srgbClr val="A50021"/>
              </a:solidFill>
              <a:round/>
              <a:headEnd/>
              <a:tailEnd/>
            </a:ln>
          </p:spPr>
          <p:txBody>
            <a:bodyPr/>
            <a:lstStyle/>
            <a:p>
              <a:endParaRPr lang="en-US" dirty="0"/>
            </a:p>
          </p:txBody>
        </p:sp>
        <p:sp>
          <p:nvSpPr>
            <p:cNvPr id="26790" name="Line 1776"/>
            <p:cNvSpPr>
              <a:spLocks noChangeShapeType="1"/>
            </p:cNvSpPr>
            <p:nvPr/>
          </p:nvSpPr>
          <p:spPr bwMode="auto">
            <a:xfrm>
              <a:off x="3149" y="576"/>
              <a:ext cx="32" cy="36"/>
            </a:xfrm>
            <a:prstGeom prst="line">
              <a:avLst/>
            </a:prstGeom>
            <a:noFill/>
            <a:ln w="9525">
              <a:solidFill>
                <a:srgbClr val="A50021"/>
              </a:solidFill>
              <a:round/>
              <a:headEnd/>
              <a:tailEnd/>
            </a:ln>
          </p:spPr>
          <p:txBody>
            <a:bodyPr/>
            <a:lstStyle/>
            <a:p>
              <a:endParaRPr lang="en-US" dirty="0"/>
            </a:p>
          </p:txBody>
        </p:sp>
        <p:sp>
          <p:nvSpPr>
            <p:cNvPr id="26791" name="Line 1777"/>
            <p:cNvSpPr>
              <a:spLocks noChangeShapeType="1"/>
            </p:cNvSpPr>
            <p:nvPr/>
          </p:nvSpPr>
          <p:spPr bwMode="auto">
            <a:xfrm flipH="1" flipV="1">
              <a:off x="2989" y="396"/>
              <a:ext cx="32" cy="72"/>
            </a:xfrm>
            <a:prstGeom prst="line">
              <a:avLst/>
            </a:prstGeom>
            <a:noFill/>
            <a:ln w="9525">
              <a:solidFill>
                <a:srgbClr val="A50021"/>
              </a:solidFill>
              <a:round/>
              <a:headEnd/>
              <a:tailEnd/>
            </a:ln>
          </p:spPr>
          <p:txBody>
            <a:bodyPr/>
            <a:lstStyle/>
            <a:p>
              <a:endParaRPr lang="en-US" dirty="0"/>
            </a:p>
          </p:txBody>
        </p:sp>
        <p:sp>
          <p:nvSpPr>
            <p:cNvPr id="26792" name="Line 1778"/>
            <p:cNvSpPr>
              <a:spLocks noChangeShapeType="1"/>
            </p:cNvSpPr>
            <p:nvPr/>
          </p:nvSpPr>
          <p:spPr bwMode="auto">
            <a:xfrm flipV="1">
              <a:off x="2957" y="468"/>
              <a:ext cx="64" cy="72"/>
            </a:xfrm>
            <a:prstGeom prst="line">
              <a:avLst/>
            </a:prstGeom>
            <a:noFill/>
            <a:ln w="9525">
              <a:solidFill>
                <a:srgbClr val="A50021"/>
              </a:solidFill>
              <a:round/>
              <a:headEnd/>
              <a:tailEnd/>
            </a:ln>
          </p:spPr>
          <p:txBody>
            <a:bodyPr/>
            <a:lstStyle/>
            <a:p>
              <a:endParaRPr lang="en-US" dirty="0"/>
            </a:p>
          </p:txBody>
        </p:sp>
        <p:sp>
          <p:nvSpPr>
            <p:cNvPr id="26793" name="Line 1779"/>
            <p:cNvSpPr>
              <a:spLocks noChangeShapeType="1"/>
            </p:cNvSpPr>
            <p:nvPr/>
          </p:nvSpPr>
          <p:spPr bwMode="auto">
            <a:xfrm flipH="1">
              <a:off x="2957" y="576"/>
              <a:ext cx="32" cy="36"/>
            </a:xfrm>
            <a:prstGeom prst="line">
              <a:avLst/>
            </a:prstGeom>
            <a:noFill/>
            <a:ln w="9525">
              <a:solidFill>
                <a:srgbClr val="A50021"/>
              </a:solidFill>
              <a:round/>
              <a:headEnd/>
              <a:tailEnd/>
            </a:ln>
          </p:spPr>
          <p:txBody>
            <a:bodyPr/>
            <a:lstStyle/>
            <a:p>
              <a:endParaRPr lang="en-US" dirty="0"/>
            </a:p>
          </p:txBody>
        </p:sp>
        <p:sp>
          <p:nvSpPr>
            <p:cNvPr id="26794" name="Oval 1780"/>
            <p:cNvSpPr>
              <a:spLocks noChangeArrowheads="1"/>
            </p:cNvSpPr>
            <p:nvPr/>
          </p:nvSpPr>
          <p:spPr bwMode="auto">
            <a:xfrm>
              <a:off x="3021"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795" name="Line 1781"/>
            <p:cNvSpPr>
              <a:spLocks noChangeShapeType="1"/>
            </p:cNvSpPr>
            <p:nvPr/>
          </p:nvSpPr>
          <p:spPr bwMode="auto">
            <a:xfrm flipH="1" flipV="1">
              <a:off x="3021" y="288"/>
              <a:ext cx="32" cy="72"/>
            </a:xfrm>
            <a:prstGeom prst="line">
              <a:avLst/>
            </a:prstGeom>
            <a:noFill/>
            <a:ln w="9525">
              <a:solidFill>
                <a:srgbClr val="A50021"/>
              </a:solidFill>
              <a:round/>
              <a:headEnd/>
              <a:tailEnd/>
            </a:ln>
          </p:spPr>
          <p:txBody>
            <a:bodyPr/>
            <a:lstStyle/>
            <a:p>
              <a:endParaRPr lang="en-US" dirty="0"/>
            </a:p>
          </p:txBody>
        </p:sp>
        <p:sp>
          <p:nvSpPr>
            <p:cNvPr id="26796" name="Line 1782"/>
            <p:cNvSpPr>
              <a:spLocks noChangeShapeType="1"/>
            </p:cNvSpPr>
            <p:nvPr/>
          </p:nvSpPr>
          <p:spPr bwMode="auto">
            <a:xfrm flipV="1">
              <a:off x="3085" y="288"/>
              <a:ext cx="32" cy="72"/>
            </a:xfrm>
            <a:prstGeom prst="line">
              <a:avLst/>
            </a:prstGeom>
            <a:noFill/>
            <a:ln w="9525">
              <a:solidFill>
                <a:srgbClr val="A50021"/>
              </a:solidFill>
              <a:round/>
              <a:headEnd/>
              <a:tailEnd/>
            </a:ln>
          </p:spPr>
          <p:txBody>
            <a:bodyPr/>
            <a:lstStyle/>
            <a:p>
              <a:endParaRPr lang="en-US" dirty="0"/>
            </a:p>
          </p:txBody>
        </p:sp>
        <p:sp>
          <p:nvSpPr>
            <p:cNvPr id="26797" name="Line 1783"/>
            <p:cNvSpPr>
              <a:spLocks noChangeShapeType="1"/>
            </p:cNvSpPr>
            <p:nvPr/>
          </p:nvSpPr>
          <p:spPr bwMode="auto">
            <a:xfrm flipH="1" flipV="1">
              <a:off x="3117" y="468"/>
              <a:ext cx="64" cy="72"/>
            </a:xfrm>
            <a:prstGeom prst="line">
              <a:avLst/>
            </a:prstGeom>
            <a:noFill/>
            <a:ln w="9525">
              <a:solidFill>
                <a:srgbClr val="A50021"/>
              </a:solidFill>
              <a:round/>
              <a:headEnd/>
              <a:tailEnd/>
            </a:ln>
          </p:spPr>
          <p:txBody>
            <a:bodyPr/>
            <a:lstStyle/>
            <a:p>
              <a:endParaRPr lang="en-US" dirty="0"/>
            </a:p>
          </p:txBody>
        </p:sp>
        <p:sp>
          <p:nvSpPr>
            <p:cNvPr id="26798" name="Oval 1784"/>
            <p:cNvSpPr>
              <a:spLocks noChangeArrowheads="1"/>
            </p:cNvSpPr>
            <p:nvPr/>
          </p:nvSpPr>
          <p:spPr bwMode="auto">
            <a:xfrm>
              <a:off x="3021"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799" name="Oval 1785"/>
            <p:cNvSpPr>
              <a:spLocks noChangeArrowheads="1"/>
            </p:cNvSpPr>
            <p:nvPr/>
          </p:nvSpPr>
          <p:spPr bwMode="auto">
            <a:xfrm>
              <a:off x="3085"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800" name="Oval 1786"/>
            <p:cNvSpPr>
              <a:spLocks noChangeArrowheads="1"/>
            </p:cNvSpPr>
            <p:nvPr/>
          </p:nvSpPr>
          <p:spPr bwMode="auto">
            <a:xfrm>
              <a:off x="2708"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801" name="Line 1787"/>
            <p:cNvSpPr>
              <a:spLocks noChangeShapeType="1"/>
            </p:cNvSpPr>
            <p:nvPr/>
          </p:nvSpPr>
          <p:spPr bwMode="auto">
            <a:xfrm flipV="1">
              <a:off x="2836" y="396"/>
              <a:ext cx="32" cy="72"/>
            </a:xfrm>
            <a:prstGeom prst="line">
              <a:avLst/>
            </a:prstGeom>
            <a:noFill/>
            <a:ln w="9525">
              <a:solidFill>
                <a:srgbClr val="A50021"/>
              </a:solidFill>
              <a:round/>
              <a:headEnd/>
              <a:tailEnd/>
            </a:ln>
          </p:spPr>
          <p:txBody>
            <a:bodyPr/>
            <a:lstStyle/>
            <a:p>
              <a:endParaRPr lang="en-US" dirty="0"/>
            </a:p>
          </p:txBody>
        </p:sp>
        <p:sp>
          <p:nvSpPr>
            <p:cNvPr id="26802" name="Line 1788"/>
            <p:cNvSpPr>
              <a:spLocks noChangeShapeType="1"/>
            </p:cNvSpPr>
            <p:nvPr/>
          </p:nvSpPr>
          <p:spPr bwMode="auto">
            <a:xfrm>
              <a:off x="2868" y="576"/>
              <a:ext cx="32" cy="36"/>
            </a:xfrm>
            <a:prstGeom prst="line">
              <a:avLst/>
            </a:prstGeom>
            <a:noFill/>
            <a:ln w="9525">
              <a:solidFill>
                <a:srgbClr val="A50021"/>
              </a:solidFill>
              <a:round/>
              <a:headEnd/>
              <a:tailEnd/>
            </a:ln>
          </p:spPr>
          <p:txBody>
            <a:bodyPr/>
            <a:lstStyle/>
            <a:p>
              <a:endParaRPr lang="en-US" dirty="0"/>
            </a:p>
          </p:txBody>
        </p:sp>
        <p:sp>
          <p:nvSpPr>
            <p:cNvPr id="26803" name="Line 1789"/>
            <p:cNvSpPr>
              <a:spLocks noChangeShapeType="1"/>
            </p:cNvSpPr>
            <p:nvPr/>
          </p:nvSpPr>
          <p:spPr bwMode="auto">
            <a:xfrm flipH="1" flipV="1">
              <a:off x="2708" y="396"/>
              <a:ext cx="32" cy="72"/>
            </a:xfrm>
            <a:prstGeom prst="line">
              <a:avLst/>
            </a:prstGeom>
            <a:noFill/>
            <a:ln w="9525">
              <a:solidFill>
                <a:srgbClr val="A50021"/>
              </a:solidFill>
              <a:round/>
              <a:headEnd/>
              <a:tailEnd/>
            </a:ln>
          </p:spPr>
          <p:txBody>
            <a:bodyPr/>
            <a:lstStyle/>
            <a:p>
              <a:endParaRPr lang="en-US" dirty="0"/>
            </a:p>
          </p:txBody>
        </p:sp>
        <p:sp>
          <p:nvSpPr>
            <p:cNvPr id="26804" name="Line 1790"/>
            <p:cNvSpPr>
              <a:spLocks noChangeShapeType="1"/>
            </p:cNvSpPr>
            <p:nvPr/>
          </p:nvSpPr>
          <p:spPr bwMode="auto">
            <a:xfrm flipV="1">
              <a:off x="2676" y="468"/>
              <a:ext cx="64" cy="72"/>
            </a:xfrm>
            <a:prstGeom prst="line">
              <a:avLst/>
            </a:prstGeom>
            <a:noFill/>
            <a:ln w="9525">
              <a:solidFill>
                <a:srgbClr val="A50021"/>
              </a:solidFill>
              <a:round/>
              <a:headEnd/>
              <a:tailEnd/>
            </a:ln>
          </p:spPr>
          <p:txBody>
            <a:bodyPr/>
            <a:lstStyle/>
            <a:p>
              <a:endParaRPr lang="en-US" dirty="0"/>
            </a:p>
          </p:txBody>
        </p:sp>
        <p:sp>
          <p:nvSpPr>
            <p:cNvPr id="26805" name="Line 1791"/>
            <p:cNvSpPr>
              <a:spLocks noChangeShapeType="1"/>
            </p:cNvSpPr>
            <p:nvPr/>
          </p:nvSpPr>
          <p:spPr bwMode="auto">
            <a:xfrm flipH="1">
              <a:off x="2676" y="576"/>
              <a:ext cx="32" cy="36"/>
            </a:xfrm>
            <a:prstGeom prst="line">
              <a:avLst/>
            </a:prstGeom>
            <a:noFill/>
            <a:ln w="9525">
              <a:solidFill>
                <a:srgbClr val="A50021"/>
              </a:solidFill>
              <a:round/>
              <a:headEnd/>
              <a:tailEnd/>
            </a:ln>
          </p:spPr>
          <p:txBody>
            <a:bodyPr/>
            <a:lstStyle/>
            <a:p>
              <a:endParaRPr lang="en-US" dirty="0"/>
            </a:p>
          </p:txBody>
        </p:sp>
        <p:sp>
          <p:nvSpPr>
            <p:cNvPr id="26806" name="Oval 1792"/>
            <p:cNvSpPr>
              <a:spLocks noChangeArrowheads="1"/>
            </p:cNvSpPr>
            <p:nvPr/>
          </p:nvSpPr>
          <p:spPr bwMode="auto">
            <a:xfrm>
              <a:off x="2740"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807" name="Line 1793"/>
            <p:cNvSpPr>
              <a:spLocks noChangeShapeType="1"/>
            </p:cNvSpPr>
            <p:nvPr/>
          </p:nvSpPr>
          <p:spPr bwMode="auto">
            <a:xfrm flipH="1" flipV="1">
              <a:off x="2740" y="288"/>
              <a:ext cx="32" cy="72"/>
            </a:xfrm>
            <a:prstGeom prst="line">
              <a:avLst/>
            </a:prstGeom>
            <a:noFill/>
            <a:ln w="9525">
              <a:solidFill>
                <a:srgbClr val="A50021"/>
              </a:solidFill>
              <a:round/>
              <a:headEnd/>
              <a:tailEnd/>
            </a:ln>
          </p:spPr>
          <p:txBody>
            <a:bodyPr/>
            <a:lstStyle/>
            <a:p>
              <a:endParaRPr lang="en-US" dirty="0"/>
            </a:p>
          </p:txBody>
        </p:sp>
        <p:sp>
          <p:nvSpPr>
            <p:cNvPr id="26808" name="Line 1794"/>
            <p:cNvSpPr>
              <a:spLocks noChangeShapeType="1"/>
            </p:cNvSpPr>
            <p:nvPr/>
          </p:nvSpPr>
          <p:spPr bwMode="auto">
            <a:xfrm flipV="1">
              <a:off x="2804" y="288"/>
              <a:ext cx="32" cy="72"/>
            </a:xfrm>
            <a:prstGeom prst="line">
              <a:avLst/>
            </a:prstGeom>
            <a:noFill/>
            <a:ln w="9525">
              <a:solidFill>
                <a:srgbClr val="A50021"/>
              </a:solidFill>
              <a:round/>
              <a:headEnd/>
              <a:tailEnd/>
            </a:ln>
          </p:spPr>
          <p:txBody>
            <a:bodyPr/>
            <a:lstStyle/>
            <a:p>
              <a:endParaRPr lang="en-US" dirty="0"/>
            </a:p>
          </p:txBody>
        </p:sp>
        <p:sp>
          <p:nvSpPr>
            <p:cNvPr id="26809" name="Line 1795"/>
            <p:cNvSpPr>
              <a:spLocks noChangeShapeType="1"/>
            </p:cNvSpPr>
            <p:nvPr/>
          </p:nvSpPr>
          <p:spPr bwMode="auto">
            <a:xfrm flipH="1" flipV="1">
              <a:off x="2836" y="468"/>
              <a:ext cx="64" cy="72"/>
            </a:xfrm>
            <a:prstGeom prst="line">
              <a:avLst/>
            </a:prstGeom>
            <a:noFill/>
            <a:ln w="9525">
              <a:solidFill>
                <a:srgbClr val="A50021"/>
              </a:solidFill>
              <a:round/>
              <a:headEnd/>
              <a:tailEnd/>
            </a:ln>
          </p:spPr>
          <p:txBody>
            <a:bodyPr/>
            <a:lstStyle/>
            <a:p>
              <a:endParaRPr lang="en-US" dirty="0"/>
            </a:p>
          </p:txBody>
        </p:sp>
        <p:sp>
          <p:nvSpPr>
            <p:cNvPr id="26810" name="Oval 1796"/>
            <p:cNvSpPr>
              <a:spLocks noChangeArrowheads="1"/>
            </p:cNvSpPr>
            <p:nvPr/>
          </p:nvSpPr>
          <p:spPr bwMode="auto">
            <a:xfrm>
              <a:off x="2740"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811" name="Oval 1797"/>
            <p:cNvSpPr>
              <a:spLocks noChangeArrowheads="1"/>
            </p:cNvSpPr>
            <p:nvPr/>
          </p:nvSpPr>
          <p:spPr bwMode="auto">
            <a:xfrm>
              <a:off x="2804"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812" name="Oval 1798"/>
            <p:cNvSpPr>
              <a:spLocks noChangeArrowheads="1"/>
            </p:cNvSpPr>
            <p:nvPr/>
          </p:nvSpPr>
          <p:spPr bwMode="auto">
            <a:xfrm>
              <a:off x="2427"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813" name="Line 1799"/>
            <p:cNvSpPr>
              <a:spLocks noChangeShapeType="1"/>
            </p:cNvSpPr>
            <p:nvPr/>
          </p:nvSpPr>
          <p:spPr bwMode="auto">
            <a:xfrm flipV="1">
              <a:off x="2555" y="396"/>
              <a:ext cx="32" cy="72"/>
            </a:xfrm>
            <a:prstGeom prst="line">
              <a:avLst/>
            </a:prstGeom>
            <a:noFill/>
            <a:ln w="9525">
              <a:solidFill>
                <a:srgbClr val="A50021"/>
              </a:solidFill>
              <a:round/>
              <a:headEnd/>
              <a:tailEnd/>
            </a:ln>
          </p:spPr>
          <p:txBody>
            <a:bodyPr/>
            <a:lstStyle/>
            <a:p>
              <a:endParaRPr lang="en-US" dirty="0"/>
            </a:p>
          </p:txBody>
        </p:sp>
        <p:sp>
          <p:nvSpPr>
            <p:cNvPr id="26814" name="Line 1800"/>
            <p:cNvSpPr>
              <a:spLocks noChangeShapeType="1"/>
            </p:cNvSpPr>
            <p:nvPr/>
          </p:nvSpPr>
          <p:spPr bwMode="auto">
            <a:xfrm>
              <a:off x="2587" y="576"/>
              <a:ext cx="32" cy="36"/>
            </a:xfrm>
            <a:prstGeom prst="line">
              <a:avLst/>
            </a:prstGeom>
            <a:noFill/>
            <a:ln w="9525">
              <a:solidFill>
                <a:srgbClr val="A50021"/>
              </a:solidFill>
              <a:round/>
              <a:headEnd/>
              <a:tailEnd/>
            </a:ln>
          </p:spPr>
          <p:txBody>
            <a:bodyPr/>
            <a:lstStyle/>
            <a:p>
              <a:endParaRPr lang="en-US" dirty="0"/>
            </a:p>
          </p:txBody>
        </p:sp>
        <p:sp>
          <p:nvSpPr>
            <p:cNvPr id="26815" name="Line 1801"/>
            <p:cNvSpPr>
              <a:spLocks noChangeShapeType="1"/>
            </p:cNvSpPr>
            <p:nvPr/>
          </p:nvSpPr>
          <p:spPr bwMode="auto">
            <a:xfrm flipH="1" flipV="1">
              <a:off x="2427" y="396"/>
              <a:ext cx="32" cy="72"/>
            </a:xfrm>
            <a:prstGeom prst="line">
              <a:avLst/>
            </a:prstGeom>
            <a:noFill/>
            <a:ln w="9525">
              <a:solidFill>
                <a:srgbClr val="A50021"/>
              </a:solidFill>
              <a:round/>
              <a:headEnd/>
              <a:tailEnd/>
            </a:ln>
          </p:spPr>
          <p:txBody>
            <a:bodyPr/>
            <a:lstStyle/>
            <a:p>
              <a:endParaRPr lang="en-US" dirty="0"/>
            </a:p>
          </p:txBody>
        </p:sp>
        <p:sp>
          <p:nvSpPr>
            <p:cNvPr id="26816" name="Line 1802"/>
            <p:cNvSpPr>
              <a:spLocks noChangeShapeType="1"/>
            </p:cNvSpPr>
            <p:nvPr/>
          </p:nvSpPr>
          <p:spPr bwMode="auto">
            <a:xfrm flipV="1">
              <a:off x="2395" y="468"/>
              <a:ext cx="64" cy="72"/>
            </a:xfrm>
            <a:prstGeom prst="line">
              <a:avLst/>
            </a:prstGeom>
            <a:noFill/>
            <a:ln w="9525">
              <a:solidFill>
                <a:srgbClr val="A50021"/>
              </a:solidFill>
              <a:round/>
              <a:headEnd/>
              <a:tailEnd/>
            </a:ln>
          </p:spPr>
          <p:txBody>
            <a:bodyPr/>
            <a:lstStyle/>
            <a:p>
              <a:endParaRPr lang="en-US" dirty="0"/>
            </a:p>
          </p:txBody>
        </p:sp>
        <p:sp>
          <p:nvSpPr>
            <p:cNvPr id="26817" name="Line 1803"/>
            <p:cNvSpPr>
              <a:spLocks noChangeShapeType="1"/>
            </p:cNvSpPr>
            <p:nvPr/>
          </p:nvSpPr>
          <p:spPr bwMode="auto">
            <a:xfrm flipH="1">
              <a:off x="2395" y="576"/>
              <a:ext cx="32" cy="36"/>
            </a:xfrm>
            <a:prstGeom prst="line">
              <a:avLst/>
            </a:prstGeom>
            <a:noFill/>
            <a:ln w="9525">
              <a:solidFill>
                <a:srgbClr val="A50021"/>
              </a:solidFill>
              <a:round/>
              <a:headEnd/>
              <a:tailEnd/>
            </a:ln>
          </p:spPr>
          <p:txBody>
            <a:bodyPr/>
            <a:lstStyle/>
            <a:p>
              <a:endParaRPr lang="en-US" dirty="0"/>
            </a:p>
          </p:txBody>
        </p:sp>
        <p:sp>
          <p:nvSpPr>
            <p:cNvPr id="26818" name="Oval 1804"/>
            <p:cNvSpPr>
              <a:spLocks noChangeArrowheads="1"/>
            </p:cNvSpPr>
            <p:nvPr/>
          </p:nvSpPr>
          <p:spPr bwMode="auto">
            <a:xfrm>
              <a:off x="2459"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819" name="Line 1805"/>
            <p:cNvSpPr>
              <a:spLocks noChangeShapeType="1"/>
            </p:cNvSpPr>
            <p:nvPr/>
          </p:nvSpPr>
          <p:spPr bwMode="auto">
            <a:xfrm flipH="1" flipV="1">
              <a:off x="2459" y="288"/>
              <a:ext cx="32" cy="72"/>
            </a:xfrm>
            <a:prstGeom prst="line">
              <a:avLst/>
            </a:prstGeom>
            <a:noFill/>
            <a:ln w="9525">
              <a:solidFill>
                <a:srgbClr val="A50021"/>
              </a:solidFill>
              <a:round/>
              <a:headEnd/>
              <a:tailEnd/>
            </a:ln>
          </p:spPr>
          <p:txBody>
            <a:bodyPr/>
            <a:lstStyle/>
            <a:p>
              <a:endParaRPr lang="en-US" dirty="0"/>
            </a:p>
          </p:txBody>
        </p:sp>
        <p:sp>
          <p:nvSpPr>
            <p:cNvPr id="26820" name="Line 1806"/>
            <p:cNvSpPr>
              <a:spLocks noChangeShapeType="1"/>
            </p:cNvSpPr>
            <p:nvPr/>
          </p:nvSpPr>
          <p:spPr bwMode="auto">
            <a:xfrm flipV="1">
              <a:off x="2523" y="288"/>
              <a:ext cx="32" cy="72"/>
            </a:xfrm>
            <a:prstGeom prst="line">
              <a:avLst/>
            </a:prstGeom>
            <a:noFill/>
            <a:ln w="9525">
              <a:solidFill>
                <a:srgbClr val="A50021"/>
              </a:solidFill>
              <a:round/>
              <a:headEnd/>
              <a:tailEnd/>
            </a:ln>
          </p:spPr>
          <p:txBody>
            <a:bodyPr/>
            <a:lstStyle/>
            <a:p>
              <a:endParaRPr lang="en-US" dirty="0"/>
            </a:p>
          </p:txBody>
        </p:sp>
        <p:sp>
          <p:nvSpPr>
            <p:cNvPr id="26821" name="Line 1807"/>
            <p:cNvSpPr>
              <a:spLocks noChangeShapeType="1"/>
            </p:cNvSpPr>
            <p:nvPr/>
          </p:nvSpPr>
          <p:spPr bwMode="auto">
            <a:xfrm flipH="1" flipV="1">
              <a:off x="2555" y="468"/>
              <a:ext cx="64" cy="72"/>
            </a:xfrm>
            <a:prstGeom prst="line">
              <a:avLst/>
            </a:prstGeom>
            <a:noFill/>
            <a:ln w="9525">
              <a:solidFill>
                <a:srgbClr val="A50021"/>
              </a:solidFill>
              <a:round/>
              <a:headEnd/>
              <a:tailEnd/>
            </a:ln>
          </p:spPr>
          <p:txBody>
            <a:bodyPr/>
            <a:lstStyle/>
            <a:p>
              <a:endParaRPr lang="en-US" dirty="0"/>
            </a:p>
          </p:txBody>
        </p:sp>
        <p:sp>
          <p:nvSpPr>
            <p:cNvPr id="26822" name="Oval 1808"/>
            <p:cNvSpPr>
              <a:spLocks noChangeArrowheads="1"/>
            </p:cNvSpPr>
            <p:nvPr/>
          </p:nvSpPr>
          <p:spPr bwMode="auto">
            <a:xfrm>
              <a:off x="2459"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823" name="Oval 1809"/>
            <p:cNvSpPr>
              <a:spLocks noChangeArrowheads="1"/>
            </p:cNvSpPr>
            <p:nvPr/>
          </p:nvSpPr>
          <p:spPr bwMode="auto">
            <a:xfrm>
              <a:off x="2523"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824" name="Oval 1810"/>
            <p:cNvSpPr>
              <a:spLocks noChangeArrowheads="1"/>
            </p:cNvSpPr>
            <p:nvPr/>
          </p:nvSpPr>
          <p:spPr bwMode="auto">
            <a:xfrm>
              <a:off x="3550"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825" name="Line 1811"/>
            <p:cNvSpPr>
              <a:spLocks noChangeShapeType="1"/>
            </p:cNvSpPr>
            <p:nvPr/>
          </p:nvSpPr>
          <p:spPr bwMode="auto">
            <a:xfrm flipV="1">
              <a:off x="3678" y="396"/>
              <a:ext cx="32" cy="72"/>
            </a:xfrm>
            <a:prstGeom prst="line">
              <a:avLst/>
            </a:prstGeom>
            <a:noFill/>
            <a:ln w="9525">
              <a:solidFill>
                <a:srgbClr val="A50021"/>
              </a:solidFill>
              <a:round/>
              <a:headEnd/>
              <a:tailEnd/>
            </a:ln>
          </p:spPr>
          <p:txBody>
            <a:bodyPr/>
            <a:lstStyle/>
            <a:p>
              <a:endParaRPr lang="en-US" dirty="0"/>
            </a:p>
          </p:txBody>
        </p:sp>
        <p:sp>
          <p:nvSpPr>
            <p:cNvPr id="26826" name="Line 1812"/>
            <p:cNvSpPr>
              <a:spLocks noChangeShapeType="1"/>
            </p:cNvSpPr>
            <p:nvPr/>
          </p:nvSpPr>
          <p:spPr bwMode="auto">
            <a:xfrm>
              <a:off x="3710" y="576"/>
              <a:ext cx="32" cy="36"/>
            </a:xfrm>
            <a:prstGeom prst="line">
              <a:avLst/>
            </a:prstGeom>
            <a:noFill/>
            <a:ln w="9525">
              <a:solidFill>
                <a:srgbClr val="A50021"/>
              </a:solidFill>
              <a:round/>
              <a:headEnd/>
              <a:tailEnd/>
            </a:ln>
          </p:spPr>
          <p:txBody>
            <a:bodyPr/>
            <a:lstStyle/>
            <a:p>
              <a:endParaRPr lang="en-US" dirty="0"/>
            </a:p>
          </p:txBody>
        </p:sp>
        <p:sp>
          <p:nvSpPr>
            <p:cNvPr id="26827" name="Line 1813"/>
            <p:cNvSpPr>
              <a:spLocks noChangeShapeType="1"/>
            </p:cNvSpPr>
            <p:nvPr/>
          </p:nvSpPr>
          <p:spPr bwMode="auto">
            <a:xfrm flipH="1" flipV="1">
              <a:off x="3550" y="396"/>
              <a:ext cx="32" cy="72"/>
            </a:xfrm>
            <a:prstGeom prst="line">
              <a:avLst/>
            </a:prstGeom>
            <a:noFill/>
            <a:ln w="9525">
              <a:solidFill>
                <a:srgbClr val="A50021"/>
              </a:solidFill>
              <a:round/>
              <a:headEnd/>
              <a:tailEnd/>
            </a:ln>
          </p:spPr>
          <p:txBody>
            <a:bodyPr/>
            <a:lstStyle/>
            <a:p>
              <a:endParaRPr lang="en-US" dirty="0"/>
            </a:p>
          </p:txBody>
        </p:sp>
        <p:sp>
          <p:nvSpPr>
            <p:cNvPr id="26828" name="Line 1814"/>
            <p:cNvSpPr>
              <a:spLocks noChangeShapeType="1"/>
            </p:cNvSpPr>
            <p:nvPr/>
          </p:nvSpPr>
          <p:spPr bwMode="auto">
            <a:xfrm flipV="1">
              <a:off x="3518" y="468"/>
              <a:ext cx="64" cy="72"/>
            </a:xfrm>
            <a:prstGeom prst="line">
              <a:avLst/>
            </a:prstGeom>
            <a:noFill/>
            <a:ln w="9525">
              <a:solidFill>
                <a:srgbClr val="A50021"/>
              </a:solidFill>
              <a:round/>
              <a:headEnd/>
              <a:tailEnd/>
            </a:ln>
          </p:spPr>
          <p:txBody>
            <a:bodyPr/>
            <a:lstStyle/>
            <a:p>
              <a:endParaRPr lang="en-US" dirty="0"/>
            </a:p>
          </p:txBody>
        </p:sp>
        <p:sp>
          <p:nvSpPr>
            <p:cNvPr id="26829" name="Line 1815"/>
            <p:cNvSpPr>
              <a:spLocks noChangeShapeType="1"/>
            </p:cNvSpPr>
            <p:nvPr/>
          </p:nvSpPr>
          <p:spPr bwMode="auto">
            <a:xfrm flipH="1">
              <a:off x="3518" y="576"/>
              <a:ext cx="32" cy="36"/>
            </a:xfrm>
            <a:prstGeom prst="line">
              <a:avLst/>
            </a:prstGeom>
            <a:noFill/>
            <a:ln w="9525">
              <a:solidFill>
                <a:srgbClr val="A50021"/>
              </a:solidFill>
              <a:round/>
              <a:headEnd/>
              <a:tailEnd/>
            </a:ln>
          </p:spPr>
          <p:txBody>
            <a:bodyPr/>
            <a:lstStyle/>
            <a:p>
              <a:endParaRPr lang="en-US" dirty="0"/>
            </a:p>
          </p:txBody>
        </p:sp>
        <p:sp>
          <p:nvSpPr>
            <p:cNvPr id="26830" name="Oval 1816"/>
            <p:cNvSpPr>
              <a:spLocks noChangeArrowheads="1"/>
            </p:cNvSpPr>
            <p:nvPr/>
          </p:nvSpPr>
          <p:spPr bwMode="auto">
            <a:xfrm>
              <a:off x="3582"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831" name="Line 1817"/>
            <p:cNvSpPr>
              <a:spLocks noChangeShapeType="1"/>
            </p:cNvSpPr>
            <p:nvPr/>
          </p:nvSpPr>
          <p:spPr bwMode="auto">
            <a:xfrm flipH="1" flipV="1">
              <a:off x="3582" y="288"/>
              <a:ext cx="32" cy="72"/>
            </a:xfrm>
            <a:prstGeom prst="line">
              <a:avLst/>
            </a:prstGeom>
            <a:noFill/>
            <a:ln w="9525">
              <a:solidFill>
                <a:srgbClr val="A50021"/>
              </a:solidFill>
              <a:round/>
              <a:headEnd/>
              <a:tailEnd/>
            </a:ln>
          </p:spPr>
          <p:txBody>
            <a:bodyPr/>
            <a:lstStyle/>
            <a:p>
              <a:endParaRPr lang="en-US" dirty="0"/>
            </a:p>
          </p:txBody>
        </p:sp>
        <p:sp>
          <p:nvSpPr>
            <p:cNvPr id="26832" name="Line 1818"/>
            <p:cNvSpPr>
              <a:spLocks noChangeShapeType="1"/>
            </p:cNvSpPr>
            <p:nvPr/>
          </p:nvSpPr>
          <p:spPr bwMode="auto">
            <a:xfrm flipV="1">
              <a:off x="3646" y="288"/>
              <a:ext cx="32" cy="72"/>
            </a:xfrm>
            <a:prstGeom prst="line">
              <a:avLst/>
            </a:prstGeom>
            <a:noFill/>
            <a:ln w="9525">
              <a:solidFill>
                <a:srgbClr val="A50021"/>
              </a:solidFill>
              <a:round/>
              <a:headEnd/>
              <a:tailEnd/>
            </a:ln>
          </p:spPr>
          <p:txBody>
            <a:bodyPr/>
            <a:lstStyle/>
            <a:p>
              <a:endParaRPr lang="en-US" dirty="0"/>
            </a:p>
          </p:txBody>
        </p:sp>
        <p:sp>
          <p:nvSpPr>
            <p:cNvPr id="26833" name="Line 1819"/>
            <p:cNvSpPr>
              <a:spLocks noChangeShapeType="1"/>
            </p:cNvSpPr>
            <p:nvPr/>
          </p:nvSpPr>
          <p:spPr bwMode="auto">
            <a:xfrm flipH="1" flipV="1">
              <a:off x="3678" y="468"/>
              <a:ext cx="64" cy="72"/>
            </a:xfrm>
            <a:prstGeom prst="line">
              <a:avLst/>
            </a:prstGeom>
            <a:noFill/>
            <a:ln w="9525">
              <a:solidFill>
                <a:srgbClr val="A50021"/>
              </a:solidFill>
              <a:round/>
              <a:headEnd/>
              <a:tailEnd/>
            </a:ln>
          </p:spPr>
          <p:txBody>
            <a:bodyPr/>
            <a:lstStyle/>
            <a:p>
              <a:endParaRPr lang="en-US" dirty="0"/>
            </a:p>
          </p:txBody>
        </p:sp>
        <p:sp>
          <p:nvSpPr>
            <p:cNvPr id="26834" name="Oval 1820"/>
            <p:cNvSpPr>
              <a:spLocks noChangeArrowheads="1"/>
            </p:cNvSpPr>
            <p:nvPr/>
          </p:nvSpPr>
          <p:spPr bwMode="auto">
            <a:xfrm>
              <a:off x="3582"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835" name="Oval 1821"/>
            <p:cNvSpPr>
              <a:spLocks noChangeArrowheads="1"/>
            </p:cNvSpPr>
            <p:nvPr/>
          </p:nvSpPr>
          <p:spPr bwMode="auto">
            <a:xfrm>
              <a:off x="3646"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836" name="Oval 1822"/>
            <p:cNvSpPr>
              <a:spLocks noChangeArrowheads="1"/>
            </p:cNvSpPr>
            <p:nvPr/>
          </p:nvSpPr>
          <p:spPr bwMode="auto">
            <a:xfrm>
              <a:off x="4112"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837" name="Line 1823"/>
            <p:cNvSpPr>
              <a:spLocks noChangeShapeType="1"/>
            </p:cNvSpPr>
            <p:nvPr/>
          </p:nvSpPr>
          <p:spPr bwMode="auto">
            <a:xfrm flipV="1">
              <a:off x="4240" y="396"/>
              <a:ext cx="32" cy="72"/>
            </a:xfrm>
            <a:prstGeom prst="line">
              <a:avLst/>
            </a:prstGeom>
            <a:noFill/>
            <a:ln w="9525">
              <a:solidFill>
                <a:srgbClr val="A50021"/>
              </a:solidFill>
              <a:round/>
              <a:headEnd/>
              <a:tailEnd/>
            </a:ln>
          </p:spPr>
          <p:txBody>
            <a:bodyPr/>
            <a:lstStyle/>
            <a:p>
              <a:endParaRPr lang="en-US" dirty="0"/>
            </a:p>
          </p:txBody>
        </p:sp>
        <p:sp>
          <p:nvSpPr>
            <p:cNvPr id="26838" name="Line 1824"/>
            <p:cNvSpPr>
              <a:spLocks noChangeShapeType="1"/>
            </p:cNvSpPr>
            <p:nvPr/>
          </p:nvSpPr>
          <p:spPr bwMode="auto">
            <a:xfrm>
              <a:off x="4272" y="576"/>
              <a:ext cx="32" cy="36"/>
            </a:xfrm>
            <a:prstGeom prst="line">
              <a:avLst/>
            </a:prstGeom>
            <a:noFill/>
            <a:ln w="9525">
              <a:solidFill>
                <a:srgbClr val="A50021"/>
              </a:solidFill>
              <a:round/>
              <a:headEnd/>
              <a:tailEnd/>
            </a:ln>
          </p:spPr>
          <p:txBody>
            <a:bodyPr/>
            <a:lstStyle/>
            <a:p>
              <a:endParaRPr lang="en-US" dirty="0"/>
            </a:p>
          </p:txBody>
        </p:sp>
        <p:sp>
          <p:nvSpPr>
            <p:cNvPr id="26839" name="Line 1825"/>
            <p:cNvSpPr>
              <a:spLocks noChangeShapeType="1"/>
            </p:cNvSpPr>
            <p:nvPr/>
          </p:nvSpPr>
          <p:spPr bwMode="auto">
            <a:xfrm flipH="1" flipV="1">
              <a:off x="4112" y="396"/>
              <a:ext cx="32" cy="72"/>
            </a:xfrm>
            <a:prstGeom prst="line">
              <a:avLst/>
            </a:prstGeom>
            <a:noFill/>
            <a:ln w="9525">
              <a:solidFill>
                <a:srgbClr val="A50021"/>
              </a:solidFill>
              <a:round/>
              <a:headEnd/>
              <a:tailEnd/>
            </a:ln>
          </p:spPr>
          <p:txBody>
            <a:bodyPr/>
            <a:lstStyle/>
            <a:p>
              <a:endParaRPr lang="en-US" dirty="0"/>
            </a:p>
          </p:txBody>
        </p:sp>
        <p:sp>
          <p:nvSpPr>
            <p:cNvPr id="26840" name="Line 1826"/>
            <p:cNvSpPr>
              <a:spLocks noChangeShapeType="1"/>
            </p:cNvSpPr>
            <p:nvPr/>
          </p:nvSpPr>
          <p:spPr bwMode="auto">
            <a:xfrm flipV="1">
              <a:off x="4080" y="468"/>
              <a:ext cx="64" cy="72"/>
            </a:xfrm>
            <a:prstGeom prst="line">
              <a:avLst/>
            </a:prstGeom>
            <a:noFill/>
            <a:ln w="9525">
              <a:solidFill>
                <a:srgbClr val="A50021"/>
              </a:solidFill>
              <a:round/>
              <a:headEnd/>
              <a:tailEnd/>
            </a:ln>
          </p:spPr>
          <p:txBody>
            <a:bodyPr/>
            <a:lstStyle/>
            <a:p>
              <a:endParaRPr lang="en-US" dirty="0"/>
            </a:p>
          </p:txBody>
        </p:sp>
        <p:sp>
          <p:nvSpPr>
            <p:cNvPr id="26841" name="Line 1827"/>
            <p:cNvSpPr>
              <a:spLocks noChangeShapeType="1"/>
            </p:cNvSpPr>
            <p:nvPr/>
          </p:nvSpPr>
          <p:spPr bwMode="auto">
            <a:xfrm flipH="1">
              <a:off x="4080" y="576"/>
              <a:ext cx="32" cy="36"/>
            </a:xfrm>
            <a:prstGeom prst="line">
              <a:avLst/>
            </a:prstGeom>
            <a:noFill/>
            <a:ln w="9525">
              <a:solidFill>
                <a:srgbClr val="A50021"/>
              </a:solidFill>
              <a:round/>
              <a:headEnd/>
              <a:tailEnd/>
            </a:ln>
          </p:spPr>
          <p:txBody>
            <a:bodyPr/>
            <a:lstStyle/>
            <a:p>
              <a:endParaRPr lang="en-US" dirty="0"/>
            </a:p>
          </p:txBody>
        </p:sp>
        <p:sp>
          <p:nvSpPr>
            <p:cNvPr id="26842" name="Oval 1828"/>
            <p:cNvSpPr>
              <a:spLocks noChangeArrowheads="1"/>
            </p:cNvSpPr>
            <p:nvPr/>
          </p:nvSpPr>
          <p:spPr bwMode="auto">
            <a:xfrm>
              <a:off x="4144"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843" name="Line 1829"/>
            <p:cNvSpPr>
              <a:spLocks noChangeShapeType="1"/>
            </p:cNvSpPr>
            <p:nvPr/>
          </p:nvSpPr>
          <p:spPr bwMode="auto">
            <a:xfrm flipH="1" flipV="1">
              <a:off x="4144" y="288"/>
              <a:ext cx="32" cy="72"/>
            </a:xfrm>
            <a:prstGeom prst="line">
              <a:avLst/>
            </a:prstGeom>
            <a:noFill/>
            <a:ln w="9525">
              <a:solidFill>
                <a:srgbClr val="A50021"/>
              </a:solidFill>
              <a:round/>
              <a:headEnd/>
              <a:tailEnd/>
            </a:ln>
          </p:spPr>
          <p:txBody>
            <a:bodyPr/>
            <a:lstStyle/>
            <a:p>
              <a:endParaRPr lang="en-US" dirty="0"/>
            </a:p>
          </p:txBody>
        </p:sp>
        <p:sp>
          <p:nvSpPr>
            <p:cNvPr id="26844" name="Line 1830"/>
            <p:cNvSpPr>
              <a:spLocks noChangeShapeType="1"/>
            </p:cNvSpPr>
            <p:nvPr/>
          </p:nvSpPr>
          <p:spPr bwMode="auto">
            <a:xfrm flipV="1">
              <a:off x="4208" y="288"/>
              <a:ext cx="32" cy="72"/>
            </a:xfrm>
            <a:prstGeom prst="line">
              <a:avLst/>
            </a:prstGeom>
            <a:noFill/>
            <a:ln w="9525">
              <a:solidFill>
                <a:srgbClr val="A50021"/>
              </a:solidFill>
              <a:round/>
              <a:headEnd/>
              <a:tailEnd/>
            </a:ln>
          </p:spPr>
          <p:txBody>
            <a:bodyPr/>
            <a:lstStyle/>
            <a:p>
              <a:endParaRPr lang="en-US" dirty="0"/>
            </a:p>
          </p:txBody>
        </p:sp>
        <p:sp>
          <p:nvSpPr>
            <p:cNvPr id="26845" name="Line 1831"/>
            <p:cNvSpPr>
              <a:spLocks noChangeShapeType="1"/>
            </p:cNvSpPr>
            <p:nvPr/>
          </p:nvSpPr>
          <p:spPr bwMode="auto">
            <a:xfrm flipH="1" flipV="1">
              <a:off x="4240" y="468"/>
              <a:ext cx="64" cy="72"/>
            </a:xfrm>
            <a:prstGeom prst="line">
              <a:avLst/>
            </a:prstGeom>
            <a:noFill/>
            <a:ln w="9525">
              <a:solidFill>
                <a:srgbClr val="A50021"/>
              </a:solidFill>
              <a:round/>
              <a:headEnd/>
              <a:tailEnd/>
            </a:ln>
          </p:spPr>
          <p:txBody>
            <a:bodyPr/>
            <a:lstStyle/>
            <a:p>
              <a:endParaRPr lang="en-US" dirty="0"/>
            </a:p>
          </p:txBody>
        </p:sp>
        <p:sp>
          <p:nvSpPr>
            <p:cNvPr id="26846" name="Oval 1832"/>
            <p:cNvSpPr>
              <a:spLocks noChangeArrowheads="1"/>
            </p:cNvSpPr>
            <p:nvPr/>
          </p:nvSpPr>
          <p:spPr bwMode="auto">
            <a:xfrm>
              <a:off x="4144"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847" name="Oval 1833"/>
            <p:cNvSpPr>
              <a:spLocks noChangeArrowheads="1"/>
            </p:cNvSpPr>
            <p:nvPr/>
          </p:nvSpPr>
          <p:spPr bwMode="auto">
            <a:xfrm>
              <a:off x="4208"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848" name="Oval 1834"/>
            <p:cNvSpPr>
              <a:spLocks noChangeArrowheads="1"/>
            </p:cNvSpPr>
            <p:nvPr/>
          </p:nvSpPr>
          <p:spPr bwMode="auto">
            <a:xfrm>
              <a:off x="3831"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849" name="Line 1835"/>
            <p:cNvSpPr>
              <a:spLocks noChangeShapeType="1"/>
            </p:cNvSpPr>
            <p:nvPr/>
          </p:nvSpPr>
          <p:spPr bwMode="auto">
            <a:xfrm flipV="1">
              <a:off x="3959" y="396"/>
              <a:ext cx="32" cy="72"/>
            </a:xfrm>
            <a:prstGeom prst="line">
              <a:avLst/>
            </a:prstGeom>
            <a:noFill/>
            <a:ln w="9525">
              <a:solidFill>
                <a:srgbClr val="A50021"/>
              </a:solidFill>
              <a:round/>
              <a:headEnd/>
              <a:tailEnd/>
            </a:ln>
          </p:spPr>
          <p:txBody>
            <a:bodyPr/>
            <a:lstStyle/>
            <a:p>
              <a:endParaRPr lang="en-US" dirty="0"/>
            </a:p>
          </p:txBody>
        </p:sp>
        <p:sp>
          <p:nvSpPr>
            <p:cNvPr id="26850" name="Line 1836"/>
            <p:cNvSpPr>
              <a:spLocks noChangeShapeType="1"/>
            </p:cNvSpPr>
            <p:nvPr/>
          </p:nvSpPr>
          <p:spPr bwMode="auto">
            <a:xfrm>
              <a:off x="3991" y="576"/>
              <a:ext cx="32" cy="36"/>
            </a:xfrm>
            <a:prstGeom prst="line">
              <a:avLst/>
            </a:prstGeom>
            <a:noFill/>
            <a:ln w="9525">
              <a:solidFill>
                <a:srgbClr val="A50021"/>
              </a:solidFill>
              <a:round/>
              <a:headEnd/>
              <a:tailEnd/>
            </a:ln>
          </p:spPr>
          <p:txBody>
            <a:bodyPr/>
            <a:lstStyle/>
            <a:p>
              <a:endParaRPr lang="en-US" dirty="0"/>
            </a:p>
          </p:txBody>
        </p:sp>
        <p:sp>
          <p:nvSpPr>
            <p:cNvPr id="26851" name="Line 1837"/>
            <p:cNvSpPr>
              <a:spLocks noChangeShapeType="1"/>
            </p:cNvSpPr>
            <p:nvPr/>
          </p:nvSpPr>
          <p:spPr bwMode="auto">
            <a:xfrm flipH="1" flipV="1">
              <a:off x="3831" y="396"/>
              <a:ext cx="32" cy="72"/>
            </a:xfrm>
            <a:prstGeom prst="line">
              <a:avLst/>
            </a:prstGeom>
            <a:noFill/>
            <a:ln w="9525">
              <a:solidFill>
                <a:srgbClr val="A50021"/>
              </a:solidFill>
              <a:round/>
              <a:headEnd/>
              <a:tailEnd/>
            </a:ln>
          </p:spPr>
          <p:txBody>
            <a:bodyPr/>
            <a:lstStyle/>
            <a:p>
              <a:endParaRPr lang="en-US" dirty="0"/>
            </a:p>
          </p:txBody>
        </p:sp>
        <p:sp>
          <p:nvSpPr>
            <p:cNvPr id="26852" name="Line 1838"/>
            <p:cNvSpPr>
              <a:spLocks noChangeShapeType="1"/>
            </p:cNvSpPr>
            <p:nvPr/>
          </p:nvSpPr>
          <p:spPr bwMode="auto">
            <a:xfrm flipV="1">
              <a:off x="3799" y="468"/>
              <a:ext cx="64" cy="72"/>
            </a:xfrm>
            <a:prstGeom prst="line">
              <a:avLst/>
            </a:prstGeom>
            <a:noFill/>
            <a:ln w="9525">
              <a:solidFill>
                <a:srgbClr val="A50021"/>
              </a:solidFill>
              <a:round/>
              <a:headEnd/>
              <a:tailEnd/>
            </a:ln>
          </p:spPr>
          <p:txBody>
            <a:bodyPr/>
            <a:lstStyle/>
            <a:p>
              <a:endParaRPr lang="en-US" dirty="0"/>
            </a:p>
          </p:txBody>
        </p:sp>
        <p:sp>
          <p:nvSpPr>
            <p:cNvPr id="26853" name="Line 1839"/>
            <p:cNvSpPr>
              <a:spLocks noChangeShapeType="1"/>
            </p:cNvSpPr>
            <p:nvPr/>
          </p:nvSpPr>
          <p:spPr bwMode="auto">
            <a:xfrm flipH="1">
              <a:off x="3799" y="576"/>
              <a:ext cx="32" cy="36"/>
            </a:xfrm>
            <a:prstGeom prst="line">
              <a:avLst/>
            </a:prstGeom>
            <a:noFill/>
            <a:ln w="9525">
              <a:solidFill>
                <a:srgbClr val="A50021"/>
              </a:solidFill>
              <a:round/>
              <a:headEnd/>
              <a:tailEnd/>
            </a:ln>
          </p:spPr>
          <p:txBody>
            <a:bodyPr/>
            <a:lstStyle/>
            <a:p>
              <a:endParaRPr lang="en-US" dirty="0"/>
            </a:p>
          </p:txBody>
        </p:sp>
        <p:sp>
          <p:nvSpPr>
            <p:cNvPr id="26854" name="Oval 1840"/>
            <p:cNvSpPr>
              <a:spLocks noChangeArrowheads="1"/>
            </p:cNvSpPr>
            <p:nvPr/>
          </p:nvSpPr>
          <p:spPr bwMode="auto">
            <a:xfrm>
              <a:off x="3863"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855" name="Line 1841"/>
            <p:cNvSpPr>
              <a:spLocks noChangeShapeType="1"/>
            </p:cNvSpPr>
            <p:nvPr/>
          </p:nvSpPr>
          <p:spPr bwMode="auto">
            <a:xfrm flipH="1" flipV="1">
              <a:off x="3863" y="288"/>
              <a:ext cx="32" cy="72"/>
            </a:xfrm>
            <a:prstGeom prst="line">
              <a:avLst/>
            </a:prstGeom>
            <a:noFill/>
            <a:ln w="9525">
              <a:solidFill>
                <a:srgbClr val="A50021"/>
              </a:solidFill>
              <a:round/>
              <a:headEnd/>
              <a:tailEnd/>
            </a:ln>
          </p:spPr>
          <p:txBody>
            <a:bodyPr/>
            <a:lstStyle/>
            <a:p>
              <a:endParaRPr lang="en-US" dirty="0"/>
            </a:p>
          </p:txBody>
        </p:sp>
        <p:sp>
          <p:nvSpPr>
            <p:cNvPr id="26856" name="Line 1842"/>
            <p:cNvSpPr>
              <a:spLocks noChangeShapeType="1"/>
            </p:cNvSpPr>
            <p:nvPr/>
          </p:nvSpPr>
          <p:spPr bwMode="auto">
            <a:xfrm flipV="1">
              <a:off x="3927" y="288"/>
              <a:ext cx="32" cy="72"/>
            </a:xfrm>
            <a:prstGeom prst="line">
              <a:avLst/>
            </a:prstGeom>
            <a:noFill/>
            <a:ln w="9525">
              <a:solidFill>
                <a:srgbClr val="A50021"/>
              </a:solidFill>
              <a:round/>
              <a:headEnd/>
              <a:tailEnd/>
            </a:ln>
          </p:spPr>
          <p:txBody>
            <a:bodyPr/>
            <a:lstStyle/>
            <a:p>
              <a:endParaRPr lang="en-US" dirty="0"/>
            </a:p>
          </p:txBody>
        </p:sp>
        <p:sp>
          <p:nvSpPr>
            <p:cNvPr id="26857" name="Line 1843"/>
            <p:cNvSpPr>
              <a:spLocks noChangeShapeType="1"/>
            </p:cNvSpPr>
            <p:nvPr/>
          </p:nvSpPr>
          <p:spPr bwMode="auto">
            <a:xfrm flipH="1" flipV="1">
              <a:off x="3959" y="468"/>
              <a:ext cx="64" cy="72"/>
            </a:xfrm>
            <a:prstGeom prst="line">
              <a:avLst/>
            </a:prstGeom>
            <a:noFill/>
            <a:ln w="9525">
              <a:solidFill>
                <a:srgbClr val="A50021"/>
              </a:solidFill>
              <a:round/>
              <a:headEnd/>
              <a:tailEnd/>
            </a:ln>
          </p:spPr>
          <p:txBody>
            <a:bodyPr/>
            <a:lstStyle/>
            <a:p>
              <a:endParaRPr lang="en-US" dirty="0"/>
            </a:p>
          </p:txBody>
        </p:sp>
        <p:sp>
          <p:nvSpPr>
            <p:cNvPr id="26858" name="Oval 1844"/>
            <p:cNvSpPr>
              <a:spLocks noChangeArrowheads="1"/>
            </p:cNvSpPr>
            <p:nvPr/>
          </p:nvSpPr>
          <p:spPr bwMode="auto">
            <a:xfrm>
              <a:off x="3863"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859" name="Oval 1845"/>
            <p:cNvSpPr>
              <a:spLocks noChangeArrowheads="1"/>
            </p:cNvSpPr>
            <p:nvPr/>
          </p:nvSpPr>
          <p:spPr bwMode="auto">
            <a:xfrm>
              <a:off x="3927"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860" name="Oval 1846"/>
            <p:cNvSpPr>
              <a:spLocks noChangeArrowheads="1"/>
            </p:cNvSpPr>
            <p:nvPr/>
          </p:nvSpPr>
          <p:spPr bwMode="auto">
            <a:xfrm>
              <a:off x="5235"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861" name="Line 1847"/>
            <p:cNvSpPr>
              <a:spLocks noChangeShapeType="1"/>
            </p:cNvSpPr>
            <p:nvPr/>
          </p:nvSpPr>
          <p:spPr bwMode="auto">
            <a:xfrm flipV="1">
              <a:off x="5363" y="396"/>
              <a:ext cx="32" cy="72"/>
            </a:xfrm>
            <a:prstGeom prst="line">
              <a:avLst/>
            </a:prstGeom>
            <a:noFill/>
            <a:ln w="9525">
              <a:solidFill>
                <a:srgbClr val="A50021"/>
              </a:solidFill>
              <a:round/>
              <a:headEnd/>
              <a:tailEnd/>
            </a:ln>
          </p:spPr>
          <p:txBody>
            <a:bodyPr/>
            <a:lstStyle/>
            <a:p>
              <a:endParaRPr lang="en-US" dirty="0"/>
            </a:p>
          </p:txBody>
        </p:sp>
        <p:sp>
          <p:nvSpPr>
            <p:cNvPr id="26862" name="Line 1848"/>
            <p:cNvSpPr>
              <a:spLocks noChangeShapeType="1"/>
            </p:cNvSpPr>
            <p:nvPr/>
          </p:nvSpPr>
          <p:spPr bwMode="auto">
            <a:xfrm>
              <a:off x="5395" y="576"/>
              <a:ext cx="32" cy="36"/>
            </a:xfrm>
            <a:prstGeom prst="line">
              <a:avLst/>
            </a:prstGeom>
            <a:noFill/>
            <a:ln w="9525">
              <a:solidFill>
                <a:srgbClr val="A50021"/>
              </a:solidFill>
              <a:round/>
              <a:headEnd/>
              <a:tailEnd/>
            </a:ln>
          </p:spPr>
          <p:txBody>
            <a:bodyPr/>
            <a:lstStyle/>
            <a:p>
              <a:endParaRPr lang="en-US" dirty="0"/>
            </a:p>
          </p:txBody>
        </p:sp>
        <p:sp>
          <p:nvSpPr>
            <p:cNvPr id="26863" name="Line 1849"/>
            <p:cNvSpPr>
              <a:spLocks noChangeShapeType="1"/>
            </p:cNvSpPr>
            <p:nvPr/>
          </p:nvSpPr>
          <p:spPr bwMode="auto">
            <a:xfrm flipH="1" flipV="1">
              <a:off x="5235" y="396"/>
              <a:ext cx="32" cy="72"/>
            </a:xfrm>
            <a:prstGeom prst="line">
              <a:avLst/>
            </a:prstGeom>
            <a:noFill/>
            <a:ln w="9525">
              <a:solidFill>
                <a:srgbClr val="A50021"/>
              </a:solidFill>
              <a:round/>
              <a:headEnd/>
              <a:tailEnd/>
            </a:ln>
          </p:spPr>
          <p:txBody>
            <a:bodyPr/>
            <a:lstStyle/>
            <a:p>
              <a:endParaRPr lang="en-US" dirty="0"/>
            </a:p>
          </p:txBody>
        </p:sp>
        <p:sp>
          <p:nvSpPr>
            <p:cNvPr id="26864" name="Line 1850"/>
            <p:cNvSpPr>
              <a:spLocks noChangeShapeType="1"/>
            </p:cNvSpPr>
            <p:nvPr/>
          </p:nvSpPr>
          <p:spPr bwMode="auto">
            <a:xfrm flipV="1">
              <a:off x="5203" y="468"/>
              <a:ext cx="64" cy="72"/>
            </a:xfrm>
            <a:prstGeom prst="line">
              <a:avLst/>
            </a:prstGeom>
            <a:noFill/>
            <a:ln w="9525">
              <a:solidFill>
                <a:srgbClr val="A50021"/>
              </a:solidFill>
              <a:round/>
              <a:headEnd/>
              <a:tailEnd/>
            </a:ln>
          </p:spPr>
          <p:txBody>
            <a:bodyPr/>
            <a:lstStyle/>
            <a:p>
              <a:endParaRPr lang="en-US" dirty="0"/>
            </a:p>
          </p:txBody>
        </p:sp>
        <p:sp>
          <p:nvSpPr>
            <p:cNvPr id="26865" name="Line 1851"/>
            <p:cNvSpPr>
              <a:spLocks noChangeShapeType="1"/>
            </p:cNvSpPr>
            <p:nvPr/>
          </p:nvSpPr>
          <p:spPr bwMode="auto">
            <a:xfrm flipH="1">
              <a:off x="5203" y="576"/>
              <a:ext cx="32" cy="36"/>
            </a:xfrm>
            <a:prstGeom prst="line">
              <a:avLst/>
            </a:prstGeom>
            <a:noFill/>
            <a:ln w="9525">
              <a:solidFill>
                <a:srgbClr val="A50021"/>
              </a:solidFill>
              <a:round/>
              <a:headEnd/>
              <a:tailEnd/>
            </a:ln>
          </p:spPr>
          <p:txBody>
            <a:bodyPr/>
            <a:lstStyle/>
            <a:p>
              <a:endParaRPr lang="en-US" dirty="0"/>
            </a:p>
          </p:txBody>
        </p:sp>
        <p:sp>
          <p:nvSpPr>
            <p:cNvPr id="26866" name="Oval 1852"/>
            <p:cNvSpPr>
              <a:spLocks noChangeArrowheads="1"/>
            </p:cNvSpPr>
            <p:nvPr/>
          </p:nvSpPr>
          <p:spPr bwMode="auto">
            <a:xfrm>
              <a:off x="5267"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867" name="Line 1853"/>
            <p:cNvSpPr>
              <a:spLocks noChangeShapeType="1"/>
            </p:cNvSpPr>
            <p:nvPr/>
          </p:nvSpPr>
          <p:spPr bwMode="auto">
            <a:xfrm flipH="1" flipV="1">
              <a:off x="5267" y="288"/>
              <a:ext cx="32" cy="72"/>
            </a:xfrm>
            <a:prstGeom prst="line">
              <a:avLst/>
            </a:prstGeom>
            <a:noFill/>
            <a:ln w="9525">
              <a:solidFill>
                <a:srgbClr val="A50021"/>
              </a:solidFill>
              <a:round/>
              <a:headEnd/>
              <a:tailEnd/>
            </a:ln>
          </p:spPr>
          <p:txBody>
            <a:bodyPr/>
            <a:lstStyle/>
            <a:p>
              <a:endParaRPr lang="en-US" dirty="0"/>
            </a:p>
          </p:txBody>
        </p:sp>
        <p:sp>
          <p:nvSpPr>
            <p:cNvPr id="26868" name="Line 1854"/>
            <p:cNvSpPr>
              <a:spLocks noChangeShapeType="1"/>
            </p:cNvSpPr>
            <p:nvPr/>
          </p:nvSpPr>
          <p:spPr bwMode="auto">
            <a:xfrm flipV="1">
              <a:off x="5331" y="288"/>
              <a:ext cx="32" cy="72"/>
            </a:xfrm>
            <a:prstGeom prst="line">
              <a:avLst/>
            </a:prstGeom>
            <a:noFill/>
            <a:ln w="9525">
              <a:solidFill>
                <a:srgbClr val="A50021"/>
              </a:solidFill>
              <a:round/>
              <a:headEnd/>
              <a:tailEnd/>
            </a:ln>
          </p:spPr>
          <p:txBody>
            <a:bodyPr/>
            <a:lstStyle/>
            <a:p>
              <a:endParaRPr lang="en-US" dirty="0"/>
            </a:p>
          </p:txBody>
        </p:sp>
        <p:sp>
          <p:nvSpPr>
            <p:cNvPr id="26869" name="Line 1855"/>
            <p:cNvSpPr>
              <a:spLocks noChangeShapeType="1"/>
            </p:cNvSpPr>
            <p:nvPr/>
          </p:nvSpPr>
          <p:spPr bwMode="auto">
            <a:xfrm flipH="1" flipV="1">
              <a:off x="5363" y="468"/>
              <a:ext cx="64" cy="72"/>
            </a:xfrm>
            <a:prstGeom prst="line">
              <a:avLst/>
            </a:prstGeom>
            <a:noFill/>
            <a:ln w="9525">
              <a:solidFill>
                <a:srgbClr val="A50021"/>
              </a:solidFill>
              <a:round/>
              <a:headEnd/>
              <a:tailEnd/>
            </a:ln>
          </p:spPr>
          <p:txBody>
            <a:bodyPr/>
            <a:lstStyle/>
            <a:p>
              <a:endParaRPr lang="en-US" dirty="0"/>
            </a:p>
          </p:txBody>
        </p:sp>
        <p:sp>
          <p:nvSpPr>
            <p:cNvPr id="26870" name="Oval 1856"/>
            <p:cNvSpPr>
              <a:spLocks noChangeArrowheads="1"/>
            </p:cNvSpPr>
            <p:nvPr/>
          </p:nvSpPr>
          <p:spPr bwMode="auto">
            <a:xfrm>
              <a:off x="5267"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871" name="Oval 1857"/>
            <p:cNvSpPr>
              <a:spLocks noChangeArrowheads="1"/>
            </p:cNvSpPr>
            <p:nvPr/>
          </p:nvSpPr>
          <p:spPr bwMode="auto">
            <a:xfrm>
              <a:off x="5331"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872" name="Oval 1858"/>
            <p:cNvSpPr>
              <a:spLocks noChangeArrowheads="1"/>
            </p:cNvSpPr>
            <p:nvPr/>
          </p:nvSpPr>
          <p:spPr bwMode="auto">
            <a:xfrm>
              <a:off x="4954"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873" name="Line 1859"/>
            <p:cNvSpPr>
              <a:spLocks noChangeShapeType="1"/>
            </p:cNvSpPr>
            <p:nvPr/>
          </p:nvSpPr>
          <p:spPr bwMode="auto">
            <a:xfrm flipV="1">
              <a:off x="5082" y="396"/>
              <a:ext cx="32" cy="72"/>
            </a:xfrm>
            <a:prstGeom prst="line">
              <a:avLst/>
            </a:prstGeom>
            <a:noFill/>
            <a:ln w="9525">
              <a:solidFill>
                <a:srgbClr val="A50021"/>
              </a:solidFill>
              <a:round/>
              <a:headEnd/>
              <a:tailEnd/>
            </a:ln>
          </p:spPr>
          <p:txBody>
            <a:bodyPr/>
            <a:lstStyle/>
            <a:p>
              <a:endParaRPr lang="en-US" dirty="0"/>
            </a:p>
          </p:txBody>
        </p:sp>
        <p:sp>
          <p:nvSpPr>
            <p:cNvPr id="26874" name="Line 1860"/>
            <p:cNvSpPr>
              <a:spLocks noChangeShapeType="1"/>
            </p:cNvSpPr>
            <p:nvPr/>
          </p:nvSpPr>
          <p:spPr bwMode="auto">
            <a:xfrm>
              <a:off x="5114" y="576"/>
              <a:ext cx="32" cy="36"/>
            </a:xfrm>
            <a:prstGeom prst="line">
              <a:avLst/>
            </a:prstGeom>
            <a:noFill/>
            <a:ln w="9525">
              <a:solidFill>
                <a:srgbClr val="A50021"/>
              </a:solidFill>
              <a:round/>
              <a:headEnd/>
              <a:tailEnd/>
            </a:ln>
          </p:spPr>
          <p:txBody>
            <a:bodyPr/>
            <a:lstStyle/>
            <a:p>
              <a:endParaRPr lang="en-US" dirty="0"/>
            </a:p>
          </p:txBody>
        </p:sp>
        <p:sp>
          <p:nvSpPr>
            <p:cNvPr id="26875" name="Line 1861"/>
            <p:cNvSpPr>
              <a:spLocks noChangeShapeType="1"/>
            </p:cNvSpPr>
            <p:nvPr/>
          </p:nvSpPr>
          <p:spPr bwMode="auto">
            <a:xfrm flipH="1" flipV="1">
              <a:off x="4954" y="396"/>
              <a:ext cx="32" cy="72"/>
            </a:xfrm>
            <a:prstGeom prst="line">
              <a:avLst/>
            </a:prstGeom>
            <a:noFill/>
            <a:ln w="9525">
              <a:solidFill>
                <a:srgbClr val="A50021"/>
              </a:solidFill>
              <a:round/>
              <a:headEnd/>
              <a:tailEnd/>
            </a:ln>
          </p:spPr>
          <p:txBody>
            <a:bodyPr/>
            <a:lstStyle/>
            <a:p>
              <a:endParaRPr lang="en-US" dirty="0"/>
            </a:p>
          </p:txBody>
        </p:sp>
        <p:sp>
          <p:nvSpPr>
            <p:cNvPr id="26876" name="Line 1862"/>
            <p:cNvSpPr>
              <a:spLocks noChangeShapeType="1"/>
            </p:cNvSpPr>
            <p:nvPr/>
          </p:nvSpPr>
          <p:spPr bwMode="auto">
            <a:xfrm flipV="1">
              <a:off x="4922" y="468"/>
              <a:ext cx="64" cy="72"/>
            </a:xfrm>
            <a:prstGeom prst="line">
              <a:avLst/>
            </a:prstGeom>
            <a:noFill/>
            <a:ln w="9525">
              <a:solidFill>
                <a:srgbClr val="A50021"/>
              </a:solidFill>
              <a:round/>
              <a:headEnd/>
              <a:tailEnd/>
            </a:ln>
          </p:spPr>
          <p:txBody>
            <a:bodyPr/>
            <a:lstStyle/>
            <a:p>
              <a:endParaRPr lang="en-US" dirty="0"/>
            </a:p>
          </p:txBody>
        </p:sp>
        <p:sp>
          <p:nvSpPr>
            <p:cNvPr id="26877" name="Line 1863"/>
            <p:cNvSpPr>
              <a:spLocks noChangeShapeType="1"/>
            </p:cNvSpPr>
            <p:nvPr/>
          </p:nvSpPr>
          <p:spPr bwMode="auto">
            <a:xfrm flipH="1">
              <a:off x="4922" y="576"/>
              <a:ext cx="32" cy="36"/>
            </a:xfrm>
            <a:prstGeom prst="line">
              <a:avLst/>
            </a:prstGeom>
            <a:noFill/>
            <a:ln w="9525">
              <a:solidFill>
                <a:srgbClr val="A50021"/>
              </a:solidFill>
              <a:round/>
              <a:headEnd/>
              <a:tailEnd/>
            </a:ln>
          </p:spPr>
          <p:txBody>
            <a:bodyPr/>
            <a:lstStyle/>
            <a:p>
              <a:endParaRPr lang="en-US" dirty="0"/>
            </a:p>
          </p:txBody>
        </p:sp>
        <p:sp>
          <p:nvSpPr>
            <p:cNvPr id="26878" name="Oval 1864"/>
            <p:cNvSpPr>
              <a:spLocks noChangeArrowheads="1"/>
            </p:cNvSpPr>
            <p:nvPr/>
          </p:nvSpPr>
          <p:spPr bwMode="auto">
            <a:xfrm>
              <a:off x="4986"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879" name="Line 1865"/>
            <p:cNvSpPr>
              <a:spLocks noChangeShapeType="1"/>
            </p:cNvSpPr>
            <p:nvPr/>
          </p:nvSpPr>
          <p:spPr bwMode="auto">
            <a:xfrm flipH="1" flipV="1">
              <a:off x="4986" y="288"/>
              <a:ext cx="32" cy="72"/>
            </a:xfrm>
            <a:prstGeom prst="line">
              <a:avLst/>
            </a:prstGeom>
            <a:noFill/>
            <a:ln w="9525">
              <a:solidFill>
                <a:srgbClr val="A50021"/>
              </a:solidFill>
              <a:round/>
              <a:headEnd/>
              <a:tailEnd/>
            </a:ln>
          </p:spPr>
          <p:txBody>
            <a:bodyPr/>
            <a:lstStyle/>
            <a:p>
              <a:endParaRPr lang="en-US" dirty="0"/>
            </a:p>
          </p:txBody>
        </p:sp>
        <p:sp>
          <p:nvSpPr>
            <p:cNvPr id="26880" name="Line 1866"/>
            <p:cNvSpPr>
              <a:spLocks noChangeShapeType="1"/>
            </p:cNvSpPr>
            <p:nvPr/>
          </p:nvSpPr>
          <p:spPr bwMode="auto">
            <a:xfrm flipV="1">
              <a:off x="5050" y="288"/>
              <a:ext cx="32" cy="72"/>
            </a:xfrm>
            <a:prstGeom prst="line">
              <a:avLst/>
            </a:prstGeom>
            <a:noFill/>
            <a:ln w="9525">
              <a:solidFill>
                <a:srgbClr val="A50021"/>
              </a:solidFill>
              <a:round/>
              <a:headEnd/>
              <a:tailEnd/>
            </a:ln>
          </p:spPr>
          <p:txBody>
            <a:bodyPr/>
            <a:lstStyle/>
            <a:p>
              <a:endParaRPr lang="en-US" dirty="0"/>
            </a:p>
          </p:txBody>
        </p:sp>
        <p:sp>
          <p:nvSpPr>
            <p:cNvPr id="26881" name="Line 1867"/>
            <p:cNvSpPr>
              <a:spLocks noChangeShapeType="1"/>
            </p:cNvSpPr>
            <p:nvPr/>
          </p:nvSpPr>
          <p:spPr bwMode="auto">
            <a:xfrm flipH="1" flipV="1">
              <a:off x="5082" y="468"/>
              <a:ext cx="64" cy="72"/>
            </a:xfrm>
            <a:prstGeom prst="line">
              <a:avLst/>
            </a:prstGeom>
            <a:noFill/>
            <a:ln w="9525">
              <a:solidFill>
                <a:srgbClr val="A50021"/>
              </a:solidFill>
              <a:round/>
              <a:headEnd/>
              <a:tailEnd/>
            </a:ln>
          </p:spPr>
          <p:txBody>
            <a:bodyPr/>
            <a:lstStyle/>
            <a:p>
              <a:endParaRPr lang="en-US" dirty="0"/>
            </a:p>
          </p:txBody>
        </p:sp>
        <p:sp>
          <p:nvSpPr>
            <p:cNvPr id="26882" name="Oval 1868"/>
            <p:cNvSpPr>
              <a:spLocks noChangeArrowheads="1"/>
            </p:cNvSpPr>
            <p:nvPr/>
          </p:nvSpPr>
          <p:spPr bwMode="auto">
            <a:xfrm>
              <a:off x="4986"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883" name="Oval 1869"/>
            <p:cNvSpPr>
              <a:spLocks noChangeArrowheads="1"/>
            </p:cNvSpPr>
            <p:nvPr/>
          </p:nvSpPr>
          <p:spPr bwMode="auto">
            <a:xfrm>
              <a:off x="5050"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884" name="Oval 1870"/>
            <p:cNvSpPr>
              <a:spLocks noChangeArrowheads="1"/>
            </p:cNvSpPr>
            <p:nvPr/>
          </p:nvSpPr>
          <p:spPr bwMode="auto">
            <a:xfrm>
              <a:off x="4673"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885" name="Line 1871"/>
            <p:cNvSpPr>
              <a:spLocks noChangeShapeType="1"/>
            </p:cNvSpPr>
            <p:nvPr/>
          </p:nvSpPr>
          <p:spPr bwMode="auto">
            <a:xfrm flipV="1">
              <a:off x="4801" y="396"/>
              <a:ext cx="32" cy="72"/>
            </a:xfrm>
            <a:prstGeom prst="line">
              <a:avLst/>
            </a:prstGeom>
            <a:noFill/>
            <a:ln w="9525">
              <a:solidFill>
                <a:srgbClr val="A50021"/>
              </a:solidFill>
              <a:round/>
              <a:headEnd/>
              <a:tailEnd/>
            </a:ln>
          </p:spPr>
          <p:txBody>
            <a:bodyPr/>
            <a:lstStyle/>
            <a:p>
              <a:endParaRPr lang="en-US" dirty="0"/>
            </a:p>
          </p:txBody>
        </p:sp>
        <p:sp>
          <p:nvSpPr>
            <p:cNvPr id="26886" name="Line 1872"/>
            <p:cNvSpPr>
              <a:spLocks noChangeShapeType="1"/>
            </p:cNvSpPr>
            <p:nvPr/>
          </p:nvSpPr>
          <p:spPr bwMode="auto">
            <a:xfrm>
              <a:off x="4833" y="576"/>
              <a:ext cx="32" cy="36"/>
            </a:xfrm>
            <a:prstGeom prst="line">
              <a:avLst/>
            </a:prstGeom>
            <a:noFill/>
            <a:ln w="9525">
              <a:solidFill>
                <a:srgbClr val="A50021"/>
              </a:solidFill>
              <a:round/>
              <a:headEnd/>
              <a:tailEnd/>
            </a:ln>
          </p:spPr>
          <p:txBody>
            <a:bodyPr/>
            <a:lstStyle/>
            <a:p>
              <a:endParaRPr lang="en-US" dirty="0"/>
            </a:p>
          </p:txBody>
        </p:sp>
        <p:sp>
          <p:nvSpPr>
            <p:cNvPr id="26887" name="Line 1873"/>
            <p:cNvSpPr>
              <a:spLocks noChangeShapeType="1"/>
            </p:cNvSpPr>
            <p:nvPr/>
          </p:nvSpPr>
          <p:spPr bwMode="auto">
            <a:xfrm flipH="1" flipV="1">
              <a:off x="4673" y="396"/>
              <a:ext cx="32" cy="72"/>
            </a:xfrm>
            <a:prstGeom prst="line">
              <a:avLst/>
            </a:prstGeom>
            <a:noFill/>
            <a:ln w="9525">
              <a:solidFill>
                <a:srgbClr val="A50021"/>
              </a:solidFill>
              <a:round/>
              <a:headEnd/>
              <a:tailEnd/>
            </a:ln>
          </p:spPr>
          <p:txBody>
            <a:bodyPr/>
            <a:lstStyle/>
            <a:p>
              <a:endParaRPr lang="en-US" dirty="0"/>
            </a:p>
          </p:txBody>
        </p:sp>
        <p:sp>
          <p:nvSpPr>
            <p:cNvPr id="26888" name="Line 1874"/>
            <p:cNvSpPr>
              <a:spLocks noChangeShapeType="1"/>
            </p:cNvSpPr>
            <p:nvPr/>
          </p:nvSpPr>
          <p:spPr bwMode="auto">
            <a:xfrm flipV="1">
              <a:off x="4641" y="468"/>
              <a:ext cx="64" cy="72"/>
            </a:xfrm>
            <a:prstGeom prst="line">
              <a:avLst/>
            </a:prstGeom>
            <a:noFill/>
            <a:ln w="9525">
              <a:solidFill>
                <a:srgbClr val="A50021"/>
              </a:solidFill>
              <a:round/>
              <a:headEnd/>
              <a:tailEnd/>
            </a:ln>
          </p:spPr>
          <p:txBody>
            <a:bodyPr/>
            <a:lstStyle/>
            <a:p>
              <a:endParaRPr lang="en-US" dirty="0"/>
            </a:p>
          </p:txBody>
        </p:sp>
        <p:sp>
          <p:nvSpPr>
            <p:cNvPr id="26889" name="Line 1875"/>
            <p:cNvSpPr>
              <a:spLocks noChangeShapeType="1"/>
            </p:cNvSpPr>
            <p:nvPr/>
          </p:nvSpPr>
          <p:spPr bwMode="auto">
            <a:xfrm flipH="1">
              <a:off x="4641" y="576"/>
              <a:ext cx="32" cy="36"/>
            </a:xfrm>
            <a:prstGeom prst="line">
              <a:avLst/>
            </a:prstGeom>
            <a:noFill/>
            <a:ln w="9525">
              <a:solidFill>
                <a:srgbClr val="A50021"/>
              </a:solidFill>
              <a:round/>
              <a:headEnd/>
              <a:tailEnd/>
            </a:ln>
          </p:spPr>
          <p:txBody>
            <a:bodyPr/>
            <a:lstStyle/>
            <a:p>
              <a:endParaRPr lang="en-US" dirty="0"/>
            </a:p>
          </p:txBody>
        </p:sp>
        <p:sp>
          <p:nvSpPr>
            <p:cNvPr id="26890" name="Oval 1876"/>
            <p:cNvSpPr>
              <a:spLocks noChangeArrowheads="1"/>
            </p:cNvSpPr>
            <p:nvPr/>
          </p:nvSpPr>
          <p:spPr bwMode="auto">
            <a:xfrm>
              <a:off x="4705"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891" name="Line 1877"/>
            <p:cNvSpPr>
              <a:spLocks noChangeShapeType="1"/>
            </p:cNvSpPr>
            <p:nvPr/>
          </p:nvSpPr>
          <p:spPr bwMode="auto">
            <a:xfrm flipH="1" flipV="1">
              <a:off x="4705" y="288"/>
              <a:ext cx="32" cy="72"/>
            </a:xfrm>
            <a:prstGeom prst="line">
              <a:avLst/>
            </a:prstGeom>
            <a:noFill/>
            <a:ln w="9525">
              <a:solidFill>
                <a:srgbClr val="A50021"/>
              </a:solidFill>
              <a:round/>
              <a:headEnd/>
              <a:tailEnd/>
            </a:ln>
          </p:spPr>
          <p:txBody>
            <a:bodyPr/>
            <a:lstStyle/>
            <a:p>
              <a:endParaRPr lang="en-US" dirty="0"/>
            </a:p>
          </p:txBody>
        </p:sp>
        <p:sp>
          <p:nvSpPr>
            <p:cNvPr id="26892" name="Line 1878"/>
            <p:cNvSpPr>
              <a:spLocks noChangeShapeType="1"/>
            </p:cNvSpPr>
            <p:nvPr/>
          </p:nvSpPr>
          <p:spPr bwMode="auto">
            <a:xfrm flipV="1">
              <a:off x="4769" y="288"/>
              <a:ext cx="32" cy="72"/>
            </a:xfrm>
            <a:prstGeom prst="line">
              <a:avLst/>
            </a:prstGeom>
            <a:noFill/>
            <a:ln w="9525">
              <a:solidFill>
                <a:srgbClr val="A50021"/>
              </a:solidFill>
              <a:round/>
              <a:headEnd/>
              <a:tailEnd/>
            </a:ln>
          </p:spPr>
          <p:txBody>
            <a:bodyPr/>
            <a:lstStyle/>
            <a:p>
              <a:endParaRPr lang="en-US" dirty="0"/>
            </a:p>
          </p:txBody>
        </p:sp>
        <p:sp>
          <p:nvSpPr>
            <p:cNvPr id="26893" name="Line 1879"/>
            <p:cNvSpPr>
              <a:spLocks noChangeShapeType="1"/>
            </p:cNvSpPr>
            <p:nvPr/>
          </p:nvSpPr>
          <p:spPr bwMode="auto">
            <a:xfrm flipH="1" flipV="1">
              <a:off x="4801" y="468"/>
              <a:ext cx="64" cy="72"/>
            </a:xfrm>
            <a:prstGeom prst="line">
              <a:avLst/>
            </a:prstGeom>
            <a:noFill/>
            <a:ln w="9525">
              <a:solidFill>
                <a:srgbClr val="A50021"/>
              </a:solidFill>
              <a:round/>
              <a:headEnd/>
              <a:tailEnd/>
            </a:ln>
          </p:spPr>
          <p:txBody>
            <a:bodyPr/>
            <a:lstStyle/>
            <a:p>
              <a:endParaRPr lang="en-US" dirty="0"/>
            </a:p>
          </p:txBody>
        </p:sp>
        <p:sp>
          <p:nvSpPr>
            <p:cNvPr id="26894" name="Oval 1880"/>
            <p:cNvSpPr>
              <a:spLocks noChangeArrowheads="1"/>
            </p:cNvSpPr>
            <p:nvPr/>
          </p:nvSpPr>
          <p:spPr bwMode="auto">
            <a:xfrm>
              <a:off x="4705"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895" name="Oval 1881"/>
            <p:cNvSpPr>
              <a:spLocks noChangeArrowheads="1"/>
            </p:cNvSpPr>
            <p:nvPr/>
          </p:nvSpPr>
          <p:spPr bwMode="auto">
            <a:xfrm>
              <a:off x="4769"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896" name="Oval 1882"/>
            <p:cNvSpPr>
              <a:spLocks noChangeArrowheads="1"/>
            </p:cNvSpPr>
            <p:nvPr/>
          </p:nvSpPr>
          <p:spPr bwMode="auto">
            <a:xfrm>
              <a:off x="4392"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897" name="Line 1883"/>
            <p:cNvSpPr>
              <a:spLocks noChangeShapeType="1"/>
            </p:cNvSpPr>
            <p:nvPr/>
          </p:nvSpPr>
          <p:spPr bwMode="auto">
            <a:xfrm flipV="1">
              <a:off x="4520" y="396"/>
              <a:ext cx="32" cy="72"/>
            </a:xfrm>
            <a:prstGeom prst="line">
              <a:avLst/>
            </a:prstGeom>
            <a:noFill/>
            <a:ln w="9525">
              <a:solidFill>
                <a:srgbClr val="A50021"/>
              </a:solidFill>
              <a:round/>
              <a:headEnd/>
              <a:tailEnd/>
            </a:ln>
          </p:spPr>
          <p:txBody>
            <a:bodyPr/>
            <a:lstStyle/>
            <a:p>
              <a:endParaRPr lang="en-US" dirty="0"/>
            </a:p>
          </p:txBody>
        </p:sp>
        <p:sp>
          <p:nvSpPr>
            <p:cNvPr id="26898" name="Line 1884"/>
            <p:cNvSpPr>
              <a:spLocks noChangeShapeType="1"/>
            </p:cNvSpPr>
            <p:nvPr/>
          </p:nvSpPr>
          <p:spPr bwMode="auto">
            <a:xfrm>
              <a:off x="4552" y="576"/>
              <a:ext cx="32" cy="36"/>
            </a:xfrm>
            <a:prstGeom prst="line">
              <a:avLst/>
            </a:prstGeom>
            <a:noFill/>
            <a:ln w="9525">
              <a:solidFill>
                <a:srgbClr val="A50021"/>
              </a:solidFill>
              <a:round/>
              <a:headEnd/>
              <a:tailEnd/>
            </a:ln>
          </p:spPr>
          <p:txBody>
            <a:bodyPr/>
            <a:lstStyle/>
            <a:p>
              <a:endParaRPr lang="en-US" dirty="0"/>
            </a:p>
          </p:txBody>
        </p:sp>
        <p:sp>
          <p:nvSpPr>
            <p:cNvPr id="26899" name="Line 1885"/>
            <p:cNvSpPr>
              <a:spLocks noChangeShapeType="1"/>
            </p:cNvSpPr>
            <p:nvPr/>
          </p:nvSpPr>
          <p:spPr bwMode="auto">
            <a:xfrm flipH="1" flipV="1">
              <a:off x="4392" y="396"/>
              <a:ext cx="32" cy="72"/>
            </a:xfrm>
            <a:prstGeom prst="line">
              <a:avLst/>
            </a:prstGeom>
            <a:noFill/>
            <a:ln w="9525">
              <a:solidFill>
                <a:srgbClr val="A50021"/>
              </a:solidFill>
              <a:round/>
              <a:headEnd/>
              <a:tailEnd/>
            </a:ln>
          </p:spPr>
          <p:txBody>
            <a:bodyPr/>
            <a:lstStyle/>
            <a:p>
              <a:endParaRPr lang="en-US" dirty="0"/>
            </a:p>
          </p:txBody>
        </p:sp>
        <p:sp>
          <p:nvSpPr>
            <p:cNvPr id="26900" name="Line 1886"/>
            <p:cNvSpPr>
              <a:spLocks noChangeShapeType="1"/>
            </p:cNvSpPr>
            <p:nvPr/>
          </p:nvSpPr>
          <p:spPr bwMode="auto">
            <a:xfrm flipV="1">
              <a:off x="4360" y="468"/>
              <a:ext cx="64" cy="72"/>
            </a:xfrm>
            <a:prstGeom prst="line">
              <a:avLst/>
            </a:prstGeom>
            <a:noFill/>
            <a:ln w="9525">
              <a:solidFill>
                <a:srgbClr val="A50021"/>
              </a:solidFill>
              <a:round/>
              <a:headEnd/>
              <a:tailEnd/>
            </a:ln>
          </p:spPr>
          <p:txBody>
            <a:bodyPr/>
            <a:lstStyle/>
            <a:p>
              <a:endParaRPr lang="en-US" dirty="0"/>
            </a:p>
          </p:txBody>
        </p:sp>
        <p:sp>
          <p:nvSpPr>
            <p:cNvPr id="26901" name="Line 1887"/>
            <p:cNvSpPr>
              <a:spLocks noChangeShapeType="1"/>
            </p:cNvSpPr>
            <p:nvPr/>
          </p:nvSpPr>
          <p:spPr bwMode="auto">
            <a:xfrm flipH="1">
              <a:off x="4360" y="576"/>
              <a:ext cx="32" cy="36"/>
            </a:xfrm>
            <a:prstGeom prst="line">
              <a:avLst/>
            </a:prstGeom>
            <a:noFill/>
            <a:ln w="9525">
              <a:solidFill>
                <a:srgbClr val="A50021"/>
              </a:solidFill>
              <a:round/>
              <a:headEnd/>
              <a:tailEnd/>
            </a:ln>
          </p:spPr>
          <p:txBody>
            <a:bodyPr/>
            <a:lstStyle/>
            <a:p>
              <a:endParaRPr lang="en-US" dirty="0"/>
            </a:p>
          </p:txBody>
        </p:sp>
        <p:sp>
          <p:nvSpPr>
            <p:cNvPr id="26902" name="Oval 1888"/>
            <p:cNvSpPr>
              <a:spLocks noChangeArrowheads="1"/>
            </p:cNvSpPr>
            <p:nvPr/>
          </p:nvSpPr>
          <p:spPr bwMode="auto">
            <a:xfrm>
              <a:off x="4424"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903" name="Line 1889"/>
            <p:cNvSpPr>
              <a:spLocks noChangeShapeType="1"/>
            </p:cNvSpPr>
            <p:nvPr/>
          </p:nvSpPr>
          <p:spPr bwMode="auto">
            <a:xfrm flipH="1" flipV="1">
              <a:off x="4424" y="288"/>
              <a:ext cx="32" cy="72"/>
            </a:xfrm>
            <a:prstGeom prst="line">
              <a:avLst/>
            </a:prstGeom>
            <a:noFill/>
            <a:ln w="9525">
              <a:solidFill>
                <a:srgbClr val="A50021"/>
              </a:solidFill>
              <a:round/>
              <a:headEnd/>
              <a:tailEnd/>
            </a:ln>
          </p:spPr>
          <p:txBody>
            <a:bodyPr/>
            <a:lstStyle/>
            <a:p>
              <a:endParaRPr lang="en-US" dirty="0"/>
            </a:p>
          </p:txBody>
        </p:sp>
        <p:sp>
          <p:nvSpPr>
            <p:cNvPr id="26904" name="Line 1890"/>
            <p:cNvSpPr>
              <a:spLocks noChangeShapeType="1"/>
            </p:cNvSpPr>
            <p:nvPr/>
          </p:nvSpPr>
          <p:spPr bwMode="auto">
            <a:xfrm flipV="1">
              <a:off x="4488" y="288"/>
              <a:ext cx="32" cy="72"/>
            </a:xfrm>
            <a:prstGeom prst="line">
              <a:avLst/>
            </a:prstGeom>
            <a:noFill/>
            <a:ln w="9525">
              <a:solidFill>
                <a:srgbClr val="A50021"/>
              </a:solidFill>
              <a:round/>
              <a:headEnd/>
              <a:tailEnd/>
            </a:ln>
          </p:spPr>
          <p:txBody>
            <a:bodyPr/>
            <a:lstStyle/>
            <a:p>
              <a:endParaRPr lang="en-US" dirty="0"/>
            </a:p>
          </p:txBody>
        </p:sp>
        <p:sp>
          <p:nvSpPr>
            <p:cNvPr id="26905" name="Line 1891"/>
            <p:cNvSpPr>
              <a:spLocks noChangeShapeType="1"/>
            </p:cNvSpPr>
            <p:nvPr/>
          </p:nvSpPr>
          <p:spPr bwMode="auto">
            <a:xfrm flipH="1" flipV="1">
              <a:off x="4520" y="468"/>
              <a:ext cx="64" cy="72"/>
            </a:xfrm>
            <a:prstGeom prst="line">
              <a:avLst/>
            </a:prstGeom>
            <a:noFill/>
            <a:ln w="9525">
              <a:solidFill>
                <a:srgbClr val="A50021"/>
              </a:solidFill>
              <a:round/>
              <a:headEnd/>
              <a:tailEnd/>
            </a:ln>
          </p:spPr>
          <p:txBody>
            <a:bodyPr/>
            <a:lstStyle/>
            <a:p>
              <a:endParaRPr lang="en-US" dirty="0"/>
            </a:p>
          </p:txBody>
        </p:sp>
        <p:sp>
          <p:nvSpPr>
            <p:cNvPr id="26906" name="Oval 1892"/>
            <p:cNvSpPr>
              <a:spLocks noChangeArrowheads="1"/>
            </p:cNvSpPr>
            <p:nvPr/>
          </p:nvSpPr>
          <p:spPr bwMode="auto">
            <a:xfrm>
              <a:off x="4424"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907" name="Oval 1893"/>
            <p:cNvSpPr>
              <a:spLocks noChangeArrowheads="1"/>
            </p:cNvSpPr>
            <p:nvPr/>
          </p:nvSpPr>
          <p:spPr bwMode="auto">
            <a:xfrm>
              <a:off x="4488"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grpSp>
      <p:grpSp>
        <p:nvGrpSpPr>
          <p:cNvPr id="25606" name="Group 1894"/>
          <p:cNvGrpSpPr>
            <a:grpSpLocks/>
          </p:cNvGrpSpPr>
          <p:nvPr/>
        </p:nvGrpSpPr>
        <p:grpSpPr bwMode="auto">
          <a:xfrm>
            <a:off x="1602206" y="4659873"/>
            <a:ext cx="5948363" cy="571500"/>
            <a:chOff x="431" y="288"/>
            <a:chExt cx="4996" cy="360"/>
          </a:xfrm>
        </p:grpSpPr>
        <p:sp>
          <p:nvSpPr>
            <p:cNvPr id="26476" name="Oval 1895"/>
            <p:cNvSpPr>
              <a:spLocks noChangeArrowheads="1"/>
            </p:cNvSpPr>
            <p:nvPr/>
          </p:nvSpPr>
          <p:spPr bwMode="auto">
            <a:xfrm>
              <a:off x="743"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477" name="Line 1896"/>
            <p:cNvSpPr>
              <a:spLocks noChangeShapeType="1"/>
            </p:cNvSpPr>
            <p:nvPr/>
          </p:nvSpPr>
          <p:spPr bwMode="auto">
            <a:xfrm flipV="1">
              <a:off x="871" y="396"/>
              <a:ext cx="32" cy="72"/>
            </a:xfrm>
            <a:prstGeom prst="line">
              <a:avLst/>
            </a:prstGeom>
            <a:noFill/>
            <a:ln w="9525">
              <a:solidFill>
                <a:srgbClr val="A50021"/>
              </a:solidFill>
              <a:round/>
              <a:headEnd/>
              <a:tailEnd/>
            </a:ln>
          </p:spPr>
          <p:txBody>
            <a:bodyPr/>
            <a:lstStyle/>
            <a:p>
              <a:endParaRPr lang="en-US" dirty="0"/>
            </a:p>
          </p:txBody>
        </p:sp>
        <p:sp>
          <p:nvSpPr>
            <p:cNvPr id="26478" name="Line 1897"/>
            <p:cNvSpPr>
              <a:spLocks noChangeShapeType="1"/>
            </p:cNvSpPr>
            <p:nvPr/>
          </p:nvSpPr>
          <p:spPr bwMode="auto">
            <a:xfrm>
              <a:off x="903" y="576"/>
              <a:ext cx="32" cy="36"/>
            </a:xfrm>
            <a:prstGeom prst="line">
              <a:avLst/>
            </a:prstGeom>
            <a:noFill/>
            <a:ln w="9525">
              <a:solidFill>
                <a:srgbClr val="A50021"/>
              </a:solidFill>
              <a:round/>
              <a:headEnd/>
              <a:tailEnd/>
            </a:ln>
          </p:spPr>
          <p:txBody>
            <a:bodyPr/>
            <a:lstStyle/>
            <a:p>
              <a:endParaRPr lang="en-US" dirty="0"/>
            </a:p>
          </p:txBody>
        </p:sp>
        <p:sp>
          <p:nvSpPr>
            <p:cNvPr id="26479" name="Line 1898"/>
            <p:cNvSpPr>
              <a:spLocks noChangeShapeType="1"/>
            </p:cNvSpPr>
            <p:nvPr/>
          </p:nvSpPr>
          <p:spPr bwMode="auto">
            <a:xfrm flipH="1" flipV="1">
              <a:off x="743" y="396"/>
              <a:ext cx="32" cy="72"/>
            </a:xfrm>
            <a:prstGeom prst="line">
              <a:avLst/>
            </a:prstGeom>
            <a:noFill/>
            <a:ln w="9525">
              <a:solidFill>
                <a:srgbClr val="A50021"/>
              </a:solidFill>
              <a:round/>
              <a:headEnd/>
              <a:tailEnd/>
            </a:ln>
          </p:spPr>
          <p:txBody>
            <a:bodyPr/>
            <a:lstStyle/>
            <a:p>
              <a:endParaRPr lang="en-US" dirty="0"/>
            </a:p>
          </p:txBody>
        </p:sp>
        <p:sp>
          <p:nvSpPr>
            <p:cNvPr id="26480" name="Line 1899"/>
            <p:cNvSpPr>
              <a:spLocks noChangeShapeType="1"/>
            </p:cNvSpPr>
            <p:nvPr/>
          </p:nvSpPr>
          <p:spPr bwMode="auto">
            <a:xfrm flipV="1">
              <a:off x="711" y="468"/>
              <a:ext cx="64" cy="72"/>
            </a:xfrm>
            <a:prstGeom prst="line">
              <a:avLst/>
            </a:prstGeom>
            <a:noFill/>
            <a:ln w="9525">
              <a:solidFill>
                <a:srgbClr val="A50021"/>
              </a:solidFill>
              <a:round/>
              <a:headEnd/>
              <a:tailEnd/>
            </a:ln>
          </p:spPr>
          <p:txBody>
            <a:bodyPr/>
            <a:lstStyle/>
            <a:p>
              <a:endParaRPr lang="en-US" dirty="0"/>
            </a:p>
          </p:txBody>
        </p:sp>
        <p:sp>
          <p:nvSpPr>
            <p:cNvPr id="26481" name="Line 1900"/>
            <p:cNvSpPr>
              <a:spLocks noChangeShapeType="1"/>
            </p:cNvSpPr>
            <p:nvPr/>
          </p:nvSpPr>
          <p:spPr bwMode="auto">
            <a:xfrm flipH="1">
              <a:off x="711" y="576"/>
              <a:ext cx="32" cy="36"/>
            </a:xfrm>
            <a:prstGeom prst="line">
              <a:avLst/>
            </a:prstGeom>
            <a:noFill/>
            <a:ln w="9525">
              <a:solidFill>
                <a:srgbClr val="A50021"/>
              </a:solidFill>
              <a:round/>
              <a:headEnd/>
              <a:tailEnd/>
            </a:ln>
          </p:spPr>
          <p:txBody>
            <a:bodyPr/>
            <a:lstStyle/>
            <a:p>
              <a:endParaRPr lang="en-US" dirty="0"/>
            </a:p>
          </p:txBody>
        </p:sp>
        <p:sp>
          <p:nvSpPr>
            <p:cNvPr id="26482" name="Oval 1901"/>
            <p:cNvSpPr>
              <a:spLocks noChangeArrowheads="1"/>
            </p:cNvSpPr>
            <p:nvPr/>
          </p:nvSpPr>
          <p:spPr bwMode="auto">
            <a:xfrm>
              <a:off x="775"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483" name="Line 1902"/>
            <p:cNvSpPr>
              <a:spLocks noChangeShapeType="1"/>
            </p:cNvSpPr>
            <p:nvPr/>
          </p:nvSpPr>
          <p:spPr bwMode="auto">
            <a:xfrm flipH="1" flipV="1">
              <a:off x="775" y="288"/>
              <a:ext cx="32" cy="72"/>
            </a:xfrm>
            <a:prstGeom prst="line">
              <a:avLst/>
            </a:prstGeom>
            <a:noFill/>
            <a:ln w="9525">
              <a:solidFill>
                <a:srgbClr val="A50021"/>
              </a:solidFill>
              <a:round/>
              <a:headEnd/>
              <a:tailEnd/>
            </a:ln>
          </p:spPr>
          <p:txBody>
            <a:bodyPr/>
            <a:lstStyle/>
            <a:p>
              <a:endParaRPr lang="en-US" dirty="0"/>
            </a:p>
          </p:txBody>
        </p:sp>
        <p:sp>
          <p:nvSpPr>
            <p:cNvPr id="26484" name="Line 1903"/>
            <p:cNvSpPr>
              <a:spLocks noChangeShapeType="1"/>
            </p:cNvSpPr>
            <p:nvPr/>
          </p:nvSpPr>
          <p:spPr bwMode="auto">
            <a:xfrm flipV="1">
              <a:off x="839" y="288"/>
              <a:ext cx="32" cy="72"/>
            </a:xfrm>
            <a:prstGeom prst="line">
              <a:avLst/>
            </a:prstGeom>
            <a:noFill/>
            <a:ln w="9525">
              <a:solidFill>
                <a:srgbClr val="A50021"/>
              </a:solidFill>
              <a:round/>
              <a:headEnd/>
              <a:tailEnd/>
            </a:ln>
          </p:spPr>
          <p:txBody>
            <a:bodyPr/>
            <a:lstStyle/>
            <a:p>
              <a:endParaRPr lang="en-US" dirty="0"/>
            </a:p>
          </p:txBody>
        </p:sp>
        <p:sp>
          <p:nvSpPr>
            <p:cNvPr id="26485" name="Line 1904"/>
            <p:cNvSpPr>
              <a:spLocks noChangeShapeType="1"/>
            </p:cNvSpPr>
            <p:nvPr/>
          </p:nvSpPr>
          <p:spPr bwMode="auto">
            <a:xfrm flipH="1" flipV="1">
              <a:off x="871" y="468"/>
              <a:ext cx="64" cy="72"/>
            </a:xfrm>
            <a:prstGeom prst="line">
              <a:avLst/>
            </a:prstGeom>
            <a:noFill/>
            <a:ln w="9525">
              <a:solidFill>
                <a:srgbClr val="A50021"/>
              </a:solidFill>
              <a:round/>
              <a:headEnd/>
              <a:tailEnd/>
            </a:ln>
          </p:spPr>
          <p:txBody>
            <a:bodyPr/>
            <a:lstStyle/>
            <a:p>
              <a:endParaRPr lang="en-US" dirty="0"/>
            </a:p>
          </p:txBody>
        </p:sp>
        <p:sp>
          <p:nvSpPr>
            <p:cNvPr id="26486" name="Oval 1905"/>
            <p:cNvSpPr>
              <a:spLocks noChangeArrowheads="1"/>
            </p:cNvSpPr>
            <p:nvPr/>
          </p:nvSpPr>
          <p:spPr bwMode="auto">
            <a:xfrm>
              <a:off x="775"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487" name="Oval 1906"/>
            <p:cNvSpPr>
              <a:spLocks noChangeArrowheads="1"/>
            </p:cNvSpPr>
            <p:nvPr/>
          </p:nvSpPr>
          <p:spPr bwMode="auto">
            <a:xfrm>
              <a:off x="839"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488" name="Oval 1907"/>
            <p:cNvSpPr>
              <a:spLocks noChangeArrowheads="1"/>
            </p:cNvSpPr>
            <p:nvPr/>
          </p:nvSpPr>
          <p:spPr bwMode="auto">
            <a:xfrm>
              <a:off x="463"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489" name="Line 1908"/>
            <p:cNvSpPr>
              <a:spLocks noChangeShapeType="1"/>
            </p:cNvSpPr>
            <p:nvPr/>
          </p:nvSpPr>
          <p:spPr bwMode="auto">
            <a:xfrm flipV="1">
              <a:off x="591" y="396"/>
              <a:ext cx="32" cy="72"/>
            </a:xfrm>
            <a:prstGeom prst="line">
              <a:avLst/>
            </a:prstGeom>
            <a:noFill/>
            <a:ln w="9525">
              <a:solidFill>
                <a:srgbClr val="A50021"/>
              </a:solidFill>
              <a:round/>
              <a:headEnd/>
              <a:tailEnd/>
            </a:ln>
          </p:spPr>
          <p:txBody>
            <a:bodyPr/>
            <a:lstStyle/>
            <a:p>
              <a:endParaRPr lang="en-US" dirty="0"/>
            </a:p>
          </p:txBody>
        </p:sp>
        <p:sp>
          <p:nvSpPr>
            <p:cNvPr id="26490" name="Line 1909"/>
            <p:cNvSpPr>
              <a:spLocks noChangeShapeType="1"/>
            </p:cNvSpPr>
            <p:nvPr/>
          </p:nvSpPr>
          <p:spPr bwMode="auto">
            <a:xfrm>
              <a:off x="623" y="576"/>
              <a:ext cx="32" cy="36"/>
            </a:xfrm>
            <a:prstGeom prst="line">
              <a:avLst/>
            </a:prstGeom>
            <a:noFill/>
            <a:ln w="9525">
              <a:solidFill>
                <a:srgbClr val="A50021"/>
              </a:solidFill>
              <a:round/>
              <a:headEnd/>
              <a:tailEnd/>
            </a:ln>
          </p:spPr>
          <p:txBody>
            <a:bodyPr/>
            <a:lstStyle/>
            <a:p>
              <a:endParaRPr lang="en-US" dirty="0"/>
            </a:p>
          </p:txBody>
        </p:sp>
        <p:sp>
          <p:nvSpPr>
            <p:cNvPr id="26491" name="Line 1910"/>
            <p:cNvSpPr>
              <a:spLocks noChangeShapeType="1"/>
            </p:cNvSpPr>
            <p:nvPr/>
          </p:nvSpPr>
          <p:spPr bwMode="auto">
            <a:xfrm flipH="1" flipV="1">
              <a:off x="463" y="396"/>
              <a:ext cx="32" cy="72"/>
            </a:xfrm>
            <a:prstGeom prst="line">
              <a:avLst/>
            </a:prstGeom>
            <a:noFill/>
            <a:ln w="9525">
              <a:solidFill>
                <a:srgbClr val="A50021"/>
              </a:solidFill>
              <a:round/>
              <a:headEnd/>
              <a:tailEnd/>
            </a:ln>
          </p:spPr>
          <p:txBody>
            <a:bodyPr/>
            <a:lstStyle/>
            <a:p>
              <a:endParaRPr lang="en-US" dirty="0"/>
            </a:p>
          </p:txBody>
        </p:sp>
        <p:sp>
          <p:nvSpPr>
            <p:cNvPr id="26492" name="Line 1911"/>
            <p:cNvSpPr>
              <a:spLocks noChangeShapeType="1"/>
            </p:cNvSpPr>
            <p:nvPr/>
          </p:nvSpPr>
          <p:spPr bwMode="auto">
            <a:xfrm flipV="1">
              <a:off x="431" y="468"/>
              <a:ext cx="64" cy="72"/>
            </a:xfrm>
            <a:prstGeom prst="line">
              <a:avLst/>
            </a:prstGeom>
            <a:noFill/>
            <a:ln w="9525">
              <a:solidFill>
                <a:srgbClr val="A50021"/>
              </a:solidFill>
              <a:round/>
              <a:headEnd/>
              <a:tailEnd/>
            </a:ln>
          </p:spPr>
          <p:txBody>
            <a:bodyPr/>
            <a:lstStyle/>
            <a:p>
              <a:endParaRPr lang="en-US" dirty="0"/>
            </a:p>
          </p:txBody>
        </p:sp>
        <p:sp>
          <p:nvSpPr>
            <p:cNvPr id="26493" name="Line 1912"/>
            <p:cNvSpPr>
              <a:spLocks noChangeShapeType="1"/>
            </p:cNvSpPr>
            <p:nvPr/>
          </p:nvSpPr>
          <p:spPr bwMode="auto">
            <a:xfrm flipH="1">
              <a:off x="431" y="576"/>
              <a:ext cx="32" cy="36"/>
            </a:xfrm>
            <a:prstGeom prst="line">
              <a:avLst/>
            </a:prstGeom>
            <a:noFill/>
            <a:ln w="9525">
              <a:solidFill>
                <a:srgbClr val="A50021"/>
              </a:solidFill>
              <a:round/>
              <a:headEnd/>
              <a:tailEnd/>
            </a:ln>
          </p:spPr>
          <p:txBody>
            <a:bodyPr/>
            <a:lstStyle/>
            <a:p>
              <a:endParaRPr lang="en-US" dirty="0"/>
            </a:p>
          </p:txBody>
        </p:sp>
        <p:sp>
          <p:nvSpPr>
            <p:cNvPr id="26494" name="Oval 1913"/>
            <p:cNvSpPr>
              <a:spLocks noChangeArrowheads="1"/>
            </p:cNvSpPr>
            <p:nvPr/>
          </p:nvSpPr>
          <p:spPr bwMode="auto">
            <a:xfrm>
              <a:off x="495"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495" name="Line 1914"/>
            <p:cNvSpPr>
              <a:spLocks noChangeShapeType="1"/>
            </p:cNvSpPr>
            <p:nvPr/>
          </p:nvSpPr>
          <p:spPr bwMode="auto">
            <a:xfrm flipH="1" flipV="1">
              <a:off x="495" y="288"/>
              <a:ext cx="32" cy="72"/>
            </a:xfrm>
            <a:prstGeom prst="line">
              <a:avLst/>
            </a:prstGeom>
            <a:noFill/>
            <a:ln w="9525">
              <a:solidFill>
                <a:srgbClr val="A50021"/>
              </a:solidFill>
              <a:round/>
              <a:headEnd/>
              <a:tailEnd/>
            </a:ln>
          </p:spPr>
          <p:txBody>
            <a:bodyPr/>
            <a:lstStyle/>
            <a:p>
              <a:endParaRPr lang="en-US" dirty="0"/>
            </a:p>
          </p:txBody>
        </p:sp>
        <p:sp>
          <p:nvSpPr>
            <p:cNvPr id="26496" name="Line 1915"/>
            <p:cNvSpPr>
              <a:spLocks noChangeShapeType="1"/>
            </p:cNvSpPr>
            <p:nvPr/>
          </p:nvSpPr>
          <p:spPr bwMode="auto">
            <a:xfrm flipV="1">
              <a:off x="559" y="288"/>
              <a:ext cx="32" cy="72"/>
            </a:xfrm>
            <a:prstGeom prst="line">
              <a:avLst/>
            </a:prstGeom>
            <a:noFill/>
            <a:ln w="9525">
              <a:solidFill>
                <a:srgbClr val="A50021"/>
              </a:solidFill>
              <a:round/>
              <a:headEnd/>
              <a:tailEnd/>
            </a:ln>
          </p:spPr>
          <p:txBody>
            <a:bodyPr/>
            <a:lstStyle/>
            <a:p>
              <a:endParaRPr lang="en-US" dirty="0"/>
            </a:p>
          </p:txBody>
        </p:sp>
        <p:sp>
          <p:nvSpPr>
            <p:cNvPr id="26497" name="Line 1916"/>
            <p:cNvSpPr>
              <a:spLocks noChangeShapeType="1"/>
            </p:cNvSpPr>
            <p:nvPr/>
          </p:nvSpPr>
          <p:spPr bwMode="auto">
            <a:xfrm flipH="1" flipV="1">
              <a:off x="591" y="468"/>
              <a:ext cx="64" cy="72"/>
            </a:xfrm>
            <a:prstGeom prst="line">
              <a:avLst/>
            </a:prstGeom>
            <a:noFill/>
            <a:ln w="9525">
              <a:solidFill>
                <a:srgbClr val="A50021"/>
              </a:solidFill>
              <a:round/>
              <a:headEnd/>
              <a:tailEnd/>
            </a:ln>
          </p:spPr>
          <p:txBody>
            <a:bodyPr/>
            <a:lstStyle/>
            <a:p>
              <a:endParaRPr lang="en-US" dirty="0"/>
            </a:p>
          </p:txBody>
        </p:sp>
        <p:sp>
          <p:nvSpPr>
            <p:cNvPr id="26498" name="Oval 1917"/>
            <p:cNvSpPr>
              <a:spLocks noChangeArrowheads="1"/>
            </p:cNvSpPr>
            <p:nvPr/>
          </p:nvSpPr>
          <p:spPr bwMode="auto">
            <a:xfrm>
              <a:off x="495"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499" name="Oval 1918"/>
            <p:cNvSpPr>
              <a:spLocks noChangeArrowheads="1"/>
            </p:cNvSpPr>
            <p:nvPr/>
          </p:nvSpPr>
          <p:spPr bwMode="auto">
            <a:xfrm>
              <a:off x="559"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500" name="Oval 1919"/>
            <p:cNvSpPr>
              <a:spLocks noChangeArrowheads="1"/>
            </p:cNvSpPr>
            <p:nvPr/>
          </p:nvSpPr>
          <p:spPr bwMode="auto">
            <a:xfrm>
              <a:off x="1024"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501" name="Line 1920"/>
            <p:cNvSpPr>
              <a:spLocks noChangeShapeType="1"/>
            </p:cNvSpPr>
            <p:nvPr/>
          </p:nvSpPr>
          <p:spPr bwMode="auto">
            <a:xfrm flipV="1">
              <a:off x="1152" y="396"/>
              <a:ext cx="32" cy="72"/>
            </a:xfrm>
            <a:prstGeom prst="line">
              <a:avLst/>
            </a:prstGeom>
            <a:noFill/>
            <a:ln w="9525">
              <a:solidFill>
                <a:srgbClr val="A50021"/>
              </a:solidFill>
              <a:round/>
              <a:headEnd/>
              <a:tailEnd/>
            </a:ln>
          </p:spPr>
          <p:txBody>
            <a:bodyPr/>
            <a:lstStyle/>
            <a:p>
              <a:endParaRPr lang="en-US" dirty="0"/>
            </a:p>
          </p:txBody>
        </p:sp>
        <p:sp>
          <p:nvSpPr>
            <p:cNvPr id="26502" name="Line 1921"/>
            <p:cNvSpPr>
              <a:spLocks noChangeShapeType="1"/>
            </p:cNvSpPr>
            <p:nvPr/>
          </p:nvSpPr>
          <p:spPr bwMode="auto">
            <a:xfrm>
              <a:off x="1184" y="576"/>
              <a:ext cx="32" cy="36"/>
            </a:xfrm>
            <a:prstGeom prst="line">
              <a:avLst/>
            </a:prstGeom>
            <a:noFill/>
            <a:ln w="9525">
              <a:solidFill>
                <a:srgbClr val="A50021"/>
              </a:solidFill>
              <a:round/>
              <a:headEnd/>
              <a:tailEnd/>
            </a:ln>
          </p:spPr>
          <p:txBody>
            <a:bodyPr/>
            <a:lstStyle/>
            <a:p>
              <a:endParaRPr lang="en-US" dirty="0"/>
            </a:p>
          </p:txBody>
        </p:sp>
        <p:sp>
          <p:nvSpPr>
            <p:cNvPr id="26503" name="Line 1922"/>
            <p:cNvSpPr>
              <a:spLocks noChangeShapeType="1"/>
            </p:cNvSpPr>
            <p:nvPr/>
          </p:nvSpPr>
          <p:spPr bwMode="auto">
            <a:xfrm flipH="1" flipV="1">
              <a:off x="1024" y="396"/>
              <a:ext cx="32" cy="72"/>
            </a:xfrm>
            <a:prstGeom prst="line">
              <a:avLst/>
            </a:prstGeom>
            <a:noFill/>
            <a:ln w="9525">
              <a:solidFill>
                <a:srgbClr val="A50021"/>
              </a:solidFill>
              <a:round/>
              <a:headEnd/>
              <a:tailEnd/>
            </a:ln>
          </p:spPr>
          <p:txBody>
            <a:bodyPr/>
            <a:lstStyle/>
            <a:p>
              <a:endParaRPr lang="en-US" dirty="0"/>
            </a:p>
          </p:txBody>
        </p:sp>
        <p:sp>
          <p:nvSpPr>
            <p:cNvPr id="26504" name="Line 1923"/>
            <p:cNvSpPr>
              <a:spLocks noChangeShapeType="1"/>
            </p:cNvSpPr>
            <p:nvPr/>
          </p:nvSpPr>
          <p:spPr bwMode="auto">
            <a:xfrm flipV="1">
              <a:off x="992" y="468"/>
              <a:ext cx="64" cy="72"/>
            </a:xfrm>
            <a:prstGeom prst="line">
              <a:avLst/>
            </a:prstGeom>
            <a:noFill/>
            <a:ln w="9525">
              <a:solidFill>
                <a:srgbClr val="A50021"/>
              </a:solidFill>
              <a:round/>
              <a:headEnd/>
              <a:tailEnd/>
            </a:ln>
          </p:spPr>
          <p:txBody>
            <a:bodyPr/>
            <a:lstStyle/>
            <a:p>
              <a:endParaRPr lang="en-US" dirty="0"/>
            </a:p>
          </p:txBody>
        </p:sp>
        <p:sp>
          <p:nvSpPr>
            <p:cNvPr id="26505" name="Line 1924"/>
            <p:cNvSpPr>
              <a:spLocks noChangeShapeType="1"/>
            </p:cNvSpPr>
            <p:nvPr/>
          </p:nvSpPr>
          <p:spPr bwMode="auto">
            <a:xfrm flipH="1">
              <a:off x="992" y="576"/>
              <a:ext cx="32" cy="36"/>
            </a:xfrm>
            <a:prstGeom prst="line">
              <a:avLst/>
            </a:prstGeom>
            <a:noFill/>
            <a:ln w="9525">
              <a:solidFill>
                <a:srgbClr val="A50021"/>
              </a:solidFill>
              <a:round/>
              <a:headEnd/>
              <a:tailEnd/>
            </a:ln>
          </p:spPr>
          <p:txBody>
            <a:bodyPr/>
            <a:lstStyle/>
            <a:p>
              <a:endParaRPr lang="en-US" dirty="0"/>
            </a:p>
          </p:txBody>
        </p:sp>
        <p:sp>
          <p:nvSpPr>
            <p:cNvPr id="26506" name="Oval 1925"/>
            <p:cNvSpPr>
              <a:spLocks noChangeArrowheads="1"/>
            </p:cNvSpPr>
            <p:nvPr/>
          </p:nvSpPr>
          <p:spPr bwMode="auto">
            <a:xfrm>
              <a:off x="1056"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507" name="Line 1926"/>
            <p:cNvSpPr>
              <a:spLocks noChangeShapeType="1"/>
            </p:cNvSpPr>
            <p:nvPr/>
          </p:nvSpPr>
          <p:spPr bwMode="auto">
            <a:xfrm flipH="1" flipV="1">
              <a:off x="1056" y="288"/>
              <a:ext cx="32" cy="72"/>
            </a:xfrm>
            <a:prstGeom prst="line">
              <a:avLst/>
            </a:prstGeom>
            <a:noFill/>
            <a:ln w="9525">
              <a:solidFill>
                <a:srgbClr val="A50021"/>
              </a:solidFill>
              <a:round/>
              <a:headEnd/>
              <a:tailEnd/>
            </a:ln>
          </p:spPr>
          <p:txBody>
            <a:bodyPr/>
            <a:lstStyle/>
            <a:p>
              <a:endParaRPr lang="en-US" dirty="0"/>
            </a:p>
          </p:txBody>
        </p:sp>
        <p:sp>
          <p:nvSpPr>
            <p:cNvPr id="26508" name="Line 1927"/>
            <p:cNvSpPr>
              <a:spLocks noChangeShapeType="1"/>
            </p:cNvSpPr>
            <p:nvPr/>
          </p:nvSpPr>
          <p:spPr bwMode="auto">
            <a:xfrm flipV="1">
              <a:off x="1120" y="288"/>
              <a:ext cx="32" cy="72"/>
            </a:xfrm>
            <a:prstGeom prst="line">
              <a:avLst/>
            </a:prstGeom>
            <a:noFill/>
            <a:ln w="9525">
              <a:solidFill>
                <a:srgbClr val="A50021"/>
              </a:solidFill>
              <a:round/>
              <a:headEnd/>
              <a:tailEnd/>
            </a:ln>
          </p:spPr>
          <p:txBody>
            <a:bodyPr/>
            <a:lstStyle/>
            <a:p>
              <a:endParaRPr lang="en-US" dirty="0"/>
            </a:p>
          </p:txBody>
        </p:sp>
        <p:sp>
          <p:nvSpPr>
            <p:cNvPr id="26509" name="Line 1928"/>
            <p:cNvSpPr>
              <a:spLocks noChangeShapeType="1"/>
            </p:cNvSpPr>
            <p:nvPr/>
          </p:nvSpPr>
          <p:spPr bwMode="auto">
            <a:xfrm flipH="1" flipV="1">
              <a:off x="1152" y="468"/>
              <a:ext cx="64" cy="72"/>
            </a:xfrm>
            <a:prstGeom prst="line">
              <a:avLst/>
            </a:prstGeom>
            <a:noFill/>
            <a:ln w="9525">
              <a:solidFill>
                <a:srgbClr val="A50021"/>
              </a:solidFill>
              <a:round/>
              <a:headEnd/>
              <a:tailEnd/>
            </a:ln>
          </p:spPr>
          <p:txBody>
            <a:bodyPr/>
            <a:lstStyle/>
            <a:p>
              <a:endParaRPr lang="en-US" dirty="0"/>
            </a:p>
          </p:txBody>
        </p:sp>
        <p:sp>
          <p:nvSpPr>
            <p:cNvPr id="26510" name="Oval 1929"/>
            <p:cNvSpPr>
              <a:spLocks noChangeArrowheads="1"/>
            </p:cNvSpPr>
            <p:nvPr/>
          </p:nvSpPr>
          <p:spPr bwMode="auto">
            <a:xfrm>
              <a:off x="1056"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511" name="Oval 1930"/>
            <p:cNvSpPr>
              <a:spLocks noChangeArrowheads="1"/>
            </p:cNvSpPr>
            <p:nvPr/>
          </p:nvSpPr>
          <p:spPr bwMode="auto">
            <a:xfrm>
              <a:off x="1120"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512" name="Oval 1931"/>
            <p:cNvSpPr>
              <a:spLocks noChangeArrowheads="1"/>
            </p:cNvSpPr>
            <p:nvPr/>
          </p:nvSpPr>
          <p:spPr bwMode="auto">
            <a:xfrm>
              <a:off x="1585"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513" name="Line 1932"/>
            <p:cNvSpPr>
              <a:spLocks noChangeShapeType="1"/>
            </p:cNvSpPr>
            <p:nvPr/>
          </p:nvSpPr>
          <p:spPr bwMode="auto">
            <a:xfrm flipV="1">
              <a:off x="1713" y="396"/>
              <a:ext cx="32" cy="72"/>
            </a:xfrm>
            <a:prstGeom prst="line">
              <a:avLst/>
            </a:prstGeom>
            <a:noFill/>
            <a:ln w="9525">
              <a:solidFill>
                <a:srgbClr val="A50021"/>
              </a:solidFill>
              <a:round/>
              <a:headEnd/>
              <a:tailEnd/>
            </a:ln>
          </p:spPr>
          <p:txBody>
            <a:bodyPr/>
            <a:lstStyle/>
            <a:p>
              <a:endParaRPr lang="en-US" dirty="0"/>
            </a:p>
          </p:txBody>
        </p:sp>
        <p:sp>
          <p:nvSpPr>
            <p:cNvPr id="26514" name="Line 1933"/>
            <p:cNvSpPr>
              <a:spLocks noChangeShapeType="1"/>
            </p:cNvSpPr>
            <p:nvPr/>
          </p:nvSpPr>
          <p:spPr bwMode="auto">
            <a:xfrm>
              <a:off x="1745" y="576"/>
              <a:ext cx="32" cy="36"/>
            </a:xfrm>
            <a:prstGeom prst="line">
              <a:avLst/>
            </a:prstGeom>
            <a:noFill/>
            <a:ln w="9525">
              <a:solidFill>
                <a:srgbClr val="A50021"/>
              </a:solidFill>
              <a:round/>
              <a:headEnd/>
              <a:tailEnd/>
            </a:ln>
          </p:spPr>
          <p:txBody>
            <a:bodyPr/>
            <a:lstStyle/>
            <a:p>
              <a:endParaRPr lang="en-US" dirty="0"/>
            </a:p>
          </p:txBody>
        </p:sp>
        <p:sp>
          <p:nvSpPr>
            <p:cNvPr id="26515" name="Line 1934"/>
            <p:cNvSpPr>
              <a:spLocks noChangeShapeType="1"/>
            </p:cNvSpPr>
            <p:nvPr/>
          </p:nvSpPr>
          <p:spPr bwMode="auto">
            <a:xfrm flipH="1" flipV="1">
              <a:off x="1585" y="396"/>
              <a:ext cx="32" cy="72"/>
            </a:xfrm>
            <a:prstGeom prst="line">
              <a:avLst/>
            </a:prstGeom>
            <a:noFill/>
            <a:ln w="9525">
              <a:solidFill>
                <a:srgbClr val="A50021"/>
              </a:solidFill>
              <a:round/>
              <a:headEnd/>
              <a:tailEnd/>
            </a:ln>
          </p:spPr>
          <p:txBody>
            <a:bodyPr/>
            <a:lstStyle/>
            <a:p>
              <a:endParaRPr lang="en-US" dirty="0"/>
            </a:p>
          </p:txBody>
        </p:sp>
        <p:sp>
          <p:nvSpPr>
            <p:cNvPr id="26516" name="Line 1935"/>
            <p:cNvSpPr>
              <a:spLocks noChangeShapeType="1"/>
            </p:cNvSpPr>
            <p:nvPr/>
          </p:nvSpPr>
          <p:spPr bwMode="auto">
            <a:xfrm flipV="1">
              <a:off x="1553" y="468"/>
              <a:ext cx="64" cy="72"/>
            </a:xfrm>
            <a:prstGeom prst="line">
              <a:avLst/>
            </a:prstGeom>
            <a:noFill/>
            <a:ln w="9525">
              <a:solidFill>
                <a:srgbClr val="A50021"/>
              </a:solidFill>
              <a:round/>
              <a:headEnd/>
              <a:tailEnd/>
            </a:ln>
          </p:spPr>
          <p:txBody>
            <a:bodyPr/>
            <a:lstStyle/>
            <a:p>
              <a:endParaRPr lang="en-US" dirty="0"/>
            </a:p>
          </p:txBody>
        </p:sp>
        <p:sp>
          <p:nvSpPr>
            <p:cNvPr id="26517" name="Line 1936"/>
            <p:cNvSpPr>
              <a:spLocks noChangeShapeType="1"/>
            </p:cNvSpPr>
            <p:nvPr/>
          </p:nvSpPr>
          <p:spPr bwMode="auto">
            <a:xfrm flipH="1">
              <a:off x="1553" y="576"/>
              <a:ext cx="32" cy="36"/>
            </a:xfrm>
            <a:prstGeom prst="line">
              <a:avLst/>
            </a:prstGeom>
            <a:noFill/>
            <a:ln w="9525">
              <a:solidFill>
                <a:srgbClr val="A50021"/>
              </a:solidFill>
              <a:round/>
              <a:headEnd/>
              <a:tailEnd/>
            </a:ln>
          </p:spPr>
          <p:txBody>
            <a:bodyPr/>
            <a:lstStyle/>
            <a:p>
              <a:endParaRPr lang="en-US" dirty="0"/>
            </a:p>
          </p:txBody>
        </p:sp>
        <p:sp>
          <p:nvSpPr>
            <p:cNvPr id="26518" name="Oval 1937"/>
            <p:cNvSpPr>
              <a:spLocks noChangeArrowheads="1"/>
            </p:cNvSpPr>
            <p:nvPr/>
          </p:nvSpPr>
          <p:spPr bwMode="auto">
            <a:xfrm>
              <a:off x="1617"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519" name="Line 1938"/>
            <p:cNvSpPr>
              <a:spLocks noChangeShapeType="1"/>
            </p:cNvSpPr>
            <p:nvPr/>
          </p:nvSpPr>
          <p:spPr bwMode="auto">
            <a:xfrm flipH="1" flipV="1">
              <a:off x="1617" y="288"/>
              <a:ext cx="32" cy="72"/>
            </a:xfrm>
            <a:prstGeom prst="line">
              <a:avLst/>
            </a:prstGeom>
            <a:noFill/>
            <a:ln w="9525">
              <a:solidFill>
                <a:srgbClr val="A50021"/>
              </a:solidFill>
              <a:round/>
              <a:headEnd/>
              <a:tailEnd/>
            </a:ln>
          </p:spPr>
          <p:txBody>
            <a:bodyPr/>
            <a:lstStyle/>
            <a:p>
              <a:endParaRPr lang="en-US" dirty="0"/>
            </a:p>
          </p:txBody>
        </p:sp>
        <p:sp>
          <p:nvSpPr>
            <p:cNvPr id="26520" name="Line 1939"/>
            <p:cNvSpPr>
              <a:spLocks noChangeShapeType="1"/>
            </p:cNvSpPr>
            <p:nvPr/>
          </p:nvSpPr>
          <p:spPr bwMode="auto">
            <a:xfrm flipV="1">
              <a:off x="1681" y="288"/>
              <a:ext cx="32" cy="72"/>
            </a:xfrm>
            <a:prstGeom prst="line">
              <a:avLst/>
            </a:prstGeom>
            <a:noFill/>
            <a:ln w="9525">
              <a:solidFill>
                <a:srgbClr val="A50021"/>
              </a:solidFill>
              <a:round/>
              <a:headEnd/>
              <a:tailEnd/>
            </a:ln>
          </p:spPr>
          <p:txBody>
            <a:bodyPr/>
            <a:lstStyle/>
            <a:p>
              <a:endParaRPr lang="en-US" dirty="0"/>
            </a:p>
          </p:txBody>
        </p:sp>
        <p:sp>
          <p:nvSpPr>
            <p:cNvPr id="26521" name="Line 1940"/>
            <p:cNvSpPr>
              <a:spLocks noChangeShapeType="1"/>
            </p:cNvSpPr>
            <p:nvPr/>
          </p:nvSpPr>
          <p:spPr bwMode="auto">
            <a:xfrm flipH="1" flipV="1">
              <a:off x="1713" y="468"/>
              <a:ext cx="64" cy="72"/>
            </a:xfrm>
            <a:prstGeom prst="line">
              <a:avLst/>
            </a:prstGeom>
            <a:noFill/>
            <a:ln w="9525">
              <a:solidFill>
                <a:srgbClr val="A50021"/>
              </a:solidFill>
              <a:round/>
              <a:headEnd/>
              <a:tailEnd/>
            </a:ln>
          </p:spPr>
          <p:txBody>
            <a:bodyPr/>
            <a:lstStyle/>
            <a:p>
              <a:endParaRPr lang="en-US" dirty="0"/>
            </a:p>
          </p:txBody>
        </p:sp>
        <p:sp>
          <p:nvSpPr>
            <p:cNvPr id="26522" name="Oval 1941"/>
            <p:cNvSpPr>
              <a:spLocks noChangeArrowheads="1"/>
            </p:cNvSpPr>
            <p:nvPr/>
          </p:nvSpPr>
          <p:spPr bwMode="auto">
            <a:xfrm>
              <a:off x="1617"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523" name="Oval 1942"/>
            <p:cNvSpPr>
              <a:spLocks noChangeArrowheads="1"/>
            </p:cNvSpPr>
            <p:nvPr/>
          </p:nvSpPr>
          <p:spPr bwMode="auto">
            <a:xfrm>
              <a:off x="1681"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524" name="Oval 1943"/>
            <p:cNvSpPr>
              <a:spLocks noChangeArrowheads="1"/>
            </p:cNvSpPr>
            <p:nvPr/>
          </p:nvSpPr>
          <p:spPr bwMode="auto">
            <a:xfrm>
              <a:off x="1305"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525" name="Line 1944"/>
            <p:cNvSpPr>
              <a:spLocks noChangeShapeType="1"/>
            </p:cNvSpPr>
            <p:nvPr/>
          </p:nvSpPr>
          <p:spPr bwMode="auto">
            <a:xfrm flipV="1">
              <a:off x="1433" y="396"/>
              <a:ext cx="32" cy="72"/>
            </a:xfrm>
            <a:prstGeom prst="line">
              <a:avLst/>
            </a:prstGeom>
            <a:noFill/>
            <a:ln w="9525">
              <a:solidFill>
                <a:srgbClr val="A50021"/>
              </a:solidFill>
              <a:round/>
              <a:headEnd/>
              <a:tailEnd/>
            </a:ln>
          </p:spPr>
          <p:txBody>
            <a:bodyPr/>
            <a:lstStyle/>
            <a:p>
              <a:endParaRPr lang="en-US" dirty="0"/>
            </a:p>
          </p:txBody>
        </p:sp>
        <p:sp>
          <p:nvSpPr>
            <p:cNvPr id="26526" name="Line 1945"/>
            <p:cNvSpPr>
              <a:spLocks noChangeShapeType="1"/>
            </p:cNvSpPr>
            <p:nvPr/>
          </p:nvSpPr>
          <p:spPr bwMode="auto">
            <a:xfrm>
              <a:off x="1465" y="576"/>
              <a:ext cx="32" cy="36"/>
            </a:xfrm>
            <a:prstGeom prst="line">
              <a:avLst/>
            </a:prstGeom>
            <a:noFill/>
            <a:ln w="9525">
              <a:solidFill>
                <a:srgbClr val="A50021"/>
              </a:solidFill>
              <a:round/>
              <a:headEnd/>
              <a:tailEnd/>
            </a:ln>
          </p:spPr>
          <p:txBody>
            <a:bodyPr/>
            <a:lstStyle/>
            <a:p>
              <a:endParaRPr lang="en-US" dirty="0"/>
            </a:p>
          </p:txBody>
        </p:sp>
        <p:sp>
          <p:nvSpPr>
            <p:cNvPr id="26527" name="Line 1946"/>
            <p:cNvSpPr>
              <a:spLocks noChangeShapeType="1"/>
            </p:cNvSpPr>
            <p:nvPr/>
          </p:nvSpPr>
          <p:spPr bwMode="auto">
            <a:xfrm flipH="1" flipV="1">
              <a:off x="1305" y="396"/>
              <a:ext cx="32" cy="72"/>
            </a:xfrm>
            <a:prstGeom prst="line">
              <a:avLst/>
            </a:prstGeom>
            <a:noFill/>
            <a:ln w="9525">
              <a:solidFill>
                <a:srgbClr val="A50021"/>
              </a:solidFill>
              <a:round/>
              <a:headEnd/>
              <a:tailEnd/>
            </a:ln>
          </p:spPr>
          <p:txBody>
            <a:bodyPr/>
            <a:lstStyle/>
            <a:p>
              <a:endParaRPr lang="en-US" dirty="0"/>
            </a:p>
          </p:txBody>
        </p:sp>
        <p:sp>
          <p:nvSpPr>
            <p:cNvPr id="26528" name="Line 1947"/>
            <p:cNvSpPr>
              <a:spLocks noChangeShapeType="1"/>
            </p:cNvSpPr>
            <p:nvPr/>
          </p:nvSpPr>
          <p:spPr bwMode="auto">
            <a:xfrm flipV="1">
              <a:off x="1273" y="468"/>
              <a:ext cx="64" cy="72"/>
            </a:xfrm>
            <a:prstGeom prst="line">
              <a:avLst/>
            </a:prstGeom>
            <a:noFill/>
            <a:ln w="9525">
              <a:solidFill>
                <a:srgbClr val="A50021"/>
              </a:solidFill>
              <a:round/>
              <a:headEnd/>
              <a:tailEnd/>
            </a:ln>
          </p:spPr>
          <p:txBody>
            <a:bodyPr/>
            <a:lstStyle/>
            <a:p>
              <a:endParaRPr lang="en-US" dirty="0"/>
            </a:p>
          </p:txBody>
        </p:sp>
        <p:sp>
          <p:nvSpPr>
            <p:cNvPr id="26529" name="Line 1948"/>
            <p:cNvSpPr>
              <a:spLocks noChangeShapeType="1"/>
            </p:cNvSpPr>
            <p:nvPr/>
          </p:nvSpPr>
          <p:spPr bwMode="auto">
            <a:xfrm flipH="1">
              <a:off x="1273" y="576"/>
              <a:ext cx="32" cy="36"/>
            </a:xfrm>
            <a:prstGeom prst="line">
              <a:avLst/>
            </a:prstGeom>
            <a:noFill/>
            <a:ln w="9525">
              <a:solidFill>
                <a:srgbClr val="A50021"/>
              </a:solidFill>
              <a:round/>
              <a:headEnd/>
              <a:tailEnd/>
            </a:ln>
          </p:spPr>
          <p:txBody>
            <a:bodyPr/>
            <a:lstStyle/>
            <a:p>
              <a:endParaRPr lang="en-US" dirty="0"/>
            </a:p>
          </p:txBody>
        </p:sp>
        <p:sp>
          <p:nvSpPr>
            <p:cNvPr id="26530" name="Oval 1949"/>
            <p:cNvSpPr>
              <a:spLocks noChangeArrowheads="1"/>
            </p:cNvSpPr>
            <p:nvPr/>
          </p:nvSpPr>
          <p:spPr bwMode="auto">
            <a:xfrm>
              <a:off x="1337"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531" name="Line 1950"/>
            <p:cNvSpPr>
              <a:spLocks noChangeShapeType="1"/>
            </p:cNvSpPr>
            <p:nvPr/>
          </p:nvSpPr>
          <p:spPr bwMode="auto">
            <a:xfrm flipH="1" flipV="1">
              <a:off x="1337" y="288"/>
              <a:ext cx="32" cy="72"/>
            </a:xfrm>
            <a:prstGeom prst="line">
              <a:avLst/>
            </a:prstGeom>
            <a:noFill/>
            <a:ln w="9525">
              <a:solidFill>
                <a:srgbClr val="A50021"/>
              </a:solidFill>
              <a:round/>
              <a:headEnd/>
              <a:tailEnd/>
            </a:ln>
          </p:spPr>
          <p:txBody>
            <a:bodyPr/>
            <a:lstStyle/>
            <a:p>
              <a:endParaRPr lang="en-US" dirty="0"/>
            </a:p>
          </p:txBody>
        </p:sp>
        <p:sp>
          <p:nvSpPr>
            <p:cNvPr id="26532" name="Line 1951"/>
            <p:cNvSpPr>
              <a:spLocks noChangeShapeType="1"/>
            </p:cNvSpPr>
            <p:nvPr/>
          </p:nvSpPr>
          <p:spPr bwMode="auto">
            <a:xfrm flipV="1">
              <a:off x="1401" y="288"/>
              <a:ext cx="32" cy="72"/>
            </a:xfrm>
            <a:prstGeom prst="line">
              <a:avLst/>
            </a:prstGeom>
            <a:noFill/>
            <a:ln w="9525">
              <a:solidFill>
                <a:srgbClr val="A50021"/>
              </a:solidFill>
              <a:round/>
              <a:headEnd/>
              <a:tailEnd/>
            </a:ln>
          </p:spPr>
          <p:txBody>
            <a:bodyPr/>
            <a:lstStyle/>
            <a:p>
              <a:endParaRPr lang="en-US" dirty="0"/>
            </a:p>
          </p:txBody>
        </p:sp>
        <p:sp>
          <p:nvSpPr>
            <p:cNvPr id="26533" name="Line 1952"/>
            <p:cNvSpPr>
              <a:spLocks noChangeShapeType="1"/>
            </p:cNvSpPr>
            <p:nvPr/>
          </p:nvSpPr>
          <p:spPr bwMode="auto">
            <a:xfrm flipH="1" flipV="1">
              <a:off x="1433" y="468"/>
              <a:ext cx="64" cy="72"/>
            </a:xfrm>
            <a:prstGeom prst="line">
              <a:avLst/>
            </a:prstGeom>
            <a:noFill/>
            <a:ln w="9525">
              <a:solidFill>
                <a:srgbClr val="A50021"/>
              </a:solidFill>
              <a:round/>
              <a:headEnd/>
              <a:tailEnd/>
            </a:ln>
          </p:spPr>
          <p:txBody>
            <a:bodyPr/>
            <a:lstStyle/>
            <a:p>
              <a:endParaRPr lang="en-US" dirty="0"/>
            </a:p>
          </p:txBody>
        </p:sp>
        <p:sp>
          <p:nvSpPr>
            <p:cNvPr id="26534" name="Oval 1953"/>
            <p:cNvSpPr>
              <a:spLocks noChangeArrowheads="1"/>
            </p:cNvSpPr>
            <p:nvPr/>
          </p:nvSpPr>
          <p:spPr bwMode="auto">
            <a:xfrm>
              <a:off x="1337"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535" name="Oval 1954"/>
            <p:cNvSpPr>
              <a:spLocks noChangeArrowheads="1"/>
            </p:cNvSpPr>
            <p:nvPr/>
          </p:nvSpPr>
          <p:spPr bwMode="auto">
            <a:xfrm>
              <a:off x="1401"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536" name="Oval 1955"/>
            <p:cNvSpPr>
              <a:spLocks noChangeArrowheads="1"/>
            </p:cNvSpPr>
            <p:nvPr/>
          </p:nvSpPr>
          <p:spPr bwMode="auto">
            <a:xfrm>
              <a:off x="2147"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537" name="Line 1956"/>
            <p:cNvSpPr>
              <a:spLocks noChangeShapeType="1"/>
            </p:cNvSpPr>
            <p:nvPr/>
          </p:nvSpPr>
          <p:spPr bwMode="auto">
            <a:xfrm flipV="1">
              <a:off x="2275" y="396"/>
              <a:ext cx="32" cy="72"/>
            </a:xfrm>
            <a:prstGeom prst="line">
              <a:avLst/>
            </a:prstGeom>
            <a:noFill/>
            <a:ln w="9525">
              <a:solidFill>
                <a:srgbClr val="A50021"/>
              </a:solidFill>
              <a:round/>
              <a:headEnd/>
              <a:tailEnd/>
            </a:ln>
          </p:spPr>
          <p:txBody>
            <a:bodyPr/>
            <a:lstStyle/>
            <a:p>
              <a:endParaRPr lang="en-US" dirty="0"/>
            </a:p>
          </p:txBody>
        </p:sp>
        <p:sp>
          <p:nvSpPr>
            <p:cNvPr id="26538" name="Line 1957"/>
            <p:cNvSpPr>
              <a:spLocks noChangeShapeType="1"/>
            </p:cNvSpPr>
            <p:nvPr/>
          </p:nvSpPr>
          <p:spPr bwMode="auto">
            <a:xfrm>
              <a:off x="2307" y="576"/>
              <a:ext cx="32" cy="36"/>
            </a:xfrm>
            <a:prstGeom prst="line">
              <a:avLst/>
            </a:prstGeom>
            <a:noFill/>
            <a:ln w="9525">
              <a:solidFill>
                <a:srgbClr val="A50021"/>
              </a:solidFill>
              <a:round/>
              <a:headEnd/>
              <a:tailEnd/>
            </a:ln>
          </p:spPr>
          <p:txBody>
            <a:bodyPr/>
            <a:lstStyle/>
            <a:p>
              <a:endParaRPr lang="en-US" dirty="0"/>
            </a:p>
          </p:txBody>
        </p:sp>
        <p:sp>
          <p:nvSpPr>
            <p:cNvPr id="26539" name="Line 1958"/>
            <p:cNvSpPr>
              <a:spLocks noChangeShapeType="1"/>
            </p:cNvSpPr>
            <p:nvPr/>
          </p:nvSpPr>
          <p:spPr bwMode="auto">
            <a:xfrm flipH="1" flipV="1">
              <a:off x="2147" y="396"/>
              <a:ext cx="32" cy="72"/>
            </a:xfrm>
            <a:prstGeom prst="line">
              <a:avLst/>
            </a:prstGeom>
            <a:noFill/>
            <a:ln w="9525">
              <a:solidFill>
                <a:srgbClr val="A50021"/>
              </a:solidFill>
              <a:round/>
              <a:headEnd/>
              <a:tailEnd/>
            </a:ln>
          </p:spPr>
          <p:txBody>
            <a:bodyPr/>
            <a:lstStyle/>
            <a:p>
              <a:endParaRPr lang="en-US" dirty="0"/>
            </a:p>
          </p:txBody>
        </p:sp>
        <p:sp>
          <p:nvSpPr>
            <p:cNvPr id="26540" name="Line 1959"/>
            <p:cNvSpPr>
              <a:spLocks noChangeShapeType="1"/>
            </p:cNvSpPr>
            <p:nvPr/>
          </p:nvSpPr>
          <p:spPr bwMode="auto">
            <a:xfrm flipV="1">
              <a:off x="2115" y="468"/>
              <a:ext cx="64" cy="72"/>
            </a:xfrm>
            <a:prstGeom prst="line">
              <a:avLst/>
            </a:prstGeom>
            <a:noFill/>
            <a:ln w="9525">
              <a:solidFill>
                <a:srgbClr val="A50021"/>
              </a:solidFill>
              <a:round/>
              <a:headEnd/>
              <a:tailEnd/>
            </a:ln>
          </p:spPr>
          <p:txBody>
            <a:bodyPr/>
            <a:lstStyle/>
            <a:p>
              <a:endParaRPr lang="en-US" dirty="0"/>
            </a:p>
          </p:txBody>
        </p:sp>
        <p:sp>
          <p:nvSpPr>
            <p:cNvPr id="26541" name="Line 1960"/>
            <p:cNvSpPr>
              <a:spLocks noChangeShapeType="1"/>
            </p:cNvSpPr>
            <p:nvPr/>
          </p:nvSpPr>
          <p:spPr bwMode="auto">
            <a:xfrm flipH="1">
              <a:off x="2115" y="576"/>
              <a:ext cx="32" cy="36"/>
            </a:xfrm>
            <a:prstGeom prst="line">
              <a:avLst/>
            </a:prstGeom>
            <a:noFill/>
            <a:ln w="9525">
              <a:solidFill>
                <a:srgbClr val="A50021"/>
              </a:solidFill>
              <a:round/>
              <a:headEnd/>
              <a:tailEnd/>
            </a:ln>
          </p:spPr>
          <p:txBody>
            <a:bodyPr/>
            <a:lstStyle/>
            <a:p>
              <a:endParaRPr lang="en-US" dirty="0"/>
            </a:p>
          </p:txBody>
        </p:sp>
        <p:sp>
          <p:nvSpPr>
            <p:cNvPr id="26542" name="Oval 1961"/>
            <p:cNvSpPr>
              <a:spLocks noChangeArrowheads="1"/>
            </p:cNvSpPr>
            <p:nvPr/>
          </p:nvSpPr>
          <p:spPr bwMode="auto">
            <a:xfrm>
              <a:off x="2179"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543" name="Line 1962"/>
            <p:cNvSpPr>
              <a:spLocks noChangeShapeType="1"/>
            </p:cNvSpPr>
            <p:nvPr/>
          </p:nvSpPr>
          <p:spPr bwMode="auto">
            <a:xfrm flipH="1" flipV="1">
              <a:off x="2179" y="288"/>
              <a:ext cx="32" cy="72"/>
            </a:xfrm>
            <a:prstGeom prst="line">
              <a:avLst/>
            </a:prstGeom>
            <a:noFill/>
            <a:ln w="9525">
              <a:solidFill>
                <a:srgbClr val="A50021"/>
              </a:solidFill>
              <a:round/>
              <a:headEnd/>
              <a:tailEnd/>
            </a:ln>
          </p:spPr>
          <p:txBody>
            <a:bodyPr/>
            <a:lstStyle/>
            <a:p>
              <a:endParaRPr lang="en-US" dirty="0"/>
            </a:p>
          </p:txBody>
        </p:sp>
        <p:sp>
          <p:nvSpPr>
            <p:cNvPr id="26544" name="Line 1963"/>
            <p:cNvSpPr>
              <a:spLocks noChangeShapeType="1"/>
            </p:cNvSpPr>
            <p:nvPr/>
          </p:nvSpPr>
          <p:spPr bwMode="auto">
            <a:xfrm flipV="1">
              <a:off x="2243" y="288"/>
              <a:ext cx="32" cy="72"/>
            </a:xfrm>
            <a:prstGeom prst="line">
              <a:avLst/>
            </a:prstGeom>
            <a:noFill/>
            <a:ln w="9525">
              <a:solidFill>
                <a:srgbClr val="A50021"/>
              </a:solidFill>
              <a:round/>
              <a:headEnd/>
              <a:tailEnd/>
            </a:ln>
          </p:spPr>
          <p:txBody>
            <a:bodyPr/>
            <a:lstStyle/>
            <a:p>
              <a:endParaRPr lang="en-US" dirty="0"/>
            </a:p>
          </p:txBody>
        </p:sp>
        <p:sp>
          <p:nvSpPr>
            <p:cNvPr id="26545" name="Line 1964"/>
            <p:cNvSpPr>
              <a:spLocks noChangeShapeType="1"/>
            </p:cNvSpPr>
            <p:nvPr/>
          </p:nvSpPr>
          <p:spPr bwMode="auto">
            <a:xfrm flipH="1" flipV="1">
              <a:off x="2275" y="468"/>
              <a:ext cx="64" cy="72"/>
            </a:xfrm>
            <a:prstGeom prst="line">
              <a:avLst/>
            </a:prstGeom>
            <a:noFill/>
            <a:ln w="9525">
              <a:solidFill>
                <a:srgbClr val="A50021"/>
              </a:solidFill>
              <a:round/>
              <a:headEnd/>
              <a:tailEnd/>
            </a:ln>
          </p:spPr>
          <p:txBody>
            <a:bodyPr/>
            <a:lstStyle/>
            <a:p>
              <a:endParaRPr lang="en-US" dirty="0"/>
            </a:p>
          </p:txBody>
        </p:sp>
        <p:sp>
          <p:nvSpPr>
            <p:cNvPr id="26546" name="Oval 1965"/>
            <p:cNvSpPr>
              <a:spLocks noChangeArrowheads="1"/>
            </p:cNvSpPr>
            <p:nvPr/>
          </p:nvSpPr>
          <p:spPr bwMode="auto">
            <a:xfrm>
              <a:off x="2179"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547" name="Oval 1966"/>
            <p:cNvSpPr>
              <a:spLocks noChangeArrowheads="1"/>
            </p:cNvSpPr>
            <p:nvPr/>
          </p:nvSpPr>
          <p:spPr bwMode="auto">
            <a:xfrm>
              <a:off x="2243"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548" name="Oval 1967"/>
            <p:cNvSpPr>
              <a:spLocks noChangeArrowheads="1"/>
            </p:cNvSpPr>
            <p:nvPr/>
          </p:nvSpPr>
          <p:spPr bwMode="auto">
            <a:xfrm>
              <a:off x="1866"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549" name="Line 1968"/>
            <p:cNvSpPr>
              <a:spLocks noChangeShapeType="1"/>
            </p:cNvSpPr>
            <p:nvPr/>
          </p:nvSpPr>
          <p:spPr bwMode="auto">
            <a:xfrm flipV="1">
              <a:off x="1994" y="396"/>
              <a:ext cx="32" cy="72"/>
            </a:xfrm>
            <a:prstGeom prst="line">
              <a:avLst/>
            </a:prstGeom>
            <a:noFill/>
            <a:ln w="9525">
              <a:solidFill>
                <a:srgbClr val="A50021"/>
              </a:solidFill>
              <a:round/>
              <a:headEnd/>
              <a:tailEnd/>
            </a:ln>
          </p:spPr>
          <p:txBody>
            <a:bodyPr/>
            <a:lstStyle/>
            <a:p>
              <a:endParaRPr lang="en-US" dirty="0"/>
            </a:p>
          </p:txBody>
        </p:sp>
        <p:sp>
          <p:nvSpPr>
            <p:cNvPr id="26550" name="Line 1969"/>
            <p:cNvSpPr>
              <a:spLocks noChangeShapeType="1"/>
            </p:cNvSpPr>
            <p:nvPr/>
          </p:nvSpPr>
          <p:spPr bwMode="auto">
            <a:xfrm>
              <a:off x="2026" y="576"/>
              <a:ext cx="32" cy="36"/>
            </a:xfrm>
            <a:prstGeom prst="line">
              <a:avLst/>
            </a:prstGeom>
            <a:noFill/>
            <a:ln w="9525">
              <a:solidFill>
                <a:srgbClr val="A50021"/>
              </a:solidFill>
              <a:round/>
              <a:headEnd/>
              <a:tailEnd/>
            </a:ln>
          </p:spPr>
          <p:txBody>
            <a:bodyPr/>
            <a:lstStyle/>
            <a:p>
              <a:endParaRPr lang="en-US" dirty="0"/>
            </a:p>
          </p:txBody>
        </p:sp>
        <p:sp>
          <p:nvSpPr>
            <p:cNvPr id="26551" name="Line 1970"/>
            <p:cNvSpPr>
              <a:spLocks noChangeShapeType="1"/>
            </p:cNvSpPr>
            <p:nvPr/>
          </p:nvSpPr>
          <p:spPr bwMode="auto">
            <a:xfrm flipH="1" flipV="1">
              <a:off x="1866" y="396"/>
              <a:ext cx="32" cy="72"/>
            </a:xfrm>
            <a:prstGeom prst="line">
              <a:avLst/>
            </a:prstGeom>
            <a:noFill/>
            <a:ln w="9525">
              <a:solidFill>
                <a:srgbClr val="A50021"/>
              </a:solidFill>
              <a:round/>
              <a:headEnd/>
              <a:tailEnd/>
            </a:ln>
          </p:spPr>
          <p:txBody>
            <a:bodyPr/>
            <a:lstStyle/>
            <a:p>
              <a:endParaRPr lang="en-US" dirty="0"/>
            </a:p>
          </p:txBody>
        </p:sp>
        <p:sp>
          <p:nvSpPr>
            <p:cNvPr id="26552" name="Line 1971"/>
            <p:cNvSpPr>
              <a:spLocks noChangeShapeType="1"/>
            </p:cNvSpPr>
            <p:nvPr/>
          </p:nvSpPr>
          <p:spPr bwMode="auto">
            <a:xfrm flipV="1">
              <a:off x="1834" y="468"/>
              <a:ext cx="64" cy="72"/>
            </a:xfrm>
            <a:prstGeom prst="line">
              <a:avLst/>
            </a:prstGeom>
            <a:noFill/>
            <a:ln w="9525">
              <a:solidFill>
                <a:srgbClr val="A50021"/>
              </a:solidFill>
              <a:round/>
              <a:headEnd/>
              <a:tailEnd/>
            </a:ln>
          </p:spPr>
          <p:txBody>
            <a:bodyPr/>
            <a:lstStyle/>
            <a:p>
              <a:endParaRPr lang="en-US" dirty="0"/>
            </a:p>
          </p:txBody>
        </p:sp>
        <p:sp>
          <p:nvSpPr>
            <p:cNvPr id="26553" name="Line 1972"/>
            <p:cNvSpPr>
              <a:spLocks noChangeShapeType="1"/>
            </p:cNvSpPr>
            <p:nvPr/>
          </p:nvSpPr>
          <p:spPr bwMode="auto">
            <a:xfrm flipH="1">
              <a:off x="1834" y="576"/>
              <a:ext cx="32" cy="36"/>
            </a:xfrm>
            <a:prstGeom prst="line">
              <a:avLst/>
            </a:prstGeom>
            <a:noFill/>
            <a:ln w="9525">
              <a:solidFill>
                <a:srgbClr val="A50021"/>
              </a:solidFill>
              <a:round/>
              <a:headEnd/>
              <a:tailEnd/>
            </a:ln>
          </p:spPr>
          <p:txBody>
            <a:bodyPr/>
            <a:lstStyle/>
            <a:p>
              <a:endParaRPr lang="en-US" dirty="0"/>
            </a:p>
          </p:txBody>
        </p:sp>
        <p:sp>
          <p:nvSpPr>
            <p:cNvPr id="26554" name="Oval 1973"/>
            <p:cNvSpPr>
              <a:spLocks noChangeArrowheads="1"/>
            </p:cNvSpPr>
            <p:nvPr/>
          </p:nvSpPr>
          <p:spPr bwMode="auto">
            <a:xfrm>
              <a:off x="1898"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555" name="Line 1974"/>
            <p:cNvSpPr>
              <a:spLocks noChangeShapeType="1"/>
            </p:cNvSpPr>
            <p:nvPr/>
          </p:nvSpPr>
          <p:spPr bwMode="auto">
            <a:xfrm flipH="1" flipV="1">
              <a:off x="1898" y="288"/>
              <a:ext cx="32" cy="72"/>
            </a:xfrm>
            <a:prstGeom prst="line">
              <a:avLst/>
            </a:prstGeom>
            <a:noFill/>
            <a:ln w="9525">
              <a:solidFill>
                <a:srgbClr val="A50021"/>
              </a:solidFill>
              <a:round/>
              <a:headEnd/>
              <a:tailEnd/>
            </a:ln>
          </p:spPr>
          <p:txBody>
            <a:bodyPr/>
            <a:lstStyle/>
            <a:p>
              <a:endParaRPr lang="en-US" dirty="0"/>
            </a:p>
          </p:txBody>
        </p:sp>
        <p:sp>
          <p:nvSpPr>
            <p:cNvPr id="26556" name="Line 1975"/>
            <p:cNvSpPr>
              <a:spLocks noChangeShapeType="1"/>
            </p:cNvSpPr>
            <p:nvPr/>
          </p:nvSpPr>
          <p:spPr bwMode="auto">
            <a:xfrm flipV="1">
              <a:off x="1962" y="288"/>
              <a:ext cx="32" cy="72"/>
            </a:xfrm>
            <a:prstGeom prst="line">
              <a:avLst/>
            </a:prstGeom>
            <a:noFill/>
            <a:ln w="9525">
              <a:solidFill>
                <a:srgbClr val="A50021"/>
              </a:solidFill>
              <a:round/>
              <a:headEnd/>
              <a:tailEnd/>
            </a:ln>
          </p:spPr>
          <p:txBody>
            <a:bodyPr/>
            <a:lstStyle/>
            <a:p>
              <a:endParaRPr lang="en-US" dirty="0"/>
            </a:p>
          </p:txBody>
        </p:sp>
        <p:sp>
          <p:nvSpPr>
            <p:cNvPr id="26557" name="Line 1976"/>
            <p:cNvSpPr>
              <a:spLocks noChangeShapeType="1"/>
            </p:cNvSpPr>
            <p:nvPr/>
          </p:nvSpPr>
          <p:spPr bwMode="auto">
            <a:xfrm flipH="1" flipV="1">
              <a:off x="1994" y="468"/>
              <a:ext cx="64" cy="72"/>
            </a:xfrm>
            <a:prstGeom prst="line">
              <a:avLst/>
            </a:prstGeom>
            <a:noFill/>
            <a:ln w="9525">
              <a:solidFill>
                <a:srgbClr val="A50021"/>
              </a:solidFill>
              <a:round/>
              <a:headEnd/>
              <a:tailEnd/>
            </a:ln>
          </p:spPr>
          <p:txBody>
            <a:bodyPr/>
            <a:lstStyle/>
            <a:p>
              <a:endParaRPr lang="en-US" dirty="0"/>
            </a:p>
          </p:txBody>
        </p:sp>
        <p:sp>
          <p:nvSpPr>
            <p:cNvPr id="26558" name="Oval 1977"/>
            <p:cNvSpPr>
              <a:spLocks noChangeArrowheads="1"/>
            </p:cNvSpPr>
            <p:nvPr/>
          </p:nvSpPr>
          <p:spPr bwMode="auto">
            <a:xfrm>
              <a:off x="1898"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559" name="Oval 1978"/>
            <p:cNvSpPr>
              <a:spLocks noChangeArrowheads="1"/>
            </p:cNvSpPr>
            <p:nvPr/>
          </p:nvSpPr>
          <p:spPr bwMode="auto">
            <a:xfrm>
              <a:off x="1962"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560" name="Oval 1979"/>
            <p:cNvSpPr>
              <a:spLocks noChangeArrowheads="1"/>
            </p:cNvSpPr>
            <p:nvPr/>
          </p:nvSpPr>
          <p:spPr bwMode="auto">
            <a:xfrm>
              <a:off x="3270"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561" name="Line 1980"/>
            <p:cNvSpPr>
              <a:spLocks noChangeShapeType="1"/>
            </p:cNvSpPr>
            <p:nvPr/>
          </p:nvSpPr>
          <p:spPr bwMode="auto">
            <a:xfrm flipV="1">
              <a:off x="3398" y="396"/>
              <a:ext cx="32" cy="72"/>
            </a:xfrm>
            <a:prstGeom prst="line">
              <a:avLst/>
            </a:prstGeom>
            <a:noFill/>
            <a:ln w="9525">
              <a:solidFill>
                <a:srgbClr val="A50021"/>
              </a:solidFill>
              <a:round/>
              <a:headEnd/>
              <a:tailEnd/>
            </a:ln>
          </p:spPr>
          <p:txBody>
            <a:bodyPr/>
            <a:lstStyle/>
            <a:p>
              <a:endParaRPr lang="en-US" dirty="0"/>
            </a:p>
          </p:txBody>
        </p:sp>
        <p:sp>
          <p:nvSpPr>
            <p:cNvPr id="26562" name="Line 1981"/>
            <p:cNvSpPr>
              <a:spLocks noChangeShapeType="1"/>
            </p:cNvSpPr>
            <p:nvPr/>
          </p:nvSpPr>
          <p:spPr bwMode="auto">
            <a:xfrm>
              <a:off x="3430" y="576"/>
              <a:ext cx="32" cy="36"/>
            </a:xfrm>
            <a:prstGeom prst="line">
              <a:avLst/>
            </a:prstGeom>
            <a:noFill/>
            <a:ln w="9525">
              <a:solidFill>
                <a:srgbClr val="A50021"/>
              </a:solidFill>
              <a:round/>
              <a:headEnd/>
              <a:tailEnd/>
            </a:ln>
          </p:spPr>
          <p:txBody>
            <a:bodyPr/>
            <a:lstStyle/>
            <a:p>
              <a:endParaRPr lang="en-US" dirty="0"/>
            </a:p>
          </p:txBody>
        </p:sp>
        <p:sp>
          <p:nvSpPr>
            <p:cNvPr id="26563" name="Line 1982"/>
            <p:cNvSpPr>
              <a:spLocks noChangeShapeType="1"/>
            </p:cNvSpPr>
            <p:nvPr/>
          </p:nvSpPr>
          <p:spPr bwMode="auto">
            <a:xfrm flipH="1" flipV="1">
              <a:off x="3270" y="396"/>
              <a:ext cx="32" cy="72"/>
            </a:xfrm>
            <a:prstGeom prst="line">
              <a:avLst/>
            </a:prstGeom>
            <a:noFill/>
            <a:ln w="9525">
              <a:solidFill>
                <a:srgbClr val="A50021"/>
              </a:solidFill>
              <a:round/>
              <a:headEnd/>
              <a:tailEnd/>
            </a:ln>
          </p:spPr>
          <p:txBody>
            <a:bodyPr/>
            <a:lstStyle/>
            <a:p>
              <a:endParaRPr lang="en-US" dirty="0"/>
            </a:p>
          </p:txBody>
        </p:sp>
        <p:sp>
          <p:nvSpPr>
            <p:cNvPr id="26564" name="Line 1983"/>
            <p:cNvSpPr>
              <a:spLocks noChangeShapeType="1"/>
            </p:cNvSpPr>
            <p:nvPr/>
          </p:nvSpPr>
          <p:spPr bwMode="auto">
            <a:xfrm flipV="1">
              <a:off x="3238" y="468"/>
              <a:ext cx="64" cy="72"/>
            </a:xfrm>
            <a:prstGeom prst="line">
              <a:avLst/>
            </a:prstGeom>
            <a:noFill/>
            <a:ln w="9525">
              <a:solidFill>
                <a:srgbClr val="A50021"/>
              </a:solidFill>
              <a:round/>
              <a:headEnd/>
              <a:tailEnd/>
            </a:ln>
          </p:spPr>
          <p:txBody>
            <a:bodyPr/>
            <a:lstStyle/>
            <a:p>
              <a:endParaRPr lang="en-US" dirty="0"/>
            </a:p>
          </p:txBody>
        </p:sp>
        <p:sp>
          <p:nvSpPr>
            <p:cNvPr id="26565" name="Line 1984"/>
            <p:cNvSpPr>
              <a:spLocks noChangeShapeType="1"/>
            </p:cNvSpPr>
            <p:nvPr/>
          </p:nvSpPr>
          <p:spPr bwMode="auto">
            <a:xfrm flipH="1">
              <a:off x="3238" y="576"/>
              <a:ext cx="32" cy="36"/>
            </a:xfrm>
            <a:prstGeom prst="line">
              <a:avLst/>
            </a:prstGeom>
            <a:noFill/>
            <a:ln w="9525">
              <a:solidFill>
                <a:srgbClr val="A50021"/>
              </a:solidFill>
              <a:round/>
              <a:headEnd/>
              <a:tailEnd/>
            </a:ln>
          </p:spPr>
          <p:txBody>
            <a:bodyPr/>
            <a:lstStyle/>
            <a:p>
              <a:endParaRPr lang="en-US" dirty="0"/>
            </a:p>
          </p:txBody>
        </p:sp>
        <p:sp>
          <p:nvSpPr>
            <p:cNvPr id="26566" name="Oval 1985"/>
            <p:cNvSpPr>
              <a:spLocks noChangeArrowheads="1"/>
            </p:cNvSpPr>
            <p:nvPr/>
          </p:nvSpPr>
          <p:spPr bwMode="auto">
            <a:xfrm>
              <a:off x="3302"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567" name="Line 1986"/>
            <p:cNvSpPr>
              <a:spLocks noChangeShapeType="1"/>
            </p:cNvSpPr>
            <p:nvPr/>
          </p:nvSpPr>
          <p:spPr bwMode="auto">
            <a:xfrm flipH="1" flipV="1">
              <a:off x="3302" y="288"/>
              <a:ext cx="32" cy="72"/>
            </a:xfrm>
            <a:prstGeom prst="line">
              <a:avLst/>
            </a:prstGeom>
            <a:noFill/>
            <a:ln w="9525">
              <a:solidFill>
                <a:srgbClr val="A50021"/>
              </a:solidFill>
              <a:round/>
              <a:headEnd/>
              <a:tailEnd/>
            </a:ln>
          </p:spPr>
          <p:txBody>
            <a:bodyPr/>
            <a:lstStyle/>
            <a:p>
              <a:endParaRPr lang="en-US" dirty="0"/>
            </a:p>
          </p:txBody>
        </p:sp>
        <p:sp>
          <p:nvSpPr>
            <p:cNvPr id="26568" name="Line 1987"/>
            <p:cNvSpPr>
              <a:spLocks noChangeShapeType="1"/>
            </p:cNvSpPr>
            <p:nvPr/>
          </p:nvSpPr>
          <p:spPr bwMode="auto">
            <a:xfrm flipV="1">
              <a:off x="3366" y="288"/>
              <a:ext cx="32" cy="72"/>
            </a:xfrm>
            <a:prstGeom prst="line">
              <a:avLst/>
            </a:prstGeom>
            <a:noFill/>
            <a:ln w="9525">
              <a:solidFill>
                <a:srgbClr val="A50021"/>
              </a:solidFill>
              <a:round/>
              <a:headEnd/>
              <a:tailEnd/>
            </a:ln>
          </p:spPr>
          <p:txBody>
            <a:bodyPr/>
            <a:lstStyle/>
            <a:p>
              <a:endParaRPr lang="en-US" dirty="0"/>
            </a:p>
          </p:txBody>
        </p:sp>
        <p:sp>
          <p:nvSpPr>
            <p:cNvPr id="26569" name="Line 1988"/>
            <p:cNvSpPr>
              <a:spLocks noChangeShapeType="1"/>
            </p:cNvSpPr>
            <p:nvPr/>
          </p:nvSpPr>
          <p:spPr bwMode="auto">
            <a:xfrm flipH="1" flipV="1">
              <a:off x="3398" y="468"/>
              <a:ext cx="64" cy="72"/>
            </a:xfrm>
            <a:prstGeom prst="line">
              <a:avLst/>
            </a:prstGeom>
            <a:noFill/>
            <a:ln w="9525">
              <a:solidFill>
                <a:srgbClr val="A50021"/>
              </a:solidFill>
              <a:round/>
              <a:headEnd/>
              <a:tailEnd/>
            </a:ln>
          </p:spPr>
          <p:txBody>
            <a:bodyPr/>
            <a:lstStyle/>
            <a:p>
              <a:endParaRPr lang="en-US" dirty="0"/>
            </a:p>
          </p:txBody>
        </p:sp>
        <p:sp>
          <p:nvSpPr>
            <p:cNvPr id="26570" name="Oval 1989"/>
            <p:cNvSpPr>
              <a:spLocks noChangeArrowheads="1"/>
            </p:cNvSpPr>
            <p:nvPr/>
          </p:nvSpPr>
          <p:spPr bwMode="auto">
            <a:xfrm>
              <a:off x="3302"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571" name="Oval 1990"/>
            <p:cNvSpPr>
              <a:spLocks noChangeArrowheads="1"/>
            </p:cNvSpPr>
            <p:nvPr/>
          </p:nvSpPr>
          <p:spPr bwMode="auto">
            <a:xfrm>
              <a:off x="3366"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572" name="Oval 1991"/>
            <p:cNvSpPr>
              <a:spLocks noChangeArrowheads="1"/>
            </p:cNvSpPr>
            <p:nvPr/>
          </p:nvSpPr>
          <p:spPr bwMode="auto">
            <a:xfrm>
              <a:off x="2989"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573" name="Line 1992"/>
            <p:cNvSpPr>
              <a:spLocks noChangeShapeType="1"/>
            </p:cNvSpPr>
            <p:nvPr/>
          </p:nvSpPr>
          <p:spPr bwMode="auto">
            <a:xfrm flipV="1">
              <a:off x="3117" y="396"/>
              <a:ext cx="32" cy="72"/>
            </a:xfrm>
            <a:prstGeom prst="line">
              <a:avLst/>
            </a:prstGeom>
            <a:noFill/>
            <a:ln w="9525">
              <a:solidFill>
                <a:srgbClr val="A50021"/>
              </a:solidFill>
              <a:round/>
              <a:headEnd/>
              <a:tailEnd/>
            </a:ln>
          </p:spPr>
          <p:txBody>
            <a:bodyPr/>
            <a:lstStyle/>
            <a:p>
              <a:endParaRPr lang="en-US" dirty="0"/>
            </a:p>
          </p:txBody>
        </p:sp>
        <p:sp>
          <p:nvSpPr>
            <p:cNvPr id="26574" name="Line 1993"/>
            <p:cNvSpPr>
              <a:spLocks noChangeShapeType="1"/>
            </p:cNvSpPr>
            <p:nvPr/>
          </p:nvSpPr>
          <p:spPr bwMode="auto">
            <a:xfrm>
              <a:off x="3149" y="576"/>
              <a:ext cx="32" cy="36"/>
            </a:xfrm>
            <a:prstGeom prst="line">
              <a:avLst/>
            </a:prstGeom>
            <a:noFill/>
            <a:ln w="9525">
              <a:solidFill>
                <a:srgbClr val="A50021"/>
              </a:solidFill>
              <a:round/>
              <a:headEnd/>
              <a:tailEnd/>
            </a:ln>
          </p:spPr>
          <p:txBody>
            <a:bodyPr/>
            <a:lstStyle/>
            <a:p>
              <a:endParaRPr lang="en-US" dirty="0"/>
            </a:p>
          </p:txBody>
        </p:sp>
        <p:sp>
          <p:nvSpPr>
            <p:cNvPr id="26575" name="Line 1994"/>
            <p:cNvSpPr>
              <a:spLocks noChangeShapeType="1"/>
            </p:cNvSpPr>
            <p:nvPr/>
          </p:nvSpPr>
          <p:spPr bwMode="auto">
            <a:xfrm flipH="1" flipV="1">
              <a:off x="2989" y="396"/>
              <a:ext cx="32" cy="72"/>
            </a:xfrm>
            <a:prstGeom prst="line">
              <a:avLst/>
            </a:prstGeom>
            <a:noFill/>
            <a:ln w="9525">
              <a:solidFill>
                <a:srgbClr val="A50021"/>
              </a:solidFill>
              <a:round/>
              <a:headEnd/>
              <a:tailEnd/>
            </a:ln>
          </p:spPr>
          <p:txBody>
            <a:bodyPr/>
            <a:lstStyle/>
            <a:p>
              <a:endParaRPr lang="en-US" dirty="0"/>
            </a:p>
          </p:txBody>
        </p:sp>
        <p:sp>
          <p:nvSpPr>
            <p:cNvPr id="26576" name="Line 1995"/>
            <p:cNvSpPr>
              <a:spLocks noChangeShapeType="1"/>
            </p:cNvSpPr>
            <p:nvPr/>
          </p:nvSpPr>
          <p:spPr bwMode="auto">
            <a:xfrm flipV="1">
              <a:off x="2957" y="468"/>
              <a:ext cx="64" cy="72"/>
            </a:xfrm>
            <a:prstGeom prst="line">
              <a:avLst/>
            </a:prstGeom>
            <a:noFill/>
            <a:ln w="9525">
              <a:solidFill>
                <a:srgbClr val="A50021"/>
              </a:solidFill>
              <a:round/>
              <a:headEnd/>
              <a:tailEnd/>
            </a:ln>
          </p:spPr>
          <p:txBody>
            <a:bodyPr/>
            <a:lstStyle/>
            <a:p>
              <a:endParaRPr lang="en-US" dirty="0"/>
            </a:p>
          </p:txBody>
        </p:sp>
        <p:sp>
          <p:nvSpPr>
            <p:cNvPr id="26577" name="Line 1996"/>
            <p:cNvSpPr>
              <a:spLocks noChangeShapeType="1"/>
            </p:cNvSpPr>
            <p:nvPr/>
          </p:nvSpPr>
          <p:spPr bwMode="auto">
            <a:xfrm flipH="1">
              <a:off x="2957" y="576"/>
              <a:ext cx="32" cy="36"/>
            </a:xfrm>
            <a:prstGeom prst="line">
              <a:avLst/>
            </a:prstGeom>
            <a:noFill/>
            <a:ln w="9525">
              <a:solidFill>
                <a:srgbClr val="A50021"/>
              </a:solidFill>
              <a:round/>
              <a:headEnd/>
              <a:tailEnd/>
            </a:ln>
          </p:spPr>
          <p:txBody>
            <a:bodyPr/>
            <a:lstStyle/>
            <a:p>
              <a:endParaRPr lang="en-US" dirty="0"/>
            </a:p>
          </p:txBody>
        </p:sp>
        <p:sp>
          <p:nvSpPr>
            <p:cNvPr id="26578" name="Oval 1997"/>
            <p:cNvSpPr>
              <a:spLocks noChangeArrowheads="1"/>
            </p:cNvSpPr>
            <p:nvPr/>
          </p:nvSpPr>
          <p:spPr bwMode="auto">
            <a:xfrm>
              <a:off x="3021"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579" name="Line 1998"/>
            <p:cNvSpPr>
              <a:spLocks noChangeShapeType="1"/>
            </p:cNvSpPr>
            <p:nvPr/>
          </p:nvSpPr>
          <p:spPr bwMode="auto">
            <a:xfrm flipH="1" flipV="1">
              <a:off x="3021" y="288"/>
              <a:ext cx="32" cy="72"/>
            </a:xfrm>
            <a:prstGeom prst="line">
              <a:avLst/>
            </a:prstGeom>
            <a:noFill/>
            <a:ln w="9525">
              <a:solidFill>
                <a:srgbClr val="A50021"/>
              </a:solidFill>
              <a:round/>
              <a:headEnd/>
              <a:tailEnd/>
            </a:ln>
          </p:spPr>
          <p:txBody>
            <a:bodyPr/>
            <a:lstStyle/>
            <a:p>
              <a:endParaRPr lang="en-US" dirty="0"/>
            </a:p>
          </p:txBody>
        </p:sp>
        <p:sp>
          <p:nvSpPr>
            <p:cNvPr id="26580" name="Line 1999"/>
            <p:cNvSpPr>
              <a:spLocks noChangeShapeType="1"/>
            </p:cNvSpPr>
            <p:nvPr/>
          </p:nvSpPr>
          <p:spPr bwMode="auto">
            <a:xfrm flipV="1">
              <a:off x="3085" y="288"/>
              <a:ext cx="32" cy="72"/>
            </a:xfrm>
            <a:prstGeom prst="line">
              <a:avLst/>
            </a:prstGeom>
            <a:noFill/>
            <a:ln w="9525">
              <a:solidFill>
                <a:srgbClr val="A50021"/>
              </a:solidFill>
              <a:round/>
              <a:headEnd/>
              <a:tailEnd/>
            </a:ln>
          </p:spPr>
          <p:txBody>
            <a:bodyPr/>
            <a:lstStyle/>
            <a:p>
              <a:endParaRPr lang="en-US" dirty="0"/>
            </a:p>
          </p:txBody>
        </p:sp>
        <p:sp>
          <p:nvSpPr>
            <p:cNvPr id="26581" name="Line 2000"/>
            <p:cNvSpPr>
              <a:spLocks noChangeShapeType="1"/>
            </p:cNvSpPr>
            <p:nvPr/>
          </p:nvSpPr>
          <p:spPr bwMode="auto">
            <a:xfrm flipH="1" flipV="1">
              <a:off x="3117" y="468"/>
              <a:ext cx="64" cy="72"/>
            </a:xfrm>
            <a:prstGeom prst="line">
              <a:avLst/>
            </a:prstGeom>
            <a:noFill/>
            <a:ln w="9525">
              <a:solidFill>
                <a:srgbClr val="A50021"/>
              </a:solidFill>
              <a:round/>
              <a:headEnd/>
              <a:tailEnd/>
            </a:ln>
          </p:spPr>
          <p:txBody>
            <a:bodyPr/>
            <a:lstStyle/>
            <a:p>
              <a:endParaRPr lang="en-US" dirty="0"/>
            </a:p>
          </p:txBody>
        </p:sp>
        <p:sp>
          <p:nvSpPr>
            <p:cNvPr id="26582" name="Oval 2001"/>
            <p:cNvSpPr>
              <a:spLocks noChangeArrowheads="1"/>
            </p:cNvSpPr>
            <p:nvPr/>
          </p:nvSpPr>
          <p:spPr bwMode="auto">
            <a:xfrm>
              <a:off x="3021"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583" name="Oval 2002"/>
            <p:cNvSpPr>
              <a:spLocks noChangeArrowheads="1"/>
            </p:cNvSpPr>
            <p:nvPr/>
          </p:nvSpPr>
          <p:spPr bwMode="auto">
            <a:xfrm>
              <a:off x="3085"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584" name="Oval 2003"/>
            <p:cNvSpPr>
              <a:spLocks noChangeArrowheads="1"/>
            </p:cNvSpPr>
            <p:nvPr/>
          </p:nvSpPr>
          <p:spPr bwMode="auto">
            <a:xfrm>
              <a:off x="2708"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585" name="Line 2004"/>
            <p:cNvSpPr>
              <a:spLocks noChangeShapeType="1"/>
            </p:cNvSpPr>
            <p:nvPr/>
          </p:nvSpPr>
          <p:spPr bwMode="auto">
            <a:xfrm flipV="1">
              <a:off x="2836" y="396"/>
              <a:ext cx="32" cy="72"/>
            </a:xfrm>
            <a:prstGeom prst="line">
              <a:avLst/>
            </a:prstGeom>
            <a:noFill/>
            <a:ln w="9525">
              <a:solidFill>
                <a:srgbClr val="A50021"/>
              </a:solidFill>
              <a:round/>
              <a:headEnd/>
              <a:tailEnd/>
            </a:ln>
          </p:spPr>
          <p:txBody>
            <a:bodyPr/>
            <a:lstStyle/>
            <a:p>
              <a:endParaRPr lang="en-US" dirty="0"/>
            </a:p>
          </p:txBody>
        </p:sp>
        <p:sp>
          <p:nvSpPr>
            <p:cNvPr id="26586" name="Line 2005"/>
            <p:cNvSpPr>
              <a:spLocks noChangeShapeType="1"/>
            </p:cNvSpPr>
            <p:nvPr/>
          </p:nvSpPr>
          <p:spPr bwMode="auto">
            <a:xfrm>
              <a:off x="2868" y="576"/>
              <a:ext cx="32" cy="36"/>
            </a:xfrm>
            <a:prstGeom prst="line">
              <a:avLst/>
            </a:prstGeom>
            <a:noFill/>
            <a:ln w="9525">
              <a:solidFill>
                <a:srgbClr val="A50021"/>
              </a:solidFill>
              <a:round/>
              <a:headEnd/>
              <a:tailEnd/>
            </a:ln>
          </p:spPr>
          <p:txBody>
            <a:bodyPr/>
            <a:lstStyle/>
            <a:p>
              <a:endParaRPr lang="en-US" dirty="0"/>
            </a:p>
          </p:txBody>
        </p:sp>
        <p:sp>
          <p:nvSpPr>
            <p:cNvPr id="26587" name="Line 2006"/>
            <p:cNvSpPr>
              <a:spLocks noChangeShapeType="1"/>
            </p:cNvSpPr>
            <p:nvPr/>
          </p:nvSpPr>
          <p:spPr bwMode="auto">
            <a:xfrm flipH="1" flipV="1">
              <a:off x="2708" y="396"/>
              <a:ext cx="32" cy="72"/>
            </a:xfrm>
            <a:prstGeom prst="line">
              <a:avLst/>
            </a:prstGeom>
            <a:noFill/>
            <a:ln w="9525">
              <a:solidFill>
                <a:srgbClr val="A50021"/>
              </a:solidFill>
              <a:round/>
              <a:headEnd/>
              <a:tailEnd/>
            </a:ln>
          </p:spPr>
          <p:txBody>
            <a:bodyPr/>
            <a:lstStyle/>
            <a:p>
              <a:endParaRPr lang="en-US" dirty="0"/>
            </a:p>
          </p:txBody>
        </p:sp>
        <p:sp>
          <p:nvSpPr>
            <p:cNvPr id="26588" name="Line 2007"/>
            <p:cNvSpPr>
              <a:spLocks noChangeShapeType="1"/>
            </p:cNvSpPr>
            <p:nvPr/>
          </p:nvSpPr>
          <p:spPr bwMode="auto">
            <a:xfrm flipV="1">
              <a:off x="2676" y="468"/>
              <a:ext cx="64" cy="72"/>
            </a:xfrm>
            <a:prstGeom prst="line">
              <a:avLst/>
            </a:prstGeom>
            <a:noFill/>
            <a:ln w="9525">
              <a:solidFill>
                <a:srgbClr val="A50021"/>
              </a:solidFill>
              <a:round/>
              <a:headEnd/>
              <a:tailEnd/>
            </a:ln>
          </p:spPr>
          <p:txBody>
            <a:bodyPr/>
            <a:lstStyle/>
            <a:p>
              <a:endParaRPr lang="en-US" dirty="0"/>
            </a:p>
          </p:txBody>
        </p:sp>
        <p:sp>
          <p:nvSpPr>
            <p:cNvPr id="26589" name="Line 2008"/>
            <p:cNvSpPr>
              <a:spLocks noChangeShapeType="1"/>
            </p:cNvSpPr>
            <p:nvPr/>
          </p:nvSpPr>
          <p:spPr bwMode="auto">
            <a:xfrm flipH="1">
              <a:off x="2676" y="576"/>
              <a:ext cx="32" cy="36"/>
            </a:xfrm>
            <a:prstGeom prst="line">
              <a:avLst/>
            </a:prstGeom>
            <a:noFill/>
            <a:ln w="9525">
              <a:solidFill>
                <a:srgbClr val="A50021"/>
              </a:solidFill>
              <a:round/>
              <a:headEnd/>
              <a:tailEnd/>
            </a:ln>
          </p:spPr>
          <p:txBody>
            <a:bodyPr/>
            <a:lstStyle/>
            <a:p>
              <a:endParaRPr lang="en-US" dirty="0"/>
            </a:p>
          </p:txBody>
        </p:sp>
        <p:sp>
          <p:nvSpPr>
            <p:cNvPr id="26590" name="Oval 2009"/>
            <p:cNvSpPr>
              <a:spLocks noChangeArrowheads="1"/>
            </p:cNvSpPr>
            <p:nvPr/>
          </p:nvSpPr>
          <p:spPr bwMode="auto">
            <a:xfrm>
              <a:off x="2740"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591" name="Line 2010"/>
            <p:cNvSpPr>
              <a:spLocks noChangeShapeType="1"/>
            </p:cNvSpPr>
            <p:nvPr/>
          </p:nvSpPr>
          <p:spPr bwMode="auto">
            <a:xfrm flipH="1" flipV="1">
              <a:off x="2740" y="288"/>
              <a:ext cx="32" cy="72"/>
            </a:xfrm>
            <a:prstGeom prst="line">
              <a:avLst/>
            </a:prstGeom>
            <a:noFill/>
            <a:ln w="9525">
              <a:solidFill>
                <a:srgbClr val="A50021"/>
              </a:solidFill>
              <a:round/>
              <a:headEnd/>
              <a:tailEnd/>
            </a:ln>
          </p:spPr>
          <p:txBody>
            <a:bodyPr/>
            <a:lstStyle/>
            <a:p>
              <a:endParaRPr lang="en-US" dirty="0"/>
            </a:p>
          </p:txBody>
        </p:sp>
        <p:sp>
          <p:nvSpPr>
            <p:cNvPr id="26592" name="Line 2011"/>
            <p:cNvSpPr>
              <a:spLocks noChangeShapeType="1"/>
            </p:cNvSpPr>
            <p:nvPr/>
          </p:nvSpPr>
          <p:spPr bwMode="auto">
            <a:xfrm flipV="1">
              <a:off x="2804" y="288"/>
              <a:ext cx="32" cy="72"/>
            </a:xfrm>
            <a:prstGeom prst="line">
              <a:avLst/>
            </a:prstGeom>
            <a:noFill/>
            <a:ln w="9525">
              <a:solidFill>
                <a:srgbClr val="A50021"/>
              </a:solidFill>
              <a:round/>
              <a:headEnd/>
              <a:tailEnd/>
            </a:ln>
          </p:spPr>
          <p:txBody>
            <a:bodyPr/>
            <a:lstStyle/>
            <a:p>
              <a:endParaRPr lang="en-US" dirty="0"/>
            </a:p>
          </p:txBody>
        </p:sp>
        <p:sp>
          <p:nvSpPr>
            <p:cNvPr id="26593" name="Line 2012"/>
            <p:cNvSpPr>
              <a:spLocks noChangeShapeType="1"/>
            </p:cNvSpPr>
            <p:nvPr/>
          </p:nvSpPr>
          <p:spPr bwMode="auto">
            <a:xfrm flipH="1" flipV="1">
              <a:off x="2836" y="468"/>
              <a:ext cx="64" cy="72"/>
            </a:xfrm>
            <a:prstGeom prst="line">
              <a:avLst/>
            </a:prstGeom>
            <a:noFill/>
            <a:ln w="9525">
              <a:solidFill>
                <a:srgbClr val="A50021"/>
              </a:solidFill>
              <a:round/>
              <a:headEnd/>
              <a:tailEnd/>
            </a:ln>
          </p:spPr>
          <p:txBody>
            <a:bodyPr/>
            <a:lstStyle/>
            <a:p>
              <a:endParaRPr lang="en-US" dirty="0"/>
            </a:p>
          </p:txBody>
        </p:sp>
        <p:sp>
          <p:nvSpPr>
            <p:cNvPr id="26594" name="Oval 2013"/>
            <p:cNvSpPr>
              <a:spLocks noChangeArrowheads="1"/>
            </p:cNvSpPr>
            <p:nvPr/>
          </p:nvSpPr>
          <p:spPr bwMode="auto">
            <a:xfrm>
              <a:off x="2740"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595" name="Oval 2014"/>
            <p:cNvSpPr>
              <a:spLocks noChangeArrowheads="1"/>
            </p:cNvSpPr>
            <p:nvPr/>
          </p:nvSpPr>
          <p:spPr bwMode="auto">
            <a:xfrm>
              <a:off x="2804"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596" name="Oval 2015"/>
            <p:cNvSpPr>
              <a:spLocks noChangeArrowheads="1"/>
            </p:cNvSpPr>
            <p:nvPr/>
          </p:nvSpPr>
          <p:spPr bwMode="auto">
            <a:xfrm>
              <a:off x="2427"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597" name="Line 2016"/>
            <p:cNvSpPr>
              <a:spLocks noChangeShapeType="1"/>
            </p:cNvSpPr>
            <p:nvPr/>
          </p:nvSpPr>
          <p:spPr bwMode="auto">
            <a:xfrm flipV="1">
              <a:off x="2555" y="396"/>
              <a:ext cx="32" cy="72"/>
            </a:xfrm>
            <a:prstGeom prst="line">
              <a:avLst/>
            </a:prstGeom>
            <a:noFill/>
            <a:ln w="9525">
              <a:solidFill>
                <a:srgbClr val="A50021"/>
              </a:solidFill>
              <a:round/>
              <a:headEnd/>
              <a:tailEnd/>
            </a:ln>
          </p:spPr>
          <p:txBody>
            <a:bodyPr/>
            <a:lstStyle/>
            <a:p>
              <a:endParaRPr lang="en-US" dirty="0"/>
            </a:p>
          </p:txBody>
        </p:sp>
        <p:sp>
          <p:nvSpPr>
            <p:cNvPr id="26598" name="Line 2017"/>
            <p:cNvSpPr>
              <a:spLocks noChangeShapeType="1"/>
            </p:cNvSpPr>
            <p:nvPr/>
          </p:nvSpPr>
          <p:spPr bwMode="auto">
            <a:xfrm>
              <a:off x="2587" y="576"/>
              <a:ext cx="32" cy="36"/>
            </a:xfrm>
            <a:prstGeom prst="line">
              <a:avLst/>
            </a:prstGeom>
            <a:noFill/>
            <a:ln w="9525">
              <a:solidFill>
                <a:srgbClr val="A50021"/>
              </a:solidFill>
              <a:round/>
              <a:headEnd/>
              <a:tailEnd/>
            </a:ln>
          </p:spPr>
          <p:txBody>
            <a:bodyPr/>
            <a:lstStyle/>
            <a:p>
              <a:endParaRPr lang="en-US" dirty="0"/>
            </a:p>
          </p:txBody>
        </p:sp>
        <p:sp>
          <p:nvSpPr>
            <p:cNvPr id="26599" name="Line 2018"/>
            <p:cNvSpPr>
              <a:spLocks noChangeShapeType="1"/>
            </p:cNvSpPr>
            <p:nvPr/>
          </p:nvSpPr>
          <p:spPr bwMode="auto">
            <a:xfrm flipH="1" flipV="1">
              <a:off x="2427" y="396"/>
              <a:ext cx="32" cy="72"/>
            </a:xfrm>
            <a:prstGeom prst="line">
              <a:avLst/>
            </a:prstGeom>
            <a:noFill/>
            <a:ln w="9525">
              <a:solidFill>
                <a:srgbClr val="A50021"/>
              </a:solidFill>
              <a:round/>
              <a:headEnd/>
              <a:tailEnd/>
            </a:ln>
          </p:spPr>
          <p:txBody>
            <a:bodyPr/>
            <a:lstStyle/>
            <a:p>
              <a:endParaRPr lang="en-US" dirty="0"/>
            </a:p>
          </p:txBody>
        </p:sp>
        <p:sp>
          <p:nvSpPr>
            <p:cNvPr id="26600" name="Line 2019"/>
            <p:cNvSpPr>
              <a:spLocks noChangeShapeType="1"/>
            </p:cNvSpPr>
            <p:nvPr/>
          </p:nvSpPr>
          <p:spPr bwMode="auto">
            <a:xfrm flipV="1">
              <a:off x="2395" y="468"/>
              <a:ext cx="64" cy="72"/>
            </a:xfrm>
            <a:prstGeom prst="line">
              <a:avLst/>
            </a:prstGeom>
            <a:noFill/>
            <a:ln w="9525">
              <a:solidFill>
                <a:srgbClr val="A50021"/>
              </a:solidFill>
              <a:round/>
              <a:headEnd/>
              <a:tailEnd/>
            </a:ln>
          </p:spPr>
          <p:txBody>
            <a:bodyPr/>
            <a:lstStyle/>
            <a:p>
              <a:endParaRPr lang="en-US" dirty="0"/>
            </a:p>
          </p:txBody>
        </p:sp>
        <p:sp>
          <p:nvSpPr>
            <p:cNvPr id="26601" name="Line 2020"/>
            <p:cNvSpPr>
              <a:spLocks noChangeShapeType="1"/>
            </p:cNvSpPr>
            <p:nvPr/>
          </p:nvSpPr>
          <p:spPr bwMode="auto">
            <a:xfrm flipH="1">
              <a:off x="2395" y="576"/>
              <a:ext cx="32" cy="36"/>
            </a:xfrm>
            <a:prstGeom prst="line">
              <a:avLst/>
            </a:prstGeom>
            <a:noFill/>
            <a:ln w="9525">
              <a:solidFill>
                <a:srgbClr val="A50021"/>
              </a:solidFill>
              <a:round/>
              <a:headEnd/>
              <a:tailEnd/>
            </a:ln>
          </p:spPr>
          <p:txBody>
            <a:bodyPr/>
            <a:lstStyle/>
            <a:p>
              <a:endParaRPr lang="en-US" dirty="0"/>
            </a:p>
          </p:txBody>
        </p:sp>
        <p:sp>
          <p:nvSpPr>
            <p:cNvPr id="26602" name="Oval 2021"/>
            <p:cNvSpPr>
              <a:spLocks noChangeArrowheads="1"/>
            </p:cNvSpPr>
            <p:nvPr/>
          </p:nvSpPr>
          <p:spPr bwMode="auto">
            <a:xfrm>
              <a:off x="2459"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603" name="Line 2022"/>
            <p:cNvSpPr>
              <a:spLocks noChangeShapeType="1"/>
            </p:cNvSpPr>
            <p:nvPr/>
          </p:nvSpPr>
          <p:spPr bwMode="auto">
            <a:xfrm flipH="1" flipV="1">
              <a:off x="2459" y="288"/>
              <a:ext cx="32" cy="72"/>
            </a:xfrm>
            <a:prstGeom prst="line">
              <a:avLst/>
            </a:prstGeom>
            <a:noFill/>
            <a:ln w="9525">
              <a:solidFill>
                <a:srgbClr val="A50021"/>
              </a:solidFill>
              <a:round/>
              <a:headEnd/>
              <a:tailEnd/>
            </a:ln>
          </p:spPr>
          <p:txBody>
            <a:bodyPr/>
            <a:lstStyle/>
            <a:p>
              <a:endParaRPr lang="en-US" dirty="0"/>
            </a:p>
          </p:txBody>
        </p:sp>
        <p:sp>
          <p:nvSpPr>
            <p:cNvPr id="26604" name="Line 2023"/>
            <p:cNvSpPr>
              <a:spLocks noChangeShapeType="1"/>
            </p:cNvSpPr>
            <p:nvPr/>
          </p:nvSpPr>
          <p:spPr bwMode="auto">
            <a:xfrm flipV="1">
              <a:off x="2523" y="288"/>
              <a:ext cx="32" cy="72"/>
            </a:xfrm>
            <a:prstGeom prst="line">
              <a:avLst/>
            </a:prstGeom>
            <a:noFill/>
            <a:ln w="9525">
              <a:solidFill>
                <a:srgbClr val="A50021"/>
              </a:solidFill>
              <a:round/>
              <a:headEnd/>
              <a:tailEnd/>
            </a:ln>
          </p:spPr>
          <p:txBody>
            <a:bodyPr/>
            <a:lstStyle/>
            <a:p>
              <a:endParaRPr lang="en-US" dirty="0"/>
            </a:p>
          </p:txBody>
        </p:sp>
        <p:sp>
          <p:nvSpPr>
            <p:cNvPr id="26605" name="Line 2024"/>
            <p:cNvSpPr>
              <a:spLocks noChangeShapeType="1"/>
            </p:cNvSpPr>
            <p:nvPr/>
          </p:nvSpPr>
          <p:spPr bwMode="auto">
            <a:xfrm flipH="1" flipV="1">
              <a:off x="2555" y="468"/>
              <a:ext cx="64" cy="72"/>
            </a:xfrm>
            <a:prstGeom prst="line">
              <a:avLst/>
            </a:prstGeom>
            <a:noFill/>
            <a:ln w="9525">
              <a:solidFill>
                <a:srgbClr val="A50021"/>
              </a:solidFill>
              <a:round/>
              <a:headEnd/>
              <a:tailEnd/>
            </a:ln>
          </p:spPr>
          <p:txBody>
            <a:bodyPr/>
            <a:lstStyle/>
            <a:p>
              <a:endParaRPr lang="en-US" dirty="0"/>
            </a:p>
          </p:txBody>
        </p:sp>
        <p:sp>
          <p:nvSpPr>
            <p:cNvPr id="26606" name="Oval 2025"/>
            <p:cNvSpPr>
              <a:spLocks noChangeArrowheads="1"/>
            </p:cNvSpPr>
            <p:nvPr/>
          </p:nvSpPr>
          <p:spPr bwMode="auto">
            <a:xfrm>
              <a:off x="2459"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607" name="Oval 2026"/>
            <p:cNvSpPr>
              <a:spLocks noChangeArrowheads="1"/>
            </p:cNvSpPr>
            <p:nvPr/>
          </p:nvSpPr>
          <p:spPr bwMode="auto">
            <a:xfrm>
              <a:off x="2523"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608" name="Oval 2027"/>
            <p:cNvSpPr>
              <a:spLocks noChangeArrowheads="1"/>
            </p:cNvSpPr>
            <p:nvPr/>
          </p:nvSpPr>
          <p:spPr bwMode="auto">
            <a:xfrm>
              <a:off x="3550"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609" name="Line 2028"/>
            <p:cNvSpPr>
              <a:spLocks noChangeShapeType="1"/>
            </p:cNvSpPr>
            <p:nvPr/>
          </p:nvSpPr>
          <p:spPr bwMode="auto">
            <a:xfrm flipV="1">
              <a:off x="3678" y="396"/>
              <a:ext cx="32" cy="72"/>
            </a:xfrm>
            <a:prstGeom prst="line">
              <a:avLst/>
            </a:prstGeom>
            <a:noFill/>
            <a:ln w="9525">
              <a:solidFill>
                <a:srgbClr val="A50021"/>
              </a:solidFill>
              <a:round/>
              <a:headEnd/>
              <a:tailEnd/>
            </a:ln>
          </p:spPr>
          <p:txBody>
            <a:bodyPr/>
            <a:lstStyle/>
            <a:p>
              <a:endParaRPr lang="en-US" dirty="0"/>
            </a:p>
          </p:txBody>
        </p:sp>
        <p:sp>
          <p:nvSpPr>
            <p:cNvPr id="26610" name="Line 2029"/>
            <p:cNvSpPr>
              <a:spLocks noChangeShapeType="1"/>
            </p:cNvSpPr>
            <p:nvPr/>
          </p:nvSpPr>
          <p:spPr bwMode="auto">
            <a:xfrm>
              <a:off x="3710" y="576"/>
              <a:ext cx="32" cy="36"/>
            </a:xfrm>
            <a:prstGeom prst="line">
              <a:avLst/>
            </a:prstGeom>
            <a:noFill/>
            <a:ln w="9525">
              <a:solidFill>
                <a:srgbClr val="A50021"/>
              </a:solidFill>
              <a:round/>
              <a:headEnd/>
              <a:tailEnd/>
            </a:ln>
          </p:spPr>
          <p:txBody>
            <a:bodyPr/>
            <a:lstStyle/>
            <a:p>
              <a:endParaRPr lang="en-US" dirty="0"/>
            </a:p>
          </p:txBody>
        </p:sp>
        <p:sp>
          <p:nvSpPr>
            <p:cNvPr id="26611" name="Line 2030"/>
            <p:cNvSpPr>
              <a:spLocks noChangeShapeType="1"/>
            </p:cNvSpPr>
            <p:nvPr/>
          </p:nvSpPr>
          <p:spPr bwMode="auto">
            <a:xfrm flipH="1" flipV="1">
              <a:off x="3550" y="396"/>
              <a:ext cx="32" cy="72"/>
            </a:xfrm>
            <a:prstGeom prst="line">
              <a:avLst/>
            </a:prstGeom>
            <a:noFill/>
            <a:ln w="9525">
              <a:solidFill>
                <a:srgbClr val="A50021"/>
              </a:solidFill>
              <a:round/>
              <a:headEnd/>
              <a:tailEnd/>
            </a:ln>
          </p:spPr>
          <p:txBody>
            <a:bodyPr/>
            <a:lstStyle/>
            <a:p>
              <a:endParaRPr lang="en-US" dirty="0"/>
            </a:p>
          </p:txBody>
        </p:sp>
        <p:sp>
          <p:nvSpPr>
            <p:cNvPr id="26612" name="Line 2031"/>
            <p:cNvSpPr>
              <a:spLocks noChangeShapeType="1"/>
            </p:cNvSpPr>
            <p:nvPr/>
          </p:nvSpPr>
          <p:spPr bwMode="auto">
            <a:xfrm flipV="1">
              <a:off x="3518" y="468"/>
              <a:ext cx="64" cy="72"/>
            </a:xfrm>
            <a:prstGeom prst="line">
              <a:avLst/>
            </a:prstGeom>
            <a:noFill/>
            <a:ln w="9525">
              <a:solidFill>
                <a:srgbClr val="A50021"/>
              </a:solidFill>
              <a:round/>
              <a:headEnd/>
              <a:tailEnd/>
            </a:ln>
          </p:spPr>
          <p:txBody>
            <a:bodyPr/>
            <a:lstStyle/>
            <a:p>
              <a:endParaRPr lang="en-US" dirty="0"/>
            </a:p>
          </p:txBody>
        </p:sp>
        <p:sp>
          <p:nvSpPr>
            <p:cNvPr id="26613" name="Line 2032"/>
            <p:cNvSpPr>
              <a:spLocks noChangeShapeType="1"/>
            </p:cNvSpPr>
            <p:nvPr/>
          </p:nvSpPr>
          <p:spPr bwMode="auto">
            <a:xfrm flipH="1">
              <a:off x="3518" y="576"/>
              <a:ext cx="32" cy="36"/>
            </a:xfrm>
            <a:prstGeom prst="line">
              <a:avLst/>
            </a:prstGeom>
            <a:noFill/>
            <a:ln w="9525">
              <a:solidFill>
                <a:srgbClr val="A50021"/>
              </a:solidFill>
              <a:round/>
              <a:headEnd/>
              <a:tailEnd/>
            </a:ln>
          </p:spPr>
          <p:txBody>
            <a:bodyPr/>
            <a:lstStyle/>
            <a:p>
              <a:endParaRPr lang="en-US" dirty="0"/>
            </a:p>
          </p:txBody>
        </p:sp>
        <p:sp>
          <p:nvSpPr>
            <p:cNvPr id="26614" name="Oval 2033"/>
            <p:cNvSpPr>
              <a:spLocks noChangeArrowheads="1"/>
            </p:cNvSpPr>
            <p:nvPr/>
          </p:nvSpPr>
          <p:spPr bwMode="auto">
            <a:xfrm>
              <a:off x="3582"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615" name="Line 2034"/>
            <p:cNvSpPr>
              <a:spLocks noChangeShapeType="1"/>
            </p:cNvSpPr>
            <p:nvPr/>
          </p:nvSpPr>
          <p:spPr bwMode="auto">
            <a:xfrm flipH="1" flipV="1">
              <a:off x="3582" y="288"/>
              <a:ext cx="32" cy="72"/>
            </a:xfrm>
            <a:prstGeom prst="line">
              <a:avLst/>
            </a:prstGeom>
            <a:noFill/>
            <a:ln w="9525">
              <a:solidFill>
                <a:srgbClr val="A50021"/>
              </a:solidFill>
              <a:round/>
              <a:headEnd/>
              <a:tailEnd/>
            </a:ln>
          </p:spPr>
          <p:txBody>
            <a:bodyPr/>
            <a:lstStyle/>
            <a:p>
              <a:endParaRPr lang="en-US" dirty="0"/>
            </a:p>
          </p:txBody>
        </p:sp>
        <p:sp>
          <p:nvSpPr>
            <p:cNvPr id="26616" name="Line 2035"/>
            <p:cNvSpPr>
              <a:spLocks noChangeShapeType="1"/>
            </p:cNvSpPr>
            <p:nvPr/>
          </p:nvSpPr>
          <p:spPr bwMode="auto">
            <a:xfrm flipV="1">
              <a:off x="3646" y="288"/>
              <a:ext cx="32" cy="72"/>
            </a:xfrm>
            <a:prstGeom prst="line">
              <a:avLst/>
            </a:prstGeom>
            <a:noFill/>
            <a:ln w="9525">
              <a:solidFill>
                <a:srgbClr val="A50021"/>
              </a:solidFill>
              <a:round/>
              <a:headEnd/>
              <a:tailEnd/>
            </a:ln>
          </p:spPr>
          <p:txBody>
            <a:bodyPr/>
            <a:lstStyle/>
            <a:p>
              <a:endParaRPr lang="en-US" dirty="0"/>
            </a:p>
          </p:txBody>
        </p:sp>
        <p:sp>
          <p:nvSpPr>
            <p:cNvPr id="26617" name="Line 2036"/>
            <p:cNvSpPr>
              <a:spLocks noChangeShapeType="1"/>
            </p:cNvSpPr>
            <p:nvPr/>
          </p:nvSpPr>
          <p:spPr bwMode="auto">
            <a:xfrm flipH="1" flipV="1">
              <a:off x="3678" y="468"/>
              <a:ext cx="64" cy="72"/>
            </a:xfrm>
            <a:prstGeom prst="line">
              <a:avLst/>
            </a:prstGeom>
            <a:noFill/>
            <a:ln w="9525">
              <a:solidFill>
                <a:srgbClr val="A50021"/>
              </a:solidFill>
              <a:round/>
              <a:headEnd/>
              <a:tailEnd/>
            </a:ln>
          </p:spPr>
          <p:txBody>
            <a:bodyPr/>
            <a:lstStyle/>
            <a:p>
              <a:endParaRPr lang="en-US" dirty="0"/>
            </a:p>
          </p:txBody>
        </p:sp>
        <p:sp>
          <p:nvSpPr>
            <p:cNvPr id="26618" name="Oval 2037"/>
            <p:cNvSpPr>
              <a:spLocks noChangeArrowheads="1"/>
            </p:cNvSpPr>
            <p:nvPr/>
          </p:nvSpPr>
          <p:spPr bwMode="auto">
            <a:xfrm>
              <a:off x="3582"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619" name="Oval 2038"/>
            <p:cNvSpPr>
              <a:spLocks noChangeArrowheads="1"/>
            </p:cNvSpPr>
            <p:nvPr/>
          </p:nvSpPr>
          <p:spPr bwMode="auto">
            <a:xfrm>
              <a:off x="3646"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620" name="Oval 2039"/>
            <p:cNvSpPr>
              <a:spLocks noChangeArrowheads="1"/>
            </p:cNvSpPr>
            <p:nvPr/>
          </p:nvSpPr>
          <p:spPr bwMode="auto">
            <a:xfrm>
              <a:off x="4112"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621" name="Line 2040"/>
            <p:cNvSpPr>
              <a:spLocks noChangeShapeType="1"/>
            </p:cNvSpPr>
            <p:nvPr/>
          </p:nvSpPr>
          <p:spPr bwMode="auto">
            <a:xfrm flipV="1">
              <a:off x="4240" y="396"/>
              <a:ext cx="32" cy="72"/>
            </a:xfrm>
            <a:prstGeom prst="line">
              <a:avLst/>
            </a:prstGeom>
            <a:noFill/>
            <a:ln w="9525">
              <a:solidFill>
                <a:srgbClr val="A50021"/>
              </a:solidFill>
              <a:round/>
              <a:headEnd/>
              <a:tailEnd/>
            </a:ln>
          </p:spPr>
          <p:txBody>
            <a:bodyPr/>
            <a:lstStyle/>
            <a:p>
              <a:endParaRPr lang="en-US" dirty="0"/>
            </a:p>
          </p:txBody>
        </p:sp>
        <p:sp>
          <p:nvSpPr>
            <p:cNvPr id="26622" name="Line 2041"/>
            <p:cNvSpPr>
              <a:spLocks noChangeShapeType="1"/>
            </p:cNvSpPr>
            <p:nvPr/>
          </p:nvSpPr>
          <p:spPr bwMode="auto">
            <a:xfrm>
              <a:off x="4272" y="576"/>
              <a:ext cx="32" cy="36"/>
            </a:xfrm>
            <a:prstGeom prst="line">
              <a:avLst/>
            </a:prstGeom>
            <a:noFill/>
            <a:ln w="9525">
              <a:solidFill>
                <a:srgbClr val="A50021"/>
              </a:solidFill>
              <a:round/>
              <a:headEnd/>
              <a:tailEnd/>
            </a:ln>
          </p:spPr>
          <p:txBody>
            <a:bodyPr/>
            <a:lstStyle/>
            <a:p>
              <a:endParaRPr lang="en-US" dirty="0"/>
            </a:p>
          </p:txBody>
        </p:sp>
        <p:sp>
          <p:nvSpPr>
            <p:cNvPr id="26623" name="Line 2042"/>
            <p:cNvSpPr>
              <a:spLocks noChangeShapeType="1"/>
            </p:cNvSpPr>
            <p:nvPr/>
          </p:nvSpPr>
          <p:spPr bwMode="auto">
            <a:xfrm flipH="1" flipV="1">
              <a:off x="4112" y="396"/>
              <a:ext cx="32" cy="72"/>
            </a:xfrm>
            <a:prstGeom prst="line">
              <a:avLst/>
            </a:prstGeom>
            <a:noFill/>
            <a:ln w="9525">
              <a:solidFill>
                <a:srgbClr val="A50021"/>
              </a:solidFill>
              <a:round/>
              <a:headEnd/>
              <a:tailEnd/>
            </a:ln>
          </p:spPr>
          <p:txBody>
            <a:bodyPr/>
            <a:lstStyle/>
            <a:p>
              <a:endParaRPr lang="en-US" dirty="0"/>
            </a:p>
          </p:txBody>
        </p:sp>
        <p:sp>
          <p:nvSpPr>
            <p:cNvPr id="26624" name="Line 2043"/>
            <p:cNvSpPr>
              <a:spLocks noChangeShapeType="1"/>
            </p:cNvSpPr>
            <p:nvPr/>
          </p:nvSpPr>
          <p:spPr bwMode="auto">
            <a:xfrm flipV="1">
              <a:off x="4080" y="468"/>
              <a:ext cx="64" cy="72"/>
            </a:xfrm>
            <a:prstGeom prst="line">
              <a:avLst/>
            </a:prstGeom>
            <a:noFill/>
            <a:ln w="9525">
              <a:solidFill>
                <a:srgbClr val="A50021"/>
              </a:solidFill>
              <a:round/>
              <a:headEnd/>
              <a:tailEnd/>
            </a:ln>
          </p:spPr>
          <p:txBody>
            <a:bodyPr/>
            <a:lstStyle/>
            <a:p>
              <a:endParaRPr lang="en-US" dirty="0"/>
            </a:p>
          </p:txBody>
        </p:sp>
        <p:sp>
          <p:nvSpPr>
            <p:cNvPr id="26625" name="Line 2044"/>
            <p:cNvSpPr>
              <a:spLocks noChangeShapeType="1"/>
            </p:cNvSpPr>
            <p:nvPr/>
          </p:nvSpPr>
          <p:spPr bwMode="auto">
            <a:xfrm flipH="1">
              <a:off x="4080" y="576"/>
              <a:ext cx="32" cy="36"/>
            </a:xfrm>
            <a:prstGeom prst="line">
              <a:avLst/>
            </a:prstGeom>
            <a:noFill/>
            <a:ln w="9525">
              <a:solidFill>
                <a:srgbClr val="A50021"/>
              </a:solidFill>
              <a:round/>
              <a:headEnd/>
              <a:tailEnd/>
            </a:ln>
          </p:spPr>
          <p:txBody>
            <a:bodyPr/>
            <a:lstStyle/>
            <a:p>
              <a:endParaRPr lang="en-US" dirty="0"/>
            </a:p>
          </p:txBody>
        </p:sp>
        <p:sp>
          <p:nvSpPr>
            <p:cNvPr id="26626" name="Oval 2045"/>
            <p:cNvSpPr>
              <a:spLocks noChangeArrowheads="1"/>
            </p:cNvSpPr>
            <p:nvPr/>
          </p:nvSpPr>
          <p:spPr bwMode="auto">
            <a:xfrm>
              <a:off x="4144"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627" name="Line 2046"/>
            <p:cNvSpPr>
              <a:spLocks noChangeShapeType="1"/>
            </p:cNvSpPr>
            <p:nvPr/>
          </p:nvSpPr>
          <p:spPr bwMode="auto">
            <a:xfrm flipH="1" flipV="1">
              <a:off x="4144" y="288"/>
              <a:ext cx="32" cy="72"/>
            </a:xfrm>
            <a:prstGeom prst="line">
              <a:avLst/>
            </a:prstGeom>
            <a:noFill/>
            <a:ln w="9525">
              <a:solidFill>
                <a:srgbClr val="A50021"/>
              </a:solidFill>
              <a:round/>
              <a:headEnd/>
              <a:tailEnd/>
            </a:ln>
          </p:spPr>
          <p:txBody>
            <a:bodyPr/>
            <a:lstStyle/>
            <a:p>
              <a:endParaRPr lang="en-US" dirty="0"/>
            </a:p>
          </p:txBody>
        </p:sp>
        <p:sp>
          <p:nvSpPr>
            <p:cNvPr id="26628" name="Line 2047"/>
            <p:cNvSpPr>
              <a:spLocks noChangeShapeType="1"/>
            </p:cNvSpPr>
            <p:nvPr/>
          </p:nvSpPr>
          <p:spPr bwMode="auto">
            <a:xfrm flipV="1">
              <a:off x="4208" y="288"/>
              <a:ext cx="32" cy="72"/>
            </a:xfrm>
            <a:prstGeom prst="line">
              <a:avLst/>
            </a:prstGeom>
            <a:noFill/>
            <a:ln w="9525">
              <a:solidFill>
                <a:srgbClr val="A50021"/>
              </a:solidFill>
              <a:round/>
              <a:headEnd/>
              <a:tailEnd/>
            </a:ln>
          </p:spPr>
          <p:txBody>
            <a:bodyPr/>
            <a:lstStyle/>
            <a:p>
              <a:endParaRPr lang="en-US" dirty="0"/>
            </a:p>
          </p:txBody>
        </p:sp>
        <p:sp>
          <p:nvSpPr>
            <p:cNvPr id="26629" name="Line 1024"/>
            <p:cNvSpPr>
              <a:spLocks noChangeShapeType="1"/>
            </p:cNvSpPr>
            <p:nvPr/>
          </p:nvSpPr>
          <p:spPr bwMode="auto">
            <a:xfrm flipH="1" flipV="1">
              <a:off x="4240" y="468"/>
              <a:ext cx="64" cy="72"/>
            </a:xfrm>
            <a:prstGeom prst="line">
              <a:avLst/>
            </a:prstGeom>
            <a:noFill/>
            <a:ln w="9525">
              <a:solidFill>
                <a:srgbClr val="A50021"/>
              </a:solidFill>
              <a:round/>
              <a:headEnd/>
              <a:tailEnd/>
            </a:ln>
          </p:spPr>
          <p:txBody>
            <a:bodyPr/>
            <a:lstStyle/>
            <a:p>
              <a:endParaRPr lang="en-US" dirty="0"/>
            </a:p>
          </p:txBody>
        </p:sp>
        <p:sp>
          <p:nvSpPr>
            <p:cNvPr id="26630" name="Oval 1025"/>
            <p:cNvSpPr>
              <a:spLocks noChangeArrowheads="1"/>
            </p:cNvSpPr>
            <p:nvPr/>
          </p:nvSpPr>
          <p:spPr bwMode="auto">
            <a:xfrm>
              <a:off x="4144"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631" name="Oval 1026"/>
            <p:cNvSpPr>
              <a:spLocks noChangeArrowheads="1"/>
            </p:cNvSpPr>
            <p:nvPr/>
          </p:nvSpPr>
          <p:spPr bwMode="auto">
            <a:xfrm>
              <a:off x="4208"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632" name="Oval 1027"/>
            <p:cNvSpPr>
              <a:spLocks noChangeArrowheads="1"/>
            </p:cNvSpPr>
            <p:nvPr/>
          </p:nvSpPr>
          <p:spPr bwMode="auto">
            <a:xfrm>
              <a:off x="3831"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633" name="Line 1028"/>
            <p:cNvSpPr>
              <a:spLocks noChangeShapeType="1"/>
            </p:cNvSpPr>
            <p:nvPr/>
          </p:nvSpPr>
          <p:spPr bwMode="auto">
            <a:xfrm flipV="1">
              <a:off x="3959" y="396"/>
              <a:ext cx="32" cy="72"/>
            </a:xfrm>
            <a:prstGeom prst="line">
              <a:avLst/>
            </a:prstGeom>
            <a:noFill/>
            <a:ln w="9525">
              <a:solidFill>
                <a:srgbClr val="A50021"/>
              </a:solidFill>
              <a:round/>
              <a:headEnd/>
              <a:tailEnd/>
            </a:ln>
          </p:spPr>
          <p:txBody>
            <a:bodyPr/>
            <a:lstStyle/>
            <a:p>
              <a:endParaRPr lang="en-US" dirty="0"/>
            </a:p>
          </p:txBody>
        </p:sp>
        <p:sp>
          <p:nvSpPr>
            <p:cNvPr id="26634" name="Line 1029"/>
            <p:cNvSpPr>
              <a:spLocks noChangeShapeType="1"/>
            </p:cNvSpPr>
            <p:nvPr/>
          </p:nvSpPr>
          <p:spPr bwMode="auto">
            <a:xfrm>
              <a:off x="3991" y="576"/>
              <a:ext cx="32" cy="36"/>
            </a:xfrm>
            <a:prstGeom prst="line">
              <a:avLst/>
            </a:prstGeom>
            <a:noFill/>
            <a:ln w="9525">
              <a:solidFill>
                <a:srgbClr val="A50021"/>
              </a:solidFill>
              <a:round/>
              <a:headEnd/>
              <a:tailEnd/>
            </a:ln>
          </p:spPr>
          <p:txBody>
            <a:bodyPr/>
            <a:lstStyle/>
            <a:p>
              <a:endParaRPr lang="en-US" dirty="0"/>
            </a:p>
          </p:txBody>
        </p:sp>
        <p:sp>
          <p:nvSpPr>
            <p:cNvPr id="26635" name="Line 1030"/>
            <p:cNvSpPr>
              <a:spLocks noChangeShapeType="1"/>
            </p:cNvSpPr>
            <p:nvPr/>
          </p:nvSpPr>
          <p:spPr bwMode="auto">
            <a:xfrm flipH="1" flipV="1">
              <a:off x="3831" y="396"/>
              <a:ext cx="32" cy="72"/>
            </a:xfrm>
            <a:prstGeom prst="line">
              <a:avLst/>
            </a:prstGeom>
            <a:noFill/>
            <a:ln w="9525">
              <a:solidFill>
                <a:srgbClr val="A50021"/>
              </a:solidFill>
              <a:round/>
              <a:headEnd/>
              <a:tailEnd/>
            </a:ln>
          </p:spPr>
          <p:txBody>
            <a:bodyPr/>
            <a:lstStyle/>
            <a:p>
              <a:endParaRPr lang="en-US" dirty="0"/>
            </a:p>
          </p:txBody>
        </p:sp>
        <p:sp>
          <p:nvSpPr>
            <p:cNvPr id="26636" name="Line 1031"/>
            <p:cNvSpPr>
              <a:spLocks noChangeShapeType="1"/>
            </p:cNvSpPr>
            <p:nvPr/>
          </p:nvSpPr>
          <p:spPr bwMode="auto">
            <a:xfrm flipV="1">
              <a:off x="3799" y="468"/>
              <a:ext cx="64" cy="72"/>
            </a:xfrm>
            <a:prstGeom prst="line">
              <a:avLst/>
            </a:prstGeom>
            <a:noFill/>
            <a:ln w="9525">
              <a:solidFill>
                <a:srgbClr val="A50021"/>
              </a:solidFill>
              <a:round/>
              <a:headEnd/>
              <a:tailEnd/>
            </a:ln>
          </p:spPr>
          <p:txBody>
            <a:bodyPr/>
            <a:lstStyle/>
            <a:p>
              <a:endParaRPr lang="en-US" dirty="0"/>
            </a:p>
          </p:txBody>
        </p:sp>
        <p:sp>
          <p:nvSpPr>
            <p:cNvPr id="26637" name="Line 1032"/>
            <p:cNvSpPr>
              <a:spLocks noChangeShapeType="1"/>
            </p:cNvSpPr>
            <p:nvPr/>
          </p:nvSpPr>
          <p:spPr bwMode="auto">
            <a:xfrm flipH="1">
              <a:off x="3799" y="576"/>
              <a:ext cx="32" cy="36"/>
            </a:xfrm>
            <a:prstGeom prst="line">
              <a:avLst/>
            </a:prstGeom>
            <a:noFill/>
            <a:ln w="9525">
              <a:solidFill>
                <a:srgbClr val="A50021"/>
              </a:solidFill>
              <a:round/>
              <a:headEnd/>
              <a:tailEnd/>
            </a:ln>
          </p:spPr>
          <p:txBody>
            <a:bodyPr/>
            <a:lstStyle/>
            <a:p>
              <a:endParaRPr lang="en-US" dirty="0"/>
            </a:p>
          </p:txBody>
        </p:sp>
        <p:sp>
          <p:nvSpPr>
            <p:cNvPr id="26638" name="Oval 1033"/>
            <p:cNvSpPr>
              <a:spLocks noChangeArrowheads="1"/>
            </p:cNvSpPr>
            <p:nvPr/>
          </p:nvSpPr>
          <p:spPr bwMode="auto">
            <a:xfrm>
              <a:off x="3863"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639" name="Line 1034"/>
            <p:cNvSpPr>
              <a:spLocks noChangeShapeType="1"/>
            </p:cNvSpPr>
            <p:nvPr/>
          </p:nvSpPr>
          <p:spPr bwMode="auto">
            <a:xfrm flipH="1" flipV="1">
              <a:off x="3863" y="288"/>
              <a:ext cx="32" cy="72"/>
            </a:xfrm>
            <a:prstGeom prst="line">
              <a:avLst/>
            </a:prstGeom>
            <a:noFill/>
            <a:ln w="9525">
              <a:solidFill>
                <a:srgbClr val="A50021"/>
              </a:solidFill>
              <a:round/>
              <a:headEnd/>
              <a:tailEnd/>
            </a:ln>
          </p:spPr>
          <p:txBody>
            <a:bodyPr/>
            <a:lstStyle/>
            <a:p>
              <a:endParaRPr lang="en-US" dirty="0"/>
            </a:p>
          </p:txBody>
        </p:sp>
        <p:sp>
          <p:nvSpPr>
            <p:cNvPr id="26640" name="Line 1035"/>
            <p:cNvSpPr>
              <a:spLocks noChangeShapeType="1"/>
            </p:cNvSpPr>
            <p:nvPr/>
          </p:nvSpPr>
          <p:spPr bwMode="auto">
            <a:xfrm flipV="1">
              <a:off x="3927" y="288"/>
              <a:ext cx="32" cy="72"/>
            </a:xfrm>
            <a:prstGeom prst="line">
              <a:avLst/>
            </a:prstGeom>
            <a:noFill/>
            <a:ln w="9525">
              <a:solidFill>
                <a:srgbClr val="A50021"/>
              </a:solidFill>
              <a:round/>
              <a:headEnd/>
              <a:tailEnd/>
            </a:ln>
          </p:spPr>
          <p:txBody>
            <a:bodyPr/>
            <a:lstStyle/>
            <a:p>
              <a:endParaRPr lang="en-US" dirty="0"/>
            </a:p>
          </p:txBody>
        </p:sp>
        <p:sp>
          <p:nvSpPr>
            <p:cNvPr id="26641" name="Line 1036"/>
            <p:cNvSpPr>
              <a:spLocks noChangeShapeType="1"/>
            </p:cNvSpPr>
            <p:nvPr/>
          </p:nvSpPr>
          <p:spPr bwMode="auto">
            <a:xfrm flipH="1" flipV="1">
              <a:off x="3959" y="468"/>
              <a:ext cx="64" cy="72"/>
            </a:xfrm>
            <a:prstGeom prst="line">
              <a:avLst/>
            </a:prstGeom>
            <a:noFill/>
            <a:ln w="9525">
              <a:solidFill>
                <a:srgbClr val="A50021"/>
              </a:solidFill>
              <a:round/>
              <a:headEnd/>
              <a:tailEnd/>
            </a:ln>
          </p:spPr>
          <p:txBody>
            <a:bodyPr/>
            <a:lstStyle/>
            <a:p>
              <a:endParaRPr lang="en-US" dirty="0"/>
            </a:p>
          </p:txBody>
        </p:sp>
        <p:sp>
          <p:nvSpPr>
            <p:cNvPr id="26642" name="Oval 1037"/>
            <p:cNvSpPr>
              <a:spLocks noChangeArrowheads="1"/>
            </p:cNvSpPr>
            <p:nvPr/>
          </p:nvSpPr>
          <p:spPr bwMode="auto">
            <a:xfrm>
              <a:off x="3863"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643" name="Oval 1038"/>
            <p:cNvSpPr>
              <a:spLocks noChangeArrowheads="1"/>
            </p:cNvSpPr>
            <p:nvPr/>
          </p:nvSpPr>
          <p:spPr bwMode="auto">
            <a:xfrm>
              <a:off x="3927"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644" name="Oval 1039"/>
            <p:cNvSpPr>
              <a:spLocks noChangeArrowheads="1"/>
            </p:cNvSpPr>
            <p:nvPr/>
          </p:nvSpPr>
          <p:spPr bwMode="auto">
            <a:xfrm>
              <a:off x="5235"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645" name="Line 1040"/>
            <p:cNvSpPr>
              <a:spLocks noChangeShapeType="1"/>
            </p:cNvSpPr>
            <p:nvPr/>
          </p:nvSpPr>
          <p:spPr bwMode="auto">
            <a:xfrm flipV="1">
              <a:off x="5363" y="396"/>
              <a:ext cx="32" cy="72"/>
            </a:xfrm>
            <a:prstGeom prst="line">
              <a:avLst/>
            </a:prstGeom>
            <a:noFill/>
            <a:ln w="9525">
              <a:solidFill>
                <a:srgbClr val="A50021"/>
              </a:solidFill>
              <a:round/>
              <a:headEnd/>
              <a:tailEnd/>
            </a:ln>
          </p:spPr>
          <p:txBody>
            <a:bodyPr/>
            <a:lstStyle/>
            <a:p>
              <a:endParaRPr lang="en-US" dirty="0"/>
            </a:p>
          </p:txBody>
        </p:sp>
        <p:sp>
          <p:nvSpPr>
            <p:cNvPr id="26646" name="Line 1041"/>
            <p:cNvSpPr>
              <a:spLocks noChangeShapeType="1"/>
            </p:cNvSpPr>
            <p:nvPr/>
          </p:nvSpPr>
          <p:spPr bwMode="auto">
            <a:xfrm>
              <a:off x="5395" y="576"/>
              <a:ext cx="32" cy="36"/>
            </a:xfrm>
            <a:prstGeom prst="line">
              <a:avLst/>
            </a:prstGeom>
            <a:noFill/>
            <a:ln w="9525">
              <a:solidFill>
                <a:srgbClr val="A50021"/>
              </a:solidFill>
              <a:round/>
              <a:headEnd/>
              <a:tailEnd/>
            </a:ln>
          </p:spPr>
          <p:txBody>
            <a:bodyPr/>
            <a:lstStyle/>
            <a:p>
              <a:endParaRPr lang="en-US" dirty="0"/>
            </a:p>
          </p:txBody>
        </p:sp>
        <p:sp>
          <p:nvSpPr>
            <p:cNvPr id="26647" name="Line 1042"/>
            <p:cNvSpPr>
              <a:spLocks noChangeShapeType="1"/>
            </p:cNvSpPr>
            <p:nvPr/>
          </p:nvSpPr>
          <p:spPr bwMode="auto">
            <a:xfrm flipH="1" flipV="1">
              <a:off x="5235" y="396"/>
              <a:ext cx="32" cy="72"/>
            </a:xfrm>
            <a:prstGeom prst="line">
              <a:avLst/>
            </a:prstGeom>
            <a:noFill/>
            <a:ln w="9525">
              <a:solidFill>
                <a:srgbClr val="A50021"/>
              </a:solidFill>
              <a:round/>
              <a:headEnd/>
              <a:tailEnd/>
            </a:ln>
          </p:spPr>
          <p:txBody>
            <a:bodyPr/>
            <a:lstStyle/>
            <a:p>
              <a:endParaRPr lang="en-US" dirty="0"/>
            </a:p>
          </p:txBody>
        </p:sp>
        <p:sp>
          <p:nvSpPr>
            <p:cNvPr id="26648" name="Line 1043"/>
            <p:cNvSpPr>
              <a:spLocks noChangeShapeType="1"/>
            </p:cNvSpPr>
            <p:nvPr/>
          </p:nvSpPr>
          <p:spPr bwMode="auto">
            <a:xfrm flipV="1">
              <a:off x="5203" y="468"/>
              <a:ext cx="64" cy="72"/>
            </a:xfrm>
            <a:prstGeom prst="line">
              <a:avLst/>
            </a:prstGeom>
            <a:noFill/>
            <a:ln w="9525">
              <a:solidFill>
                <a:srgbClr val="A50021"/>
              </a:solidFill>
              <a:round/>
              <a:headEnd/>
              <a:tailEnd/>
            </a:ln>
          </p:spPr>
          <p:txBody>
            <a:bodyPr/>
            <a:lstStyle/>
            <a:p>
              <a:endParaRPr lang="en-US" dirty="0"/>
            </a:p>
          </p:txBody>
        </p:sp>
        <p:sp>
          <p:nvSpPr>
            <p:cNvPr id="26649" name="Line 1044"/>
            <p:cNvSpPr>
              <a:spLocks noChangeShapeType="1"/>
            </p:cNvSpPr>
            <p:nvPr/>
          </p:nvSpPr>
          <p:spPr bwMode="auto">
            <a:xfrm flipH="1">
              <a:off x="5203" y="576"/>
              <a:ext cx="32" cy="36"/>
            </a:xfrm>
            <a:prstGeom prst="line">
              <a:avLst/>
            </a:prstGeom>
            <a:noFill/>
            <a:ln w="9525">
              <a:solidFill>
                <a:srgbClr val="A50021"/>
              </a:solidFill>
              <a:round/>
              <a:headEnd/>
              <a:tailEnd/>
            </a:ln>
          </p:spPr>
          <p:txBody>
            <a:bodyPr/>
            <a:lstStyle/>
            <a:p>
              <a:endParaRPr lang="en-US" dirty="0"/>
            </a:p>
          </p:txBody>
        </p:sp>
        <p:sp>
          <p:nvSpPr>
            <p:cNvPr id="26650" name="Oval 1045"/>
            <p:cNvSpPr>
              <a:spLocks noChangeArrowheads="1"/>
            </p:cNvSpPr>
            <p:nvPr/>
          </p:nvSpPr>
          <p:spPr bwMode="auto">
            <a:xfrm>
              <a:off x="5267"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651" name="Line 1046"/>
            <p:cNvSpPr>
              <a:spLocks noChangeShapeType="1"/>
            </p:cNvSpPr>
            <p:nvPr/>
          </p:nvSpPr>
          <p:spPr bwMode="auto">
            <a:xfrm flipH="1" flipV="1">
              <a:off x="5267" y="288"/>
              <a:ext cx="32" cy="72"/>
            </a:xfrm>
            <a:prstGeom prst="line">
              <a:avLst/>
            </a:prstGeom>
            <a:noFill/>
            <a:ln w="9525">
              <a:solidFill>
                <a:srgbClr val="A50021"/>
              </a:solidFill>
              <a:round/>
              <a:headEnd/>
              <a:tailEnd/>
            </a:ln>
          </p:spPr>
          <p:txBody>
            <a:bodyPr/>
            <a:lstStyle/>
            <a:p>
              <a:endParaRPr lang="en-US" dirty="0"/>
            </a:p>
          </p:txBody>
        </p:sp>
        <p:sp>
          <p:nvSpPr>
            <p:cNvPr id="26652" name="Line 1047"/>
            <p:cNvSpPr>
              <a:spLocks noChangeShapeType="1"/>
            </p:cNvSpPr>
            <p:nvPr/>
          </p:nvSpPr>
          <p:spPr bwMode="auto">
            <a:xfrm flipV="1">
              <a:off x="5331" y="288"/>
              <a:ext cx="32" cy="72"/>
            </a:xfrm>
            <a:prstGeom prst="line">
              <a:avLst/>
            </a:prstGeom>
            <a:noFill/>
            <a:ln w="9525">
              <a:solidFill>
                <a:srgbClr val="A50021"/>
              </a:solidFill>
              <a:round/>
              <a:headEnd/>
              <a:tailEnd/>
            </a:ln>
          </p:spPr>
          <p:txBody>
            <a:bodyPr/>
            <a:lstStyle/>
            <a:p>
              <a:endParaRPr lang="en-US" dirty="0"/>
            </a:p>
          </p:txBody>
        </p:sp>
        <p:sp>
          <p:nvSpPr>
            <p:cNvPr id="26653" name="Line 1048"/>
            <p:cNvSpPr>
              <a:spLocks noChangeShapeType="1"/>
            </p:cNvSpPr>
            <p:nvPr/>
          </p:nvSpPr>
          <p:spPr bwMode="auto">
            <a:xfrm flipH="1" flipV="1">
              <a:off x="5363" y="468"/>
              <a:ext cx="64" cy="72"/>
            </a:xfrm>
            <a:prstGeom prst="line">
              <a:avLst/>
            </a:prstGeom>
            <a:noFill/>
            <a:ln w="9525">
              <a:solidFill>
                <a:srgbClr val="A50021"/>
              </a:solidFill>
              <a:round/>
              <a:headEnd/>
              <a:tailEnd/>
            </a:ln>
          </p:spPr>
          <p:txBody>
            <a:bodyPr/>
            <a:lstStyle/>
            <a:p>
              <a:endParaRPr lang="en-US" dirty="0"/>
            </a:p>
          </p:txBody>
        </p:sp>
        <p:sp>
          <p:nvSpPr>
            <p:cNvPr id="26654" name="Oval 1049"/>
            <p:cNvSpPr>
              <a:spLocks noChangeArrowheads="1"/>
            </p:cNvSpPr>
            <p:nvPr/>
          </p:nvSpPr>
          <p:spPr bwMode="auto">
            <a:xfrm>
              <a:off x="5267"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655" name="Oval 1050"/>
            <p:cNvSpPr>
              <a:spLocks noChangeArrowheads="1"/>
            </p:cNvSpPr>
            <p:nvPr/>
          </p:nvSpPr>
          <p:spPr bwMode="auto">
            <a:xfrm>
              <a:off x="5331"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656" name="Oval 1051"/>
            <p:cNvSpPr>
              <a:spLocks noChangeArrowheads="1"/>
            </p:cNvSpPr>
            <p:nvPr/>
          </p:nvSpPr>
          <p:spPr bwMode="auto">
            <a:xfrm>
              <a:off x="4954"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657" name="Line 1052"/>
            <p:cNvSpPr>
              <a:spLocks noChangeShapeType="1"/>
            </p:cNvSpPr>
            <p:nvPr/>
          </p:nvSpPr>
          <p:spPr bwMode="auto">
            <a:xfrm flipV="1">
              <a:off x="5082" y="396"/>
              <a:ext cx="32" cy="72"/>
            </a:xfrm>
            <a:prstGeom prst="line">
              <a:avLst/>
            </a:prstGeom>
            <a:noFill/>
            <a:ln w="9525">
              <a:solidFill>
                <a:srgbClr val="A50021"/>
              </a:solidFill>
              <a:round/>
              <a:headEnd/>
              <a:tailEnd/>
            </a:ln>
          </p:spPr>
          <p:txBody>
            <a:bodyPr/>
            <a:lstStyle/>
            <a:p>
              <a:endParaRPr lang="en-US" dirty="0"/>
            </a:p>
          </p:txBody>
        </p:sp>
        <p:sp>
          <p:nvSpPr>
            <p:cNvPr id="26658" name="Line 1053"/>
            <p:cNvSpPr>
              <a:spLocks noChangeShapeType="1"/>
            </p:cNvSpPr>
            <p:nvPr/>
          </p:nvSpPr>
          <p:spPr bwMode="auto">
            <a:xfrm>
              <a:off x="5114" y="576"/>
              <a:ext cx="32" cy="36"/>
            </a:xfrm>
            <a:prstGeom prst="line">
              <a:avLst/>
            </a:prstGeom>
            <a:noFill/>
            <a:ln w="9525">
              <a:solidFill>
                <a:srgbClr val="A50021"/>
              </a:solidFill>
              <a:round/>
              <a:headEnd/>
              <a:tailEnd/>
            </a:ln>
          </p:spPr>
          <p:txBody>
            <a:bodyPr/>
            <a:lstStyle/>
            <a:p>
              <a:endParaRPr lang="en-US" dirty="0"/>
            </a:p>
          </p:txBody>
        </p:sp>
        <p:sp>
          <p:nvSpPr>
            <p:cNvPr id="26659" name="Line 1054"/>
            <p:cNvSpPr>
              <a:spLocks noChangeShapeType="1"/>
            </p:cNvSpPr>
            <p:nvPr/>
          </p:nvSpPr>
          <p:spPr bwMode="auto">
            <a:xfrm flipH="1" flipV="1">
              <a:off x="4954" y="396"/>
              <a:ext cx="32" cy="72"/>
            </a:xfrm>
            <a:prstGeom prst="line">
              <a:avLst/>
            </a:prstGeom>
            <a:noFill/>
            <a:ln w="9525">
              <a:solidFill>
                <a:srgbClr val="A50021"/>
              </a:solidFill>
              <a:round/>
              <a:headEnd/>
              <a:tailEnd/>
            </a:ln>
          </p:spPr>
          <p:txBody>
            <a:bodyPr/>
            <a:lstStyle/>
            <a:p>
              <a:endParaRPr lang="en-US" dirty="0"/>
            </a:p>
          </p:txBody>
        </p:sp>
        <p:sp>
          <p:nvSpPr>
            <p:cNvPr id="26660" name="Line 1055"/>
            <p:cNvSpPr>
              <a:spLocks noChangeShapeType="1"/>
            </p:cNvSpPr>
            <p:nvPr/>
          </p:nvSpPr>
          <p:spPr bwMode="auto">
            <a:xfrm flipV="1">
              <a:off x="4922" y="468"/>
              <a:ext cx="64" cy="72"/>
            </a:xfrm>
            <a:prstGeom prst="line">
              <a:avLst/>
            </a:prstGeom>
            <a:noFill/>
            <a:ln w="9525">
              <a:solidFill>
                <a:srgbClr val="A50021"/>
              </a:solidFill>
              <a:round/>
              <a:headEnd/>
              <a:tailEnd/>
            </a:ln>
          </p:spPr>
          <p:txBody>
            <a:bodyPr/>
            <a:lstStyle/>
            <a:p>
              <a:endParaRPr lang="en-US" dirty="0"/>
            </a:p>
          </p:txBody>
        </p:sp>
        <p:sp>
          <p:nvSpPr>
            <p:cNvPr id="26661" name="Line 1056"/>
            <p:cNvSpPr>
              <a:spLocks noChangeShapeType="1"/>
            </p:cNvSpPr>
            <p:nvPr/>
          </p:nvSpPr>
          <p:spPr bwMode="auto">
            <a:xfrm flipH="1">
              <a:off x="4922" y="576"/>
              <a:ext cx="32" cy="36"/>
            </a:xfrm>
            <a:prstGeom prst="line">
              <a:avLst/>
            </a:prstGeom>
            <a:noFill/>
            <a:ln w="9525">
              <a:solidFill>
                <a:srgbClr val="A50021"/>
              </a:solidFill>
              <a:round/>
              <a:headEnd/>
              <a:tailEnd/>
            </a:ln>
          </p:spPr>
          <p:txBody>
            <a:bodyPr/>
            <a:lstStyle/>
            <a:p>
              <a:endParaRPr lang="en-US" dirty="0"/>
            </a:p>
          </p:txBody>
        </p:sp>
        <p:sp>
          <p:nvSpPr>
            <p:cNvPr id="26662" name="Oval 1057"/>
            <p:cNvSpPr>
              <a:spLocks noChangeArrowheads="1"/>
            </p:cNvSpPr>
            <p:nvPr/>
          </p:nvSpPr>
          <p:spPr bwMode="auto">
            <a:xfrm>
              <a:off x="4986"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663" name="Line 1058"/>
            <p:cNvSpPr>
              <a:spLocks noChangeShapeType="1"/>
            </p:cNvSpPr>
            <p:nvPr/>
          </p:nvSpPr>
          <p:spPr bwMode="auto">
            <a:xfrm flipH="1" flipV="1">
              <a:off x="4986" y="288"/>
              <a:ext cx="32" cy="72"/>
            </a:xfrm>
            <a:prstGeom prst="line">
              <a:avLst/>
            </a:prstGeom>
            <a:noFill/>
            <a:ln w="9525">
              <a:solidFill>
                <a:srgbClr val="A50021"/>
              </a:solidFill>
              <a:round/>
              <a:headEnd/>
              <a:tailEnd/>
            </a:ln>
          </p:spPr>
          <p:txBody>
            <a:bodyPr/>
            <a:lstStyle/>
            <a:p>
              <a:endParaRPr lang="en-US" dirty="0"/>
            </a:p>
          </p:txBody>
        </p:sp>
        <p:sp>
          <p:nvSpPr>
            <p:cNvPr id="26664" name="Line 1059"/>
            <p:cNvSpPr>
              <a:spLocks noChangeShapeType="1"/>
            </p:cNvSpPr>
            <p:nvPr/>
          </p:nvSpPr>
          <p:spPr bwMode="auto">
            <a:xfrm flipV="1">
              <a:off x="5050" y="288"/>
              <a:ext cx="32" cy="72"/>
            </a:xfrm>
            <a:prstGeom prst="line">
              <a:avLst/>
            </a:prstGeom>
            <a:noFill/>
            <a:ln w="9525">
              <a:solidFill>
                <a:srgbClr val="A50021"/>
              </a:solidFill>
              <a:round/>
              <a:headEnd/>
              <a:tailEnd/>
            </a:ln>
          </p:spPr>
          <p:txBody>
            <a:bodyPr/>
            <a:lstStyle/>
            <a:p>
              <a:endParaRPr lang="en-US" dirty="0"/>
            </a:p>
          </p:txBody>
        </p:sp>
        <p:sp>
          <p:nvSpPr>
            <p:cNvPr id="26665" name="Line 1060"/>
            <p:cNvSpPr>
              <a:spLocks noChangeShapeType="1"/>
            </p:cNvSpPr>
            <p:nvPr/>
          </p:nvSpPr>
          <p:spPr bwMode="auto">
            <a:xfrm flipH="1" flipV="1">
              <a:off x="5082" y="468"/>
              <a:ext cx="64" cy="72"/>
            </a:xfrm>
            <a:prstGeom prst="line">
              <a:avLst/>
            </a:prstGeom>
            <a:noFill/>
            <a:ln w="9525">
              <a:solidFill>
                <a:srgbClr val="A50021"/>
              </a:solidFill>
              <a:round/>
              <a:headEnd/>
              <a:tailEnd/>
            </a:ln>
          </p:spPr>
          <p:txBody>
            <a:bodyPr/>
            <a:lstStyle/>
            <a:p>
              <a:endParaRPr lang="en-US" dirty="0"/>
            </a:p>
          </p:txBody>
        </p:sp>
        <p:sp>
          <p:nvSpPr>
            <p:cNvPr id="26666" name="Oval 1061"/>
            <p:cNvSpPr>
              <a:spLocks noChangeArrowheads="1"/>
            </p:cNvSpPr>
            <p:nvPr/>
          </p:nvSpPr>
          <p:spPr bwMode="auto">
            <a:xfrm>
              <a:off x="4986"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667" name="Oval 1062"/>
            <p:cNvSpPr>
              <a:spLocks noChangeArrowheads="1"/>
            </p:cNvSpPr>
            <p:nvPr/>
          </p:nvSpPr>
          <p:spPr bwMode="auto">
            <a:xfrm>
              <a:off x="5050"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668" name="Oval 1063"/>
            <p:cNvSpPr>
              <a:spLocks noChangeArrowheads="1"/>
            </p:cNvSpPr>
            <p:nvPr/>
          </p:nvSpPr>
          <p:spPr bwMode="auto">
            <a:xfrm>
              <a:off x="4673"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669" name="Line 1064"/>
            <p:cNvSpPr>
              <a:spLocks noChangeShapeType="1"/>
            </p:cNvSpPr>
            <p:nvPr/>
          </p:nvSpPr>
          <p:spPr bwMode="auto">
            <a:xfrm flipV="1">
              <a:off x="4801" y="396"/>
              <a:ext cx="32" cy="72"/>
            </a:xfrm>
            <a:prstGeom prst="line">
              <a:avLst/>
            </a:prstGeom>
            <a:noFill/>
            <a:ln w="9525">
              <a:solidFill>
                <a:srgbClr val="A50021"/>
              </a:solidFill>
              <a:round/>
              <a:headEnd/>
              <a:tailEnd/>
            </a:ln>
          </p:spPr>
          <p:txBody>
            <a:bodyPr/>
            <a:lstStyle/>
            <a:p>
              <a:endParaRPr lang="en-US" dirty="0"/>
            </a:p>
          </p:txBody>
        </p:sp>
        <p:sp>
          <p:nvSpPr>
            <p:cNvPr id="26670" name="Line 1065"/>
            <p:cNvSpPr>
              <a:spLocks noChangeShapeType="1"/>
            </p:cNvSpPr>
            <p:nvPr/>
          </p:nvSpPr>
          <p:spPr bwMode="auto">
            <a:xfrm>
              <a:off x="4833" y="576"/>
              <a:ext cx="32" cy="36"/>
            </a:xfrm>
            <a:prstGeom prst="line">
              <a:avLst/>
            </a:prstGeom>
            <a:noFill/>
            <a:ln w="9525">
              <a:solidFill>
                <a:srgbClr val="A50021"/>
              </a:solidFill>
              <a:round/>
              <a:headEnd/>
              <a:tailEnd/>
            </a:ln>
          </p:spPr>
          <p:txBody>
            <a:bodyPr/>
            <a:lstStyle/>
            <a:p>
              <a:endParaRPr lang="en-US" dirty="0"/>
            </a:p>
          </p:txBody>
        </p:sp>
        <p:sp>
          <p:nvSpPr>
            <p:cNvPr id="26671" name="Line 1066"/>
            <p:cNvSpPr>
              <a:spLocks noChangeShapeType="1"/>
            </p:cNvSpPr>
            <p:nvPr/>
          </p:nvSpPr>
          <p:spPr bwMode="auto">
            <a:xfrm flipH="1" flipV="1">
              <a:off x="4673" y="396"/>
              <a:ext cx="32" cy="72"/>
            </a:xfrm>
            <a:prstGeom prst="line">
              <a:avLst/>
            </a:prstGeom>
            <a:noFill/>
            <a:ln w="9525">
              <a:solidFill>
                <a:srgbClr val="A50021"/>
              </a:solidFill>
              <a:round/>
              <a:headEnd/>
              <a:tailEnd/>
            </a:ln>
          </p:spPr>
          <p:txBody>
            <a:bodyPr/>
            <a:lstStyle/>
            <a:p>
              <a:endParaRPr lang="en-US" dirty="0"/>
            </a:p>
          </p:txBody>
        </p:sp>
        <p:sp>
          <p:nvSpPr>
            <p:cNvPr id="26672" name="Line 1067"/>
            <p:cNvSpPr>
              <a:spLocks noChangeShapeType="1"/>
            </p:cNvSpPr>
            <p:nvPr/>
          </p:nvSpPr>
          <p:spPr bwMode="auto">
            <a:xfrm flipV="1">
              <a:off x="4641" y="468"/>
              <a:ext cx="64" cy="72"/>
            </a:xfrm>
            <a:prstGeom prst="line">
              <a:avLst/>
            </a:prstGeom>
            <a:noFill/>
            <a:ln w="9525">
              <a:solidFill>
                <a:srgbClr val="A50021"/>
              </a:solidFill>
              <a:round/>
              <a:headEnd/>
              <a:tailEnd/>
            </a:ln>
          </p:spPr>
          <p:txBody>
            <a:bodyPr/>
            <a:lstStyle/>
            <a:p>
              <a:endParaRPr lang="en-US" dirty="0"/>
            </a:p>
          </p:txBody>
        </p:sp>
        <p:sp>
          <p:nvSpPr>
            <p:cNvPr id="26673" name="Line 1068"/>
            <p:cNvSpPr>
              <a:spLocks noChangeShapeType="1"/>
            </p:cNvSpPr>
            <p:nvPr/>
          </p:nvSpPr>
          <p:spPr bwMode="auto">
            <a:xfrm flipH="1">
              <a:off x="4641" y="576"/>
              <a:ext cx="32" cy="36"/>
            </a:xfrm>
            <a:prstGeom prst="line">
              <a:avLst/>
            </a:prstGeom>
            <a:noFill/>
            <a:ln w="9525">
              <a:solidFill>
                <a:srgbClr val="A50021"/>
              </a:solidFill>
              <a:round/>
              <a:headEnd/>
              <a:tailEnd/>
            </a:ln>
          </p:spPr>
          <p:txBody>
            <a:bodyPr/>
            <a:lstStyle/>
            <a:p>
              <a:endParaRPr lang="en-US" dirty="0"/>
            </a:p>
          </p:txBody>
        </p:sp>
        <p:sp>
          <p:nvSpPr>
            <p:cNvPr id="26674" name="Oval 1069"/>
            <p:cNvSpPr>
              <a:spLocks noChangeArrowheads="1"/>
            </p:cNvSpPr>
            <p:nvPr/>
          </p:nvSpPr>
          <p:spPr bwMode="auto">
            <a:xfrm>
              <a:off x="4705"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675" name="Line 1070"/>
            <p:cNvSpPr>
              <a:spLocks noChangeShapeType="1"/>
            </p:cNvSpPr>
            <p:nvPr/>
          </p:nvSpPr>
          <p:spPr bwMode="auto">
            <a:xfrm flipH="1" flipV="1">
              <a:off x="4705" y="288"/>
              <a:ext cx="32" cy="72"/>
            </a:xfrm>
            <a:prstGeom prst="line">
              <a:avLst/>
            </a:prstGeom>
            <a:noFill/>
            <a:ln w="9525">
              <a:solidFill>
                <a:srgbClr val="A50021"/>
              </a:solidFill>
              <a:round/>
              <a:headEnd/>
              <a:tailEnd/>
            </a:ln>
          </p:spPr>
          <p:txBody>
            <a:bodyPr/>
            <a:lstStyle/>
            <a:p>
              <a:endParaRPr lang="en-US" dirty="0"/>
            </a:p>
          </p:txBody>
        </p:sp>
        <p:sp>
          <p:nvSpPr>
            <p:cNvPr id="26676" name="Line 1071"/>
            <p:cNvSpPr>
              <a:spLocks noChangeShapeType="1"/>
            </p:cNvSpPr>
            <p:nvPr/>
          </p:nvSpPr>
          <p:spPr bwMode="auto">
            <a:xfrm flipV="1">
              <a:off x="4769" y="288"/>
              <a:ext cx="32" cy="72"/>
            </a:xfrm>
            <a:prstGeom prst="line">
              <a:avLst/>
            </a:prstGeom>
            <a:noFill/>
            <a:ln w="9525">
              <a:solidFill>
                <a:srgbClr val="A50021"/>
              </a:solidFill>
              <a:round/>
              <a:headEnd/>
              <a:tailEnd/>
            </a:ln>
          </p:spPr>
          <p:txBody>
            <a:bodyPr/>
            <a:lstStyle/>
            <a:p>
              <a:endParaRPr lang="en-US" dirty="0"/>
            </a:p>
          </p:txBody>
        </p:sp>
        <p:sp>
          <p:nvSpPr>
            <p:cNvPr id="26677" name="Line 1072"/>
            <p:cNvSpPr>
              <a:spLocks noChangeShapeType="1"/>
            </p:cNvSpPr>
            <p:nvPr/>
          </p:nvSpPr>
          <p:spPr bwMode="auto">
            <a:xfrm flipH="1" flipV="1">
              <a:off x="4801" y="468"/>
              <a:ext cx="64" cy="72"/>
            </a:xfrm>
            <a:prstGeom prst="line">
              <a:avLst/>
            </a:prstGeom>
            <a:noFill/>
            <a:ln w="9525">
              <a:solidFill>
                <a:srgbClr val="A50021"/>
              </a:solidFill>
              <a:round/>
              <a:headEnd/>
              <a:tailEnd/>
            </a:ln>
          </p:spPr>
          <p:txBody>
            <a:bodyPr/>
            <a:lstStyle/>
            <a:p>
              <a:endParaRPr lang="en-US" dirty="0"/>
            </a:p>
          </p:txBody>
        </p:sp>
        <p:sp>
          <p:nvSpPr>
            <p:cNvPr id="26678" name="Oval 1073"/>
            <p:cNvSpPr>
              <a:spLocks noChangeArrowheads="1"/>
            </p:cNvSpPr>
            <p:nvPr/>
          </p:nvSpPr>
          <p:spPr bwMode="auto">
            <a:xfrm>
              <a:off x="4705"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679" name="Oval 1074"/>
            <p:cNvSpPr>
              <a:spLocks noChangeArrowheads="1"/>
            </p:cNvSpPr>
            <p:nvPr/>
          </p:nvSpPr>
          <p:spPr bwMode="auto">
            <a:xfrm>
              <a:off x="4769"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680" name="Oval 1075"/>
            <p:cNvSpPr>
              <a:spLocks noChangeArrowheads="1"/>
            </p:cNvSpPr>
            <p:nvPr/>
          </p:nvSpPr>
          <p:spPr bwMode="auto">
            <a:xfrm>
              <a:off x="4392"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681" name="Line 1076"/>
            <p:cNvSpPr>
              <a:spLocks noChangeShapeType="1"/>
            </p:cNvSpPr>
            <p:nvPr/>
          </p:nvSpPr>
          <p:spPr bwMode="auto">
            <a:xfrm flipV="1">
              <a:off x="4520" y="396"/>
              <a:ext cx="32" cy="72"/>
            </a:xfrm>
            <a:prstGeom prst="line">
              <a:avLst/>
            </a:prstGeom>
            <a:noFill/>
            <a:ln w="9525">
              <a:solidFill>
                <a:srgbClr val="A50021"/>
              </a:solidFill>
              <a:round/>
              <a:headEnd/>
              <a:tailEnd/>
            </a:ln>
          </p:spPr>
          <p:txBody>
            <a:bodyPr/>
            <a:lstStyle/>
            <a:p>
              <a:endParaRPr lang="en-US" dirty="0"/>
            </a:p>
          </p:txBody>
        </p:sp>
        <p:sp>
          <p:nvSpPr>
            <p:cNvPr id="26682" name="Line 1077"/>
            <p:cNvSpPr>
              <a:spLocks noChangeShapeType="1"/>
            </p:cNvSpPr>
            <p:nvPr/>
          </p:nvSpPr>
          <p:spPr bwMode="auto">
            <a:xfrm>
              <a:off x="4552" y="576"/>
              <a:ext cx="32" cy="36"/>
            </a:xfrm>
            <a:prstGeom prst="line">
              <a:avLst/>
            </a:prstGeom>
            <a:noFill/>
            <a:ln w="9525">
              <a:solidFill>
                <a:srgbClr val="A50021"/>
              </a:solidFill>
              <a:round/>
              <a:headEnd/>
              <a:tailEnd/>
            </a:ln>
          </p:spPr>
          <p:txBody>
            <a:bodyPr/>
            <a:lstStyle/>
            <a:p>
              <a:endParaRPr lang="en-US" dirty="0"/>
            </a:p>
          </p:txBody>
        </p:sp>
        <p:sp>
          <p:nvSpPr>
            <p:cNvPr id="26683" name="Line 1078"/>
            <p:cNvSpPr>
              <a:spLocks noChangeShapeType="1"/>
            </p:cNvSpPr>
            <p:nvPr/>
          </p:nvSpPr>
          <p:spPr bwMode="auto">
            <a:xfrm flipH="1" flipV="1">
              <a:off x="4392" y="396"/>
              <a:ext cx="32" cy="72"/>
            </a:xfrm>
            <a:prstGeom prst="line">
              <a:avLst/>
            </a:prstGeom>
            <a:noFill/>
            <a:ln w="9525">
              <a:solidFill>
                <a:srgbClr val="A50021"/>
              </a:solidFill>
              <a:round/>
              <a:headEnd/>
              <a:tailEnd/>
            </a:ln>
          </p:spPr>
          <p:txBody>
            <a:bodyPr/>
            <a:lstStyle/>
            <a:p>
              <a:endParaRPr lang="en-US" dirty="0"/>
            </a:p>
          </p:txBody>
        </p:sp>
        <p:sp>
          <p:nvSpPr>
            <p:cNvPr id="26684" name="Line 1079"/>
            <p:cNvSpPr>
              <a:spLocks noChangeShapeType="1"/>
            </p:cNvSpPr>
            <p:nvPr/>
          </p:nvSpPr>
          <p:spPr bwMode="auto">
            <a:xfrm flipV="1">
              <a:off x="4360" y="468"/>
              <a:ext cx="64" cy="72"/>
            </a:xfrm>
            <a:prstGeom prst="line">
              <a:avLst/>
            </a:prstGeom>
            <a:noFill/>
            <a:ln w="9525">
              <a:solidFill>
                <a:srgbClr val="A50021"/>
              </a:solidFill>
              <a:round/>
              <a:headEnd/>
              <a:tailEnd/>
            </a:ln>
          </p:spPr>
          <p:txBody>
            <a:bodyPr/>
            <a:lstStyle/>
            <a:p>
              <a:endParaRPr lang="en-US" dirty="0"/>
            </a:p>
          </p:txBody>
        </p:sp>
        <p:sp>
          <p:nvSpPr>
            <p:cNvPr id="26685" name="Line 1080"/>
            <p:cNvSpPr>
              <a:spLocks noChangeShapeType="1"/>
            </p:cNvSpPr>
            <p:nvPr/>
          </p:nvSpPr>
          <p:spPr bwMode="auto">
            <a:xfrm flipH="1">
              <a:off x="4360" y="576"/>
              <a:ext cx="32" cy="36"/>
            </a:xfrm>
            <a:prstGeom prst="line">
              <a:avLst/>
            </a:prstGeom>
            <a:noFill/>
            <a:ln w="9525">
              <a:solidFill>
                <a:srgbClr val="A50021"/>
              </a:solidFill>
              <a:round/>
              <a:headEnd/>
              <a:tailEnd/>
            </a:ln>
          </p:spPr>
          <p:txBody>
            <a:bodyPr/>
            <a:lstStyle/>
            <a:p>
              <a:endParaRPr lang="en-US" dirty="0"/>
            </a:p>
          </p:txBody>
        </p:sp>
        <p:sp>
          <p:nvSpPr>
            <p:cNvPr id="26686" name="Oval 1081"/>
            <p:cNvSpPr>
              <a:spLocks noChangeArrowheads="1"/>
            </p:cNvSpPr>
            <p:nvPr/>
          </p:nvSpPr>
          <p:spPr bwMode="auto">
            <a:xfrm>
              <a:off x="4424"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687" name="Line 1082"/>
            <p:cNvSpPr>
              <a:spLocks noChangeShapeType="1"/>
            </p:cNvSpPr>
            <p:nvPr/>
          </p:nvSpPr>
          <p:spPr bwMode="auto">
            <a:xfrm flipH="1" flipV="1">
              <a:off x="4424" y="288"/>
              <a:ext cx="32" cy="72"/>
            </a:xfrm>
            <a:prstGeom prst="line">
              <a:avLst/>
            </a:prstGeom>
            <a:noFill/>
            <a:ln w="9525">
              <a:solidFill>
                <a:srgbClr val="A50021"/>
              </a:solidFill>
              <a:round/>
              <a:headEnd/>
              <a:tailEnd/>
            </a:ln>
          </p:spPr>
          <p:txBody>
            <a:bodyPr/>
            <a:lstStyle/>
            <a:p>
              <a:endParaRPr lang="en-US" dirty="0"/>
            </a:p>
          </p:txBody>
        </p:sp>
        <p:sp>
          <p:nvSpPr>
            <p:cNvPr id="26688" name="Line 1083"/>
            <p:cNvSpPr>
              <a:spLocks noChangeShapeType="1"/>
            </p:cNvSpPr>
            <p:nvPr/>
          </p:nvSpPr>
          <p:spPr bwMode="auto">
            <a:xfrm flipV="1">
              <a:off x="4488" y="288"/>
              <a:ext cx="32" cy="72"/>
            </a:xfrm>
            <a:prstGeom prst="line">
              <a:avLst/>
            </a:prstGeom>
            <a:noFill/>
            <a:ln w="9525">
              <a:solidFill>
                <a:srgbClr val="A50021"/>
              </a:solidFill>
              <a:round/>
              <a:headEnd/>
              <a:tailEnd/>
            </a:ln>
          </p:spPr>
          <p:txBody>
            <a:bodyPr/>
            <a:lstStyle/>
            <a:p>
              <a:endParaRPr lang="en-US" dirty="0"/>
            </a:p>
          </p:txBody>
        </p:sp>
        <p:sp>
          <p:nvSpPr>
            <p:cNvPr id="26689" name="Line 1084"/>
            <p:cNvSpPr>
              <a:spLocks noChangeShapeType="1"/>
            </p:cNvSpPr>
            <p:nvPr/>
          </p:nvSpPr>
          <p:spPr bwMode="auto">
            <a:xfrm flipH="1" flipV="1">
              <a:off x="4520" y="468"/>
              <a:ext cx="64" cy="72"/>
            </a:xfrm>
            <a:prstGeom prst="line">
              <a:avLst/>
            </a:prstGeom>
            <a:noFill/>
            <a:ln w="9525">
              <a:solidFill>
                <a:srgbClr val="A50021"/>
              </a:solidFill>
              <a:round/>
              <a:headEnd/>
              <a:tailEnd/>
            </a:ln>
          </p:spPr>
          <p:txBody>
            <a:bodyPr/>
            <a:lstStyle/>
            <a:p>
              <a:endParaRPr lang="en-US" dirty="0"/>
            </a:p>
          </p:txBody>
        </p:sp>
        <p:sp>
          <p:nvSpPr>
            <p:cNvPr id="26690" name="Oval 1085"/>
            <p:cNvSpPr>
              <a:spLocks noChangeArrowheads="1"/>
            </p:cNvSpPr>
            <p:nvPr/>
          </p:nvSpPr>
          <p:spPr bwMode="auto">
            <a:xfrm>
              <a:off x="4424"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691" name="Oval 1086"/>
            <p:cNvSpPr>
              <a:spLocks noChangeArrowheads="1"/>
            </p:cNvSpPr>
            <p:nvPr/>
          </p:nvSpPr>
          <p:spPr bwMode="auto">
            <a:xfrm>
              <a:off x="4488"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grpSp>
      <p:grpSp>
        <p:nvGrpSpPr>
          <p:cNvPr id="25607" name="Group 1087"/>
          <p:cNvGrpSpPr>
            <a:grpSpLocks/>
          </p:cNvGrpSpPr>
          <p:nvPr/>
        </p:nvGrpSpPr>
        <p:grpSpPr bwMode="auto">
          <a:xfrm>
            <a:off x="1602206" y="5317098"/>
            <a:ext cx="5948363" cy="571500"/>
            <a:chOff x="431" y="288"/>
            <a:chExt cx="4996" cy="360"/>
          </a:xfrm>
        </p:grpSpPr>
        <p:sp>
          <p:nvSpPr>
            <p:cNvPr id="26260" name="Oval 1088"/>
            <p:cNvSpPr>
              <a:spLocks noChangeArrowheads="1"/>
            </p:cNvSpPr>
            <p:nvPr/>
          </p:nvSpPr>
          <p:spPr bwMode="auto">
            <a:xfrm>
              <a:off x="743"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261" name="Line 1089"/>
            <p:cNvSpPr>
              <a:spLocks noChangeShapeType="1"/>
            </p:cNvSpPr>
            <p:nvPr/>
          </p:nvSpPr>
          <p:spPr bwMode="auto">
            <a:xfrm flipV="1">
              <a:off x="871" y="396"/>
              <a:ext cx="32" cy="72"/>
            </a:xfrm>
            <a:prstGeom prst="line">
              <a:avLst/>
            </a:prstGeom>
            <a:noFill/>
            <a:ln w="9525">
              <a:solidFill>
                <a:srgbClr val="A50021"/>
              </a:solidFill>
              <a:round/>
              <a:headEnd/>
              <a:tailEnd/>
            </a:ln>
          </p:spPr>
          <p:txBody>
            <a:bodyPr/>
            <a:lstStyle/>
            <a:p>
              <a:endParaRPr lang="en-US" dirty="0"/>
            </a:p>
          </p:txBody>
        </p:sp>
        <p:sp>
          <p:nvSpPr>
            <p:cNvPr id="26262" name="Line 1090"/>
            <p:cNvSpPr>
              <a:spLocks noChangeShapeType="1"/>
            </p:cNvSpPr>
            <p:nvPr/>
          </p:nvSpPr>
          <p:spPr bwMode="auto">
            <a:xfrm>
              <a:off x="903" y="576"/>
              <a:ext cx="32" cy="36"/>
            </a:xfrm>
            <a:prstGeom prst="line">
              <a:avLst/>
            </a:prstGeom>
            <a:noFill/>
            <a:ln w="9525">
              <a:solidFill>
                <a:srgbClr val="A50021"/>
              </a:solidFill>
              <a:round/>
              <a:headEnd/>
              <a:tailEnd/>
            </a:ln>
          </p:spPr>
          <p:txBody>
            <a:bodyPr/>
            <a:lstStyle/>
            <a:p>
              <a:endParaRPr lang="en-US" dirty="0"/>
            </a:p>
          </p:txBody>
        </p:sp>
        <p:sp>
          <p:nvSpPr>
            <p:cNvPr id="26263" name="Line 1091"/>
            <p:cNvSpPr>
              <a:spLocks noChangeShapeType="1"/>
            </p:cNvSpPr>
            <p:nvPr/>
          </p:nvSpPr>
          <p:spPr bwMode="auto">
            <a:xfrm flipH="1" flipV="1">
              <a:off x="743" y="396"/>
              <a:ext cx="32" cy="72"/>
            </a:xfrm>
            <a:prstGeom prst="line">
              <a:avLst/>
            </a:prstGeom>
            <a:noFill/>
            <a:ln w="9525">
              <a:solidFill>
                <a:srgbClr val="A50021"/>
              </a:solidFill>
              <a:round/>
              <a:headEnd/>
              <a:tailEnd/>
            </a:ln>
          </p:spPr>
          <p:txBody>
            <a:bodyPr/>
            <a:lstStyle/>
            <a:p>
              <a:endParaRPr lang="en-US" dirty="0"/>
            </a:p>
          </p:txBody>
        </p:sp>
        <p:sp>
          <p:nvSpPr>
            <p:cNvPr id="26264" name="Line 1092"/>
            <p:cNvSpPr>
              <a:spLocks noChangeShapeType="1"/>
            </p:cNvSpPr>
            <p:nvPr/>
          </p:nvSpPr>
          <p:spPr bwMode="auto">
            <a:xfrm flipV="1">
              <a:off x="711" y="468"/>
              <a:ext cx="64" cy="72"/>
            </a:xfrm>
            <a:prstGeom prst="line">
              <a:avLst/>
            </a:prstGeom>
            <a:noFill/>
            <a:ln w="9525">
              <a:solidFill>
                <a:srgbClr val="A50021"/>
              </a:solidFill>
              <a:round/>
              <a:headEnd/>
              <a:tailEnd/>
            </a:ln>
          </p:spPr>
          <p:txBody>
            <a:bodyPr/>
            <a:lstStyle/>
            <a:p>
              <a:endParaRPr lang="en-US" dirty="0"/>
            </a:p>
          </p:txBody>
        </p:sp>
        <p:sp>
          <p:nvSpPr>
            <p:cNvPr id="26265" name="Line 1093"/>
            <p:cNvSpPr>
              <a:spLocks noChangeShapeType="1"/>
            </p:cNvSpPr>
            <p:nvPr/>
          </p:nvSpPr>
          <p:spPr bwMode="auto">
            <a:xfrm flipH="1">
              <a:off x="711" y="576"/>
              <a:ext cx="32" cy="36"/>
            </a:xfrm>
            <a:prstGeom prst="line">
              <a:avLst/>
            </a:prstGeom>
            <a:noFill/>
            <a:ln w="9525">
              <a:solidFill>
                <a:srgbClr val="A50021"/>
              </a:solidFill>
              <a:round/>
              <a:headEnd/>
              <a:tailEnd/>
            </a:ln>
          </p:spPr>
          <p:txBody>
            <a:bodyPr/>
            <a:lstStyle/>
            <a:p>
              <a:endParaRPr lang="en-US" dirty="0"/>
            </a:p>
          </p:txBody>
        </p:sp>
        <p:sp>
          <p:nvSpPr>
            <p:cNvPr id="26266" name="Oval 1094"/>
            <p:cNvSpPr>
              <a:spLocks noChangeArrowheads="1"/>
            </p:cNvSpPr>
            <p:nvPr/>
          </p:nvSpPr>
          <p:spPr bwMode="auto">
            <a:xfrm>
              <a:off x="775"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267" name="Line 1095"/>
            <p:cNvSpPr>
              <a:spLocks noChangeShapeType="1"/>
            </p:cNvSpPr>
            <p:nvPr/>
          </p:nvSpPr>
          <p:spPr bwMode="auto">
            <a:xfrm flipH="1" flipV="1">
              <a:off x="775" y="288"/>
              <a:ext cx="32" cy="72"/>
            </a:xfrm>
            <a:prstGeom prst="line">
              <a:avLst/>
            </a:prstGeom>
            <a:noFill/>
            <a:ln w="9525">
              <a:solidFill>
                <a:srgbClr val="A50021"/>
              </a:solidFill>
              <a:round/>
              <a:headEnd/>
              <a:tailEnd/>
            </a:ln>
          </p:spPr>
          <p:txBody>
            <a:bodyPr/>
            <a:lstStyle/>
            <a:p>
              <a:endParaRPr lang="en-US" dirty="0"/>
            </a:p>
          </p:txBody>
        </p:sp>
        <p:sp>
          <p:nvSpPr>
            <p:cNvPr id="26268" name="Line 1096"/>
            <p:cNvSpPr>
              <a:spLocks noChangeShapeType="1"/>
            </p:cNvSpPr>
            <p:nvPr/>
          </p:nvSpPr>
          <p:spPr bwMode="auto">
            <a:xfrm flipV="1">
              <a:off x="839" y="288"/>
              <a:ext cx="32" cy="72"/>
            </a:xfrm>
            <a:prstGeom prst="line">
              <a:avLst/>
            </a:prstGeom>
            <a:noFill/>
            <a:ln w="9525">
              <a:solidFill>
                <a:srgbClr val="A50021"/>
              </a:solidFill>
              <a:round/>
              <a:headEnd/>
              <a:tailEnd/>
            </a:ln>
          </p:spPr>
          <p:txBody>
            <a:bodyPr/>
            <a:lstStyle/>
            <a:p>
              <a:endParaRPr lang="en-US" dirty="0"/>
            </a:p>
          </p:txBody>
        </p:sp>
        <p:sp>
          <p:nvSpPr>
            <p:cNvPr id="26269" name="Line 1097"/>
            <p:cNvSpPr>
              <a:spLocks noChangeShapeType="1"/>
            </p:cNvSpPr>
            <p:nvPr/>
          </p:nvSpPr>
          <p:spPr bwMode="auto">
            <a:xfrm flipH="1" flipV="1">
              <a:off x="871" y="468"/>
              <a:ext cx="64" cy="72"/>
            </a:xfrm>
            <a:prstGeom prst="line">
              <a:avLst/>
            </a:prstGeom>
            <a:noFill/>
            <a:ln w="9525">
              <a:solidFill>
                <a:srgbClr val="A50021"/>
              </a:solidFill>
              <a:round/>
              <a:headEnd/>
              <a:tailEnd/>
            </a:ln>
          </p:spPr>
          <p:txBody>
            <a:bodyPr/>
            <a:lstStyle/>
            <a:p>
              <a:endParaRPr lang="en-US" dirty="0"/>
            </a:p>
          </p:txBody>
        </p:sp>
        <p:sp>
          <p:nvSpPr>
            <p:cNvPr id="26270" name="Oval 1098"/>
            <p:cNvSpPr>
              <a:spLocks noChangeArrowheads="1"/>
            </p:cNvSpPr>
            <p:nvPr/>
          </p:nvSpPr>
          <p:spPr bwMode="auto">
            <a:xfrm>
              <a:off x="775"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271" name="Oval 1099"/>
            <p:cNvSpPr>
              <a:spLocks noChangeArrowheads="1"/>
            </p:cNvSpPr>
            <p:nvPr/>
          </p:nvSpPr>
          <p:spPr bwMode="auto">
            <a:xfrm>
              <a:off x="839"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272" name="Oval 1100"/>
            <p:cNvSpPr>
              <a:spLocks noChangeArrowheads="1"/>
            </p:cNvSpPr>
            <p:nvPr/>
          </p:nvSpPr>
          <p:spPr bwMode="auto">
            <a:xfrm>
              <a:off x="463"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273" name="Line 1101"/>
            <p:cNvSpPr>
              <a:spLocks noChangeShapeType="1"/>
            </p:cNvSpPr>
            <p:nvPr/>
          </p:nvSpPr>
          <p:spPr bwMode="auto">
            <a:xfrm flipV="1">
              <a:off x="591" y="396"/>
              <a:ext cx="32" cy="72"/>
            </a:xfrm>
            <a:prstGeom prst="line">
              <a:avLst/>
            </a:prstGeom>
            <a:noFill/>
            <a:ln w="9525">
              <a:solidFill>
                <a:srgbClr val="A50021"/>
              </a:solidFill>
              <a:round/>
              <a:headEnd/>
              <a:tailEnd/>
            </a:ln>
          </p:spPr>
          <p:txBody>
            <a:bodyPr/>
            <a:lstStyle/>
            <a:p>
              <a:endParaRPr lang="en-US" dirty="0"/>
            </a:p>
          </p:txBody>
        </p:sp>
        <p:sp>
          <p:nvSpPr>
            <p:cNvPr id="26274" name="Line 1102"/>
            <p:cNvSpPr>
              <a:spLocks noChangeShapeType="1"/>
            </p:cNvSpPr>
            <p:nvPr/>
          </p:nvSpPr>
          <p:spPr bwMode="auto">
            <a:xfrm>
              <a:off x="623" y="576"/>
              <a:ext cx="32" cy="36"/>
            </a:xfrm>
            <a:prstGeom prst="line">
              <a:avLst/>
            </a:prstGeom>
            <a:noFill/>
            <a:ln w="9525">
              <a:solidFill>
                <a:srgbClr val="A50021"/>
              </a:solidFill>
              <a:round/>
              <a:headEnd/>
              <a:tailEnd/>
            </a:ln>
          </p:spPr>
          <p:txBody>
            <a:bodyPr/>
            <a:lstStyle/>
            <a:p>
              <a:endParaRPr lang="en-US" dirty="0"/>
            </a:p>
          </p:txBody>
        </p:sp>
        <p:sp>
          <p:nvSpPr>
            <p:cNvPr id="26275" name="Line 1103"/>
            <p:cNvSpPr>
              <a:spLocks noChangeShapeType="1"/>
            </p:cNvSpPr>
            <p:nvPr/>
          </p:nvSpPr>
          <p:spPr bwMode="auto">
            <a:xfrm flipH="1" flipV="1">
              <a:off x="463" y="396"/>
              <a:ext cx="32" cy="72"/>
            </a:xfrm>
            <a:prstGeom prst="line">
              <a:avLst/>
            </a:prstGeom>
            <a:noFill/>
            <a:ln w="9525">
              <a:solidFill>
                <a:srgbClr val="A50021"/>
              </a:solidFill>
              <a:round/>
              <a:headEnd/>
              <a:tailEnd/>
            </a:ln>
          </p:spPr>
          <p:txBody>
            <a:bodyPr/>
            <a:lstStyle/>
            <a:p>
              <a:endParaRPr lang="en-US" dirty="0"/>
            </a:p>
          </p:txBody>
        </p:sp>
        <p:sp>
          <p:nvSpPr>
            <p:cNvPr id="26276" name="Line 1104"/>
            <p:cNvSpPr>
              <a:spLocks noChangeShapeType="1"/>
            </p:cNvSpPr>
            <p:nvPr/>
          </p:nvSpPr>
          <p:spPr bwMode="auto">
            <a:xfrm flipV="1">
              <a:off x="431" y="468"/>
              <a:ext cx="64" cy="72"/>
            </a:xfrm>
            <a:prstGeom prst="line">
              <a:avLst/>
            </a:prstGeom>
            <a:noFill/>
            <a:ln w="9525">
              <a:solidFill>
                <a:srgbClr val="A50021"/>
              </a:solidFill>
              <a:round/>
              <a:headEnd/>
              <a:tailEnd/>
            </a:ln>
          </p:spPr>
          <p:txBody>
            <a:bodyPr/>
            <a:lstStyle/>
            <a:p>
              <a:endParaRPr lang="en-US" dirty="0"/>
            </a:p>
          </p:txBody>
        </p:sp>
        <p:sp>
          <p:nvSpPr>
            <p:cNvPr id="26277" name="Line 1105"/>
            <p:cNvSpPr>
              <a:spLocks noChangeShapeType="1"/>
            </p:cNvSpPr>
            <p:nvPr/>
          </p:nvSpPr>
          <p:spPr bwMode="auto">
            <a:xfrm flipH="1">
              <a:off x="431" y="576"/>
              <a:ext cx="32" cy="36"/>
            </a:xfrm>
            <a:prstGeom prst="line">
              <a:avLst/>
            </a:prstGeom>
            <a:noFill/>
            <a:ln w="9525">
              <a:solidFill>
                <a:srgbClr val="A50021"/>
              </a:solidFill>
              <a:round/>
              <a:headEnd/>
              <a:tailEnd/>
            </a:ln>
          </p:spPr>
          <p:txBody>
            <a:bodyPr/>
            <a:lstStyle/>
            <a:p>
              <a:endParaRPr lang="en-US" dirty="0"/>
            </a:p>
          </p:txBody>
        </p:sp>
        <p:sp>
          <p:nvSpPr>
            <p:cNvPr id="26278" name="Oval 1106"/>
            <p:cNvSpPr>
              <a:spLocks noChangeArrowheads="1"/>
            </p:cNvSpPr>
            <p:nvPr/>
          </p:nvSpPr>
          <p:spPr bwMode="auto">
            <a:xfrm>
              <a:off x="495"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279" name="Line 1107"/>
            <p:cNvSpPr>
              <a:spLocks noChangeShapeType="1"/>
            </p:cNvSpPr>
            <p:nvPr/>
          </p:nvSpPr>
          <p:spPr bwMode="auto">
            <a:xfrm flipH="1" flipV="1">
              <a:off x="495" y="288"/>
              <a:ext cx="32" cy="72"/>
            </a:xfrm>
            <a:prstGeom prst="line">
              <a:avLst/>
            </a:prstGeom>
            <a:noFill/>
            <a:ln w="9525">
              <a:solidFill>
                <a:srgbClr val="A50021"/>
              </a:solidFill>
              <a:round/>
              <a:headEnd/>
              <a:tailEnd/>
            </a:ln>
          </p:spPr>
          <p:txBody>
            <a:bodyPr/>
            <a:lstStyle/>
            <a:p>
              <a:endParaRPr lang="en-US" dirty="0"/>
            </a:p>
          </p:txBody>
        </p:sp>
        <p:sp>
          <p:nvSpPr>
            <p:cNvPr id="26280" name="Line 1108"/>
            <p:cNvSpPr>
              <a:spLocks noChangeShapeType="1"/>
            </p:cNvSpPr>
            <p:nvPr/>
          </p:nvSpPr>
          <p:spPr bwMode="auto">
            <a:xfrm flipV="1">
              <a:off x="559" y="288"/>
              <a:ext cx="32" cy="72"/>
            </a:xfrm>
            <a:prstGeom prst="line">
              <a:avLst/>
            </a:prstGeom>
            <a:noFill/>
            <a:ln w="9525">
              <a:solidFill>
                <a:srgbClr val="A50021"/>
              </a:solidFill>
              <a:round/>
              <a:headEnd/>
              <a:tailEnd/>
            </a:ln>
          </p:spPr>
          <p:txBody>
            <a:bodyPr/>
            <a:lstStyle/>
            <a:p>
              <a:endParaRPr lang="en-US" dirty="0"/>
            </a:p>
          </p:txBody>
        </p:sp>
        <p:sp>
          <p:nvSpPr>
            <p:cNvPr id="26281" name="Line 1109"/>
            <p:cNvSpPr>
              <a:spLocks noChangeShapeType="1"/>
            </p:cNvSpPr>
            <p:nvPr/>
          </p:nvSpPr>
          <p:spPr bwMode="auto">
            <a:xfrm flipH="1" flipV="1">
              <a:off x="591" y="468"/>
              <a:ext cx="64" cy="72"/>
            </a:xfrm>
            <a:prstGeom prst="line">
              <a:avLst/>
            </a:prstGeom>
            <a:noFill/>
            <a:ln w="9525">
              <a:solidFill>
                <a:srgbClr val="A50021"/>
              </a:solidFill>
              <a:round/>
              <a:headEnd/>
              <a:tailEnd/>
            </a:ln>
          </p:spPr>
          <p:txBody>
            <a:bodyPr/>
            <a:lstStyle/>
            <a:p>
              <a:endParaRPr lang="en-US" dirty="0"/>
            </a:p>
          </p:txBody>
        </p:sp>
        <p:sp>
          <p:nvSpPr>
            <p:cNvPr id="26282" name="Oval 1110"/>
            <p:cNvSpPr>
              <a:spLocks noChangeArrowheads="1"/>
            </p:cNvSpPr>
            <p:nvPr/>
          </p:nvSpPr>
          <p:spPr bwMode="auto">
            <a:xfrm>
              <a:off x="495"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283" name="Oval 1111"/>
            <p:cNvSpPr>
              <a:spLocks noChangeArrowheads="1"/>
            </p:cNvSpPr>
            <p:nvPr/>
          </p:nvSpPr>
          <p:spPr bwMode="auto">
            <a:xfrm>
              <a:off x="559"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284" name="Oval 1112"/>
            <p:cNvSpPr>
              <a:spLocks noChangeArrowheads="1"/>
            </p:cNvSpPr>
            <p:nvPr/>
          </p:nvSpPr>
          <p:spPr bwMode="auto">
            <a:xfrm>
              <a:off x="1024"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285" name="Line 1113"/>
            <p:cNvSpPr>
              <a:spLocks noChangeShapeType="1"/>
            </p:cNvSpPr>
            <p:nvPr/>
          </p:nvSpPr>
          <p:spPr bwMode="auto">
            <a:xfrm flipV="1">
              <a:off x="1152" y="396"/>
              <a:ext cx="32" cy="72"/>
            </a:xfrm>
            <a:prstGeom prst="line">
              <a:avLst/>
            </a:prstGeom>
            <a:noFill/>
            <a:ln w="9525">
              <a:solidFill>
                <a:srgbClr val="A50021"/>
              </a:solidFill>
              <a:round/>
              <a:headEnd/>
              <a:tailEnd/>
            </a:ln>
          </p:spPr>
          <p:txBody>
            <a:bodyPr/>
            <a:lstStyle/>
            <a:p>
              <a:endParaRPr lang="en-US" dirty="0"/>
            </a:p>
          </p:txBody>
        </p:sp>
        <p:sp>
          <p:nvSpPr>
            <p:cNvPr id="26286" name="Line 1114"/>
            <p:cNvSpPr>
              <a:spLocks noChangeShapeType="1"/>
            </p:cNvSpPr>
            <p:nvPr/>
          </p:nvSpPr>
          <p:spPr bwMode="auto">
            <a:xfrm>
              <a:off x="1184" y="576"/>
              <a:ext cx="32" cy="36"/>
            </a:xfrm>
            <a:prstGeom prst="line">
              <a:avLst/>
            </a:prstGeom>
            <a:noFill/>
            <a:ln w="9525">
              <a:solidFill>
                <a:srgbClr val="A50021"/>
              </a:solidFill>
              <a:round/>
              <a:headEnd/>
              <a:tailEnd/>
            </a:ln>
          </p:spPr>
          <p:txBody>
            <a:bodyPr/>
            <a:lstStyle/>
            <a:p>
              <a:endParaRPr lang="en-US" dirty="0"/>
            </a:p>
          </p:txBody>
        </p:sp>
        <p:sp>
          <p:nvSpPr>
            <p:cNvPr id="26287" name="Line 1115"/>
            <p:cNvSpPr>
              <a:spLocks noChangeShapeType="1"/>
            </p:cNvSpPr>
            <p:nvPr/>
          </p:nvSpPr>
          <p:spPr bwMode="auto">
            <a:xfrm flipH="1" flipV="1">
              <a:off x="1024" y="396"/>
              <a:ext cx="32" cy="72"/>
            </a:xfrm>
            <a:prstGeom prst="line">
              <a:avLst/>
            </a:prstGeom>
            <a:noFill/>
            <a:ln w="9525">
              <a:solidFill>
                <a:srgbClr val="A50021"/>
              </a:solidFill>
              <a:round/>
              <a:headEnd/>
              <a:tailEnd/>
            </a:ln>
          </p:spPr>
          <p:txBody>
            <a:bodyPr/>
            <a:lstStyle/>
            <a:p>
              <a:endParaRPr lang="en-US" dirty="0"/>
            </a:p>
          </p:txBody>
        </p:sp>
        <p:sp>
          <p:nvSpPr>
            <p:cNvPr id="26288" name="Line 1116"/>
            <p:cNvSpPr>
              <a:spLocks noChangeShapeType="1"/>
            </p:cNvSpPr>
            <p:nvPr/>
          </p:nvSpPr>
          <p:spPr bwMode="auto">
            <a:xfrm flipV="1">
              <a:off x="992" y="468"/>
              <a:ext cx="64" cy="72"/>
            </a:xfrm>
            <a:prstGeom prst="line">
              <a:avLst/>
            </a:prstGeom>
            <a:noFill/>
            <a:ln w="9525">
              <a:solidFill>
                <a:srgbClr val="A50021"/>
              </a:solidFill>
              <a:round/>
              <a:headEnd/>
              <a:tailEnd/>
            </a:ln>
          </p:spPr>
          <p:txBody>
            <a:bodyPr/>
            <a:lstStyle/>
            <a:p>
              <a:endParaRPr lang="en-US" dirty="0"/>
            </a:p>
          </p:txBody>
        </p:sp>
        <p:sp>
          <p:nvSpPr>
            <p:cNvPr id="26289" name="Line 1117"/>
            <p:cNvSpPr>
              <a:spLocks noChangeShapeType="1"/>
            </p:cNvSpPr>
            <p:nvPr/>
          </p:nvSpPr>
          <p:spPr bwMode="auto">
            <a:xfrm flipH="1">
              <a:off x="992" y="576"/>
              <a:ext cx="32" cy="36"/>
            </a:xfrm>
            <a:prstGeom prst="line">
              <a:avLst/>
            </a:prstGeom>
            <a:noFill/>
            <a:ln w="9525">
              <a:solidFill>
                <a:srgbClr val="A50021"/>
              </a:solidFill>
              <a:round/>
              <a:headEnd/>
              <a:tailEnd/>
            </a:ln>
          </p:spPr>
          <p:txBody>
            <a:bodyPr/>
            <a:lstStyle/>
            <a:p>
              <a:endParaRPr lang="en-US" dirty="0"/>
            </a:p>
          </p:txBody>
        </p:sp>
        <p:sp>
          <p:nvSpPr>
            <p:cNvPr id="26290" name="Oval 1118"/>
            <p:cNvSpPr>
              <a:spLocks noChangeArrowheads="1"/>
            </p:cNvSpPr>
            <p:nvPr/>
          </p:nvSpPr>
          <p:spPr bwMode="auto">
            <a:xfrm>
              <a:off x="1056"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291" name="Line 1119"/>
            <p:cNvSpPr>
              <a:spLocks noChangeShapeType="1"/>
            </p:cNvSpPr>
            <p:nvPr/>
          </p:nvSpPr>
          <p:spPr bwMode="auto">
            <a:xfrm flipH="1" flipV="1">
              <a:off x="1056" y="288"/>
              <a:ext cx="32" cy="72"/>
            </a:xfrm>
            <a:prstGeom prst="line">
              <a:avLst/>
            </a:prstGeom>
            <a:noFill/>
            <a:ln w="9525">
              <a:solidFill>
                <a:srgbClr val="A50021"/>
              </a:solidFill>
              <a:round/>
              <a:headEnd/>
              <a:tailEnd/>
            </a:ln>
          </p:spPr>
          <p:txBody>
            <a:bodyPr/>
            <a:lstStyle/>
            <a:p>
              <a:endParaRPr lang="en-US" dirty="0"/>
            </a:p>
          </p:txBody>
        </p:sp>
        <p:sp>
          <p:nvSpPr>
            <p:cNvPr id="26292" name="Line 1120"/>
            <p:cNvSpPr>
              <a:spLocks noChangeShapeType="1"/>
            </p:cNvSpPr>
            <p:nvPr/>
          </p:nvSpPr>
          <p:spPr bwMode="auto">
            <a:xfrm flipV="1">
              <a:off x="1120" y="288"/>
              <a:ext cx="32" cy="72"/>
            </a:xfrm>
            <a:prstGeom prst="line">
              <a:avLst/>
            </a:prstGeom>
            <a:noFill/>
            <a:ln w="9525">
              <a:solidFill>
                <a:srgbClr val="A50021"/>
              </a:solidFill>
              <a:round/>
              <a:headEnd/>
              <a:tailEnd/>
            </a:ln>
          </p:spPr>
          <p:txBody>
            <a:bodyPr/>
            <a:lstStyle/>
            <a:p>
              <a:endParaRPr lang="en-US" dirty="0"/>
            </a:p>
          </p:txBody>
        </p:sp>
        <p:sp>
          <p:nvSpPr>
            <p:cNvPr id="26293" name="Line 1121"/>
            <p:cNvSpPr>
              <a:spLocks noChangeShapeType="1"/>
            </p:cNvSpPr>
            <p:nvPr/>
          </p:nvSpPr>
          <p:spPr bwMode="auto">
            <a:xfrm flipH="1" flipV="1">
              <a:off x="1152" y="468"/>
              <a:ext cx="64" cy="72"/>
            </a:xfrm>
            <a:prstGeom prst="line">
              <a:avLst/>
            </a:prstGeom>
            <a:noFill/>
            <a:ln w="9525">
              <a:solidFill>
                <a:srgbClr val="A50021"/>
              </a:solidFill>
              <a:round/>
              <a:headEnd/>
              <a:tailEnd/>
            </a:ln>
          </p:spPr>
          <p:txBody>
            <a:bodyPr/>
            <a:lstStyle/>
            <a:p>
              <a:endParaRPr lang="en-US" dirty="0"/>
            </a:p>
          </p:txBody>
        </p:sp>
        <p:sp>
          <p:nvSpPr>
            <p:cNvPr id="26294" name="Oval 1122"/>
            <p:cNvSpPr>
              <a:spLocks noChangeArrowheads="1"/>
            </p:cNvSpPr>
            <p:nvPr/>
          </p:nvSpPr>
          <p:spPr bwMode="auto">
            <a:xfrm>
              <a:off x="1056"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295" name="Oval 1123"/>
            <p:cNvSpPr>
              <a:spLocks noChangeArrowheads="1"/>
            </p:cNvSpPr>
            <p:nvPr/>
          </p:nvSpPr>
          <p:spPr bwMode="auto">
            <a:xfrm>
              <a:off x="1120"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296" name="Oval 1124"/>
            <p:cNvSpPr>
              <a:spLocks noChangeArrowheads="1"/>
            </p:cNvSpPr>
            <p:nvPr/>
          </p:nvSpPr>
          <p:spPr bwMode="auto">
            <a:xfrm>
              <a:off x="1585"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297" name="Line 1125"/>
            <p:cNvSpPr>
              <a:spLocks noChangeShapeType="1"/>
            </p:cNvSpPr>
            <p:nvPr/>
          </p:nvSpPr>
          <p:spPr bwMode="auto">
            <a:xfrm flipV="1">
              <a:off x="1713" y="396"/>
              <a:ext cx="32" cy="72"/>
            </a:xfrm>
            <a:prstGeom prst="line">
              <a:avLst/>
            </a:prstGeom>
            <a:noFill/>
            <a:ln w="9525">
              <a:solidFill>
                <a:srgbClr val="A50021"/>
              </a:solidFill>
              <a:round/>
              <a:headEnd/>
              <a:tailEnd/>
            </a:ln>
          </p:spPr>
          <p:txBody>
            <a:bodyPr/>
            <a:lstStyle/>
            <a:p>
              <a:endParaRPr lang="en-US" dirty="0"/>
            </a:p>
          </p:txBody>
        </p:sp>
        <p:sp>
          <p:nvSpPr>
            <p:cNvPr id="26298" name="Line 1126"/>
            <p:cNvSpPr>
              <a:spLocks noChangeShapeType="1"/>
            </p:cNvSpPr>
            <p:nvPr/>
          </p:nvSpPr>
          <p:spPr bwMode="auto">
            <a:xfrm>
              <a:off x="1745" y="576"/>
              <a:ext cx="32" cy="36"/>
            </a:xfrm>
            <a:prstGeom prst="line">
              <a:avLst/>
            </a:prstGeom>
            <a:noFill/>
            <a:ln w="9525">
              <a:solidFill>
                <a:srgbClr val="A50021"/>
              </a:solidFill>
              <a:round/>
              <a:headEnd/>
              <a:tailEnd/>
            </a:ln>
          </p:spPr>
          <p:txBody>
            <a:bodyPr/>
            <a:lstStyle/>
            <a:p>
              <a:endParaRPr lang="en-US" dirty="0"/>
            </a:p>
          </p:txBody>
        </p:sp>
        <p:sp>
          <p:nvSpPr>
            <p:cNvPr id="26299" name="Line 1127"/>
            <p:cNvSpPr>
              <a:spLocks noChangeShapeType="1"/>
            </p:cNvSpPr>
            <p:nvPr/>
          </p:nvSpPr>
          <p:spPr bwMode="auto">
            <a:xfrm flipH="1" flipV="1">
              <a:off x="1585" y="396"/>
              <a:ext cx="32" cy="72"/>
            </a:xfrm>
            <a:prstGeom prst="line">
              <a:avLst/>
            </a:prstGeom>
            <a:noFill/>
            <a:ln w="9525">
              <a:solidFill>
                <a:srgbClr val="A50021"/>
              </a:solidFill>
              <a:round/>
              <a:headEnd/>
              <a:tailEnd/>
            </a:ln>
          </p:spPr>
          <p:txBody>
            <a:bodyPr/>
            <a:lstStyle/>
            <a:p>
              <a:endParaRPr lang="en-US" dirty="0"/>
            </a:p>
          </p:txBody>
        </p:sp>
        <p:sp>
          <p:nvSpPr>
            <p:cNvPr id="26300" name="Line 1128"/>
            <p:cNvSpPr>
              <a:spLocks noChangeShapeType="1"/>
            </p:cNvSpPr>
            <p:nvPr/>
          </p:nvSpPr>
          <p:spPr bwMode="auto">
            <a:xfrm flipV="1">
              <a:off x="1553" y="468"/>
              <a:ext cx="64" cy="72"/>
            </a:xfrm>
            <a:prstGeom prst="line">
              <a:avLst/>
            </a:prstGeom>
            <a:noFill/>
            <a:ln w="9525">
              <a:solidFill>
                <a:srgbClr val="A50021"/>
              </a:solidFill>
              <a:round/>
              <a:headEnd/>
              <a:tailEnd/>
            </a:ln>
          </p:spPr>
          <p:txBody>
            <a:bodyPr/>
            <a:lstStyle/>
            <a:p>
              <a:endParaRPr lang="en-US" dirty="0"/>
            </a:p>
          </p:txBody>
        </p:sp>
        <p:sp>
          <p:nvSpPr>
            <p:cNvPr id="26301" name="Line 1129"/>
            <p:cNvSpPr>
              <a:spLocks noChangeShapeType="1"/>
            </p:cNvSpPr>
            <p:nvPr/>
          </p:nvSpPr>
          <p:spPr bwMode="auto">
            <a:xfrm flipH="1">
              <a:off x="1553" y="576"/>
              <a:ext cx="32" cy="36"/>
            </a:xfrm>
            <a:prstGeom prst="line">
              <a:avLst/>
            </a:prstGeom>
            <a:noFill/>
            <a:ln w="9525">
              <a:solidFill>
                <a:srgbClr val="A50021"/>
              </a:solidFill>
              <a:round/>
              <a:headEnd/>
              <a:tailEnd/>
            </a:ln>
          </p:spPr>
          <p:txBody>
            <a:bodyPr/>
            <a:lstStyle/>
            <a:p>
              <a:endParaRPr lang="en-US" dirty="0"/>
            </a:p>
          </p:txBody>
        </p:sp>
        <p:sp>
          <p:nvSpPr>
            <p:cNvPr id="26302" name="Oval 1130"/>
            <p:cNvSpPr>
              <a:spLocks noChangeArrowheads="1"/>
            </p:cNvSpPr>
            <p:nvPr/>
          </p:nvSpPr>
          <p:spPr bwMode="auto">
            <a:xfrm>
              <a:off x="1617"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303" name="Line 1131"/>
            <p:cNvSpPr>
              <a:spLocks noChangeShapeType="1"/>
            </p:cNvSpPr>
            <p:nvPr/>
          </p:nvSpPr>
          <p:spPr bwMode="auto">
            <a:xfrm flipH="1" flipV="1">
              <a:off x="1617" y="288"/>
              <a:ext cx="32" cy="72"/>
            </a:xfrm>
            <a:prstGeom prst="line">
              <a:avLst/>
            </a:prstGeom>
            <a:noFill/>
            <a:ln w="9525">
              <a:solidFill>
                <a:srgbClr val="A50021"/>
              </a:solidFill>
              <a:round/>
              <a:headEnd/>
              <a:tailEnd/>
            </a:ln>
          </p:spPr>
          <p:txBody>
            <a:bodyPr/>
            <a:lstStyle/>
            <a:p>
              <a:endParaRPr lang="en-US" dirty="0"/>
            </a:p>
          </p:txBody>
        </p:sp>
        <p:sp>
          <p:nvSpPr>
            <p:cNvPr id="26304" name="Line 1132"/>
            <p:cNvSpPr>
              <a:spLocks noChangeShapeType="1"/>
            </p:cNvSpPr>
            <p:nvPr/>
          </p:nvSpPr>
          <p:spPr bwMode="auto">
            <a:xfrm flipV="1">
              <a:off x="1681" y="288"/>
              <a:ext cx="32" cy="72"/>
            </a:xfrm>
            <a:prstGeom prst="line">
              <a:avLst/>
            </a:prstGeom>
            <a:noFill/>
            <a:ln w="9525">
              <a:solidFill>
                <a:srgbClr val="A50021"/>
              </a:solidFill>
              <a:round/>
              <a:headEnd/>
              <a:tailEnd/>
            </a:ln>
          </p:spPr>
          <p:txBody>
            <a:bodyPr/>
            <a:lstStyle/>
            <a:p>
              <a:endParaRPr lang="en-US" dirty="0"/>
            </a:p>
          </p:txBody>
        </p:sp>
        <p:sp>
          <p:nvSpPr>
            <p:cNvPr id="26305" name="Line 1133"/>
            <p:cNvSpPr>
              <a:spLocks noChangeShapeType="1"/>
            </p:cNvSpPr>
            <p:nvPr/>
          </p:nvSpPr>
          <p:spPr bwMode="auto">
            <a:xfrm flipH="1" flipV="1">
              <a:off x="1713" y="468"/>
              <a:ext cx="64" cy="72"/>
            </a:xfrm>
            <a:prstGeom prst="line">
              <a:avLst/>
            </a:prstGeom>
            <a:noFill/>
            <a:ln w="9525">
              <a:solidFill>
                <a:srgbClr val="A50021"/>
              </a:solidFill>
              <a:round/>
              <a:headEnd/>
              <a:tailEnd/>
            </a:ln>
          </p:spPr>
          <p:txBody>
            <a:bodyPr/>
            <a:lstStyle/>
            <a:p>
              <a:endParaRPr lang="en-US" dirty="0"/>
            </a:p>
          </p:txBody>
        </p:sp>
        <p:sp>
          <p:nvSpPr>
            <p:cNvPr id="26306" name="Oval 1134"/>
            <p:cNvSpPr>
              <a:spLocks noChangeArrowheads="1"/>
            </p:cNvSpPr>
            <p:nvPr/>
          </p:nvSpPr>
          <p:spPr bwMode="auto">
            <a:xfrm>
              <a:off x="1617"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307" name="Oval 1135"/>
            <p:cNvSpPr>
              <a:spLocks noChangeArrowheads="1"/>
            </p:cNvSpPr>
            <p:nvPr/>
          </p:nvSpPr>
          <p:spPr bwMode="auto">
            <a:xfrm>
              <a:off x="1681"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308" name="Oval 1136"/>
            <p:cNvSpPr>
              <a:spLocks noChangeArrowheads="1"/>
            </p:cNvSpPr>
            <p:nvPr/>
          </p:nvSpPr>
          <p:spPr bwMode="auto">
            <a:xfrm>
              <a:off x="1305"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309" name="Line 1137"/>
            <p:cNvSpPr>
              <a:spLocks noChangeShapeType="1"/>
            </p:cNvSpPr>
            <p:nvPr/>
          </p:nvSpPr>
          <p:spPr bwMode="auto">
            <a:xfrm flipV="1">
              <a:off x="1433" y="396"/>
              <a:ext cx="32" cy="72"/>
            </a:xfrm>
            <a:prstGeom prst="line">
              <a:avLst/>
            </a:prstGeom>
            <a:noFill/>
            <a:ln w="9525">
              <a:solidFill>
                <a:srgbClr val="A50021"/>
              </a:solidFill>
              <a:round/>
              <a:headEnd/>
              <a:tailEnd/>
            </a:ln>
          </p:spPr>
          <p:txBody>
            <a:bodyPr/>
            <a:lstStyle/>
            <a:p>
              <a:endParaRPr lang="en-US" dirty="0"/>
            </a:p>
          </p:txBody>
        </p:sp>
        <p:sp>
          <p:nvSpPr>
            <p:cNvPr id="26310" name="Line 1138"/>
            <p:cNvSpPr>
              <a:spLocks noChangeShapeType="1"/>
            </p:cNvSpPr>
            <p:nvPr/>
          </p:nvSpPr>
          <p:spPr bwMode="auto">
            <a:xfrm>
              <a:off x="1465" y="576"/>
              <a:ext cx="32" cy="36"/>
            </a:xfrm>
            <a:prstGeom prst="line">
              <a:avLst/>
            </a:prstGeom>
            <a:noFill/>
            <a:ln w="9525">
              <a:solidFill>
                <a:srgbClr val="A50021"/>
              </a:solidFill>
              <a:round/>
              <a:headEnd/>
              <a:tailEnd/>
            </a:ln>
          </p:spPr>
          <p:txBody>
            <a:bodyPr/>
            <a:lstStyle/>
            <a:p>
              <a:endParaRPr lang="en-US" dirty="0"/>
            </a:p>
          </p:txBody>
        </p:sp>
        <p:sp>
          <p:nvSpPr>
            <p:cNvPr id="26311" name="Line 1139"/>
            <p:cNvSpPr>
              <a:spLocks noChangeShapeType="1"/>
            </p:cNvSpPr>
            <p:nvPr/>
          </p:nvSpPr>
          <p:spPr bwMode="auto">
            <a:xfrm flipH="1" flipV="1">
              <a:off x="1305" y="396"/>
              <a:ext cx="32" cy="72"/>
            </a:xfrm>
            <a:prstGeom prst="line">
              <a:avLst/>
            </a:prstGeom>
            <a:noFill/>
            <a:ln w="9525">
              <a:solidFill>
                <a:srgbClr val="A50021"/>
              </a:solidFill>
              <a:round/>
              <a:headEnd/>
              <a:tailEnd/>
            </a:ln>
          </p:spPr>
          <p:txBody>
            <a:bodyPr/>
            <a:lstStyle/>
            <a:p>
              <a:endParaRPr lang="en-US" dirty="0"/>
            </a:p>
          </p:txBody>
        </p:sp>
        <p:sp>
          <p:nvSpPr>
            <p:cNvPr id="26312" name="Line 1140"/>
            <p:cNvSpPr>
              <a:spLocks noChangeShapeType="1"/>
            </p:cNvSpPr>
            <p:nvPr/>
          </p:nvSpPr>
          <p:spPr bwMode="auto">
            <a:xfrm flipV="1">
              <a:off x="1273" y="468"/>
              <a:ext cx="64" cy="72"/>
            </a:xfrm>
            <a:prstGeom prst="line">
              <a:avLst/>
            </a:prstGeom>
            <a:noFill/>
            <a:ln w="9525">
              <a:solidFill>
                <a:srgbClr val="A50021"/>
              </a:solidFill>
              <a:round/>
              <a:headEnd/>
              <a:tailEnd/>
            </a:ln>
          </p:spPr>
          <p:txBody>
            <a:bodyPr/>
            <a:lstStyle/>
            <a:p>
              <a:endParaRPr lang="en-US" dirty="0"/>
            </a:p>
          </p:txBody>
        </p:sp>
        <p:sp>
          <p:nvSpPr>
            <p:cNvPr id="26313" name="Line 1141"/>
            <p:cNvSpPr>
              <a:spLocks noChangeShapeType="1"/>
            </p:cNvSpPr>
            <p:nvPr/>
          </p:nvSpPr>
          <p:spPr bwMode="auto">
            <a:xfrm flipH="1">
              <a:off x="1273" y="576"/>
              <a:ext cx="32" cy="36"/>
            </a:xfrm>
            <a:prstGeom prst="line">
              <a:avLst/>
            </a:prstGeom>
            <a:noFill/>
            <a:ln w="9525">
              <a:solidFill>
                <a:srgbClr val="A50021"/>
              </a:solidFill>
              <a:round/>
              <a:headEnd/>
              <a:tailEnd/>
            </a:ln>
          </p:spPr>
          <p:txBody>
            <a:bodyPr/>
            <a:lstStyle/>
            <a:p>
              <a:endParaRPr lang="en-US" dirty="0"/>
            </a:p>
          </p:txBody>
        </p:sp>
        <p:sp>
          <p:nvSpPr>
            <p:cNvPr id="26314" name="Oval 1142"/>
            <p:cNvSpPr>
              <a:spLocks noChangeArrowheads="1"/>
            </p:cNvSpPr>
            <p:nvPr/>
          </p:nvSpPr>
          <p:spPr bwMode="auto">
            <a:xfrm>
              <a:off x="1337"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315" name="Line 1143"/>
            <p:cNvSpPr>
              <a:spLocks noChangeShapeType="1"/>
            </p:cNvSpPr>
            <p:nvPr/>
          </p:nvSpPr>
          <p:spPr bwMode="auto">
            <a:xfrm flipH="1" flipV="1">
              <a:off x="1337" y="288"/>
              <a:ext cx="32" cy="72"/>
            </a:xfrm>
            <a:prstGeom prst="line">
              <a:avLst/>
            </a:prstGeom>
            <a:noFill/>
            <a:ln w="9525">
              <a:solidFill>
                <a:srgbClr val="A50021"/>
              </a:solidFill>
              <a:round/>
              <a:headEnd/>
              <a:tailEnd/>
            </a:ln>
          </p:spPr>
          <p:txBody>
            <a:bodyPr/>
            <a:lstStyle/>
            <a:p>
              <a:endParaRPr lang="en-US" dirty="0"/>
            </a:p>
          </p:txBody>
        </p:sp>
        <p:sp>
          <p:nvSpPr>
            <p:cNvPr id="26316" name="Line 1144"/>
            <p:cNvSpPr>
              <a:spLocks noChangeShapeType="1"/>
            </p:cNvSpPr>
            <p:nvPr/>
          </p:nvSpPr>
          <p:spPr bwMode="auto">
            <a:xfrm flipV="1">
              <a:off x="1401" y="288"/>
              <a:ext cx="32" cy="72"/>
            </a:xfrm>
            <a:prstGeom prst="line">
              <a:avLst/>
            </a:prstGeom>
            <a:noFill/>
            <a:ln w="9525">
              <a:solidFill>
                <a:srgbClr val="A50021"/>
              </a:solidFill>
              <a:round/>
              <a:headEnd/>
              <a:tailEnd/>
            </a:ln>
          </p:spPr>
          <p:txBody>
            <a:bodyPr/>
            <a:lstStyle/>
            <a:p>
              <a:endParaRPr lang="en-US" dirty="0"/>
            </a:p>
          </p:txBody>
        </p:sp>
        <p:sp>
          <p:nvSpPr>
            <p:cNvPr id="26317" name="Line 1145"/>
            <p:cNvSpPr>
              <a:spLocks noChangeShapeType="1"/>
            </p:cNvSpPr>
            <p:nvPr/>
          </p:nvSpPr>
          <p:spPr bwMode="auto">
            <a:xfrm flipH="1" flipV="1">
              <a:off x="1433" y="468"/>
              <a:ext cx="64" cy="72"/>
            </a:xfrm>
            <a:prstGeom prst="line">
              <a:avLst/>
            </a:prstGeom>
            <a:noFill/>
            <a:ln w="9525">
              <a:solidFill>
                <a:srgbClr val="A50021"/>
              </a:solidFill>
              <a:round/>
              <a:headEnd/>
              <a:tailEnd/>
            </a:ln>
          </p:spPr>
          <p:txBody>
            <a:bodyPr/>
            <a:lstStyle/>
            <a:p>
              <a:endParaRPr lang="en-US" dirty="0"/>
            </a:p>
          </p:txBody>
        </p:sp>
        <p:sp>
          <p:nvSpPr>
            <p:cNvPr id="26318" name="Oval 1146"/>
            <p:cNvSpPr>
              <a:spLocks noChangeArrowheads="1"/>
            </p:cNvSpPr>
            <p:nvPr/>
          </p:nvSpPr>
          <p:spPr bwMode="auto">
            <a:xfrm>
              <a:off x="1337"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319" name="Oval 1147"/>
            <p:cNvSpPr>
              <a:spLocks noChangeArrowheads="1"/>
            </p:cNvSpPr>
            <p:nvPr/>
          </p:nvSpPr>
          <p:spPr bwMode="auto">
            <a:xfrm>
              <a:off x="1401"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320" name="Oval 1148"/>
            <p:cNvSpPr>
              <a:spLocks noChangeArrowheads="1"/>
            </p:cNvSpPr>
            <p:nvPr/>
          </p:nvSpPr>
          <p:spPr bwMode="auto">
            <a:xfrm>
              <a:off x="2147"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321" name="Line 1149"/>
            <p:cNvSpPr>
              <a:spLocks noChangeShapeType="1"/>
            </p:cNvSpPr>
            <p:nvPr/>
          </p:nvSpPr>
          <p:spPr bwMode="auto">
            <a:xfrm flipV="1">
              <a:off x="2275" y="396"/>
              <a:ext cx="32" cy="72"/>
            </a:xfrm>
            <a:prstGeom prst="line">
              <a:avLst/>
            </a:prstGeom>
            <a:noFill/>
            <a:ln w="9525">
              <a:solidFill>
                <a:srgbClr val="A50021"/>
              </a:solidFill>
              <a:round/>
              <a:headEnd/>
              <a:tailEnd/>
            </a:ln>
          </p:spPr>
          <p:txBody>
            <a:bodyPr/>
            <a:lstStyle/>
            <a:p>
              <a:endParaRPr lang="en-US" dirty="0"/>
            </a:p>
          </p:txBody>
        </p:sp>
        <p:sp>
          <p:nvSpPr>
            <p:cNvPr id="26322" name="Line 1150"/>
            <p:cNvSpPr>
              <a:spLocks noChangeShapeType="1"/>
            </p:cNvSpPr>
            <p:nvPr/>
          </p:nvSpPr>
          <p:spPr bwMode="auto">
            <a:xfrm>
              <a:off x="2307" y="576"/>
              <a:ext cx="32" cy="36"/>
            </a:xfrm>
            <a:prstGeom prst="line">
              <a:avLst/>
            </a:prstGeom>
            <a:noFill/>
            <a:ln w="9525">
              <a:solidFill>
                <a:srgbClr val="A50021"/>
              </a:solidFill>
              <a:round/>
              <a:headEnd/>
              <a:tailEnd/>
            </a:ln>
          </p:spPr>
          <p:txBody>
            <a:bodyPr/>
            <a:lstStyle/>
            <a:p>
              <a:endParaRPr lang="en-US" dirty="0"/>
            </a:p>
          </p:txBody>
        </p:sp>
        <p:sp>
          <p:nvSpPr>
            <p:cNvPr id="26323" name="Line 1151"/>
            <p:cNvSpPr>
              <a:spLocks noChangeShapeType="1"/>
            </p:cNvSpPr>
            <p:nvPr/>
          </p:nvSpPr>
          <p:spPr bwMode="auto">
            <a:xfrm flipH="1" flipV="1">
              <a:off x="2147" y="396"/>
              <a:ext cx="32" cy="72"/>
            </a:xfrm>
            <a:prstGeom prst="line">
              <a:avLst/>
            </a:prstGeom>
            <a:noFill/>
            <a:ln w="9525">
              <a:solidFill>
                <a:srgbClr val="A50021"/>
              </a:solidFill>
              <a:round/>
              <a:headEnd/>
              <a:tailEnd/>
            </a:ln>
          </p:spPr>
          <p:txBody>
            <a:bodyPr/>
            <a:lstStyle/>
            <a:p>
              <a:endParaRPr lang="en-US" dirty="0"/>
            </a:p>
          </p:txBody>
        </p:sp>
        <p:sp>
          <p:nvSpPr>
            <p:cNvPr id="26324" name="Line 1152"/>
            <p:cNvSpPr>
              <a:spLocks noChangeShapeType="1"/>
            </p:cNvSpPr>
            <p:nvPr/>
          </p:nvSpPr>
          <p:spPr bwMode="auto">
            <a:xfrm flipV="1">
              <a:off x="2115" y="468"/>
              <a:ext cx="64" cy="72"/>
            </a:xfrm>
            <a:prstGeom prst="line">
              <a:avLst/>
            </a:prstGeom>
            <a:noFill/>
            <a:ln w="9525">
              <a:solidFill>
                <a:srgbClr val="A50021"/>
              </a:solidFill>
              <a:round/>
              <a:headEnd/>
              <a:tailEnd/>
            </a:ln>
          </p:spPr>
          <p:txBody>
            <a:bodyPr/>
            <a:lstStyle/>
            <a:p>
              <a:endParaRPr lang="en-US" dirty="0"/>
            </a:p>
          </p:txBody>
        </p:sp>
        <p:sp>
          <p:nvSpPr>
            <p:cNvPr id="26325" name="Line 1153"/>
            <p:cNvSpPr>
              <a:spLocks noChangeShapeType="1"/>
            </p:cNvSpPr>
            <p:nvPr/>
          </p:nvSpPr>
          <p:spPr bwMode="auto">
            <a:xfrm flipH="1">
              <a:off x="2115" y="576"/>
              <a:ext cx="32" cy="36"/>
            </a:xfrm>
            <a:prstGeom prst="line">
              <a:avLst/>
            </a:prstGeom>
            <a:noFill/>
            <a:ln w="9525">
              <a:solidFill>
                <a:srgbClr val="A50021"/>
              </a:solidFill>
              <a:round/>
              <a:headEnd/>
              <a:tailEnd/>
            </a:ln>
          </p:spPr>
          <p:txBody>
            <a:bodyPr/>
            <a:lstStyle/>
            <a:p>
              <a:endParaRPr lang="en-US" dirty="0"/>
            </a:p>
          </p:txBody>
        </p:sp>
        <p:sp>
          <p:nvSpPr>
            <p:cNvPr id="26326" name="Oval 1154"/>
            <p:cNvSpPr>
              <a:spLocks noChangeArrowheads="1"/>
            </p:cNvSpPr>
            <p:nvPr/>
          </p:nvSpPr>
          <p:spPr bwMode="auto">
            <a:xfrm>
              <a:off x="2179"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327" name="Line 1155"/>
            <p:cNvSpPr>
              <a:spLocks noChangeShapeType="1"/>
            </p:cNvSpPr>
            <p:nvPr/>
          </p:nvSpPr>
          <p:spPr bwMode="auto">
            <a:xfrm flipH="1" flipV="1">
              <a:off x="2179" y="288"/>
              <a:ext cx="32" cy="72"/>
            </a:xfrm>
            <a:prstGeom prst="line">
              <a:avLst/>
            </a:prstGeom>
            <a:noFill/>
            <a:ln w="9525">
              <a:solidFill>
                <a:srgbClr val="A50021"/>
              </a:solidFill>
              <a:round/>
              <a:headEnd/>
              <a:tailEnd/>
            </a:ln>
          </p:spPr>
          <p:txBody>
            <a:bodyPr/>
            <a:lstStyle/>
            <a:p>
              <a:endParaRPr lang="en-US" dirty="0"/>
            </a:p>
          </p:txBody>
        </p:sp>
        <p:sp>
          <p:nvSpPr>
            <p:cNvPr id="26328" name="Line 1156"/>
            <p:cNvSpPr>
              <a:spLocks noChangeShapeType="1"/>
            </p:cNvSpPr>
            <p:nvPr/>
          </p:nvSpPr>
          <p:spPr bwMode="auto">
            <a:xfrm flipV="1">
              <a:off x="2243" y="288"/>
              <a:ext cx="32" cy="72"/>
            </a:xfrm>
            <a:prstGeom prst="line">
              <a:avLst/>
            </a:prstGeom>
            <a:noFill/>
            <a:ln w="9525">
              <a:solidFill>
                <a:srgbClr val="A50021"/>
              </a:solidFill>
              <a:round/>
              <a:headEnd/>
              <a:tailEnd/>
            </a:ln>
          </p:spPr>
          <p:txBody>
            <a:bodyPr/>
            <a:lstStyle/>
            <a:p>
              <a:endParaRPr lang="en-US" dirty="0"/>
            </a:p>
          </p:txBody>
        </p:sp>
        <p:sp>
          <p:nvSpPr>
            <p:cNvPr id="26329" name="Line 1157"/>
            <p:cNvSpPr>
              <a:spLocks noChangeShapeType="1"/>
            </p:cNvSpPr>
            <p:nvPr/>
          </p:nvSpPr>
          <p:spPr bwMode="auto">
            <a:xfrm flipH="1" flipV="1">
              <a:off x="2275" y="468"/>
              <a:ext cx="64" cy="72"/>
            </a:xfrm>
            <a:prstGeom prst="line">
              <a:avLst/>
            </a:prstGeom>
            <a:noFill/>
            <a:ln w="9525">
              <a:solidFill>
                <a:srgbClr val="A50021"/>
              </a:solidFill>
              <a:round/>
              <a:headEnd/>
              <a:tailEnd/>
            </a:ln>
          </p:spPr>
          <p:txBody>
            <a:bodyPr/>
            <a:lstStyle/>
            <a:p>
              <a:endParaRPr lang="en-US" dirty="0"/>
            </a:p>
          </p:txBody>
        </p:sp>
        <p:sp>
          <p:nvSpPr>
            <p:cNvPr id="26330" name="Oval 1158"/>
            <p:cNvSpPr>
              <a:spLocks noChangeArrowheads="1"/>
            </p:cNvSpPr>
            <p:nvPr/>
          </p:nvSpPr>
          <p:spPr bwMode="auto">
            <a:xfrm>
              <a:off x="2179"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331" name="Oval 1159"/>
            <p:cNvSpPr>
              <a:spLocks noChangeArrowheads="1"/>
            </p:cNvSpPr>
            <p:nvPr/>
          </p:nvSpPr>
          <p:spPr bwMode="auto">
            <a:xfrm>
              <a:off x="2243"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332" name="Oval 1160"/>
            <p:cNvSpPr>
              <a:spLocks noChangeArrowheads="1"/>
            </p:cNvSpPr>
            <p:nvPr/>
          </p:nvSpPr>
          <p:spPr bwMode="auto">
            <a:xfrm>
              <a:off x="1866"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333" name="Line 1161"/>
            <p:cNvSpPr>
              <a:spLocks noChangeShapeType="1"/>
            </p:cNvSpPr>
            <p:nvPr/>
          </p:nvSpPr>
          <p:spPr bwMode="auto">
            <a:xfrm flipV="1">
              <a:off x="1994" y="396"/>
              <a:ext cx="32" cy="72"/>
            </a:xfrm>
            <a:prstGeom prst="line">
              <a:avLst/>
            </a:prstGeom>
            <a:noFill/>
            <a:ln w="9525">
              <a:solidFill>
                <a:srgbClr val="A50021"/>
              </a:solidFill>
              <a:round/>
              <a:headEnd/>
              <a:tailEnd/>
            </a:ln>
          </p:spPr>
          <p:txBody>
            <a:bodyPr/>
            <a:lstStyle/>
            <a:p>
              <a:endParaRPr lang="en-US" dirty="0"/>
            </a:p>
          </p:txBody>
        </p:sp>
        <p:sp>
          <p:nvSpPr>
            <p:cNvPr id="26334" name="Line 1162"/>
            <p:cNvSpPr>
              <a:spLocks noChangeShapeType="1"/>
            </p:cNvSpPr>
            <p:nvPr/>
          </p:nvSpPr>
          <p:spPr bwMode="auto">
            <a:xfrm>
              <a:off x="2026" y="576"/>
              <a:ext cx="32" cy="36"/>
            </a:xfrm>
            <a:prstGeom prst="line">
              <a:avLst/>
            </a:prstGeom>
            <a:noFill/>
            <a:ln w="9525">
              <a:solidFill>
                <a:srgbClr val="A50021"/>
              </a:solidFill>
              <a:round/>
              <a:headEnd/>
              <a:tailEnd/>
            </a:ln>
          </p:spPr>
          <p:txBody>
            <a:bodyPr/>
            <a:lstStyle/>
            <a:p>
              <a:endParaRPr lang="en-US" dirty="0"/>
            </a:p>
          </p:txBody>
        </p:sp>
        <p:sp>
          <p:nvSpPr>
            <p:cNvPr id="26335" name="Line 1163"/>
            <p:cNvSpPr>
              <a:spLocks noChangeShapeType="1"/>
            </p:cNvSpPr>
            <p:nvPr/>
          </p:nvSpPr>
          <p:spPr bwMode="auto">
            <a:xfrm flipH="1" flipV="1">
              <a:off x="1866" y="396"/>
              <a:ext cx="32" cy="72"/>
            </a:xfrm>
            <a:prstGeom prst="line">
              <a:avLst/>
            </a:prstGeom>
            <a:noFill/>
            <a:ln w="9525">
              <a:solidFill>
                <a:srgbClr val="A50021"/>
              </a:solidFill>
              <a:round/>
              <a:headEnd/>
              <a:tailEnd/>
            </a:ln>
          </p:spPr>
          <p:txBody>
            <a:bodyPr/>
            <a:lstStyle/>
            <a:p>
              <a:endParaRPr lang="en-US" dirty="0"/>
            </a:p>
          </p:txBody>
        </p:sp>
        <p:sp>
          <p:nvSpPr>
            <p:cNvPr id="26336" name="Line 1164"/>
            <p:cNvSpPr>
              <a:spLocks noChangeShapeType="1"/>
            </p:cNvSpPr>
            <p:nvPr/>
          </p:nvSpPr>
          <p:spPr bwMode="auto">
            <a:xfrm flipV="1">
              <a:off x="1834" y="468"/>
              <a:ext cx="64" cy="72"/>
            </a:xfrm>
            <a:prstGeom prst="line">
              <a:avLst/>
            </a:prstGeom>
            <a:noFill/>
            <a:ln w="9525">
              <a:solidFill>
                <a:srgbClr val="A50021"/>
              </a:solidFill>
              <a:round/>
              <a:headEnd/>
              <a:tailEnd/>
            </a:ln>
          </p:spPr>
          <p:txBody>
            <a:bodyPr/>
            <a:lstStyle/>
            <a:p>
              <a:endParaRPr lang="en-US" dirty="0"/>
            </a:p>
          </p:txBody>
        </p:sp>
        <p:sp>
          <p:nvSpPr>
            <p:cNvPr id="26337" name="Line 1165"/>
            <p:cNvSpPr>
              <a:spLocks noChangeShapeType="1"/>
            </p:cNvSpPr>
            <p:nvPr/>
          </p:nvSpPr>
          <p:spPr bwMode="auto">
            <a:xfrm flipH="1">
              <a:off x="1834" y="576"/>
              <a:ext cx="32" cy="36"/>
            </a:xfrm>
            <a:prstGeom prst="line">
              <a:avLst/>
            </a:prstGeom>
            <a:noFill/>
            <a:ln w="9525">
              <a:solidFill>
                <a:srgbClr val="A50021"/>
              </a:solidFill>
              <a:round/>
              <a:headEnd/>
              <a:tailEnd/>
            </a:ln>
          </p:spPr>
          <p:txBody>
            <a:bodyPr/>
            <a:lstStyle/>
            <a:p>
              <a:endParaRPr lang="en-US" dirty="0"/>
            </a:p>
          </p:txBody>
        </p:sp>
        <p:sp>
          <p:nvSpPr>
            <p:cNvPr id="26338" name="Oval 1166"/>
            <p:cNvSpPr>
              <a:spLocks noChangeArrowheads="1"/>
            </p:cNvSpPr>
            <p:nvPr/>
          </p:nvSpPr>
          <p:spPr bwMode="auto">
            <a:xfrm>
              <a:off x="1898"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339" name="Line 1167"/>
            <p:cNvSpPr>
              <a:spLocks noChangeShapeType="1"/>
            </p:cNvSpPr>
            <p:nvPr/>
          </p:nvSpPr>
          <p:spPr bwMode="auto">
            <a:xfrm flipH="1" flipV="1">
              <a:off x="1898" y="288"/>
              <a:ext cx="32" cy="72"/>
            </a:xfrm>
            <a:prstGeom prst="line">
              <a:avLst/>
            </a:prstGeom>
            <a:noFill/>
            <a:ln w="9525">
              <a:solidFill>
                <a:srgbClr val="A50021"/>
              </a:solidFill>
              <a:round/>
              <a:headEnd/>
              <a:tailEnd/>
            </a:ln>
          </p:spPr>
          <p:txBody>
            <a:bodyPr/>
            <a:lstStyle/>
            <a:p>
              <a:endParaRPr lang="en-US" dirty="0"/>
            </a:p>
          </p:txBody>
        </p:sp>
        <p:sp>
          <p:nvSpPr>
            <p:cNvPr id="26340" name="Line 1168"/>
            <p:cNvSpPr>
              <a:spLocks noChangeShapeType="1"/>
            </p:cNvSpPr>
            <p:nvPr/>
          </p:nvSpPr>
          <p:spPr bwMode="auto">
            <a:xfrm flipV="1">
              <a:off x="1962" y="288"/>
              <a:ext cx="32" cy="72"/>
            </a:xfrm>
            <a:prstGeom prst="line">
              <a:avLst/>
            </a:prstGeom>
            <a:noFill/>
            <a:ln w="9525">
              <a:solidFill>
                <a:srgbClr val="A50021"/>
              </a:solidFill>
              <a:round/>
              <a:headEnd/>
              <a:tailEnd/>
            </a:ln>
          </p:spPr>
          <p:txBody>
            <a:bodyPr/>
            <a:lstStyle/>
            <a:p>
              <a:endParaRPr lang="en-US" dirty="0"/>
            </a:p>
          </p:txBody>
        </p:sp>
        <p:sp>
          <p:nvSpPr>
            <p:cNvPr id="26341" name="Line 1169"/>
            <p:cNvSpPr>
              <a:spLocks noChangeShapeType="1"/>
            </p:cNvSpPr>
            <p:nvPr/>
          </p:nvSpPr>
          <p:spPr bwMode="auto">
            <a:xfrm flipH="1" flipV="1">
              <a:off x="1994" y="468"/>
              <a:ext cx="64" cy="72"/>
            </a:xfrm>
            <a:prstGeom prst="line">
              <a:avLst/>
            </a:prstGeom>
            <a:noFill/>
            <a:ln w="9525">
              <a:solidFill>
                <a:srgbClr val="A50021"/>
              </a:solidFill>
              <a:round/>
              <a:headEnd/>
              <a:tailEnd/>
            </a:ln>
          </p:spPr>
          <p:txBody>
            <a:bodyPr/>
            <a:lstStyle/>
            <a:p>
              <a:endParaRPr lang="en-US" dirty="0"/>
            </a:p>
          </p:txBody>
        </p:sp>
        <p:sp>
          <p:nvSpPr>
            <p:cNvPr id="26342" name="Oval 1170"/>
            <p:cNvSpPr>
              <a:spLocks noChangeArrowheads="1"/>
            </p:cNvSpPr>
            <p:nvPr/>
          </p:nvSpPr>
          <p:spPr bwMode="auto">
            <a:xfrm>
              <a:off x="1898"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343" name="Oval 1171"/>
            <p:cNvSpPr>
              <a:spLocks noChangeArrowheads="1"/>
            </p:cNvSpPr>
            <p:nvPr/>
          </p:nvSpPr>
          <p:spPr bwMode="auto">
            <a:xfrm>
              <a:off x="1962"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344" name="Oval 1172"/>
            <p:cNvSpPr>
              <a:spLocks noChangeArrowheads="1"/>
            </p:cNvSpPr>
            <p:nvPr/>
          </p:nvSpPr>
          <p:spPr bwMode="auto">
            <a:xfrm>
              <a:off x="3270"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345" name="Line 1173"/>
            <p:cNvSpPr>
              <a:spLocks noChangeShapeType="1"/>
            </p:cNvSpPr>
            <p:nvPr/>
          </p:nvSpPr>
          <p:spPr bwMode="auto">
            <a:xfrm flipV="1">
              <a:off x="3398" y="396"/>
              <a:ext cx="32" cy="72"/>
            </a:xfrm>
            <a:prstGeom prst="line">
              <a:avLst/>
            </a:prstGeom>
            <a:noFill/>
            <a:ln w="9525">
              <a:solidFill>
                <a:srgbClr val="A50021"/>
              </a:solidFill>
              <a:round/>
              <a:headEnd/>
              <a:tailEnd/>
            </a:ln>
          </p:spPr>
          <p:txBody>
            <a:bodyPr/>
            <a:lstStyle/>
            <a:p>
              <a:endParaRPr lang="en-US" dirty="0"/>
            </a:p>
          </p:txBody>
        </p:sp>
        <p:sp>
          <p:nvSpPr>
            <p:cNvPr id="26346" name="Line 1174"/>
            <p:cNvSpPr>
              <a:spLocks noChangeShapeType="1"/>
            </p:cNvSpPr>
            <p:nvPr/>
          </p:nvSpPr>
          <p:spPr bwMode="auto">
            <a:xfrm>
              <a:off x="3430" y="576"/>
              <a:ext cx="32" cy="36"/>
            </a:xfrm>
            <a:prstGeom prst="line">
              <a:avLst/>
            </a:prstGeom>
            <a:noFill/>
            <a:ln w="9525">
              <a:solidFill>
                <a:srgbClr val="A50021"/>
              </a:solidFill>
              <a:round/>
              <a:headEnd/>
              <a:tailEnd/>
            </a:ln>
          </p:spPr>
          <p:txBody>
            <a:bodyPr/>
            <a:lstStyle/>
            <a:p>
              <a:endParaRPr lang="en-US" dirty="0"/>
            </a:p>
          </p:txBody>
        </p:sp>
        <p:sp>
          <p:nvSpPr>
            <p:cNvPr id="26347" name="Line 1175"/>
            <p:cNvSpPr>
              <a:spLocks noChangeShapeType="1"/>
            </p:cNvSpPr>
            <p:nvPr/>
          </p:nvSpPr>
          <p:spPr bwMode="auto">
            <a:xfrm flipH="1" flipV="1">
              <a:off x="3270" y="396"/>
              <a:ext cx="32" cy="72"/>
            </a:xfrm>
            <a:prstGeom prst="line">
              <a:avLst/>
            </a:prstGeom>
            <a:noFill/>
            <a:ln w="9525">
              <a:solidFill>
                <a:srgbClr val="A50021"/>
              </a:solidFill>
              <a:round/>
              <a:headEnd/>
              <a:tailEnd/>
            </a:ln>
          </p:spPr>
          <p:txBody>
            <a:bodyPr/>
            <a:lstStyle/>
            <a:p>
              <a:endParaRPr lang="en-US" dirty="0"/>
            </a:p>
          </p:txBody>
        </p:sp>
        <p:sp>
          <p:nvSpPr>
            <p:cNvPr id="26348" name="Line 1176"/>
            <p:cNvSpPr>
              <a:spLocks noChangeShapeType="1"/>
            </p:cNvSpPr>
            <p:nvPr/>
          </p:nvSpPr>
          <p:spPr bwMode="auto">
            <a:xfrm flipV="1">
              <a:off x="3238" y="468"/>
              <a:ext cx="64" cy="72"/>
            </a:xfrm>
            <a:prstGeom prst="line">
              <a:avLst/>
            </a:prstGeom>
            <a:noFill/>
            <a:ln w="9525">
              <a:solidFill>
                <a:srgbClr val="A50021"/>
              </a:solidFill>
              <a:round/>
              <a:headEnd/>
              <a:tailEnd/>
            </a:ln>
          </p:spPr>
          <p:txBody>
            <a:bodyPr/>
            <a:lstStyle/>
            <a:p>
              <a:endParaRPr lang="en-US" dirty="0"/>
            </a:p>
          </p:txBody>
        </p:sp>
        <p:sp>
          <p:nvSpPr>
            <p:cNvPr id="26349" name="Line 1177"/>
            <p:cNvSpPr>
              <a:spLocks noChangeShapeType="1"/>
            </p:cNvSpPr>
            <p:nvPr/>
          </p:nvSpPr>
          <p:spPr bwMode="auto">
            <a:xfrm flipH="1">
              <a:off x="3238" y="576"/>
              <a:ext cx="32" cy="36"/>
            </a:xfrm>
            <a:prstGeom prst="line">
              <a:avLst/>
            </a:prstGeom>
            <a:noFill/>
            <a:ln w="9525">
              <a:solidFill>
                <a:srgbClr val="A50021"/>
              </a:solidFill>
              <a:round/>
              <a:headEnd/>
              <a:tailEnd/>
            </a:ln>
          </p:spPr>
          <p:txBody>
            <a:bodyPr/>
            <a:lstStyle/>
            <a:p>
              <a:endParaRPr lang="en-US" dirty="0"/>
            </a:p>
          </p:txBody>
        </p:sp>
        <p:sp>
          <p:nvSpPr>
            <p:cNvPr id="26350" name="Oval 1178"/>
            <p:cNvSpPr>
              <a:spLocks noChangeArrowheads="1"/>
            </p:cNvSpPr>
            <p:nvPr/>
          </p:nvSpPr>
          <p:spPr bwMode="auto">
            <a:xfrm>
              <a:off x="3302"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351" name="Line 1179"/>
            <p:cNvSpPr>
              <a:spLocks noChangeShapeType="1"/>
            </p:cNvSpPr>
            <p:nvPr/>
          </p:nvSpPr>
          <p:spPr bwMode="auto">
            <a:xfrm flipH="1" flipV="1">
              <a:off x="3302" y="288"/>
              <a:ext cx="32" cy="72"/>
            </a:xfrm>
            <a:prstGeom prst="line">
              <a:avLst/>
            </a:prstGeom>
            <a:noFill/>
            <a:ln w="9525">
              <a:solidFill>
                <a:srgbClr val="A50021"/>
              </a:solidFill>
              <a:round/>
              <a:headEnd/>
              <a:tailEnd/>
            </a:ln>
          </p:spPr>
          <p:txBody>
            <a:bodyPr/>
            <a:lstStyle/>
            <a:p>
              <a:endParaRPr lang="en-US" dirty="0"/>
            </a:p>
          </p:txBody>
        </p:sp>
        <p:sp>
          <p:nvSpPr>
            <p:cNvPr id="26352" name="Line 1180"/>
            <p:cNvSpPr>
              <a:spLocks noChangeShapeType="1"/>
            </p:cNvSpPr>
            <p:nvPr/>
          </p:nvSpPr>
          <p:spPr bwMode="auto">
            <a:xfrm flipV="1">
              <a:off x="3366" y="288"/>
              <a:ext cx="32" cy="72"/>
            </a:xfrm>
            <a:prstGeom prst="line">
              <a:avLst/>
            </a:prstGeom>
            <a:noFill/>
            <a:ln w="9525">
              <a:solidFill>
                <a:srgbClr val="A50021"/>
              </a:solidFill>
              <a:round/>
              <a:headEnd/>
              <a:tailEnd/>
            </a:ln>
          </p:spPr>
          <p:txBody>
            <a:bodyPr/>
            <a:lstStyle/>
            <a:p>
              <a:endParaRPr lang="en-US" dirty="0"/>
            </a:p>
          </p:txBody>
        </p:sp>
        <p:sp>
          <p:nvSpPr>
            <p:cNvPr id="26353" name="Line 1181"/>
            <p:cNvSpPr>
              <a:spLocks noChangeShapeType="1"/>
            </p:cNvSpPr>
            <p:nvPr/>
          </p:nvSpPr>
          <p:spPr bwMode="auto">
            <a:xfrm flipH="1" flipV="1">
              <a:off x="3398" y="468"/>
              <a:ext cx="64" cy="72"/>
            </a:xfrm>
            <a:prstGeom prst="line">
              <a:avLst/>
            </a:prstGeom>
            <a:noFill/>
            <a:ln w="9525">
              <a:solidFill>
                <a:srgbClr val="A50021"/>
              </a:solidFill>
              <a:round/>
              <a:headEnd/>
              <a:tailEnd/>
            </a:ln>
          </p:spPr>
          <p:txBody>
            <a:bodyPr/>
            <a:lstStyle/>
            <a:p>
              <a:endParaRPr lang="en-US" dirty="0"/>
            </a:p>
          </p:txBody>
        </p:sp>
        <p:sp>
          <p:nvSpPr>
            <p:cNvPr id="26354" name="Oval 1182"/>
            <p:cNvSpPr>
              <a:spLocks noChangeArrowheads="1"/>
            </p:cNvSpPr>
            <p:nvPr/>
          </p:nvSpPr>
          <p:spPr bwMode="auto">
            <a:xfrm>
              <a:off x="3302"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355" name="Oval 1183"/>
            <p:cNvSpPr>
              <a:spLocks noChangeArrowheads="1"/>
            </p:cNvSpPr>
            <p:nvPr/>
          </p:nvSpPr>
          <p:spPr bwMode="auto">
            <a:xfrm>
              <a:off x="3366"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356" name="Oval 1184"/>
            <p:cNvSpPr>
              <a:spLocks noChangeArrowheads="1"/>
            </p:cNvSpPr>
            <p:nvPr/>
          </p:nvSpPr>
          <p:spPr bwMode="auto">
            <a:xfrm>
              <a:off x="2989"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357" name="Line 1185"/>
            <p:cNvSpPr>
              <a:spLocks noChangeShapeType="1"/>
            </p:cNvSpPr>
            <p:nvPr/>
          </p:nvSpPr>
          <p:spPr bwMode="auto">
            <a:xfrm flipV="1">
              <a:off x="3117" y="396"/>
              <a:ext cx="32" cy="72"/>
            </a:xfrm>
            <a:prstGeom prst="line">
              <a:avLst/>
            </a:prstGeom>
            <a:noFill/>
            <a:ln w="9525">
              <a:solidFill>
                <a:srgbClr val="A50021"/>
              </a:solidFill>
              <a:round/>
              <a:headEnd/>
              <a:tailEnd/>
            </a:ln>
          </p:spPr>
          <p:txBody>
            <a:bodyPr/>
            <a:lstStyle/>
            <a:p>
              <a:endParaRPr lang="en-US" dirty="0"/>
            </a:p>
          </p:txBody>
        </p:sp>
        <p:sp>
          <p:nvSpPr>
            <p:cNvPr id="26358" name="Line 1186"/>
            <p:cNvSpPr>
              <a:spLocks noChangeShapeType="1"/>
            </p:cNvSpPr>
            <p:nvPr/>
          </p:nvSpPr>
          <p:spPr bwMode="auto">
            <a:xfrm>
              <a:off x="3149" y="576"/>
              <a:ext cx="32" cy="36"/>
            </a:xfrm>
            <a:prstGeom prst="line">
              <a:avLst/>
            </a:prstGeom>
            <a:noFill/>
            <a:ln w="9525">
              <a:solidFill>
                <a:srgbClr val="A50021"/>
              </a:solidFill>
              <a:round/>
              <a:headEnd/>
              <a:tailEnd/>
            </a:ln>
          </p:spPr>
          <p:txBody>
            <a:bodyPr/>
            <a:lstStyle/>
            <a:p>
              <a:endParaRPr lang="en-US" dirty="0"/>
            </a:p>
          </p:txBody>
        </p:sp>
        <p:sp>
          <p:nvSpPr>
            <p:cNvPr id="26359" name="Line 1187"/>
            <p:cNvSpPr>
              <a:spLocks noChangeShapeType="1"/>
            </p:cNvSpPr>
            <p:nvPr/>
          </p:nvSpPr>
          <p:spPr bwMode="auto">
            <a:xfrm flipH="1" flipV="1">
              <a:off x="2989" y="396"/>
              <a:ext cx="32" cy="72"/>
            </a:xfrm>
            <a:prstGeom prst="line">
              <a:avLst/>
            </a:prstGeom>
            <a:noFill/>
            <a:ln w="9525">
              <a:solidFill>
                <a:srgbClr val="A50021"/>
              </a:solidFill>
              <a:round/>
              <a:headEnd/>
              <a:tailEnd/>
            </a:ln>
          </p:spPr>
          <p:txBody>
            <a:bodyPr/>
            <a:lstStyle/>
            <a:p>
              <a:endParaRPr lang="en-US" dirty="0"/>
            </a:p>
          </p:txBody>
        </p:sp>
        <p:sp>
          <p:nvSpPr>
            <p:cNvPr id="26360" name="Line 1188"/>
            <p:cNvSpPr>
              <a:spLocks noChangeShapeType="1"/>
            </p:cNvSpPr>
            <p:nvPr/>
          </p:nvSpPr>
          <p:spPr bwMode="auto">
            <a:xfrm flipV="1">
              <a:off x="2957" y="468"/>
              <a:ext cx="64" cy="72"/>
            </a:xfrm>
            <a:prstGeom prst="line">
              <a:avLst/>
            </a:prstGeom>
            <a:noFill/>
            <a:ln w="9525">
              <a:solidFill>
                <a:srgbClr val="A50021"/>
              </a:solidFill>
              <a:round/>
              <a:headEnd/>
              <a:tailEnd/>
            </a:ln>
          </p:spPr>
          <p:txBody>
            <a:bodyPr/>
            <a:lstStyle/>
            <a:p>
              <a:endParaRPr lang="en-US" dirty="0"/>
            </a:p>
          </p:txBody>
        </p:sp>
        <p:sp>
          <p:nvSpPr>
            <p:cNvPr id="26361" name="Line 1189"/>
            <p:cNvSpPr>
              <a:spLocks noChangeShapeType="1"/>
            </p:cNvSpPr>
            <p:nvPr/>
          </p:nvSpPr>
          <p:spPr bwMode="auto">
            <a:xfrm flipH="1">
              <a:off x="2957" y="576"/>
              <a:ext cx="32" cy="36"/>
            </a:xfrm>
            <a:prstGeom prst="line">
              <a:avLst/>
            </a:prstGeom>
            <a:noFill/>
            <a:ln w="9525">
              <a:solidFill>
                <a:srgbClr val="A50021"/>
              </a:solidFill>
              <a:round/>
              <a:headEnd/>
              <a:tailEnd/>
            </a:ln>
          </p:spPr>
          <p:txBody>
            <a:bodyPr/>
            <a:lstStyle/>
            <a:p>
              <a:endParaRPr lang="en-US" dirty="0"/>
            </a:p>
          </p:txBody>
        </p:sp>
        <p:sp>
          <p:nvSpPr>
            <p:cNvPr id="26362" name="Oval 1190"/>
            <p:cNvSpPr>
              <a:spLocks noChangeArrowheads="1"/>
            </p:cNvSpPr>
            <p:nvPr/>
          </p:nvSpPr>
          <p:spPr bwMode="auto">
            <a:xfrm>
              <a:off x="3021"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363" name="Line 1191"/>
            <p:cNvSpPr>
              <a:spLocks noChangeShapeType="1"/>
            </p:cNvSpPr>
            <p:nvPr/>
          </p:nvSpPr>
          <p:spPr bwMode="auto">
            <a:xfrm flipH="1" flipV="1">
              <a:off x="3021" y="288"/>
              <a:ext cx="32" cy="72"/>
            </a:xfrm>
            <a:prstGeom prst="line">
              <a:avLst/>
            </a:prstGeom>
            <a:noFill/>
            <a:ln w="9525">
              <a:solidFill>
                <a:srgbClr val="A50021"/>
              </a:solidFill>
              <a:round/>
              <a:headEnd/>
              <a:tailEnd/>
            </a:ln>
          </p:spPr>
          <p:txBody>
            <a:bodyPr/>
            <a:lstStyle/>
            <a:p>
              <a:endParaRPr lang="en-US" dirty="0"/>
            </a:p>
          </p:txBody>
        </p:sp>
        <p:sp>
          <p:nvSpPr>
            <p:cNvPr id="26364" name="Line 1192"/>
            <p:cNvSpPr>
              <a:spLocks noChangeShapeType="1"/>
            </p:cNvSpPr>
            <p:nvPr/>
          </p:nvSpPr>
          <p:spPr bwMode="auto">
            <a:xfrm flipV="1">
              <a:off x="3085" y="288"/>
              <a:ext cx="32" cy="72"/>
            </a:xfrm>
            <a:prstGeom prst="line">
              <a:avLst/>
            </a:prstGeom>
            <a:noFill/>
            <a:ln w="9525">
              <a:solidFill>
                <a:srgbClr val="A50021"/>
              </a:solidFill>
              <a:round/>
              <a:headEnd/>
              <a:tailEnd/>
            </a:ln>
          </p:spPr>
          <p:txBody>
            <a:bodyPr/>
            <a:lstStyle/>
            <a:p>
              <a:endParaRPr lang="en-US" dirty="0"/>
            </a:p>
          </p:txBody>
        </p:sp>
        <p:sp>
          <p:nvSpPr>
            <p:cNvPr id="26365" name="Line 1193"/>
            <p:cNvSpPr>
              <a:spLocks noChangeShapeType="1"/>
            </p:cNvSpPr>
            <p:nvPr/>
          </p:nvSpPr>
          <p:spPr bwMode="auto">
            <a:xfrm flipH="1" flipV="1">
              <a:off x="3117" y="468"/>
              <a:ext cx="64" cy="72"/>
            </a:xfrm>
            <a:prstGeom prst="line">
              <a:avLst/>
            </a:prstGeom>
            <a:noFill/>
            <a:ln w="9525">
              <a:solidFill>
                <a:srgbClr val="A50021"/>
              </a:solidFill>
              <a:round/>
              <a:headEnd/>
              <a:tailEnd/>
            </a:ln>
          </p:spPr>
          <p:txBody>
            <a:bodyPr/>
            <a:lstStyle/>
            <a:p>
              <a:endParaRPr lang="en-US" dirty="0"/>
            </a:p>
          </p:txBody>
        </p:sp>
        <p:sp>
          <p:nvSpPr>
            <p:cNvPr id="26366" name="Oval 1194"/>
            <p:cNvSpPr>
              <a:spLocks noChangeArrowheads="1"/>
            </p:cNvSpPr>
            <p:nvPr/>
          </p:nvSpPr>
          <p:spPr bwMode="auto">
            <a:xfrm>
              <a:off x="3021"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367" name="Oval 1195"/>
            <p:cNvSpPr>
              <a:spLocks noChangeArrowheads="1"/>
            </p:cNvSpPr>
            <p:nvPr/>
          </p:nvSpPr>
          <p:spPr bwMode="auto">
            <a:xfrm>
              <a:off x="3085"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368" name="Oval 1196"/>
            <p:cNvSpPr>
              <a:spLocks noChangeArrowheads="1"/>
            </p:cNvSpPr>
            <p:nvPr/>
          </p:nvSpPr>
          <p:spPr bwMode="auto">
            <a:xfrm>
              <a:off x="2708"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369" name="Line 1197"/>
            <p:cNvSpPr>
              <a:spLocks noChangeShapeType="1"/>
            </p:cNvSpPr>
            <p:nvPr/>
          </p:nvSpPr>
          <p:spPr bwMode="auto">
            <a:xfrm flipV="1">
              <a:off x="2836" y="396"/>
              <a:ext cx="32" cy="72"/>
            </a:xfrm>
            <a:prstGeom prst="line">
              <a:avLst/>
            </a:prstGeom>
            <a:noFill/>
            <a:ln w="9525">
              <a:solidFill>
                <a:srgbClr val="A50021"/>
              </a:solidFill>
              <a:round/>
              <a:headEnd/>
              <a:tailEnd/>
            </a:ln>
          </p:spPr>
          <p:txBody>
            <a:bodyPr/>
            <a:lstStyle/>
            <a:p>
              <a:endParaRPr lang="en-US" dirty="0"/>
            </a:p>
          </p:txBody>
        </p:sp>
        <p:sp>
          <p:nvSpPr>
            <p:cNvPr id="26370" name="Line 1198"/>
            <p:cNvSpPr>
              <a:spLocks noChangeShapeType="1"/>
            </p:cNvSpPr>
            <p:nvPr/>
          </p:nvSpPr>
          <p:spPr bwMode="auto">
            <a:xfrm>
              <a:off x="2868" y="576"/>
              <a:ext cx="32" cy="36"/>
            </a:xfrm>
            <a:prstGeom prst="line">
              <a:avLst/>
            </a:prstGeom>
            <a:noFill/>
            <a:ln w="9525">
              <a:solidFill>
                <a:srgbClr val="A50021"/>
              </a:solidFill>
              <a:round/>
              <a:headEnd/>
              <a:tailEnd/>
            </a:ln>
          </p:spPr>
          <p:txBody>
            <a:bodyPr/>
            <a:lstStyle/>
            <a:p>
              <a:endParaRPr lang="en-US" dirty="0"/>
            </a:p>
          </p:txBody>
        </p:sp>
        <p:sp>
          <p:nvSpPr>
            <p:cNvPr id="26371" name="Line 1199"/>
            <p:cNvSpPr>
              <a:spLocks noChangeShapeType="1"/>
            </p:cNvSpPr>
            <p:nvPr/>
          </p:nvSpPr>
          <p:spPr bwMode="auto">
            <a:xfrm flipH="1" flipV="1">
              <a:off x="2708" y="396"/>
              <a:ext cx="32" cy="72"/>
            </a:xfrm>
            <a:prstGeom prst="line">
              <a:avLst/>
            </a:prstGeom>
            <a:noFill/>
            <a:ln w="9525">
              <a:solidFill>
                <a:srgbClr val="A50021"/>
              </a:solidFill>
              <a:round/>
              <a:headEnd/>
              <a:tailEnd/>
            </a:ln>
          </p:spPr>
          <p:txBody>
            <a:bodyPr/>
            <a:lstStyle/>
            <a:p>
              <a:endParaRPr lang="en-US" dirty="0"/>
            </a:p>
          </p:txBody>
        </p:sp>
        <p:sp>
          <p:nvSpPr>
            <p:cNvPr id="26372" name="Line 1200"/>
            <p:cNvSpPr>
              <a:spLocks noChangeShapeType="1"/>
            </p:cNvSpPr>
            <p:nvPr/>
          </p:nvSpPr>
          <p:spPr bwMode="auto">
            <a:xfrm flipV="1">
              <a:off x="2676" y="468"/>
              <a:ext cx="64" cy="72"/>
            </a:xfrm>
            <a:prstGeom prst="line">
              <a:avLst/>
            </a:prstGeom>
            <a:noFill/>
            <a:ln w="9525">
              <a:solidFill>
                <a:srgbClr val="A50021"/>
              </a:solidFill>
              <a:round/>
              <a:headEnd/>
              <a:tailEnd/>
            </a:ln>
          </p:spPr>
          <p:txBody>
            <a:bodyPr/>
            <a:lstStyle/>
            <a:p>
              <a:endParaRPr lang="en-US" dirty="0"/>
            </a:p>
          </p:txBody>
        </p:sp>
        <p:sp>
          <p:nvSpPr>
            <p:cNvPr id="26373" name="Line 1201"/>
            <p:cNvSpPr>
              <a:spLocks noChangeShapeType="1"/>
            </p:cNvSpPr>
            <p:nvPr/>
          </p:nvSpPr>
          <p:spPr bwMode="auto">
            <a:xfrm flipH="1">
              <a:off x="2676" y="576"/>
              <a:ext cx="32" cy="36"/>
            </a:xfrm>
            <a:prstGeom prst="line">
              <a:avLst/>
            </a:prstGeom>
            <a:noFill/>
            <a:ln w="9525">
              <a:solidFill>
                <a:srgbClr val="A50021"/>
              </a:solidFill>
              <a:round/>
              <a:headEnd/>
              <a:tailEnd/>
            </a:ln>
          </p:spPr>
          <p:txBody>
            <a:bodyPr/>
            <a:lstStyle/>
            <a:p>
              <a:endParaRPr lang="en-US" dirty="0"/>
            </a:p>
          </p:txBody>
        </p:sp>
        <p:sp>
          <p:nvSpPr>
            <p:cNvPr id="26374" name="Oval 1202"/>
            <p:cNvSpPr>
              <a:spLocks noChangeArrowheads="1"/>
            </p:cNvSpPr>
            <p:nvPr/>
          </p:nvSpPr>
          <p:spPr bwMode="auto">
            <a:xfrm>
              <a:off x="2740"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375" name="Line 1203"/>
            <p:cNvSpPr>
              <a:spLocks noChangeShapeType="1"/>
            </p:cNvSpPr>
            <p:nvPr/>
          </p:nvSpPr>
          <p:spPr bwMode="auto">
            <a:xfrm flipH="1" flipV="1">
              <a:off x="2740" y="288"/>
              <a:ext cx="32" cy="72"/>
            </a:xfrm>
            <a:prstGeom prst="line">
              <a:avLst/>
            </a:prstGeom>
            <a:noFill/>
            <a:ln w="9525">
              <a:solidFill>
                <a:srgbClr val="A50021"/>
              </a:solidFill>
              <a:round/>
              <a:headEnd/>
              <a:tailEnd/>
            </a:ln>
          </p:spPr>
          <p:txBody>
            <a:bodyPr/>
            <a:lstStyle/>
            <a:p>
              <a:endParaRPr lang="en-US" dirty="0"/>
            </a:p>
          </p:txBody>
        </p:sp>
        <p:sp>
          <p:nvSpPr>
            <p:cNvPr id="26376" name="Line 1204"/>
            <p:cNvSpPr>
              <a:spLocks noChangeShapeType="1"/>
            </p:cNvSpPr>
            <p:nvPr/>
          </p:nvSpPr>
          <p:spPr bwMode="auto">
            <a:xfrm flipV="1">
              <a:off x="2804" y="288"/>
              <a:ext cx="32" cy="72"/>
            </a:xfrm>
            <a:prstGeom prst="line">
              <a:avLst/>
            </a:prstGeom>
            <a:noFill/>
            <a:ln w="9525">
              <a:solidFill>
                <a:srgbClr val="A50021"/>
              </a:solidFill>
              <a:round/>
              <a:headEnd/>
              <a:tailEnd/>
            </a:ln>
          </p:spPr>
          <p:txBody>
            <a:bodyPr/>
            <a:lstStyle/>
            <a:p>
              <a:endParaRPr lang="en-US" dirty="0"/>
            </a:p>
          </p:txBody>
        </p:sp>
        <p:sp>
          <p:nvSpPr>
            <p:cNvPr id="26377" name="Line 1205"/>
            <p:cNvSpPr>
              <a:spLocks noChangeShapeType="1"/>
            </p:cNvSpPr>
            <p:nvPr/>
          </p:nvSpPr>
          <p:spPr bwMode="auto">
            <a:xfrm flipH="1" flipV="1">
              <a:off x="2836" y="468"/>
              <a:ext cx="64" cy="72"/>
            </a:xfrm>
            <a:prstGeom prst="line">
              <a:avLst/>
            </a:prstGeom>
            <a:noFill/>
            <a:ln w="9525">
              <a:solidFill>
                <a:srgbClr val="A50021"/>
              </a:solidFill>
              <a:round/>
              <a:headEnd/>
              <a:tailEnd/>
            </a:ln>
          </p:spPr>
          <p:txBody>
            <a:bodyPr/>
            <a:lstStyle/>
            <a:p>
              <a:endParaRPr lang="en-US" dirty="0"/>
            </a:p>
          </p:txBody>
        </p:sp>
        <p:sp>
          <p:nvSpPr>
            <p:cNvPr id="26378" name="Oval 1206"/>
            <p:cNvSpPr>
              <a:spLocks noChangeArrowheads="1"/>
            </p:cNvSpPr>
            <p:nvPr/>
          </p:nvSpPr>
          <p:spPr bwMode="auto">
            <a:xfrm>
              <a:off x="2740"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379" name="Oval 1207"/>
            <p:cNvSpPr>
              <a:spLocks noChangeArrowheads="1"/>
            </p:cNvSpPr>
            <p:nvPr/>
          </p:nvSpPr>
          <p:spPr bwMode="auto">
            <a:xfrm>
              <a:off x="2804"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380" name="Oval 1208"/>
            <p:cNvSpPr>
              <a:spLocks noChangeArrowheads="1"/>
            </p:cNvSpPr>
            <p:nvPr/>
          </p:nvSpPr>
          <p:spPr bwMode="auto">
            <a:xfrm>
              <a:off x="2427"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381" name="Line 1209"/>
            <p:cNvSpPr>
              <a:spLocks noChangeShapeType="1"/>
            </p:cNvSpPr>
            <p:nvPr/>
          </p:nvSpPr>
          <p:spPr bwMode="auto">
            <a:xfrm flipV="1">
              <a:off x="2555" y="396"/>
              <a:ext cx="32" cy="72"/>
            </a:xfrm>
            <a:prstGeom prst="line">
              <a:avLst/>
            </a:prstGeom>
            <a:noFill/>
            <a:ln w="9525">
              <a:solidFill>
                <a:srgbClr val="A50021"/>
              </a:solidFill>
              <a:round/>
              <a:headEnd/>
              <a:tailEnd/>
            </a:ln>
          </p:spPr>
          <p:txBody>
            <a:bodyPr/>
            <a:lstStyle/>
            <a:p>
              <a:endParaRPr lang="en-US" dirty="0"/>
            </a:p>
          </p:txBody>
        </p:sp>
        <p:sp>
          <p:nvSpPr>
            <p:cNvPr id="26382" name="Line 1210"/>
            <p:cNvSpPr>
              <a:spLocks noChangeShapeType="1"/>
            </p:cNvSpPr>
            <p:nvPr/>
          </p:nvSpPr>
          <p:spPr bwMode="auto">
            <a:xfrm>
              <a:off x="2587" y="576"/>
              <a:ext cx="32" cy="36"/>
            </a:xfrm>
            <a:prstGeom prst="line">
              <a:avLst/>
            </a:prstGeom>
            <a:noFill/>
            <a:ln w="9525">
              <a:solidFill>
                <a:srgbClr val="A50021"/>
              </a:solidFill>
              <a:round/>
              <a:headEnd/>
              <a:tailEnd/>
            </a:ln>
          </p:spPr>
          <p:txBody>
            <a:bodyPr/>
            <a:lstStyle/>
            <a:p>
              <a:endParaRPr lang="en-US" dirty="0"/>
            </a:p>
          </p:txBody>
        </p:sp>
        <p:sp>
          <p:nvSpPr>
            <p:cNvPr id="26383" name="Line 1211"/>
            <p:cNvSpPr>
              <a:spLocks noChangeShapeType="1"/>
            </p:cNvSpPr>
            <p:nvPr/>
          </p:nvSpPr>
          <p:spPr bwMode="auto">
            <a:xfrm flipH="1" flipV="1">
              <a:off x="2427" y="396"/>
              <a:ext cx="32" cy="72"/>
            </a:xfrm>
            <a:prstGeom prst="line">
              <a:avLst/>
            </a:prstGeom>
            <a:noFill/>
            <a:ln w="9525">
              <a:solidFill>
                <a:srgbClr val="A50021"/>
              </a:solidFill>
              <a:round/>
              <a:headEnd/>
              <a:tailEnd/>
            </a:ln>
          </p:spPr>
          <p:txBody>
            <a:bodyPr/>
            <a:lstStyle/>
            <a:p>
              <a:endParaRPr lang="en-US" dirty="0"/>
            </a:p>
          </p:txBody>
        </p:sp>
        <p:sp>
          <p:nvSpPr>
            <p:cNvPr id="26384" name="Line 1212"/>
            <p:cNvSpPr>
              <a:spLocks noChangeShapeType="1"/>
            </p:cNvSpPr>
            <p:nvPr/>
          </p:nvSpPr>
          <p:spPr bwMode="auto">
            <a:xfrm flipV="1">
              <a:off x="2395" y="468"/>
              <a:ext cx="64" cy="72"/>
            </a:xfrm>
            <a:prstGeom prst="line">
              <a:avLst/>
            </a:prstGeom>
            <a:noFill/>
            <a:ln w="9525">
              <a:solidFill>
                <a:srgbClr val="A50021"/>
              </a:solidFill>
              <a:round/>
              <a:headEnd/>
              <a:tailEnd/>
            </a:ln>
          </p:spPr>
          <p:txBody>
            <a:bodyPr/>
            <a:lstStyle/>
            <a:p>
              <a:endParaRPr lang="en-US" dirty="0"/>
            </a:p>
          </p:txBody>
        </p:sp>
        <p:sp>
          <p:nvSpPr>
            <p:cNvPr id="26385" name="Line 1213"/>
            <p:cNvSpPr>
              <a:spLocks noChangeShapeType="1"/>
            </p:cNvSpPr>
            <p:nvPr/>
          </p:nvSpPr>
          <p:spPr bwMode="auto">
            <a:xfrm flipH="1">
              <a:off x="2395" y="576"/>
              <a:ext cx="32" cy="36"/>
            </a:xfrm>
            <a:prstGeom prst="line">
              <a:avLst/>
            </a:prstGeom>
            <a:noFill/>
            <a:ln w="9525">
              <a:solidFill>
                <a:srgbClr val="A50021"/>
              </a:solidFill>
              <a:round/>
              <a:headEnd/>
              <a:tailEnd/>
            </a:ln>
          </p:spPr>
          <p:txBody>
            <a:bodyPr/>
            <a:lstStyle/>
            <a:p>
              <a:endParaRPr lang="en-US" dirty="0"/>
            </a:p>
          </p:txBody>
        </p:sp>
        <p:sp>
          <p:nvSpPr>
            <p:cNvPr id="26386" name="Oval 1214"/>
            <p:cNvSpPr>
              <a:spLocks noChangeArrowheads="1"/>
            </p:cNvSpPr>
            <p:nvPr/>
          </p:nvSpPr>
          <p:spPr bwMode="auto">
            <a:xfrm>
              <a:off x="2459"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387" name="Line 1215"/>
            <p:cNvSpPr>
              <a:spLocks noChangeShapeType="1"/>
            </p:cNvSpPr>
            <p:nvPr/>
          </p:nvSpPr>
          <p:spPr bwMode="auto">
            <a:xfrm flipH="1" flipV="1">
              <a:off x="2459" y="288"/>
              <a:ext cx="32" cy="72"/>
            </a:xfrm>
            <a:prstGeom prst="line">
              <a:avLst/>
            </a:prstGeom>
            <a:noFill/>
            <a:ln w="9525">
              <a:solidFill>
                <a:srgbClr val="A50021"/>
              </a:solidFill>
              <a:round/>
              <a:headEnd/>
              <a:tailEnd/>
            </a:ln>
          </p:spPr>
          <p:txBody>
            <a:bodyPr/>
            <a:lstStyle/>
            <a:p>
              <a:endParaRPr lang="en-US" dirty="0"/>
            </a:p>
          </p:txBody>
        </p:sp>
        <p:sp>
          <p:nvSpPr>
            <p:cNvPr id="26388" name="Line 1216"/>
            <p:cNvSpPr>
              <a:spLocks noChangeShapeType="1"/>
            </p:cNvSpPr>
            <p:nvPr/>
          </p:nvSpPr>
          <p:spPr bwMode="auto">
            <a:xfrm flipV="1">
              <a:off x="2523" y="288"/>
              <a:ext cx="32" cy="72"/>
            </a:xfrm>
            <a:prstGeom prst="line">
              <a:avLst/>
            </a:prstGeom>
            <a:noFill/>
            <a:ln w="9525">
              <a:solidFill>
                <a:srgbClr val="A50021"/>
              </a:solidFill>
              <a:round/>
              <a:headEnd/>
              <a:tailEnd/>
            </a:ln>
          </p:spPr>
          <p:txBody>
            <a:bodyPr/>
            <a:lstStyle/>
            <a:p>
              <a:endParaRPr lang="en-US" dirty="0"/>
            </a:p>
          </p:txBody>
        </p:sp>
        <p:sp>
          <p:nvSpPr>
            <p:cNvPr id="26389" name="Line 1217"/>
            <p:cNvSpPr>
              <a:spLocks noChangeShapeType="1"/>
            </p:cNvSpPr>
            <p:nvPr/>
          </p:nvSpPr>
          <p:spPr bwMode="auto">
            <a:xfrm flipH="1" flipV="1">
              <a:off x="2555" y="468"/>
              <a:ext cx="64" cy="72"/>
            </a:xfrm>
            <a:prstGeom prst="line">
              <a:avLst/>
            </a:prstGeom>
            <a:noFill/>
            <a:ln w="9525">
              <a:solidFill>
                <a:srgbClr val="A50021"/>
              </a:solidFill>
              <a:round/>
              <a:headEnd/>
              <a:tailEnd/>
            </a:ln>
          </p:spPr>
          <p:txBody>
            <a:bodyPr/>
            <a:lstStyle/>
            <a:p>
              <a:endParaRPr lang="en-US" dirty="0"/>
            </a:p>
          </p:txBody>
        </p:sp>
        <p:sp>
          <p:nvSpPr>
            <p:cNvPr id="26390" name="Oval 1218"/>
            <p:cNvSpPr>
              <a:spLocks noChangeArrowheads="1"/>
            </p:cNvSpPr>
            <p:nvPr/>
          </p:nvSpPr>
          <p:spPr bwMode="auto">
            <a:xfrm>
              <a:off x="2459"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391" name="Oval 1219"/>
            <p:cNvSpPr>
              <a:spLocks noChangeArrowheads="1"/>
            </p:cNvSpPr>
            <p:nvPr/>
          </p:nvSpPr>
          <p:spPr bwMode="auto">
            <a:xfrm>
              <a:off x="2523"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392" name="Oval 1220"/>
            <p:cNvSpPr>
              <a:spLocks noChangeArrowheads="1"/>
            </p:cNvSpPr>
            <p:nvPr/>
          </p:nvSpPr>
          <p:spPr bwMode="auto">
            <a:xfrm>
              <a:off x="3550"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393" name="Line 1221"/>
            <p:cNvSpPr>
              <a:spLocks noChangeShapeType="1"/>
            </p:cNvSpPr>
            <p:nvPr/>
          </p:nvSpPr>
          <p:spPr bwMode="auto">
            <a:xfrm flipV="1">
              <a:off x="3678" y="396"/>
              <a:ext cx="32" cy="72"/>
            </a:xfrm>
            <a:prstGeom prst="line">
              <a:avLst/>
            </a:prstGeom>
            <a:noFill/>
            <a:ln w="9525">
              <a:solidFill>
                <a:srgbClr val="A50021"/>
              </a:solidFill>
              <a:round/>
              <a:headEnd/>
              <a:tailEnd/>
            </a:ln>
          </p:spPr>
          <p:txBody>
            <a:bodyPr/>
            <a:lstStyle/>
            <a:p>
              <a:endParaRPr lang="en-US" dirty="0"/>
            </a:p>
          </p:txBody>
        </p:sp>
        <p:sp>
          <p:nvSpPr>
            <p:cNvPr id="26394" name="Line 1222"/>
            <p:cNvSpPr>
              <a:spLocks noChangeShapeType="1"/>
            </p:cNvSpPr>
            <p:nvPr/>
          </p:nvSpPr>
          <p:spPr bwMode="auto">
            <a:xfrm>
              <a:off x="3710" y="576"/>
              <a:ext cx="32" cy="36"/>
            </a:xfrm>
            <a:prstGeom prst="line">
              <a:avLst/>
            </a:prstGeom>
            <a:noFill/>
            <a:ln w="9525">
              <a:solidFill>
                <a:srgbClr val="A50021"/>
              </a:solidFill>
              <a:round/>
              <a:headEnd/>
              <a:tailEnd/>
            </a:ln>
          </p:spPr>
          <p:txBody>
            <a:bodyPr/>
            <a:lstStyle/>
            <a:p>
              <a:endParaRPr lang="en-US" dirty="0"/>
            </a:p>
          </p:txBody>
        </p:sp>
        <p:sp>
          <p:nvSpPr>
            <p:cNvPr id="26395" name="Line 1223"/>
            <p:cNvSpPr>
              <a:spLocks noChangeShapeType="1"/>
            </p:cNvSpPr>
            <p:nvPr/>
          </p:nvSpPr>
          <p:spPr bwMode="auto">
            <a:xfrm flipH="1" flipV="1">
              <a:off x="3550" y="396"/>
              <a:ext cx="32" cy="72"/>
            </a:xfrm>
            <a:prstGeom prst="line">
              <a:avLst/>
            </a:prstGeom>
            <a:noFill/>
            <a:ln w="9525">
              <a:solidFill>
                <a:srgbClr val="A50021"/>
              </a:solidFill>
              <a:round/>
              <a:headEnd/>
              <a:tailEnd/>
            </a:ln>
          </p:spPr>
          <p:txBody>
            <a:bodyPr/>
            <a:lstStyle/>
            <a:p>
              <a:endParaRPr lang="en-US" dirty="0"/>
            </a:p>
          </p:txBody>
        </p:sp>
        <p:sp>
          <p:nvSpPr>
            <p:cNvPr id="26396" name="Line 1224"/>
            <p:cNvSpPr>
              <a:spLocks noChangeShapeType="1"/>
            </p:cNvSpPr>
            <p:nvPr/>
          </p:nvSpPr>
          <p:spPr bwMode="auto">
            <a:xfrm flipV="1">
              <a:off x="3518" y="468"/>
              <a:ext cx="64" cy="72"/>
            </a:xfrm>
            <a:prstGeom prst="line">
              <a:avLst/>
            </a:prstGeom>
            <a:noFill/>
            <a:ln w="9525">
              <a:solidFill>
                <a:srgbClr val="A50021"/>
              </a:solidFill>
              <a:round/>
              <a:headEnd/>
              <a:tailEnd/>
            </a:ln>
          </p:spPr>
          <p:txBody>
            <a:bodyPr/>
            <a:lstStyle/>
            <a:p>
              <a:endParaRPr lang="en-US" dirty="0"/>
            </a:p>
          </p:txBody>
        </p:sp>
        <p:sp>
          <p:nvSpPr>
            <p:cNvPr id="26397" name="Line 1225"/>
            <p:cNvSpPr>
              <a:spLocks noChangeShapeType="1"/>
            </p:cNvSpPr>
            <p:nvPr/>
          </p:nvSpPr>
          <p:spPr bwMode="auto">
            <a:xfrm flipH="1">
              <a:off x="3518" y="576"/>
              <a:ext cx="32" cy="36"/>
            </a:xfrm>
            <a:prstGeom prst="line">
              <a:avLst/>
            </a:prstGeom>
            <a:noFill/>
            <a:ln w="9525">
              <a:solidFill>
                <a:srgbClr val="A50021"/>
              </a:solidFill>
              <a:round/>
              <a:headEnd/>
              <a:tailEnd/>
            </a:ln>
          </p:spPr>
          <p:txBody>
            <a:bodyPr/>
            <a:lstStyle/>
            <a:p>
              <a:endParaRPr lang="en-US" dirty="0"/>
            </a:p>
          </p:txBody>
        </p:sp>
        <p:sp>
          <p:nvSpPr>
            <p:cNvPr id="26398" name="Oval 1226"/>
            <p:cNvSpPr>
              <a:spLocks noChangeArrowheads="1"/>
            </p:cNvSpPr>
            <p:nvPr/>
          </p:nvSpPr>
          <p:spPr bwMode="auto">
            <a:xfrm>
              <a:off x="3582"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399" name="Line 1227"/>
            <p:cNvSpPr>
              <a:spLocks noChangeShapeType="1"/>
            </p:cNvSpPr>
            <p:nvPr/>
          </p:nvSpPr>
          <p:spPr bwMode="auto">
            <a:xfrm flipH="1" flipV="1">
              <a:off x="3582" y="288"/>
              <a:ext cx="32" cy="72"/>
            </a:xfrm>
            <a:prstGeom prst="line">
              <a:avLst/>
            </a:prstGeom>
            <a:noFill/>
            <a:ln w="9525">
              <a:solidFill>
                <a:srgbClr val="A50021"/>
              </a:solidFill>
              <a:round/>
              <a:headEnd/>
              <a:tailEnd/>
            </a:ln>
          </p:spPr>
          <p:txBody>
            <a:bodyPr/>
            <a:lstStyle/>
            <a:p>
              <a:endParaRPr lang="en-US" dirty="0"/>
            </a:p>
          </p:txBody>
        </p:sp>
        <p:sp>
          <p:nvSpPr>
            <p:cNvPr id="26400" name="Line 1228"/>
            <p:cNvSpPr>
              <a:spLocks noChangeShapeType="1"/>
            </p:cNvSpPr>
            <p:nvPr/>
          </p:nvSpPr>
          <p:spPr bwMode="auto">
            <a:xfrm flipV="1">
              <a:off x="3646" y="288"/>
              <a:ext cx="32" cy="72"/>
            </a:xfrm>
            <a:prstGeom prst="line">
              <a:avLst/>
            </a:prstGeom>
            <a:noFill/>
            <a:ln w="9525">
              <a:solidFill>
                <a:srgbClr val="A50021"/>
              </a:solidFill>
              <a:round/>
              <a:headEnd/>
              <a:tailEnd/>
            </a:ln>
          </p:spPr>
          <p:txBody>
            <a:bodyPr/>
            <a:lstStyle/>
            <a:p>
              <a:endParaRPr lang="en-US" dirty="0"/>
            </a:p>
          </p:txBody>
        </p:sp>
        <p:sp>
          <p:nvSpPr>
            <p:cNvPr id="26401" name="Line 1229"/>
            <p:cNvSpPr>
              <a:spLocks noChangeShapeType="1"/>
            </p:cNvSpPr>
            <p:nvPr/>
          </p:nvSpPr>
          <p:spPr bwMode="auto">
            <a:xfrm flipH="1" flipV="1">
              <a:off x="3678" y="468"/>
              <a:ext cx="64" cy="72"/>
            </a:xfrm>
            <a:prstGeom prst="line">
              <a:avLst/>
            </a:prstGeom>
            <a:noFill/>
            <a:ln w="9525">
              <a:solidFill>
                <a:srgbClr val="A50021"/>
              </a:solidFill>
              <a:round/>
              <a:headEnd/>
              <a:tailEnd/>
            </a:ln>
          </p:spPr>
          <p:txBody>
            <a:bodyPr/>
            <a:lstStyle/>
            <a:p>
              <a:endParaRPr lang="en-US" dirty="0"/>
            </a:p>
          </p:txBody>
        </p:sp>
        <p:sp>
          <p:nvSpPr>
            <p:cNvPr id="26402" name="Oval 1230"/>
            <p:cNvSpPr>
              <a:spLocks noChangeArrowheads="1"/>
            </p:cNvSpPr>
            <p:nvPr/>
          </p:nvSpPr>
          <p:spPr bwMode="auto">
            <a:xfrm>
              <a:off x="3582"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403" name="Oval 1231"/>
            <p:cNvSpPr>
              <a:spLocks noChangeArrowheads="1"/>
            </p:cNvSpPr>
            <p:nvPr/>
          </p:nvSpPr>
          <p:spPr bwMode="auto">
            <a:xfrm>
              <a:off x="3646"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404" name="Oval 1232"/>
            <p:cNvSpPr>
              <a:spLocks noChangeArrowheads="1"/>
            </p:cNvSpPr>
            <p:nvPr/>
          </p:nvSpPr>
          <p:spPr bwMode="auto">
            <a:xfrm>
              <a:off x="4112"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405" name="Line 1233"/>
            <p:cNvSpPr>
              <a:spLocks noChangeShapeType="1"/>
            </p:cNvSpPr>
            <p:nvPr/>
          </p:nvSpPr>
          <p:spPr bwMode="auto">
            <a:xfrm flipV="1">
              <a:off x="4240" y="396"/>
              <a:ext cx="32" cy="72"/>
            </a:xfrm>
            <a:prstGeom prst="line">
              <a:avLst/>
            </a:prstGeom>
            <a:noFill/>
            <a:ln w="9525">
              <a:solidFill>
                <a:srgbClr val="A50021"/>
              </a:solidFill>
              <a:round/>
              <a:headEnd/>
              <a:tailEnd/>
            </a:ln>
          </p:spPr>
          <p:txBody>
            <a:bodyPr/>
            <a:lstStyle/>
            <a:p>
              <a:endParaRPr lang="en-US" dirty="0"/>
            </a:p>
          </p:txBody>
        </p:sp>
        <p:sp>
          <p:nvSpPr>
            <p:cNvPr id="26406" name="Line 1234"/>
            <p:cNvSpPr>
              <a:spLocks noChangeShapeType="1"/>
            </p:cNvSpPr>
            <p:nvPr/>
          </p:nvSpPr>
          <p:spPr bwMode="auto">
            <a:xfrm>
              <a:off x="4272" y="576"/>
              <a:ext cx="32" cy="36"/>
            </a:xfrm>
            <a:prstGeom prst="line">
              <a:avLst/>
            </a:prstGeom>
            <a:noFill/>
            <a:ln w="9525">
              <a:solidFill>
                <a:srgbClr val="A50021"/>
              </a:solidFill>
              <a:round/>
              <a:headEnd/>
              <a:tailEnd/>
            </a:ln>
          </p:spPr>
          <p:txBody>
            <a:bodyPr/>
            <a:lstStyle/>
            <a:p>
              <a:endParaRPr lang="en-US" dirty="0"/>
            </a:p>
          </p:txBody>
        </p:sp>
        <p:sp>
          <p:nvSpPr>
            <p:cNvPr id="26407" name="Line 1235"/>
            <p:cNvSpPr>
              <a:spLocks noChangeShapeType="1"/>
            </p:cNvSpPr>
            <p:nvPr/>
          </p:nvSpPr>
          <p:spPr bwMode="auto">
            <a:xfrm flipH="1" flipV="1">
              <a:off x="4112" y="396"/>
              <a:ext cx="32" cy="72"/>
            </a:xfrm>
            <a:prstGeom prst="line">
              <a:avLst/>
            </a:prstGeom>
            <a:noFill/>
            <a:ln w="9525">
              <a:solidFill>
                <a:srgbClr val="A50021"/>
              </a:solidFill>
              <a:round/>
              <a:headEnd/>
              <a:tailEnd/>
            </a:ln>
          </p:spPr>
          <p:txBody>
            <a:bodyPr/>
            <a:lstStyle/>
            <a:p>
              <a:endParaRPr lang="en-US" dirty="0"/>
            </a:p>
          </p:txBody>
        </p:sp>
        <p:sp>
          <p:nvSpPr>
            <p:cNvPr id="26408" name="Line 1236"/>
            <p:cNvSpPr>
              <a:spLocks noChangeShapeType="1"/>
            </p:cNvSpPr>
            <p:nvPr/>
          </p:nvSpPr>
          <p:spPr bwMode="auto">
            <a:xfrm flipV="1">
              <a:off x="4080" y="468"/>
              <a:ext cx="64" cy="72"/>
            </a:xfrm>
            <a:prstGeom prst="line">
              <a:avLst/>
            </a:prstGeom>
            <a:noFill/>
            <a:ln w="9525">
              <a:solidFill>
                <a:srgbClr val="A50021"/>
              </a:solidFill>
              <a:round/>
              <a:headEnd/>
              <a:tailEnd/>
            </a:ln>
          </p:spPr>
          <p:txBody>
            <a:bodyPr/>
            <a:lstStyle/>
            <a:p>
              <a:endParaRPr lang="en-US" dirty="0"/>
            </a:p>
          </p:txBody>
        </p:sp>
        <p:sp>
          <p:nvSpPr>
            <p:cNvPr id="26409" name="Line 1237"/>
            <p:cNvSpPr>
              <a:spLocks noChangeShapeType="1"/>
            </p:cNvSpPr>
            <p:nvPr/>
          </p:nvSpPr>
          <p:spPr bwMode="auto">
            <a:xfrm flipH="1">
              <a:off x="4080" y="576"/>
              <a:ext cx="32" cy="36"/>
            </a:xfrm>
            <a:prstGeom prst="line">
              <a:avLst/>
            </a:prstGeom>
            <a:noFill/>
            <a:ln w="9525">
              <a:solidFill>
                <a:srgbClr val="A50021"/>
              </a:solidFill>
              <a:round/>
              <a:headEnd/>
              <a:tailEnd/>
            </a:ln>
          </p:spPr>
          <p:txBody>
            <a:bodyPr/>
            <a:lstStyle/>
            <a:p>
              <a:endParaRPr lang="en-US" dirty="0"/>
            </a:p>
          </p:txBody>
        </p:sp>
        <p:sp>
          <p:nvSpPr>
            <p:cNvPr id="26410" name="Oval 1238"/>
            <p:cNvSpPr>
              <a:spLocks noChangeArrowheads="1"/>
            </p:cNvSpPr>
            <p:nvPr/>
          </p:nvSpPr>
          <p:spPr bwMode="auto">
            <a:xfrm>
              <a:off x="4144"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411" name="Line 1239"/>
            <p:cNvSpPr>
              <a:spLocks noChangeShapeType="1"/>
            </p:cNvSpPr>
            <p:nvPr/>
          </p:nvSpPr>
          <p:spPr bwMode="auto">
            <a:xfrm flipH="1" flipV="1">
              <a:off x="4144" y="288"/>
              <a:ext cx="32" cy="72"/>
            </a:xfrm>
            <a:prstGeom prst="line">
              <a:avLst/>
            </a:prstGeom>
            <a:noFill/>
            <a:ln w="9525">
              <a:solidFill>
                <a:srgbClr val="A50021"/>
              </a:solidFill>
              <a:round/>
              <a:headEnd/>
              <a:tailEnd/>
            </a:ln>
          </p:spPr>
          <p:txBody>
            <a:bodyPr/>
            <a:lstStyle/>
            <a:p>
              <a:endParaRPr lang="en-US" dirty="0"/>
            </a:p>
          </p:txBody>
        </p:sp>
        <p:sp>
          <p:nvSpPr>
            <p:cNvPr id="26412" name="Line 1240"/>
            <p:cNvSpPr>
              <a:spLocks noChangeShapeType="1"/>
            </p:cNvSpPr>
            <p:nvPr/>
          </p:nvSpPr>
          <p:spPr bwMode="auto">
            <a:xfrm flipV="1">
              <a:off x="4208" y="288"/>
              <a:ext cx="32" cy="72"/>
            </a:xfrm>
            <a:prstGeom prst="line">
              <a:avLst/>
            </a:prstGeom>
            <a:noFill/>
            <a:ln w="9525">
              <a:solidFill>
                <a:srgbClr val="A50021"/>
              </a:solidFill>
              <a:round/>
              <a:headEnd/>
              <a:tailEnd/>
            </a:ln>
          </p:spPr>
          <p:txBody>
            <a:bodyPr/>
            <a:lstStyle/>
            <a:p>
              <a:endParaRPr lang="en-US" dirty="0"/>
            </a:p>
          </p:txBody>
        </p:sp>
        <p:sp>
          <p:nvSpPr>
            <p:cNvPr id="26413" name="Line 1241"/>
            <p:cNvSpPr>
              <a:spLocks noChangeShapeType="1"/>
            </p:cNvSpPr>
            <p:nvPr/>
          </p:nvSpPr>
          <p:spPr bwMode="auto">
            <a:xfrm flipH="1" flipV="1">
              <a:off x="4240" y="468"/>
              <a:ext cx="64" cy="72"/>
            </a:xfrm>
            <a:prstGeom prst="line">
              <a:avLst/>
            </a:prstGeom>
            <a:noFill/>
            <a:ln w="9525">
              <a:solidFill>
                <a:srgbClr val="A50021"/>
              </a:solidFill>
              <a:round/>
              <a:headEnd/>
              <a:tailEnd/>
            </a:ln>
          </p:spPr>
          <p:txBody>
            <a:bodyPr/>
            <a:lstStyle/>
            <a:p>
              <a:endParaRPr lang="en-US" dirty="0"/>
            </a:p>
          </p:txBody>
        </p:sp>
        <p:sp>
          <p:nvSpPr>
            <p:cNvPr id="26414" name="Oval 1242"/>
            <p:cNvSpPr>
              <a:spLocks noChangeArrowheads="1"/>
            </p:cNvSpPr>
            <p:nvPr/>
          </p:nvSpPr>
          <p:spPr bwMode="auto">
            <a:xfrm>
              <a:off x="4144"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415" name="Oval 1243"/>
            <p:cNvSpPr>
              <a:spLocks noChangeArrowheads="1"/>
            </p:cNvSpPr>
            <p:nvPr/>
          </p:nvSpPr>
          <p:spPr bwMode="auto">
            <a:xfrm>
              <a:off x="4208"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416" name="Oval 1244"/>
            <p:cNvSpPr>
              <a:spLocks noChangeArrowheads="1"/>
            </p:cNvSpPr>
            <p:nvPr/>
          </p:nvSpPr>
          <p:spPr bwMode="auto">
            <a:xfrm>
              <a:off x="3831"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417" name="Line 1245"/>
            <p:cNvSpPr>
              <a:spLocks noChangeShapeType="1"/>
            </p:cNvSpPr>
            <p:nvPr/>
          </p:nvSpPr>
          <p:spPr bwMode="auto">
            <a:xfrm flipV="1">
              <a:off x="3959" y="396"/>
              <a:ext cx="32" cy="72"/>
            </a:xfrm>
            <a:prstGeom prst="line">
              <a:avLst/>
            </a:prstGeom>
            <a:noFill/>
            <a:ln w="9525">
              <a:solidFill>
                <a:srgbClr val="A50021"/>
              </a:solidFill>
              <a:round/>
              <a:headEnd/>
              <a:tailEnd/>
            </a:ln>
          </p:spPr>
          <p:txBody>
            <a:bodyPr/>
            <a:lstStyle/>
            <a:p>
              <a:endParaRPr lang="en-US" dirty="0"/>
            </a:p>
          </p:txBody>
        </p:sp>
        <p:sp>
          <p:nvSpPr>
            <p:cNvPr id="26418" name="Line 1246"/>
            <p:cNvSpPr>
              <a:spLocks noChangeShapeType="1"/>
            </p:cNvSpPr>
            <p:nvPr/>
          </p:nvSpPr>
          <p:spPr bwMode="auto">
            <a:xfrm>
              <a:off x="3991" y="576"/>
              <a:ext cx="32" cy="36"/>
            </a:xfrm>
            <a:prstGeom prst="line">
              <a:avLst/>
            </a:prstGeom>
            <a:noFill/>
            <a:ln w="9525">
              <a:solidFill>
                <a:srgbClr val="A50021"/>
              </a:solidFill>
              <a:round/>
              <a:headEnd/>
              <a:tailEnd/>
            </a:ln>
          </p:spPr>
          <p:txBody>
            <a:bodyPr/>
            <a:lstStyle/>
            <a:p>
              <a:endParaRPr lang="en-US" dirty="0"/>
            </a:p>
          </p:txBody>
        </p:sp>
        <p:sp>
          <p:nvSpPr>
            <p:cNvPr id="26419" name="Line 1247"/>
            <p:cNvSpPr>
              <a:spLocks noChangeShapeType="1"/>
            </p:cNvSpPr>
            <p:nvPr/>
          </p:nvSpPr>
          <p:spPr bwMode="auto">
            <a:xfrm flipH="1" flipV="1">
              <a:off x="3831" y="396"/>
              <a:ext cx="32" cy="72"/>
            </a:xfrm>
            <a:prstGeom prst="line">
              <a:avLst/>
            </a:prstGeom>
            <a:noFill/>
            <a:ln w="9525">
              <a:solidFill>
                <a:srgbClr val="A50021"/>
              </a:solidFill>
              <a:round/>
              <a:headEnd/>
              <a:tailEnd/>
            </a:ln>
          </p:spPr>
          <p:txBody>
            <a:bodyPr/>
            <a:lstStyle/>
            <a:p>
              <a:endParaRPr lang="en-US" dirty="0"/>
            </a:p>
          </p:txBody>
        </p:sp>
        <p:sp>
          <p:nvSpPr>
            <p:cNvPr id="26420" name="Line 1248"/>
            <p:cNvSpPr>
              <a:spLocks noChangeShapeType="1"/>
            </p:cNvSpPr>
            <p:nvPr/>
          </p:nvSpPr>
          <p:spPr bwMode="auto">
            <a:xfrm flipV="1">
              <a:off x="3799" y="468"/>
              <a:ext cx="64" cy="72"/>
            </a:xfrm>
            <a:prstGeom prst="line">
              <a:avLst/>
            </a:prstGeom>
            <a:noFill/>
            <a:ln w="9525">
              <a:solidFill>
                <a:srgbClr val="A50021"/>
              </a:solidFill>
              <a:round/>
              <a:headEnd/>
              <a:tailEnd/>
            </a:ln>
          </p:spPr>
          <p:txBody>
            <a:bodyPr/>
            <a:lstStyle/>
            <a:p>
              <a:endParaRPr lang="en-US" dirty="0"/>
            </a:p>
          </p:txBody>
        </p:sp>
        <p:sp>
          <p:nvSpPr>
            <p:cNvPr id="26421" name="Line 1249"/>
            <p:cNvSpPr>
              <a:spLocks noChangeShapeType="1"/>
            </p:cNvSpPr>
            <p:nvPr/>
          </p:nvSpPr>
          <p:spPr bwMode="auto">
            <a:xfrm flipH="1">
              <a:off x="3799" y="576"/>
              <a:ext cx="32" cy="36"/>
            </a:xfrm>
            <a:prstGeom prst="line">
              <a:avLst/>
            </a:prstGeom>
            <a:noFill/>
            <a:ln w="9525">
              <a:solidFill>
                <a:srgbClr val="A50021"/>
              </a:solidFill>
              <a:round/>
              <a:headEnd/>
              <a:tailEnd/>
            </a:ln>
          </p:spPr>
          <p:txBody>
            <a:bodyPr/>
            <a:lstStyle/>
            <a:p>
              <a:endParaRPr lang="en-US" dirty="0"/>
            </a:p>
          </p:txBody>
        </p:sp>
        <p:sp>
          <p:nvSpPr>
            <p:cNvPr id="26422" name="Oval 1250"/>
            <p:cNvSpPr>
              <a:spLocks noChangeArrowheads="1"/>
            </p:cNvSpPr>
            <p:nvPr/>
          </p:nvSpPr>
          <p:spPr bwMode="auto">
            <a:xfrm>
              <a:off x="3863"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423" name="Line 1251"/>
            <p:cNvSpPr>
              <a:spLocks noChangeShapeType="1"/>
            </p:cNvSpPr>
            <p:nvPr/>
          </p:nvSpPr>
          <p:spPr bwMode="auto">
            <a:xfrm flipH="1" flipV="1">
              <a:off x="3863" y="288"/>
              <a:ext cx="32" cy="72"/>
            </a:xfrm>
            <a:prstGeom prst="line">
              <a:avLst/>
            </a:prstGeom>
            <a:noFill/>
            <a:ln w="9525">
              <a:solidFill>
                <a:srgbClr val="A50021"/>
              </a:solidFill>
              <a:round/>
              <a:headEnd/>
              <a:tailEnd/>
            </a:ln>
          </p:spPr>
          <p:txBody>
            <a:bodyPr/>
            <a:lstStyle/>
            <a:p>
              <a:endParaRPr lang="en-US" dirty="0"/>
            </a:p>
          </p:txBody>
        </p:sp>
        <p:sp>
          <p:nvSpPr>
            <p:cNvPr id="26424" name="Line 1252"/>
            <p:cNvSpPr>
              <a:spLocks noChangeShapeType="1"/>
            </p:cNvSpPr>
            <p:nvPr/>
          </p:nvSpPr>
          <p:spPr bwMode="auto">
            <a:xfrm flipV="1">
              <a:off x="3927" y="288"/>
              <a:ext cx="32" cy="72"/>
            </a:xfrm>
            <a:prstGeom prst="line">
              <a:avLst/>
            </a:prstGeom>
            <a:noFill/>
            <a:ln w="9525">
              <a:solidFill>
                <a:srgbClr val="A50021"/>
              </a:solidFill>
              <a:round/>
              <a:headEnd/>
              <a:tailEnd/>
            </a:ln>
          </p:spPr>
          <p:txBody>
            <a:bodyPr/>
            <a:lstStyle/>
            <a:p>
              <a:endParaRPr lang="en-US" dirty="0"/>
            </a:p>
          </p:txBody>
        </p:sp>
        <p:sp>
          <p:nvSpPr>
            <p:cNvPr id="26425" name="Line 1253"/>
            <p:cNvSpPr>
              <a:spLocks noChangeShapeType="1"/>
            </p:cNvSpPr>
            <p:nvPr/>
          </p:nvSpPr>
          <p:spPr bwMode="auto">
            <a:xfrm flipH="1" flipV="1">
              <a:off x="3959" y="468"/>
              <a:ext cx="64" cy="72"/>
            </a:xfrm>
            <a:prstGeom prst="line">
              <a:avLst/>
            </a:prstGeom>
            <a:noFill/>
            <a:ln w="9525">
              <a:solidFill>
                <a:srgbClr val="A50021"/>
              </a:solidFill>
              <a:round/>
              <a:headEnd/>
              <a:tailEnd/>
            </a:ln>
          </p:spPr>
          <p:txBody>
            <a:bodyPr/>
            <a:lstStyle/>
            <a:p>
              <a:endParaRPr lang="en-US" dirty="0"/>
            </a:p>
          </p:txBody>
        </p:sp>
        <p:sp>
          <p:nvSpPr>
            <p:cNvPr id="26426" name="Oval 1254"/>
            <p:cNvSpPr>
              <a:spLocks noChangeArrowheads="1"/>
            </p:cNvSpPr>
            <p:nvPr/>
          </p:nvSpPr>
          <p:spPr bwMode="auto">
            <a:xfrm>
              <a:off x="3863"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427" name="Oval 1255"/>
            <p:cNvSpPr>
              <a:spLocks noChangeArrowheads="1"/>
            </p:cNvSpPr>
            <p:nvPr/>
          </p:nvSpPr>
          <p:spPr bwMode="auto">
            <a:xfrm>
              <a:off x="3927"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428" name="Oval 1256"/>
            <p:cNvSpPr>
              <a:spLocks noChangeArrowheads="1"/>
            </p:cNvSpPr>
            <p:nvPr/>
          </p:nvSpPr>
          <p:spPr bwMode="auto">
            <a:xfrm>
              <a:off x="5235"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429" name="Line 1257"/>
            <p:cNvSpPr>
              <a:spLocks noChangeShapeType="1"/>
            </p:cNvSpPr>
            <p:nvPr/>
          </p:nvSpPr>
          <p:spPr bwMode="auto">
            <a:xfrm flipV="1">
              <a:off x="5363" y="396"/>
              <a:ext cx="32" cy="72"/>
            </a:xfrm>
            <a:prstGeom prst="line">
              <a:avLst/>
            </a:prstGeom>
            <a:noFill/>
            <a:ln w="9525">
              <a:solidFill>
                <a:srgbClr val="A50021"/>
              </a:solidFill>
              <a:round/>
              <a:headEnd/>
              <a:tailEnd/>
            </a:ln>
          </p:spPr>
          <p:txBody>
            <a:bodyPr/>
            <a:lstStyle/>
            <a:p>
              <a:endParaRPr lang="en-US" dirty="0"/>
            </a:p>
          </p:txBody>
        </p:sp>
        <p:sp>
          <p:nvSpPr>
            <p:cNvPr id="26430" name="Line 1258"/>
            <p:cNvSpPr>
              <a:spLocks noChangeShapeType="1"/>
            </p:cNvSpPr>
            <p:nvPr/>
          </p:nvSpPr>
          <p:spPr bwMode="auto">
            <a:xfrm>
              <a:off x="5395" y="576"/>
              <a:ext cx="32" cy="36"/>
            </a:xfrm>
            <a:prstGeom prst="line">
              <a:avLst/>
            </a:prstGeom>
            <a:noFill/>
            <a:ln w="9525">
              <a:solidFill>
                <a:srgbClr val="A50021"/>
              </a:solidFill>
              <a:round/>
              <a:headEnd/>
              <a:tailEnd/>
            </a:ln>
          </p:spPr>
          <p:txBody>
            <a:bodyPr/>
            <a:lstStyle/>
            <a:p>
              <a:endParaRPr lang="en-US" dirty="0"/>
            </a:p>
          </p:txBody>
        </p:sp>
        <p:sp>
          <p:nvSpPr>
            <p:cNvPr id="26431" name="Line 1259"/>
            <p:cNvSpPr>
              <a:spLocks noChangeShapeType="1"/>
            </p:cNvSpPr>
            <p:nvPr/>
          </p:nvSpPr>
          <p:spPr bwMode="auto">
            <a:xfrm flipH="1" flipV="1">
              <a:off x="5235" y="396"/>
              <a:ext cx="32" cy="72"/>
            </a:xfrm>
            <a:prstGeom prst="line">
              <a:avLst/>
            </a:prstGeom>
            <a:noFill/>
            <a:ln w="9525">
              <a:solidFill>
                <a:srgbClr val="A50021"/>
              </a:solidFill>
              <a:round/>
              <a:headEnd/>
              <a:tailEnd/>
            </a:ln>
          </p:spPr>
          <p:txBody>
            <a:bodyPr/>
            <a:lstStyle/>
            <a:p>
              <a:endParaRPr lang="en-US" dirty="0"/>
            </a:p>
          </p:txBody>
        </p:sp>
        <p:sp>
          <p:nvSpPr>
            <p:cNvPr id="26432" name="Line 1260"/>
            <p:cNvSpPr>
              <a:spLocks noChangeShapeType="1"/>
            </p:cNvSpPr>
            <p:nvPr/>
          </p:nvSpPr>
          <p:spPr bwMode="auto">
            <a:xfrm flipV="1">
              <a:off x="5203" y="468"/>
              <a:ext cx="64" cy="72"/>
            </a:xfrm>
            <a:prstGeom prst="line">
              <a:avLst/>
            </a:prstGeom>
            <a:noFill/>
            <a:ln w="9525">
              <a:solidFill>
                <a:srgbClr val="A50021"/>
              </a:solidFill>
              <a:round/>
              <a:headEnd/>
              <a:tailEnd/>
            </a:ln>
          </p:spPr>
          <p:txBody>
            <a:bodyPr/>
            <a:lstStyle/>
            <a:p>
              <a:endParaRPr lang="en-US" dirty="0"/>
            </a:p>
          </p:txBody>
        </p:sp>
        <p:sp>
          <p:nvSpPr>
            <p:cNvPr id="26433" name="Line 1261"/>
            <p:cNvSpPr>
              <a:spLocks noChangeShapeType="1"/>
            </p:cNvSpPr>
            <p:nvPr/>
          </p:nvSpPr>
          <p:spPr bwMode="auto">
            <a:xfrm flipH="1">
              <a:off x="5203" y="576"/>
              <a:ext cx="32" cy="36"/>
            </a:xfrm>
            <a:prstGeom prst="line">
              <a:avLst/>
            </a:prstGeom>
            <a:noFill/>
            <a:ln w="9525">
              <a:solidFill>
                <a:srgbClr val="A50021"/>
              </a:solidFill>
              <a:round/>
              <a:headEnd/>
              <a:tailEnd/>
            </a:ln>
          </p:spPr>
          <p:txBody>
            <a:bodyPr/>
            <a:lstStyle/>
            <a:p>
              <a:endParaRPr lang="en-US" dirty="0"/>
            </a:p>
          </p:txBody>
        </p:sp>
        <p:sp>
          <p:nvSpPr>
            <p:cNvPr id="26434" name="Oval 1262"/>
            <p:cNvSpPr>
              <a:spLocks noChangeArrowheads="1"/>
            </p:cNvSpPr>
            <p:nvPr/>
          </p:nvSpPr>
          <p:spPr bwMode="auto">
            <a:xfrm>
              <a:off x="5267"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435" name="Line 1263"/>
            <p:cNvSpPr>
              <a:spLocks noChangeShapeType="1"/>
            </p:cNvSpPr>
            <p:nvPr/>
          </p:nvSpPr>
          <p:spPr bwMode="auto">
            <a:xfrm flipH="1" flipV="1">
              <a:off x="5267" y="288"/>
              <a:ext cx="32" cy="72"/>
            </a:xfrm>
            <a:prstGeom prst="line">
              <a:avLst/>
            </a:prstGeom>
            <a:noFill/>
            <a:ln w="9525">
              <a:solidFill>
                <a:srgbClr val="A50021"/>
              </a:solidFill>
              <a:round/>
              <a:headEnd/>
              <a:tailEnd/>
            </a:ln>
          </p:spPr>
          <p:txBody>
            <a:bodyPr/>
            <a:lstStyle/>
            <a:p>
              <a:endParaRPr lang="en-US" dirty="0"/>
            </a:p>
          </p:txBody>
        </p:sp>
        <p:sp>
          <p:nvSpPr>
            <p:cNvPr id="26436" name="Line 1264"/>
            <p:cNvSpPr>
              <a:spLocks noChangeShapeType="1"/>
            </p:cNvSpPr>
            <p:nvPr/>
          </p:nvSpPr>
          <p:spPr bwMode="auto">
            <a:xfrm flipV="1">
              <a:off x="5331" y="288"/>
              <a:ext cx="32" cy="72"/>
            </a:xfrm>
            <a:prstGeom prst="line">
              <a:avLst/>
            </a:prstGeom>
            <a:noFill/>
            <a:ln w="9525">
              <a:solidFill>
                <a:srgbClr val="A50021"/>
              </a:solidFill>
              <a:round/>
              <a:headEnd/>
              <a:tailEnd/>
            </a:ln>
          </p:spPr>
          <p:txBody>
            <a:bodyPr/>
            <a:lstStyle/>
            <a:p>
              <a:endParaRPr lang="en-US" dirty="0"/>
            </a:p>
          </p:txBody>
        </p:sp>
        <p:sp>
          <p:nvSpPr>
            <p:cNvPr id="26437" name="Line 1265"/>
            <p:cNvSpPr>
              <a:spLocks noChangeShapeType="1"/>
            </p:cNvSpPr>
            <p:nvPr/>
          </p:nvSpPr>
          <p:spPr bwMode="auto">
            <a:xfrm flipH="1" flipV="1">
              <a:off x="5363" y="468"/>
              <a:ext cx="64" cy="72"/>
            </a:xfrm>
            <a:prstGeom prst="line">
              <a:avLst/>
            </a:prstGeom>
            <a:noFill/>
            <a:ln w="9525">
              <a:solidFill>
                <a:srgbClr val="A50021"/>
              </a:solidFill>
              <a:round/>
              <a:headEnd/>
              <a:tailEnd/>
            </a:ln>
          </p:spPr>
          <p:txBody>
            <a:bodyPr/>
            <a:lstStyle/>
            <a:p>
              <a:endParaRPr lang="en-US" dirty="0"/>
            </a:p>
          </p:txBody>
        </p:sp>
        <p:sp>
          <p:nvSpPr>
            <p:cNvPr id="26438" name="Oval 1266"/>
            <p:cNvSpPr>
              <a:spLocks noChangeArrowheads="1"/>
            </p:cNvSpPr>
            <p:nvPr/>
          </p:nvSpPr>
          <p:spPr bwMode="auto">
            <a:xfrm>
              <a:off x="5267"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439" name="Oval 1267"/>
            <p:cNvSpPr>
              <a:spLocks noChangeArrowheads="1"/>
            </p:cNvSpPr>
            <p:nvPr/>
          </p:nvSpPr>
          <p:spPr bwMode="auto">
            <a:xfrm>
              <a:off x="5331"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440" name="Oval 1268"/>
            <p:cNvSpPr>
              <a:spLocks noChangeArrowheads="1"/>
            </p:cNvSpPr>
            <p:nvPr/>
          </p:nvSpPr>
          <p:spPr bwMode="auto">
            <a:xfrm>
              <a:off x="4954"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441" name="Line 1269"/>
            <p:cNvSpPr>
              <a:spLocks noChangeShapeType="1"/>
            </p:cNvSpPr>
            <p:nvPr/>
          </p:nvSpPr>
          <p:spPr bwMode="auto">
            <a:xfrm flipV="1">
              <a:off x="5082" y="396"/>
              <a:ext cx="32" cy="72"/>
            </a:xfrm>
            <a:prstGeom prst="line">
              <a:avLst/>
            </a:prstGeom>
            <a:noFill/>
            <a:ln w="9525">
              <a:solidFill>
                <a:srgbClr val="A50021"/>
              </a:solidFill>
              <a:round/>
              <a:headEnd/>
              <a:tailEnd/>
            </a:ln>
          </p:spPr>
          <p:txBody>
            <a:bodyPr/>
            <a:lstStyle/>
            <a:p>
              <a:endParaRPr lang="en-US" dirty="0"/>
            </a:p>
          </p:txBody>
        </p:sp>
        <p:sp>
          <p:nvSpPr>
            <p:cNvPr id="26442" name="Line 1270"/>
            <p:cNvSpPr>
              <a:spLocks noChangeShapeType="1"/>
            </p:cNvSpPr>
            <p:nvPr/>
          </p:nvSpPr>
          <p:spPr bwMode="auto">
            <a:xfrm>
              <a:off x="5114" y="576"/>
              <a:ext cx="32" cy="36"/>
            </a:xfrm>
            <a:prstGeom prst="line">
              <a:avLst/>
            </a:prstGeom>
            <a:noFill/>
            <a:ln w="9525">
              <a:solidFill>
                <a:srgbClr val="A50021"/>
              </a:solidFill>
              <a:round/>
              <a:headEnd/>
              <a:tailEnd/>
            </a:ln>
          </p:spPr>
          <p:txBody>
            <a:bodyPr/>
            <a:lstStyle/>
            <a:p>
              <a:endParaRPr lang="en-US" dirty="0"/>
            </a:p>
          </p:txBody>
        </p:sp>
        <p:sp>
          <p:nvSpPr>
            <p:cNvPr id="26443" name="Line 1271"/>
            <p:cNvSpPr>
              <a:spLocks noChangeShapeType="1"/>
            </p:cNvSpPr>
            <p:nvPr/>
          </p:nvSpPr>
          <p:spPr bwMode="auto">
            <a:xfrm flipH="1" flipV="1">
              <a:off x="4954" y="396"/>
              <a:ext cx="32" cy="72"/>
            </a:xfrm>
            <a:prstGeom prst="line">
              <a:avLst/>
            </a:prstGeom>
            <a:noFill/>
            <a:ln w="9525">
              <a:solidFill>
                <a:srgbClr val="A50021"/>
              </a:solidFill>
              <a:round/>
              <a:headEnd/>
              <a:tailEnd/>
            </a:ln>
          </p:spPr>
          <p:txBody>
            <a:bodyPr/>
            <a:lstStyle/>
            <a:p>
              <a:endParaRPr lang="en-US" dirty="0"/>
            </a:p>
          </p:txBody>
        </p:sp>
        <p:sp>
          <p:nvSpPr>
            <p:cNvPr id="26444" name="Line 1272"/>
            <p:cNvSpPr>
              <a:spLocks noChangeShapeType="1"/>
            </p:cNvSpPr>
            <p:nvPr/>
          </p:nvSpPr>
          <p:spPr bwMode="auto">
            <a:xfrm flipV="1">
              <a:off x="4922" y="468"/>
              <a:ext cx="64" cy="72"/>
            </a:xfrm>
            <a:prstGeom prst="line">
              <a:avLst/>
            </a:prstGeom>
            <a:noFill/>
            <a:ln w="9525">
              <a:solidFill>
                <a:srgbClr val="A50021"/>
              </a:solidFill>
              <a:round/>
              <a:headEnd/>
              <a:tailEnd/>
            </a:ln>
          </p:spPr>
          <p:txBody>
            <a:bodyPr/>
            <a:lstStyle/>
            <a:p>
              <a:endParaRPr lang="en-US" dirty="0"/>
            </a:p>
          </p:txBody>
        </p:sp>
        <p:sp>
          <p:nvSpPr>
            <p:cNvPr id="26445" name="Line 1273"/>
            <p:cNvSpPr>
              <a:spLocks noChangeShapeType="1"/>
            </p:cNvSpPr>
            <p:nvPr/>
          </p:nvSpPr>
          <p:spPr bwMode="auto">
            <a:xfrm flipH="1">
              <a:off x="4922" y="576"/>
              <a:ext cx="32" cy="36"/>
            </a:xfrm>
            <a:prstGeom prst="line">
              <a:avLst/>
            </a:prstGeom>
            <a:noFill/>
            <a:ln w="9525">
              <a:solidFill>
                <a:srgbClr val="A50021"/>
              </a:solidFill>
              <a:round/>
              <a:headEnd/>
              <a:tailEnd/>
            </a:ln>
          </p:spPr>
          <p:txBody>
            <a:bodyPr/>
            <a:lstStyle/>
            <a:p>
              <a:endParaRPr lang="en-US" dirty="0"/>
            </a:p>
          </p:txBody>
        </p:sp>
        <p:sp>
          <p:nvSpPr>
            <p:cNvPr id="26446" name="Oval 1274"/>
            <p:cNvSpPr>
              <a:spLocks noChangeArrowheads="1"/>
            </p:cNvSpPr>
            <p:nvPr/>
          </p:nvSpPr>
          <p:spPr bwMode="auto">
            <a:xfrm>
              <a:off x="4986"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447" name="Line 1275"/>
            <p:cNvSpPr>
              <a:spLocks noChangeShapeType="1"/>
            </p:cNvSpPr>
            <p:nvPr/>
          </p:nvSpPr>
          <p:spPr bwMode="auto">
            <a:xfrm flipH="1" flipV="1">
              <a:off x="4986" y="288"/>
              <a:ext cx="32" cy="72"/>
            </a:xfrm>
            <a:prstGeom prst="line">
              <a:avLst/>
            </a:prstGeom>
            <a:noFill/>
            <a:ln w="9525">
              <a:solidFill>
                <a:srgbClr val="A50021"/>
              </a:solidFill>
              <a:round/>
              <a:headEnd/>
              <a:tailEnd/>
            </a:ln>
          </p:spPr>
          <p:txBody>
            <a:bodyPr/>
            <a:lstStyle/>
            <a:p>
              <a:endParaRPr lang="en-US" dirty="0"/>
            </a:p>
          </p:txBody>
        </p:sp>
        <p:sp>
          <p:nvSpPr>
            <p:cNvPr id="26448" name="Line 1276"/>
            <p:cNvSpPr>
              <a:spLocks noChangeShapeType="1"/>
            </p:cNvSpPr>
            <p:nvPr/>
          </p:nvSpPr>
          <p:spPr bwMode="auto">
            <a:xfrm flipV="1">
              <a:off x="5050" y="288"/>
              <a:ext cx="32" cy="72"/>
            </a:xfrm>
            <a:prstGeom prst="line">
              <a:avLst/>
            </a:prstGeom>
            <a:noFill/>
            <a:ln w="9525">
              <a:solidFill>
                <a:srgbClr val="A50021"/>
              </a:solidFill>
              <a:round/>
              <a:headEnd/>
              <a:tailEnd/>
            </a:ln>
          </p:spPr>
          <p:txBody>
            <a:bodyPr/>
            <a:lstStyle/>
            <a:p>
              <a:endParaRPr lang="en-US" dirty="0"/>
            </a:p>
          </p:txBody>
        </p:sp>
        <p:sp>
          <p:nvSpPr>
            <p:cNvPr id="26449" name="Line 1277"/>
            <p:cNvSpPr>
              <a:spLocks noChangeShapeType="1"/>
            </p:cNvSpPr>
            <p:nvPr/>
          </p:nvSpPr>
          <p:spPr bwMode="auto">
            <a:xfrm flipH="1" flipV="1">
              <a:off x="5082" y="468"/>
              <a:ext cx="64" cy="72"/>
            </a:xfrm>
            <a:prstGeom prst="line">
              <a:avLst/>
            </a:prstGeom>
            <a:noFill/>
            <a:ln w="9525">
              <a:solidFill>
                <a:srgbClr val="A50021"/>
              </a:solidFill>
              <a:round/>
              <a:headEnd/>
              <a:tailEnd/>
            </a:ln>
          </p:spPr>
          <p:txBody>
            <a:bodyPr/>
            <a:lstStyle/>
            <a:p>
              <a:endParaRPr lang="en-US" dirty="0"/>
            </a:p>
          </p:txBody>
        </p:sp>
        <p:sp>
          <p:nvSpPr>
            <p:cNvPr id="26450" name="Oval 1278"/>
            <p:cNvSpPr>
              <a:spLocks noChangeArrowheads="1"/>
            </p:cNvSpPr>
            <p:nvPr/>
          </p:nvSpPr>
          <p:spPr bwMode="auto">
            <a:xfrm>
              <a:off x="4986"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451" name="Oval 1279"/>
            <p:cNvSpPr>
              <a:spLocks noChangeArrowheads="1"/>
            </p:cNvSpPr>
            <p:nvPr/>
          </p:nvSpPr>
          <p:spPr bwMode="auto">
            <a:xfrm>
              <a:off x="5050"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452" name="Oval 1280"/>
            <p:cNvSpPr>
              <a:spLocks noChangeArrowheads="1"/>
            </p:cNvSpPr>
            <p:nvPr/>
          </p:nvSpPr>
          <p:spPr bwMode="auto">
            <a:xfrm>
              <a:off x="4673"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453" name="Line 1281"/>
            <p:cNvSpPr>
              <a:spLocks noChangeShapeType="1"/>
            </p:cNvSpPr>
            <p:nvPr/>
          </p:nvSpPr>
          <p:spPr bwMode="auto">
            <a:xfrm flipV="1">
              <a:off x="4801" y="396"/>
              <a:ext cx="32" cy="72"/>
            </a:xfrm>
            <a:prstGeom prst="line">
              <a:avLst/>
            </a:prstGeom>
            <a:noFill/>
            <a:ln w="9525">
              <a:solidFill>
                <a:srgbClr val="A50021"/>
              </a:solidFill>
              <a:round/>
              <a:headEnd/>
              <a:tailEnd/>
            </a:ln>
          </p:spPr>
          <p:txBody>
            <a:bodyPr/>
            <a:lstStyle/>
            <a:p>
              <a:endParaRPr lang="en-US" dirty="0"/>
            </a:p>
          </p:txBody>
        </p:sp>
        <p:sp>
          <p:nvSpPr>
            <p:cNvPr id="26454" name="Line 1282"/>
            <p:cNvSpPr>
              <a:spLocks noChangeShapeType="1"/>
            </p:cNvSpPr>
            <p:nvPr/>
          </p:nvSpPr>
          <p:spPr bwMode="auto">
            <a:xfrm>
              <a:off x="4833" y="576"/>
              <a:ext cx="32" cy="36"/>
            </a:xfrm>
            <a:prstGeom prst="line">
              <a:avLst/>
            </a:prstGeom>
            <a:noFill/>
            <a:ln w="9525">
              <a:solidFill>
                <a:srgbClr val="A50021"/>
              </a:solidFill>
              <a:round/>
              <a:headEnd/>
              <a:tailEnd/>
            </a:ln>
          </p:spPr>
          <p:txBody>
            <a:bodyPr/>
            <a:lstStyle/>
            <a:p>
              <a:endParaRPr lang="en-US" dirty="0"/>
            </a:p>
          </p:txBody>
        </p:sp>
        <p:sp>
          <p:nvSpPr>
            <p:cNvPr id="26455" name="Line 1283"/>
            <p:cNvSpPr>
              <a:spLocks noChangeShapeType="1"/>
            </p:cNvSpPr>
            <p:nvPr/>
          </p:nvSpPr>
          <p:spPr bwMode="auto">
            <a:xfrm flipH="1" flipV="1">
              <a:off x="4673" y="396"/>
              <a:ext cx="32" cy="72"/>
            </a:xfrm>
            <a:prstGeom prst="line">
              <a:avLst/>
            </a:prstGeom>
            <a:noFill/>
            <a:ln w="9525">
              <a:solidFill>
                <a:srgbClr val="A50021"/>
              </a:solidFill>
              <a:round/>
              <a:headEnd/>
              <a:tailEnd/>
            </a:ln>
          </p:spPr>
          <p:txBody>
            <a:bodyPr/>
            <a:lstStyle/>
            <a:p>
              <a:endParaRPr lang="en-US" dirty="0"/>
            </a:p>
          </p:txBody>
        </p:sp>
        <p:sp>
          <p:nvSpPr>
            <p:cNvPr id="26456" name="Line 1284"/>
            <p:cNvSpPr>
              <a:spLocks noChangeShapeType="1"/>
            </p:cNvSpPr>
            <p:nvPr/>
          </p:nvSpPr>
          <p:spPr bwMode="auto">
            <a:xfrm flipV="1">
              <a:off x="4641" y="468"/>
              <a:ext cx="64" cy="72"/>
            </a:xfrm>
            <a:prstGeom prst="line">
              <a:avLst/>
            </a:prstGeom>
            <a:noFill/>
            <a:ln w="9525">
              <a:solidFill>
                <a:srgbClr val="A50021"/>
              </a:solidFill>
              <a:round/>
              <a:headEnd/>
              <a:tailEnd/>
            </a:ln>
          </p:spPr>
          <p:txBody>
            <a:bodyPr/>
            <a:lstStyle/>
            <a:p>
              <a:endParaRPr lang="en-US" dirty="0"/>
            </a:p>
          </p:txBody>
        </p:sp>
        <p:sp>
          <p:nvSpPr>
            <p:cNvPr id="26457" name="Line 1285"/>
            <p:cNvSpPr>
              <a:spLocks noChangeShapeType="1"/>
            </p:cNvSpPr>
            <p:nvPr/>
          </p:nvSpPr>
          <p:spPr bwMode="auto">
            <a:xfrm flipH="1">
              <a:off x="4641" y="576"/>
              <a:ext cx="32" cy="36"/>
            </a:xfrm>
            <a:prstGeom prst="line">
              <a:avLst/>
            </a:prstGeom>
            <a:noFill/>
            <a:ln w="9525">
              <a:solidFill>
                <a:srgbClr val="A50021"/>
              </a:solidFill>
              <a:round/>
              <a:headEnd/>
              <a:tailEnd/>
            </a:ln>
          </p:spPr>
          <p:txBody>
            <a:bodyPr/>
            <a:lstStyle/>
            <a:p>
              <a:endParaRPr lang="en-US" dirty="0"/>
            </a:p>
          </p:txBody>
        </p:sp>
        <p:sp>
          <p:nvSpPr>
            <p:cNvPr id="26458" name="Oval 1286"/>
            <p:cNvSpPr>
              <a:spLocks noChangeArrowheads="1"/>
            </p:cNvSpPr>
            <p:nvPr/>
          </p:nvSpPr>
          <p:spPr bwMode="auto">
            <a:xfrm>
              <a:off x="4705"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459" name="Line 1287"/>
            <p:cNvSpPr>
              <a:spLocks noChangeShapeType="1"/>
            </p:cNvSpPr>
            <p:nvPr/>
          </p:nvSpPr>
          <p:spPr bwMode="auto">
            <a:xfrm flipH="1" flipV="1">
              <a:off x="4705" y="288"/>
              <a:ext cx="32" cy="72"/>
            </a:xfrm>
            <a:prstGeom prst="line">
              <a:avLst/>
            </a:prstGeom>
            <a:noFill/>
            <a:ln w="9525">
              <a:solidFill>
                <a:srgbClr val="A50021"/>
              </a:solidFill>
              <a:round/>
              <a:headEnd/>
              <a:tailEnd/>
            </a:ln>
          </p:spPr>
          <p:txBody>
            <a:bodyPr/>
            <a:lstStyle/>
            <a:p>
              <a:endParaRPr lang="en-US" dirty="0"/>
            </a:p>
          </p:txBody>
        </p:sp>
        <p:sp>
          <p:nvSpPr>
            <p:cNvPr id="26460" name="Line 1288"/>
            <p:cNvSpPr>
              <a:spLocks noChangeShapeType="1"/>
            </p:cNvSpPr>
            <p:nvPr/>
          </p:nvSpPr>
          <p:spPr bwMode="auto">
            <a:xfrm flipV="1">
              <a:off x="4769" y="288"/>
              <a:ext cx="32" cy="72"/>
            </a:xfrm>
            <a:prstGeom prst="line">
              <a:avLst/>
            </a:prstGeom>
            <a:noFill/>
            <a:ln w="9525">
              <a:solidFill>
                <a:srgbClr val="A50021"/>
              </a:solidFill>
              <a:round/>
              <a:headEnd/>
              <a:tailEnd/>
            </a:ln>
          </p:spPr>
          <p:txBody>
            <a:bodyPr/>
            <a:lstStyle/>
            <a:p>
              <a:endParaRPr lang="en-US" dirty="0"/>
            </a:p>
          </p:txBody>
        </p:sp>
        <p:sp>
          <p:nvSpPr>
            <p:cNvPr id="26461" name="Line 1289"/>
            <p:cNvSpPr>
              <a:spLocks noChangeShapeType="1"/>
            </p:cNvSpPr>
            <p:nvPr/>
          </p:nvSpPr>
          <p:spPr bwMode="auto">
            <a:xfrm flipH="1" flipV="1">
              <a:off x="4801" y="468"/>
              <a:ext cx="64" cy="72"/>
            </a:xfrm>
            <a:prstGeom prst="line">
              <a:avLst/>
            </a:prstGeom>
            <a:noFill/>
            <a:ln w="9525">
              <a:solidFill>
                <a:srgbClr val="A50021"/>
              </a:solidFill>
              <a:round/>
              <a:headEnd/>
              <a:tailEnd/>
            </a:ln>
          </p:spPr>
          <p:txBody>
            <a:bodyPr/>
            <a:lstStyle/>
            <a:p>
              <a:endParaRPr lang="en-US" dirty="0"/>
            </a:p>
          </p:txBody>
        </p:sp>
        <p:sp>
          <p:nvSpPr>
            <p:cNvPr id="26462" name="Oval 1290"/>
            <p:cNvSpPr>
              <a:spLocks noChangeArrowheads="1"/>
            </p:cNvSpPr>
            <p:nvPr/>
          </p:nvSpPr>
          <p:spPr bwMode="auto">
            <a:xfrm>
              <a:off x="4705"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463" name="Oval 1291"/>
            <p:cNvSpPr>
              <a:spLocks noChangeArrowheads="1"/>
            </p:cNvSpPr>
            <p:nvPr/>
          </p:nvSpPr>
          <p:spPr bwMode="auto">
            <a:xfrm>
              <a:off x="4769"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464" name="Oval 1292"/>
            <p:cNvSpPr>
              <a:spLocks noChangeArrowheads="1"/>
            </p:cNvSpPr>
            <p:nvPr/>
          </p:nvSpPr>
          <p:spPr bwMode="auto">
            <a:xfrm>
              <a:off x="4392"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465" name="Line 1293"/>
            <p:cNvSpPr>
              <a:spLocks noChangeShapeType="1"/>
            </p:cNvSpPr>
            <p:nvPr/>
          </p:nvSpPr>
          <p:spPr bwMode="auto">
            <a:xfrm flipV="1">
              <a:off x="4520" y="396"/>
              <a:ext cx="32" cy="72"/>
            </a:xfrm>
            <a:prstGeom prst="line">
              <a:avLst/>
            </a:prstGeom>
            <a:noFill/>
            <a:ln w="9525">
              <a:solidFill>
                <a:srgbClr val="A50021"/>
              </a:solidFill>
              <a:round/>
              <a:headEnd/>
              <a:tailEnd/>
            </a:ln>
          </p:spPr>
          <p:txBody>
            <a:bodyPr/>
            <a:lstStyle/>
            <a:p>
              <a:endParaRPr lang="en-US" dirty="0"/>
            </a:p>
          </p:txBody>
        </p:sp>
        <p:sp>
          <p:nvSpPr>
            <p:cNvPr id="26466" name="Line 1294"/>
            <p:cNvSpPr>
              <a:spLocks noChangeShapeType="1"/>
            </p:cNvSpPr>
            <p:nvPr/>
          </p:nvSpPr>
          <p:spPr bwMode="auto">
            <a:xfrm>
              <a:off x="4552" y="576"/>
              <a:ext cx="32" cy="36"/>
            </a:xfrm>
            <a:prstGeom prst="line">
              <a:avLst/>
            </a:prstGeom>
            <a:noFill/>
            <a:ln w="9525">
              <a:solidFill>
                <a:srgbClr val="A50021"/>
              </a:solidFill>
              <a:round/>
              <a:headEnd/>
              <a:tailEnd/>
            </a:ln>
          </p:spPr>
          <p:txBody>
            <a:bodyPr/>
            <a:lstStyle/>
            <a:p>
              <a:endParaRPr lang="en-US" dirty="0"/>
            </a:p>
          </p:txBody>
        </p:sp>
        <p:sp>
          <p:nvSpPr>
            <p:cNvPr id="26467" name="Line 1295"/>
            <p:cNvSpPr>
              <a:spLocks noChangeShapeType="1"/>
            </p:cNvSpPr>
            <p:nvPr/>
          </p:nvSpPr>
          <p:spPr bwMode="auto">
            <a:xfrm flipH="1" flipV="1">
              <a:off x="4392" y="396"/>
              <a:ext cx="32" cy="72"/>
            </a:xfrm>
            <a:prstGeom prst="line">
              <a:avLst/>
            </a:prstGeom>
            <a:noFill/>
            <a:ln w="9525">
              <a:solidFill>
                <a:srgbClr val="A50021"/>
              </a:solidFill>
              <a:round/>
              <a:headEnd/>
              <a:tailEnd/>
            </a:ln>
          </p:spPr>
          <p:txBody>
            <a:bodyPr/>
            <a:lstStyle/>
            <a:p>
              <a:endParaRPr lang="en-US" dirty="0"/>
            </a:p>
          </p:txBody>
        </p:sp>
        <p:sp>
          <p:nvSpPr>
            <p:cNvPr id="26468" name="Line 1296"/>
            <p:cNvSpPr>
              <a:spLocks noChangeShapeType="1"/>
            </p:cNvSpPr>
            <p:nvPr/>
          </p:nvSpPr>
          <p:spPr bwMode="auto">
            <a:xfrm flipV="1">
              <a:off x="4360" y="468"/>
              <a:ext cx="64" cy="72"/>
            </a:xfrm>
            <a:prstGeom prst="line">
              <a:avLst/>
            </a:prstGeom>
            <a:noFill/>
            <a:ln w="9525">
              <a:solidFill>
                <a:srgbClr val="A50021"/>
              </a:solidFill>
              <a:round/>
              <a:headEnd/>
              <a:tailEnd/>
            </a:ln>
          </p:spPr>
          <p:txBody>
            <a:bodyPr/>
            <a:lstStyle/>
            <a:p>
              <a:endParaRPr lang="en-US" dirty="0"/>
            </a:p>
          </p:txBody>
        </p:sp>
        <p:sp>
          <p:nvSpPr>
            <p:cNvPr id="26469" name="Line 1297"/>
            <p:cNvSpPr>
              <a:spLocks noChangeShapeType="1"/>
            </p:cNvSpPr>
            <p:nvPr/>
          </p:nvSpPr>
          <p:spPr bwMode="auto">
            <a:xfrm flipH="1">
              <a:off x="4360" y="576"/>
              <a:ext cx="32" cy="36"/>
            </a:xfrm>
            <a:prstGeom prst="line">
              <a:avLst/>
            </a:prstGeom>
            <a:noFill/>
            <a:ln w="9525">
              <a:solidFill>
                <a:srgbClr val="A50021"/>
              </a:solidFill>
              <a:round/>
              <a:headEnd/>
              <a:tailEnd/>
            </a:ln>
          </p:spPr>
          <p:txBody>
            <a:bodyPr/>
            <a:lstStyle/>
            <a:p>
              <a:endParaRPr lang="en-US" dirty="0"/>
            </a:p>
          </p:txBody>
        </p:sp>
        <p:sp>
          <p:nvSpPr>
            <p:cNvPr id="26470" name="Oval 1298"/>
            <p:cNvSpPr>
              <a:spLocks noChangeArrowheads="1"/>
            </p:cNvSpPr>
            <p:nvPr/>
          </p:nvSpPr>
          <p:spPr bwMode="auto">
            <a:xfrm>
              <a:off x="4424"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471" name="Line 1299"/>
            <p:cNvSpPr>
              <a:spLocks noChangeShapeType="1"/>
            </p:cNvSpPr>
            <p:nvPr/>
          </p:nvSpPr>
          <p:spPr bwMode="auto">
            <a:xfrm flipH="1" flipV="1">
              <a:off x="4424" y="288"/>
              <a:ext cx="32" cy="72"/>
            </a:xfrm>
            <a:prstGeom prst="line">
              <a:avLst/>
            </a:prstGeom>
            <a:noFill/>
            <a:ln w="9525">
              <a:solidFill>
                <a:srgbClr val="A50021"/>
              </a:solidFill>
              <a:round/>
              <a:headEnd/>
              <a:tailEnd/>
            </a:ln>
          </p:spPr>
          <p:txBody>
            <a:bodyPr/>
            <a:lstStyle/>
            <a:p>
              <a:endParaRPr lang="en-US" dirty="0"/>
            </a:p>
          </p:txBody>
        </p:sp>
        <p:sp>
          <p:nvSpPr>
            <p:cNvPr id="26472" name="Line 1300"/>
            <p:cNvSpPr>
              <a:spLocks noChangeShapeType="1"/>
            </p:cNvSpPr>
            <p:nvPr/>
          </p:nvSpPr>
          <p:spPr bwMode="auto">
            <a:xfrm flipV="1">
              <a:off x="4488" y="288"/>
              <a:ext cx="32" cy="72"/>
            </a:xfrm>
            <a:prstGeom prst="line">
              <a:avLst/>
            </a:prstGeom>
            <a:noFill/>
            <a:ln w="9525">
              <a:solidFill>
                <a:srgbClr val="A50021"/>
              </a:solidFill>
              <a:round/>
              <a:headEnd/>
              <a:tailEnd/>
            </a:ln>
          </p:spPr>
          <p:txBody>
            <a:bodyPr/>
            <a:lstStyle/>
            <a:p>
              <a:endParaRPr lang="en-US" dirty="0"/>
            </a:p>
          </p:txBody>
        </p:sp>
        <p:sp>
          <p:nvSpPr>
            <p:cNvPr id="26473" name="Line 1301"/>
            <p:cNvSpPr>
              <a:spLocks noChangeShapeType="1"/>
            </p:cNvSpPr>
            <p:nvPr/>
          </p:nvSpPr>
          <p:spPr bwMode="auto">
            <a:xfrm flipH="1" flipV="1">
              <a:off x="4520" y="468"/>
              <a:ext cx="64" cy="72"/>
            </a:xfrm>
            <a:prstGeom prst="line">
              <a:avLst/>
            </a:prstGeom>
            <a:noFill/>
            <a:ln w="9525">
              <a:solidFill>
                <a:srgbClr val="A50021"/>
              </a:solidFill>
              <a:round/>
              <a:headEnd/>
              <a:tailEnd/>
            </a:ln>
          </p:spPr>
          <p:txBody>
            <a:bodyPr/>
            <a:lstStyle/>
            <a:p>
              <a:endParaRPr lang="en-US" dirty="0"/>
            </a:p>
          </p:txBody>
        </p:sp>
        <p:sp>
          <p:nvSpPr>
            <p:cNvPr id="26474" name="Oval 1302"/>
            <p:cNvSpPr>
              <a:spLocks noChangeArrowheads="1"/>
            </p:cNvSpPr>
            <p:nvPr/>
          </p:nvSpPr>
          <p:spPr bwMode="auto">
            <a:xfrm>
              <a:off x="4424"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475" name="Oval 1303"/>
            <p:cNvSpPr>
              <a:spLocks noChangeArrowheads="1"/>
            </p:cNvSpPr>
            <p:nvPr/>
          </p:nvSpPr>
          <p:spPr bwMode="auto">
            <a:xfrm>
              <a:off x="4488"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grpSp>
      <p:grpSp>
        <p:nvGrpSpPr>
          <p:cNvPr id="25609" name="Group 1521"/>
          <p:cNvGrpSpPr>
            <a:grpSpLocks/>
          </p:cNvGrpSpPr>
          <p:nvPr/>
        </p:nvGrpSpPr>
        <p:grpSpPr bwMode="auto">
          <a:xfrm>
            <a:off x="1602206" y="5974322"/>
            <a:ext cx="5948363" cy="571500"/>
            <a:chOff x="431" y="288"/>
            <a:chExt cx="4996" cy="360"/>
          </a:xfrm>
        </p:grpSpPr>
        <p:sp>
          <p:nvSpPr>
            <p:cNvPr id="25828" name="Oval 1522"/>
            <p:cNvSpPr>
              <a:spLocks noChangeArrowheads="1"/>
            </p:cNvSpPr>
            <p:nvPr/>
          </p:nvSpPr>
          <p:spPr bwMode="auto">
            <a:xfrm>
              <a:off x="743"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5829" name="Line 1523"/>
            <p:cNvSpPr>
              <a:spLocks noChangeShapeType="1"/>
            </p:cNvSpPr>
            <p:nvPr/>
          </p:nvSpPr>
          <p:spPr bwMode="auto">
            <a:xfrm flipV="1">
              <a:off x="871" y="396"/>
              <a:ext cx="32" cy="72"/>
            </a:xfrm>
            <a:prstGeom prst="line">
              <a:avLst/>
            </a:prstGeom>
            <a:noFill/>
            <a:ln w="9525">
              <a:solidFill>
                <a:srgbClr val="A50021"/>
              </a:solidFill>
              <a:round/>
              <a:headEnd/>
              <a:tailEnd/>
            </a:ln>
          </p:spPr>
          <p:txBody>
            <a:bodyPr/>
            <a:lstStyle/>
            <a:p>
              <a:endParaRPr lang="en-US" dirty="0"/>
            </a:p>
          </p:txBody>
        </p:sp>
        <p:sp>
          <p:nvSpPr>
            <p:cNvPr id="25830" name="Line 1524"/>
            <p:cNvSpPr>
              <a:spLocks noChangeShapeType="1"/>
            </p:cNvSpPr>
            <p:nvPr/>
          </p:nvSpPr>
          <p:spPr bwMode="auto">
            <a:xfrm>
              <a:off x="903" y="576"/>
              <a:ext cx="32" cy="36"/>
            </a:xfrm>
            <a:prstGeom prst="line">
              <a:avLst/>
            </a:prstGeom>
            <a:noFill/>
            <a:ln w="9525">
              <a:solidFill>
                <a:srgbClr val="A50021"/>
              </a:solidFill>
              <a:round/>
              <a:headEnd/>
              <a:tailEnd/>
            </a:ln>
          </p:spPr>
          <p:txBody>
            <a:bodyPr/>
            <a:lstStyle/>
            <a:p>
              <a:endParaRPr lang="en-US" dirty="0"/>
            </a:p>
          </p:txBody>
        </p:sp>
        <p:sp>
          <p:nvSpPr>
            <p:cNvPr id="25831" name="Line 1525"/>
            <p:cNvSpPr>
              <a:spLocks noChangeShapeType="1"/>
            </p:cNvSpPr>
            <p:nvPr/>
          </p:nvSpPr>
          <p:spPr bwMode="auto">
            <a:xfrm flipH="1" flipV="1">
              <a:off x="743" y="396"/>
              <a:ext cx="32" cy="72"/>
            </a:xfrm>
            <a:prstGeom prst="line">
              <a:avLst/>
            </a:prstGeom>
            <a:noFill/>
            <a:ln w="9525">
              <a:solidFill>
                <a:srgbClr val="A50021"/>
              </a:solidFill>
              <a:round/>
              <a:headEnd/>
              <a:tailEnd/>
            </a:ln>
          </p:spPr>
          <p:txBody>
            <a:bodyPr/>
            <a:lstStyle/>
            <a:p>
              <a:endParaRPr lang="en-US" dirty="0"/>
            </a:p>
          </p:txBody>
        </p:sp>
        <p:sp>
          <p:nvSpPr>
            <p:cNvPr id="25832" name="Line 1526"/>
            <p:cNvSpPr>
              <a:spLocks noChangeShapeType="1"/>
            </p:cNvSpPr>
            <p:nvPr/>
          </p:nvSpPr>
          <p:spPr bwMode="auto">
            <a:xfrm flipV="1">
              <a:off x="711" y="468"/>
              <a:ext cx="64" cy="72"/>
            </a:xfrm>
            <a:prstGeom prst="line">
              <a:avLst/>
            </a:prstGeom>
            <a:noFill/>
            <a:ln w="9525">
              <a:solidFill>
                <a:srgbClr val="A50021"/>
              </a:solidFill>
              <a:round/>
              <a:headEnd/>
              <a:tailEnd/>
            </a:ln>
          </p:spPr>
          <p:txBody>
            <a:bodyPr/>
            <a:lstStyle/>
            <a:p>
              <a:endParaRPr lang="en-US" dirty="0"/>
            </a:p>
          </p:txBody>
        </p:sp>
        <p:sp>
          <p:nvSpPr>
            <p:cNvPr id="25833" name="Line 1527"/>
            <p:cNvSpPr>
              <a:spLocks noChangeShapeType="1"/>
            </p:cNvSpPr>
            <p:nvPr/>
          </p:nvSpPr>
          <p:spPr bwMode="auto">
            <a:xfrm flipH="1">
              <a:off x="711" y="576"/>
              <a:ext cx="32" cy="36"/>
            </a:xfrm>
            <a:prstGeom prst="line">
              <a:avLst/>
            </a:prstGeom>
            <a:noFill/>
            <a:ln w="9525">
              <a:solidFill>
                <a:srgbClr val="A50021"/>
              </a:solidFill>
              <a:round/>
              <a:headEnd/>
              <a:tailEnd/>
            </a:ln>
          </p:spPr>
          <p:txBody>
            <a:bodyPr/>
            <a:lstStyle/>
            <a:p>
              <a:endParaRPr lang="en-US" dirty="0"/>
            </a:p>
          </p:txBody>
        </p:sp>
        <p:sp>
          <p:nvSpPr>
            <p:cNvPr id="25834" name="Oval 1528"/>
            <p:cNvSpPr>
              <a:spLocks noChangeArrowheads="1"/>
            </p:cNvSpPr>
            <p:nvPr/>
          </p:nvSpPr>
          <p:spPr bwMode="auto">
            <a:xfrm>
              <a:off x="775"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5835" name="Line 1529"/>
            <p:cNvSpPr>
              <a:spLocks noChangeShapeType="1"/>
            </p:cNvSpPr>
            <p:nvPr/>
          </p:nvSpPr>
          <p:spPr bwMode="auto">
            <a:xfrm flipH="1" flipV="1">
              <a:off x="775" y="288"/>
              <a:ext cx="32" cy="72"/>
            </a:xfrm>
            <a:prstGeom prst="line">
              <a:avLst/>
            </a:prstGeom>
            <a:noFill/>
            <a:ln w="9525">
              <a:solidFill>
                <a:srgbClr val="A50021"/>
              </a:solidFill>
              <a:round/>
              <a:headEnd/>
              <a:tailEnd/>
            </a:ln>
          </p:spPr>
          <p:txBody>
            <a:bodyPr/>
            <a:lstStyle/>
            <a:p>
              <a:endParaRPr lang="en-US" dirty="0"/>
            </a:p>
          </p:txBody>
        </p:sp>
        <p:sp>
          <p:nvSpPr>
            <p:cNvPr id="25836" name="Line 1530"/>
            <p:cNvSpPr>
              <a:spLocks noChangeShapeType="1"/>
            </p:cNvSpPr>
            <p:nvPr/>
          </p:nvSpPr>
          <p:spPr bwMode="auto">
            <a:xfrm flipV="1">
              <a:off x="839" y="288"/>
              <a:ext cx="32" cy="72"/>
            </a:xfrm>
            <a:prstGeom prst="line">
              <a:avLst/>
            </a:prstGeom>
            <a:noFill/>
            <a:ln w="9525">
              <a:solidFill>
                <a:srgbClr val="A50021"/>
              </a:solidFill>
              <a:round/>
              <a:headEnd/>
              <a:tailEnd/>
            </a:ln>
          </p:spPr>
          <p:txBody>
            <a:bodyPr/>
            <a:lstStyle/>
            <a:p>
              <a:endParaRPr lang="en-US" dirty="0"/>
            </a:p>
          </p:txBody>
        </p:sp>
        <p:sp>
          <p:nvSpPr>
            <p:cNvPr id="25837" name="Line 1531"/>
            <p:cNvSpPr>
              <a:spLocks noChangeShapeType="1"/>
            </p:cNvSpPr>
            <p:nvPr/>
          </p:nvSpPr>
          <p:spPr bwMode="auto">
            <a:xfrm flipH="1" flipV="1">
              <a:off x="871" y="468"/>
              <a:ext cx="64" cy="72"/>
            </a:xfrm>
            <a:prstGeom prst="line">
              <a:avLst/>
            </a:prstGeom>
            <a:noFill/>
            <a:ln w="9525">
              <a:solidFill>
                <a:srgbClr val="A50021"/>
              </a:solidFill>
              <a:round/>
              <a:headEnd/>
              <a:tailEnd/>
            </a:ln>
          </p:spPr>
          <p:txBody>
            <a:bodyPr/>
            <a:lstStyle/>
            <a:p>
              <a:endParaRPr lang="en-US" dirty="0"/>
            </a:p>
          </p:txBody>
        </p:sp>
        <p:sp>
          <p:nvSpPr>
            <p:cNvPr id="25838" name="Oval 1532"/>
            <p:cNvSpPr>
              <a:spLocks noChangeArrowheads="1"/>
            </p:cNvSpPr>
            <p:nvPr/>
          </p:nvSpPr>
          <p:spPr bwMode="auto">
            <a:xfrm>
              <a:off x="775"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5839" name="Oval 1533"/>
            <p:cNvSpPr>
              <a:spLocks noChangeArrowheads="1"/>
            </p:cNvSpPr>
            <p:nvPr/>
          </p:nvSpPr>
          <p:spPr bwMode="auto">
            <a:xfrm>
              <a:off x="839"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5840" name="Oval 1534"/>
            <p:cNvSpPr>
              <a:spLocks noChangeArrowheads="1"/>
            </p:cNvSpPr>
            <p:nvPr/>
          </p:nvSpPr>
          <p:spPr bwMode="auto">
            <a:xfrm>
              <a:off x="463"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5841" name="Line 1535"/>
            <p:cNvSpPr>
              <a:spLocks noChangeShapeType="1"/>
            </p:cNvSpPr>
            <p:nvPr/>
          </p:nvSpPr>
          <p:spPr bwMode="auto">
            <a:xfrm flipV="1">
              <a:off x="591" y="396"/>
              <a:ext cx="32" cy="72"/>
            </a:xfrm>
            <a:prstGeom prst="line">
              <a:avLst/>
            </a:prstGeom>
            <a:noFill/>
            <a:ln w="9525">
              <a:solidFill>
                <a:srgbClr val="A50021"/>
              </a:solidFill>
              <a:round/>
              <a:headEnd/>
              <a:tailEnd/>
            </a:ln>
          </p:spPr>
          <p:txBody>
            <a:bodyPr/>
            <a:lstStyle/>
            <a:p>
              <a:endParaRPr lang="en-US" dirty="0"/>
            </a:p>
          </p:txBody>
        </p:sp>
        <p:sp>
          <p:nvSpPr>
            <p:cNvPr id="25842" name="Line 1536"/>
            <p:cNvSpPr>
              <a:spLocks noChangeShapeType="1"/>
            </p:cNvSpPr>
            <p:nvPr/>
          </p:nvSpPr>
          <p:spPr bwMode="auto">
            <a:xfrm>
              <a:off x="623" y="576"/>
              <a:ext cx="32" cy="36"/>
            </a:xfrm>
            <a:prstGeom prst="line">
              <a:avLst/>
            </a:prstGeom>
            <a:noFill/>
            <a:ln w="9525">
              <a:solidFill>
                <a:srgbClr val="A50021"/>
              </a:solidFill>
              <a:round/>
              <a:headEnd/>
              <a:tailEnd/>
            </a:ln>
          </p:spPr>
          <p:txBody>
            <a:bodyPr/>
            <a:lstStyle/>
            <a:p>
              <a:endParaRPr lang="en-US" dirty="0"/>
            </a:p>
          </p:txBody>
        </p:sp>
        <p:sp>
          <p:nvSpPr>
            <p:cNvPr id="25843" name="Line 1537"/>
            <p:cNvSpPr>
              <a:spLocks noChangeShapeType="1"/>
            </p:cNvSpPr>
            <p:nvPr/>
          </p:nvSpPr>
          <p:spPr bwMode="auto">
            <a:xfrm flipH="1" flipV="1">
              <a:off x="463" y="396"/>
              <a:ext cx="32" cy="72"/>
            </a:xfrm>
            <a:prstGeom prst="line">
              <a:avLst/>
            </a:prstGeom>
            <a:noFill/>
            <a:ln w="9525">
              <a:solidFill>
                <a:srgbClr val="A50021"/>
              </a:solidFill>
              <a:round/>
              <a:headEnd/>
              <a:tailEnd/>
            </a:ln>
          </p:spPr>
          <p:txBody>
            <a:bodyPr/>
            <a:lstStyle/>
            <a:p>
              <a:endParaRPr lang="en-US" dirty="0"/>
            </a:p>
          </p:txBody>
        </p:sp>
        <p:sp>
          <p:nvSpPr>
            <p:cNvPr id="25844" name="Line 1538"/>
            <p:cNvSpPr>
              <a:spLocks noChangeShapeType="1"/>
            </p:cNvSpPr>
            <p:nvPr/>
          </p:nvSpPr>
          <p:spPr bwMode="auto">
            <a:xfrm flipV="1">
              <a:off x="431" y="468"/>
              <a:ext cx="64" cy="72"/>
            </a:xfrm>
            <a:prstGeom prst="line">
              <a:avLst/>
            </a:prstGeom>
            <a:noFill/>
            <a:ln w="9525">
              <a:solidFill>
                <a:srgbClr val="A50021"/>
              </a:solidFill>
              <a:round/>
              <a:headEnd/>
              <a:tailEnd/>
            </a:ln>
          </p:spPr>
          <p:txBody>
            <a:bodyPr/>
            <a:lstStyle/>
            <a:p>
              <a:endParaRPr lang="en-US" dirty="0"/>
            </a:p>
          </p:txBody>
        </p:sp>
        <p:sp>
          <p:nvSpPr>
            <p:cNvPr id="25845" name="Line 1539"/>
            <p:cNvSpPr>
              <a:spLocks noChangeShapeType="1"/>
            </p:cNvSpPr>
            <p:nvPr/>
          </p:nvSpPr>
          <p:spPr bwMode="auto">
            <a:xfrm flipH="1">
              <a:off x="431" y="576"/>
              <a:ext cx="32" cy="36"/>
            </a:xfrm>
            <a:prstGeom prst="line">
              <a:avLst/>
            </a:prstGeom>
            <a:noFill/>
            <a:ln w="9525">
              <a:solidFill>
                <a:srgbClr val="A50021"/>
              </a:solidFill>
              <a:round/>
              <a:headEnd/>
              <a:tailEnd/>
            </a:ln>
          </p:spPr>
          <p:txBody>
            <a:bodyPr/>
            <a:lstStyle/>
            <a:p>
              <a:endParaRPr lang="en-US" dirty="0"/>
            </a:p>
          </p:txBody>
        </p:sp>
        <p:sp>
          <p:nvSpPr>
            <p:cNvPr id="25846" name="Oval 1540"/>
            <p:cNvSpPr>
              <a:spLocks noChangeArrowheads="1"/>
            </p:cNvSpPr>
            <p:nvPr/>
          </p:nvSpPr>
          <p:spPr bwMode="auto">
            <a:xfrm>
              <a:off x="495"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5847" name="Line 1541"/>
            <p:cNvSpPr>
              <a:spLocks noChangeShapeType="1"/>
            </p:cNvSpPr>
            <p:nvPr/>
          </p:nvSpPr>
          <p:spPr bwMode="auto">
            <a:xfrm flipH="1" flipV="1">
              <a:off x="495" y="288"/>
              <a:ext cx="32" cy="72"/>
            </a:xfrm>
            <a:prstGeom prst="line">
              <a:avLst/>
            </a:prstGeom>
            <a:noFill/>
            <a:ln w="9525">
              <a:solidFill>
                <a:srgbClr val="A50021"/>
              </a:solidFill>
              <a:round/>
              <a:headEnd/>
              <a:tailEnd/>
            </a:ln>
          </p:spPr>
          <p:txBody>
            <a:bodyPr/>
            <a:lstStyle/>
            <a:p>
              <a:endParaRPr lang="en-US" dirty="0"/>
            </a:p>
          </p:txBody>
        </p:sp>
        <p:sp>
          <p:nvSpPr>
            <p:cNvPr id="25848" name="Line 1542"/>
            <p:cNvSpPr>
              <a:spLocks noChangeShapeType="1"/>
            </p:cNvSpPr>
            <p:nvPr/>
          </p:nvSpPr>
          <p:spPr bwMode="auto">
            <a:xfrm flipV="1">
              <a:off x="559" y="288"/>
              <a:ext cx="32" cy="72"/>
            </a:xfrm>
            <a:prstGeom prst="line">
              <a:avLst/>
            </a:prstGeom>
            <a:noFill/>
            <a:ln w="9525">
              <a:solidFill>
                <a:srgbClr val="A50021"/>
              </a:solidFill>
              <a:round/>
              <a:headEnd/>
              <a:tailEnd/>
            </a:ln>
          </p:spPr>
          <p:txBody>
            <a:bodyPr/>
            <a:lstStyle/>
            <a:p>
              <a:endParaRPr lang="en-US" dirty="0"/>
            </a:p>
          </p:txBody>
        </p:sp>
        <p:sp>
          <p:nvSpPr>
            <p:cNvPr id="25849" name="Line 1543"/>
            <p:cNvSpPr>
              <a:spLocks noChangeShapeType="1"/>
            </p:cNvSpPr>
            <p:nvPr/>
          </p:nvSpPr>
          <p:spPr bwMode="auto">
            <a:xfrm flipH="1" flipV="1">
              <a:off x="591" y="468"/>
              <a:ext cx="64" cy="72"/>
            </a:xfrm>
            <a:prstGeom prst="line">
              <a:avLst/>
            </a:prstGeom>
            <a:noFill/>
            <a:ln w="9525">
              <a:solidFill>
                <a:srgbClr val="A50021"/>
              </a:solidFill>
              <a:round/>
              <a:headEnd/>
              <a:tailEnd/>
            </a:ln>
          </p:spPr>
          <p:txBody>
            <a:bodyPr/>
            <a:lstStyle/>
            <a:p>
              <a:endParaRPr lang="en-US" dirty="0"/>
            </a:p>
          </p:txBody>
        </p:sp>
        <p:sp>
          <p:nvSpPr>
            <p:cNvPr id="25850" name="Oval 1544"/>
            <p:cNvSpPr>
              <a:spLocks noChangeArrowheads="1"/>
            </p:cNvSpPr>
            <p:nvPr/>
          </p:nvSpPr>
          <p:spPr bwMode="auto">
            <a:xfrm>
              <a:off x="495"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5851" name="Oval 1545"/>
            <p:cNvSpPr>
              <a:spLocks noChangeArrowheads="1"/>
            </p:cNvSpPr>
            <p:nvPr/>
          </p:nvSpPr>
          <p:spPr bwMode="auto">
            <a:xfrm>
              <a:off x="559"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5852" name="Oval 1546"/>
            <p:cNvSpPr>
              <a:spLocks noChangeArrowheads="1"/>
            </p:cNvSpPr>
            <p:nvPr/>
          </p:nvSpPr>
          <p:spPr bwMode="auto">
            <a:xfrm>
              <a:off x="1024"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5853" name="Line 1547"/>
            <p:cNvSpPr>
              <a:spLocks noChangeShapeType="1"/>
            </p:cNvSpPr>
            <p:nvPr/>
          </p:nvSpPr>
          <p:spPr bwMode="auto">
            <a:xfrm flipV="1">
              <a:off x="1152" y="396"/>
              <a:ext cx="32" cy="72"/>
            </a:xfrm>
            <a:prstGeom prst="line">
              <a:avLst/>
            </a:prstGeom>
            <a:noFill/>
            <a:ln w="9525">
              <a:solidFill>
                <a:srgbClr val="A50021"/>
              </a:solidFill>
              <a:round/>
              <a:headEnd/>
              <a:tailEnd/>
            </a:ln>
          </p:spPr>
          <p:txBody>
            <a:bodyPr/>
            <a:lstStyle/>
            <a:p>
              <a:endParaRPr lang="en-US" dirty="0"/>
            </a:p>
          </p:txBody>
        </p:sp>
        <p:sp>
          <p:nvSpPr>
            <p:cNvPr id="25854" name="Line 1548"/>
            <p:cNvSpPr>
              <a:spLocks noChangeShapeType="1"/>
            </p:cNvSpPr>
            <p:nvPr/>
          </p:nvSpPr>
          <p:spPr bwMode="auto">
            <a:xfrm>
              <a:off x="1184" y="576"/>
              <a:ext cx="32" cy="36"/>
            </a:xfrm>
            <a:prstGeom prst="line">
              <a:avLst/>
            </a:prstGeom>
            <a:noFill/>
            <a:ln w="9525">
              <a:solidFill>
                <a:srgbClr val="A50021"/>
              </a:solidFill>
              <a:round/>
              <a:headEnd/>
              <a:tailEnd/>
            </a:ln>
          </p:spPr>
          <p:txBody>
            <a:bodyPr/>
            <a:lstStyle/>
            <a:p>
              <a:endParaRPr lang="en-US" dirty="0"/>
            </a:p>
          </p:txBody>
        </p:sp>
        <p:sp>
          <p:nvSpPr>
            <p:cNvPr id="25855" name="Line 1549"/>
            <p:cNvSpPr>
              <a:spLocks noChangeShapeType="1"/>
            </p:cNvSpPr>
            <p:nvPr/>
          </p:nvSpPr>
          <p:spPr bwMode="auto">
            <a:xfrm flipH="1" flipV="1">
              <a:off x="1024" y="396"/>
              <a:ext cx="32" cy="72"/>
            </a:xfrm>
            <a:prstGeom prst="line">
              <a:avLst/>
            </a:prstGeom>
            <a:noFill/>
            <a:ln w="9525">
              <a:solidFill>
                <a:srgbClr val="A50021"/>
              </a:solidFill>
              <a:round/>
              <a:headEnd/>
              <a:tailEnd/>
            </a:ln>
          </p:spPr>
          <p:txBody>
            <a:bodyPr/>
            <a:lstStyle/>
            <a:p>
              <a:endParaRPr lang="en-US" dirty="0"/>
            </a:p>
          </p:txBody>
        </p:sp>
        <p:sp>
          <p:nvSpPr>
            <p:cNvPr id="25856" name="Line 1550"/>
            <p:cNvSpPr>
              <a:spLocks noChangeShapeType="1"/>
            </p:cNvSpPr>
            <p:nvPr/>
          </p:nvSpPr>
          <p:spPr bwMode="auto">
            <a:xfrm flipV="1">
              <a:off x="992" y="468"/>
              <a:ext cx="64" cy="72"/>
            </a:xfrm>
            <a:prstGeom prst="line">
              <a:avLst/>
            </a:prstGeom>
            <a:noFill/>
            <a:ln w="9525">
              <a:solidFill>
                <a:srgbClr val="A50021"/>
              </a:solidFill>
              <a:round/>
              <a:headEnd/>
              <a:tailEnd/>
            </a:ln>
          </p:spPr>
          <p:txBody>
            <a:bodyPr/>
            <a:lstStyle/>
            <a:p>
              <a:endParaRPr lang="en-US" dirty="0"/>
            </a:p>
          </p:txBody>
        </p:sp>
        <p:sp>
          <p:nvSpPr>
            <p:cNvPr id="25857" name="Line 1551"/>
            <p:cNvSpPr>
              <a:spLocks noChangeShapeType="1"/>
            </p:cNvSpPr>
            <p:nvPr/>
          </p:nvSpPr>
          <p:spPr bwMode="auto">
            <a:xfrm flipH="1">
              <a:off x="992" y="576"/>
              <a:ext cx="32" cy="36"/>
            </a:xfrm>
            <a:prstGeom prst="line">
              <a:avLst/>
            </a:prstGeom>
            <a:noFill/>
            <a:ln w="9525">
              <a:solidFill>
                <a:srgbClr val="A50021"/>
              </a:solidFill>
              <a:round/>
              <a:headEnd/>
              <a:tailEnd/>
            </a:ln>
          </p:spPr>
          <p:txBody>
            <a:bodyPr/>
            <a:lstStyle/>
            <a:p>
              <a:endParaRPr lang="en-US" dirty="0"/>
            </a:p>
          </p:txBody>
        </p:sp>
        <p:sp>
          <p:nvSpPr>
            <p:cNvPr id="25858" name="Oval 1552"/>
            <p:cNvSpPr>
              <a:spLocks noChangeArrowheads="1"/>
            </p:cNvSpPr>
            <p:nvPr/>
          </p:nvSpPr>
          <p:spPr bwMode="auto">
            <a:xfrm>
              <a:off x="1056"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5859" name="Line 1553"/>
            <p:cNvSpPr>
              <a:spLocks noChangeShapeType="1"/>
            </p:cNvSpPr>
            <p:nvPr/>
          </p:nvSpPr>
          <p:spPr bwMode="auto">
            <a:xfrm flipH="1" flipV="1">
              <a:off x="1056" y="288"/>
              <a:ext cx="32" cy="72"/>
            </a:xfrm>
            <a:prstGeom prst="line">
              <a:avLst/>
            </a:prstGeom>
            <a:noFill/>
            <a:ln w="9525">
              <a:solidFill>
                <a:srgbClr val="A50021"/>
              </a:solidFill>
              <a:round/>
              <a:headEnd/>
              <a:tailEnd/>
            </a:ln>
          </p:spPr>
          <p:txBody>
            <a:bodyPr/>
            <a:lstStyle/>
            <a:p>
              <a:endParaRPr lang="en-US" dirty="0"/>
            </a:p>
          </p:txBody>
        </p:sp>
        <p:sp>
          <p:nvSpPr>
            <p:cNvPr id="25860" name="Line 1554"/>
            <p:cNvSpPr>
              <a:spLocks noChangeShapeType="1"/>
            </p:cNvSpPr>
            <p:nvPr/>
          </p:nvSpPr>
          <p:spPr bwMode="auto">
            <a:xfrm flipV="1">
              <a:off x="1120" y="288"/>
              <a:ext cx="32" cy="72"/>
            </a:xfrm>
            <a:prstGeom prst="line">
              <a:avLst/>
            </a:prstGeom>
            <a:noFill/>
            <a:ln w="9525">
              <a:solidFill>
                <a:srgbClr val="A50021"/>
              </a:solidFill>
              <a:round/>
              <a:headEnd/>
              <a:tailEnd/>
            </a:ln>
          </p:spPr>
          <p:txBody>
            <a:bodyPr/>
            <a:lstStyle/>
            <a:p>
              <a:endParaRPr lang="en-US" dirty="0"/>
            </a:p>
          </p:txBody>
        </p:sp>
        <p:sp>
          <p:nvSpPr>
            <p:cNvPr id="25861" name="Line 1555"/>
            <p:cNvSpPr>
              <a:spLocks noChangeShapeType="1"/>
            </p:cNvSpPr>
            <p:nvPr/>
          </p:nvSpPr>
          <p:spPr bwMode="auto">
            <a:xfrm flipH="1" flipV="1">
              <a:off x="1152" y="468"/>
              <a:ext cx="64" cy="72"/>
            </a:xfrm>
            <a:prstGeom prst="line">
              <a:avLst/>
            </a:prstGeom>
            <a:noFill/>
            <a:ln w="9525">
              <a:solidFill>
                <a:srgbClr val="A50021"/>
              </a:solidFill>
              <a:round/>
              <a:headEnd/>
              <a:tailEnd/>
            </a:ln>
          </p:spPr>
          <p:txBody>
            <a:bodyPr/>
            <a:lstStyle/>
            <a:p>
              <a:endParaRPr lang="en-US" dirty="0"/>
            </a:p>
          </p:txBody>
        </p:sp>
        <p:sp>
          <p:nvSpPr>
            <p:cNvPr id="25862" name="Oval 1556"/>
            <p:cNvSpPr>
              <a:spLocks noChangeArrowheads="1"/>
            </p:cNvSpPr>
            <p:nvPr/>
          </p:nvSpPr>
          <p:spPr bwMode="auto">
            <a:xfrm>
              <a:off x="1056"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5863" name="Oval 1557"/>
            <p:cNvSpPr>
              <a:spLocks noChangeArrowheads="1"/>
            </p:cNvSpPr>
            <p:nvPr/>
          </p:nvSpPr>
          <p:spPr bwMode="auto">
            <a:xfrm>
              <a:off x="1120"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5864" name="Oval 1558"/>
            <p:cNvSpPr>
              <a:spLocks noChangeArrowheads="1"/>
            </p:cNvSpPr>
            <p:nvPr/>
          </p:nvSpPr>
          <p:spPr bwMode="auto">
            <a:xfrm>
              <a:off x="1585"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5865" name="Line 1559"/>
            <p:cNvSpPr>
              <a:spLocks noChangeShapeType="1"/>
            </p:cNvSpPr>
            <p:nvPr/>
          </p:nvSpPr>
          <p:spPr bwMode="auto">
            <a:xfrm flipV="1">
              <a:off x="1713" y="396"/>
              <a:ext cx="32" cy="72"/>
            </a:xfrm>
            <a:prstGeom prst="line">
              <a:avLst/>
            </a:prstGeom>
            <a:noFill/>
            <a:ln w="9525">
              <a:solidFill>
                <a:srgbClr val="A50021"/>
              </a:solidFill>
              <a:round/>
              <a:headEnd/>
              <a:tailEnd/>
            </a:ln>
          </p:spPr>
          <p:txBody>
            <a:bodyPr/>
            <a:lstStyle/>
            <a:p>
              <a:endParaRPr lang="en-US" dirty="0"/>
            </a:p>
          </p:txBody>
        </p:sp>
        <p:sp>
          <p:nvSpPr>
            <p:cNvPr id="25866" name="Line 1560"/>
            <p:cNvSpPr>
              <a:spLocks noChangeShapeType="1"/>
            </p:cNvSpPr>
            <p:nvPr/>
          </p:nvSpPr>
          <p:spPr bwMode="auto">
            <a:xfrm>
              <a:off x="1745" y="576"/>
              <a:ext cx="32" cy="36"/>
            </a:xfrm>
            <a:prstGeom prst="line">
              <a:avLst/>
            </a:prstGeom>
            <a:noFill/>
            <a:ln w="9525">
              <a:solidFill>
                <a:srgbClr val="A50021"/>
              </a:solidFill>
              <a:round/>
              <a:headEnd/>
              <a:tailEnd/>
            </a:ln>
          </p:spPr>
          <p:txBody>
            <a:bodyPr/>
            <a:lstStyle/>
            <a:p>
              <a:endParaRPr lang="en-US" dirty="0"/>
            </a:p>
          </p:txBody>
        </p:sp>
        <p:sp>
          <p:nvSpPr>
            <p:cNvPr id="25867" name="Line 1561"/>
            <p:cNvSpPr>
              <a:spLocks noChangeShapeType="1"/>
            </p:cNvSpPr>
            <p:nvPr/>
          </p:nvSpPr>
          <p:spPr bwMode="auto">
            <a:xfrm flipH="1" flipV="1">
              <a:off x="1585" y="396"/>
              <a:ext cx="32" cy="72"/>
            </a:xfrm>
            <a:prstGeom prst="line">
              <a:avLst/>
            </a:prstGeom>
            <a:noFill/>
            <a:ln w="9525">
              <a:solidFill>
                <a:srgbClr val="A50021"/>
              </a:solidFill>
              <a:round/>
              <a:headEnd/>
              <a:tailEnd/>
            </a:ln>
          </p:spPr>
          <p:txBody>
            <a:bodyPr/>
            <a:lstStyle/>
            <a:p>
              <a:endParaRPr lang="en-US" dirty="0"/>
            </a:p>
          </p:txBody>
        </p:sp>
        <p:sp>
          <p:nvSpPr>
            <p:cNvPr id="25868" name="Line 1562"/>
            <p:cNvSpPr>
              <a:spLocks noChangeShapeType="1"/>
            </p:cNvSpPr>
            <p:nvPr/>
          </p:nvSpPr>
          <p:spPr bwMode="auto">
            <a:xfrm flipV="1">
              <a:off x="1553" y="468"/>
              <a:ext cx="64" cy="72"/>
            </a:xfrm>
            <a:prstGeom prst="line">
              <a:avLst/>
            </a:prstGeom>
            <a:noFill/>
            <a:ln w="9525">
              <a:solidFill>
                <a:srgbClr val="A50021"/>
              </a:solidFill>
              <a:round/>
              <a:headEnd/>
              <a:tailEnd/>
            </a:ln>
          </p:spPr>
          <p:txBody>
            <a:bodyPr/>
            <a:lstStyle/>
            <a:p>
              <a:endParaRPr lang="en-US" dirty="0"/>
            </a:p>
          </p:txBody>
        </p:sp>
        <p:sp>
          <p:nvSpPr>
            <p:cNvPr id="25869" name="Line 1563"/>
            <p:cNvSpPr>
              <a:spLocks noChangeShapeType="1"/>
            </p:cNvSpPr>
            <p:nvPr/>
          </p:nvSpPr>
          <p:spPr bwMode="auto">
            <a:xfrm flipH="1">
              <a:off x="1553" y="576"/>
              <a:ext cx="32" cy="36"/>
            </a:xfrm>
            <a:prstGeom prst="line">
              <a:avLst/>
            </a:prstGeom>
            <a:noFill/>
            <a:ln w="9525">
              <a:solidFill>
                <a:srgbClr val="A50021"/>
              </a:solidFill>
              <a:round/>
              <a:headEnd/>
              <a:tailEnd/>
            </a:ln>
          </p:spPr>
          <p:txBody>
            <a:bodyPr/>
            <a:lstStyle/>
            <a:p>
              <a:endParaRPr lang="en-US" dirty="0"/>
            </a:p>
          </p:txBody>
        </p:sp>
        <p:sp>
          <p:nvSpPr>
            <p:cNvPr id="25870" name="Oval 1564"/>
            <p:cNvSpPr>
              <a:spLocks noChangeArrowheads="1"/>
            </p:cNvSpPr>
            <p:nvPr/>
          </p:nvSpPr>
          <p:spPr bwMode="auto">
            <a:xfrm>
              <a:off x="1617"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5871" name="Line 1565"/>
            <p:cNvSpPr>
              <a:spLocks noChangeShapeType="1"/>
            </p:cNvSpPr>
            <p:nvPr/>
          </p:nvSpPr>
          <p:spPr bwMode="auto">
            <a:xfrm flipH="1" flipV="1">
              <a:off x="1617" y="288"/>
              <a:ext cx="32" cy="72"/>
            </a:xfrm>
            <a:prstGeom prst="line">
              <a:avLst/>
            </a:prstGeom>
            <a:noFill/>
            <a:ln w="9525">
              <a:solidFill>
                <a:srgbClr val="A50021"/>
              </a:solidFill>
              <a:round/>
              <a:headEnd/>
              <a:tailEnd/>
            </a:ln>
          </p:spPr>
          <p:txBody>
            <a:bodyPr/>
            <a:lstStyle/>
            <a:p>
              <a:endParaRPr lang="en-US" dirty="0"/>
            </a:p>
          </p:txBody>
        </p:sp>
        <p:sp>
          <p:nvSpPr>
            <p:cNvPr id="25872" name="Line 1566"/>
            <p:cNvSpPr>
              <a:spLocks noChangeShapeType="1"/>
            </p:cNvSpPr>
            <p:nvPr/>
          </p:nvSpPr>
          <p:spPr bwMode="auto">
            <a:xfrm flipV="1">
              <a:off x="1681" y="288"/>
              <a:ext cx="32" cy="72"/>
            </a:xfrm>
            <a:prstGeom prst="line">
              <a:avLst/>
            </a:prstGeom>
            <a:noFill/>
            <a:ln w="9525">
              <a:solidFill>
                <a:srgbClr val="A50021"/>
              </a:solidFill>
              <a:round/>
              <a:headEnd/>
              <a:tailEnd/>
            </a:ln>
          </p:spPr>
          <p:txBody>
            <a:bodyPr/>
            <a:lstStyle/>
            <a:p>
              <a:endParaRPr lang="en-US" dirty="0"/>
            </a:p>
          </p:txBody>
        </p:sp>
        <p:sp>
          <p:nvSpPr>
            <p:cNvPr id="25873" name="Line 1567"/>
            <p:cNvSpPr>
              <a:spLocks noChangeShapeType="1"/>
            </p:cNvSpPr>
            <p:nvPr/>
          </p:nvSpPr>
          <p:spPr bwMode="auto">
            <a:xfrm flipH="1" flipV="1">
              <a:off x="1713" y="468"/>
              <a:ext cx="64" cy="72"/>
            </a:xfrm>
            <a:prstGeom prst="line">
              <a:avLst/>
            </a:prstGeom>
            <a:noFill/>
            <a:ln w="9525">
              <a:solidFill>
                <a:srgbClr val="A50021"/>
              </a:solidFill>
              <a:round/>
              <a:headEnd/>
              <a:tailEnd/>
            </a:ln>
          </p:spPr>
          <p:txBody>
            <a:bodyPr/>
            <a:lstStyle/>
            <a:p>
              <a:endParaRPr lang="en-US" dirty="0"/>
            </a:p>
          </p:txBody>
        </p:sp>
        <p:sp>
          <p:nvSpPr>
            <p:cNvPr id="25874" name="Oval 1568"/>
            <p:cNvSpPr>
              <a:spLocks noChangeArrowheads="1"/>
            </p:cNvSpPr>
            <p:nvPr/>
          </p:nvSpPr>
          <p:spPr bwMode="auto">
            <a:xfrm>
              <a:off x="1617"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5875" name="Oval 1569"/>
            <p:cNvSpPr>
              <a:spLocks noChangeArrowheads="1"/>
            </p:cNvSpPr>
            <p:nvPr/>
          </p:nvSpPr>
          <p:spPr bwMode="auto">
            <a:xfrm>
              <a:off x="1681"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5876" name="Oval 1570"/>
            <p:cNvSpPr>
              <a:spLocks noChangeArrowheads="1"/>
            </p:cNvSpPr>
            <p:nvPr/>
          </p:nvSpPr>
          <p:spPr bwMode="auto">
            <a:xfrm>
              <a:off x="1305"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5877" name="Line 1571"/>
            <p:cNvSpPr>
              <a:spLocks noChangeShapeType="1"/>
            </p:cNvSpPr>
            <p:nvPr/>
          </p:nvSpPr>
          <p:spPr bwMode="auto">
            <a:xfrm flipV="1">
              <a:off x="1433" y="396"/>
              <a:ext cx="32" cy="72"/>
            </a:xfrm>
            <a:prstGeom prst="line">
              <a:avLst/>
            </a:prstGeom>
            <a:noFill/>
            <a:ln w="9525">
              <a:solidFill>
                <a:srgbClr val="A50021"/>
              </a:solidFill>
              <a:round/>
              <a:headEnd/>
              <a:tailEnd/>
            </a:ln>
          </p:spPr>
          <p:txBody>
            <a:bodyPr/>
            <a:lstStyle/>
            <a:p>
              <a:endParaRPr lang="en-US" dirty="0"/>
            </a:p>
          </p:txBody>
        </p:sp>
        <p:sp>
          <p:nvSpPr>
            <p:cNvPr id="25878" name="Line 1572"/>
            <p:cNvSpPr>
              <a:spLocks noChangeShapeType="1"/>
            </p:cNvSpPr>
            <p:nvPr/>
          </p:nvSpPr>
          <p:spPr bwMode="auto">
            <a:xfrm>
              <a:off x="1465" y="576"/>
              <a:ext cx="32" cy="36"/>
            </a:xfrm>
            <a:prstGeom prst="line">
              <a:avLst/>
            </a:prstGeom>
            <a:noFill/>
            <a:ln w="9525">
              <a:solidFill>
                <a:srgbClr val="A50021"/>
              </a:solidFill>
              <a:round/>
              <a:headEnd/>
              <a:tailEnd/>
            </a:ln>
          </p:spPr>
          <p:txBody>
            <a:bodyPr/>
            <a:lstStyle/>
            <a:p>
              <a:endParaRPr lang="en-US" dirty="0"/>
            </a:p>
          </p:txBody>
        </p:sp>
        <p:sp>
          <p:nvSpPr>
            <p:cNvPr id="25879" name="Line 1573"/>
            <p:cNvSpPr>
              <a:spLocks noChangeShapeType="1"/>
            </p:cNvSpPr>
            <p:nvPr/>
          </p:nvSpPr>
          <p:spPr bwMode="auto">
            <a:xfrm flipH="1" flipV="1">
              <a:off x="1305" y="396"/>
              <a:ext cx="32" cy="72"/>
            </a:xfrm>
            <a:prstGeom prst="line">
              <a:avLst/>
            </a:prstGeom>
            <a:noFill/>
            <a:ln w="9525">
              <a:solidFill>
                <a:srgbClr val="A50021"/>
              </a:solidFill>
              <a:round/>
              <a:headEnd/>
              <a:tailEnd/>
            </a:ln>
          </p:spPr>
          <p:txBody>
            <a:bodyPr/>
            <a:lstStyle/>
            <a:p>
              <a:endParaRPr lang="en-US" dirty="0"/>
            </a:p>
          </p:txBody>
        </p:sp>
        <p:sp>
          <p:nvSpPr>
            <p:cNvPr id="25880" name="Line 1574"/>
            <p:cNvSpPr>
              <a:spLocks noChangeShapeType="1"/>
            </p:cNvSpPr>
            <p:nvPr/>
          </p:nvSpPr>
          <p:spPr bwMode="auto">
            <a:xfrm flipV="1">
              <a:off x="1273" y="468"/>
              <a:ext cx="64" cy="72"/>
            </a:xfrm>
            <a:prstGeom prst="line">
              <a:avLst/>
            </a:prstGeom>
            <a:noFill/>
            <a:ln w="9525">
              <a:solidFill>
                <a:srgbClr val="A50021"/>
              </a:solidFill>
              <a:round/>
              <a:headEnd/>
              <a:tailEnd/>
            </a:ln>
          </p:spPr>
          <p:txBody>
            <a:bodyPr/>
            <a:lstStyle/>
            <a:p>
              <a:endParaRPr lang="en-US" dirty="0"/>
            </a:p>
          </p:txBody>
        </p:sp>
        <p:sp>
          <p:nvSpPr>
            <p:cNvPr id="25881" name="Line 1575"/>
            <p:cNvSpPr>
              <a:spLocks noChangeShapeType="1"/>
            </p:cNvSpPr>
            <p:nvPr/>
          </p:nvSpPr>
          <p:spPr bwMode="auto">
            <a:xfrm flipH="1">
              <a:off x="1273" y="576"/>
              <a:ext cx="32" cy="36"/>
            </a:xfrm>
            <a:prstGeom prst="line">
              <a:avLst/>
            </a:prstGeom>
            <a:noFill/>
            <a:ln w="9525">
              <a:solidFill>
                <a:srgbClr val="A50021"/>
              </a:solidFill>
              <a:round/>
              <a:headEnd/>
              <a:tailEnd/>
            </a:ln>
          </p:spPr>
          <p:txBody>
            <a:bodyPr/>
            <a:lstStyle/>
            <a:p>
              <a:endParaRPr lang="en-US" dirty="0"/>
            </a:p>
          </p:txBody>
        </p:sp>
        <p:sp>
          <p:nvSpPr>
            <p:cNvPr id="25882" name="Oval 1576"/>
            <p:cNvSpPr>
              <a:spLocks noChangeArrowheads="1"/>
            </p:cNvSpPr>
            <p:nvPr/>
          </p:nvSpPr>
          <p:spPr bwMode="auto">
            <a:xfrm>
              <a:off x="1337"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5883" name="Line 1577"/>
            <p:cNvSpPr>
              <a:spLocks noChangeShapeType="1"/>
            </p:cNvSpPr>
            <p:nvPr/>
          </p:nvSpPr>
          <p:spPr bwMode="auto">
            <a:xfrm flipH="1" flipV="1">
              <a:off x="1337" y="288"/>
              <a:ext cx="32" cy="72"/>
            </a:xfrm>
            <a:prstGeom prst="line">
              <a:avLst/>
            </a:prstGeom>
            <a:noFill/>
            <a:ln w="9525">
              <a:solidFill>
                <a:srgbClr val="A50021"/>
              </a:solidFill>
              <a:round/>
              <a:headEnd/>
              <a:tailEnd/>
            </a:ln>
          </p:spPr>
          <p:txBody>
            <a:bodyPr/>
            <a:lstStyle/>
            <a:p>
              <a:endParaRPr lang="en-US" dirty="0"/>
            </a:p>
          </p:txBody>
        </p:sp>
        <p:sp>
          <p:nvSpPr>
            <p:cNvPr id="25884" name="Line 1578"/>
            <p:cNvSpPr>
              <a:spLocks noChangeShapeType="1"/>
            </p:cNvSpPr>
            <p:nvPr/>
          </p:nvSpPr>
          <p:spPr bwMode="auto">
            <a:xfrm flipV="1">
              <a:off x="1401" y="288"/>
              <a:ext cx="32" cy="72"/>
            </a:xfrm>
            <a:prstGeom prst="line">
              <a:avLst/>
            </a:prstGeom>
            <a:noFill/>
            <a:ln w="9525">
              <a:solidFill>
                <a:srgbClr val="A50021"/>
              </a:solidFill>
              <a:round/>
              <a:headEnd/>
              <a:tailEnd/>
            </a:ln>
          </p:spPr>
          <p:txBody>
            <a:bodyPr/>
            <a:lstStyle/>
            <a:p>
              <a:endParaRPr lang="en-US" dirty="0"/>
            </a:p>
          </p:txBody>
        </p:sp>
        <p:sp>
          <p:nvSpPr>
            <p:cNvPr id="25885" name="Line 1579"/>
            <p:cNvSpPr>
              <a:spLocks noChangeShapeType="1"/>
            </p:cNvSpPr>
            <p:nvPr/>
          </p:nvSpPr>
          <p:spPr bwMode="auto">
            <a:xfrm flipH="1" flipV="1">
              <a:off x="1433" y="468"/>
              <a:ext cx="64" cy="72"/>
            </a:xfrm>
            <a:prstGeom prst="line">
              <a:avLst/>
            </a:prstGeom>
            <a:noFill/>
            <a:ln w="9525">
              <a:solidFill>
                <a:srgbClr val="A50021"/>
              </a:solidFill>
              <a:round/>
              <a:headEnd/>
              <a:tailEnd/>
            </a:ln>
          </p:spPr>
          <p:txBody>
            <a:bodyPr/>
            <a:lstStyle/>
            <a:p>
              <a:endParaRPr lang="en-US" dirty="0"/>
            </a:p>
          </p:txBody>
        </p:sp>
        <p:sp>
          <p:nvSpPr>
            <p:cNvPr id="25886" name="Oval 1580"/>
            <p:cNvSpPr>
              <a:spLocks noChangeArrowheads="1"/>
            </p:cNvSpPr>
            <p:nvPr/>
          </p:nvSpPr>
          <p:spPr bwMode="auto">
            <a:xfrm>
              <a:off x="1337"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5887" name="Oval 1581"/>
            <p:cNvSpPr>
              <a:spLocks noChangeArrowheads="1"/>
            </p:cNvSpPr>
            <p:nvPr/>
          </p:nvSpPr>
          <p:spPr bwMode="auto">
            <a:xfrm>
              <a:off x="1401"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5888" name="Oval 1582"/>
            <p:cNvSpPr>
              <a:spLocks noChangeArrowheads="1"/>
            </p:cNvSpPr>
            <p:nvPr/>
          </p:nvSpPr>
          <p:spPr bwMode="auto">
            <a:xfrm>
              <a:off x="2147"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5889" name="Line 1583"/>
            <p:cNvSpPr>
              <a:spLocks noChangeShapeType="1"/>
            </p:cNvSpPr>
            <p:nvPr/>
          </p:nvSpPr>
          <p:spPr bwMode="auto">
            <a:xfrm flipV="1">
              <a:off x="2275" y="396"/>
              <a:ext cx="32" cy="72"/>
            </a:xfrm>
            <a:prstGeom prst="line">
              <a:avLst/>
            </a:prstGeom>
            <a:noFill/>
            <a:ln w="9525">
              <a:solidFill>
                <a:srgbClr val="A50021"/>
              </a:solidFill>
              <a:round/>
              <a:headEnd/>
              <a:tailEnd/>
            </a:ln>
          </p:spPr>
          <p:txBody>
            <a:bodyPr/>
            <a:lstStyle/>
            <a:p>
              <a:endParaRPr lang="en-US" dirty="0"/>
            </a:p>
          </p:txBody>
        </p:sp>
        <p:sp>
          <p:nvSpPr>
            <p:cNvPr id="25890" name="Line 1584"/>
            <p:cNvSpPr>
              <a:spLocks noChangeShapeType="1"/>
            </p:cNvSpPr>
            <p:nvPr/>
          </p:nvSpPr>
          <p:spPr bwMode="auto">
            <a:xfrm>
              <a:off x="2307" y="576"/>
              <a:ext cx="32" cy="36"/>
            </a:xfrm>
            <a:prstGeom prst="line">
              <a:avLst/>
            </a:prstGeom>
            <a:noFill/>
            <a:ln w="9525">
              <a:solidFill>
                <a:srgbClr val="A50021"/>
              </a:solidFill>
              <a:round/>
              <a:headEnd/>
              <a:tailEnd/>
            </a:ln>
          </p:spPr>
          <p:txBody>
            <a:bodyPr/>
            <a:lstStyle/>
            <a:p>
              <a:endParaRPr lang="en-US" dirty="0"/>
            </a:p>
          </p:txBody>
        </p:sp>
        <p:sp>
          <p:nvSpPr>
            <p:cNvPr id="25891" name="Line 1585"/>
            <p:cNvSpPr>
              <a:spLocks noChangeShapeType="1"/>
            </p:cNvSpPr>
            <p:nvPr/>
          </p:nvSpPr>
          <p:spPr bwMode="auto">
            <a:xfrm flipH="1" flipV="1">
              <a:off x="2147" y="396"/>
              <a:ext cx="32" cy="72"/>
            </a:xfrm>
            <a:prstGeom prst="line">
              <a:avLst/>
            </a:prstGeom>
            <a:noFill/>
            <a:ln w="9525">
              <a:solidFill>
                <a:srgbClr val="A50021"/>
              </a:solidFill>
              <a:round/>
              <a:headEnd/>
              <a:tailEnd/>
            </a:ln>
          </p:spPr>
          <p:txBody>
            <a:bodyPr/>
            <a:lstStyle/>
            <a:p>
              <a:endParaRPr lang="en-US" dirty="0"/>
            </a:p>
          </p:txBody>
        </p:sp>
        <p:sp>
          <p:nvSpPr>
            <p:cNvPr id="25892" name="Line 1586"/>
            <p:cNvSpPr>
              <a:spLocks noChangeShapeType="1"/>
            </p:cNvSpPr>
            <p:nvPr/>
          </p:nvSpPr>
          <p:spPr bwMode="auto">
            <a:xfrm flipV="1">
              <a:off x="2115" y="468"/>
              <a:ext cx="64" cy="72"/>
            </a:xfrm>
            <a:prstGeom prst="line">
              <a:avLst/>
            </a:prstGeom>
            <a:noFill/>
            <a:ln w="9525">
              <a:solidFill>
                <a:srgbClr val="A50021"/>
              </a:solidFill>
              <a:round/>
              <a:headEnd/>
              <a:tailEnd/>
            </a:ln>
          </p:spPr>
          <p:txBody>
            <a:bodyPr/>
            <a:lstStyle/>
            <a:p>
              <a:endParaRPr lang="en-US" dirty="0"/>
            </a:p>
          </p:txBody>
        </p:sp>
        <p:sp>
          <p:nvSpPr>
            <p:cNvPr id="25893" name="Line 1587"/>
            <p:cNvSpPr>
              <a:spLocks noChangeShapeType="1"/>
            </p:cNvSpPr>
            <p:nvPr/>
          </p:nvSpPr>
          <p:spPr bwMode="auto">
            <a:xfrm flipH="1">
              <a:off x="2115" y="576"/>
              <a:ext cx="32" cy="36"/>
            </a:xfrm>
            <a:prstGeom prst="line">
              <a:avLst/>
            </a:prstGeom>
            <a:noFill/>
            <a:ln w="9525">
              <a:solidFill>
                <a:srgbClr val="A50021"/>
              </a:solidFill>
              <a:round/>
              <a:headEnd/>
              <a:tailEnd/>
            </a:ln>
          </p:spPr>
          <p:txBody>
            <a:bodyPr/>
            <a:lstStyle/>
            <a:p>
              <a:endParaRPr lang="en-US" dirty="0"/>
            </a:p>
          </p:txBody>
        </p:sp>
        <p:sp>
          <p:nvSpPr>
            <p:cNvPr id="25894" name="Oval 1588"/>
            <p:cNvSpPr>
              <a:spLocks noChangeArrowheads="1"/>
            </p:cNvSpPr>
            <p:nvPr/>
          </p:nvSpPr>
          <p:spPr bwMode="auto">
            <a:xfrm>
              <a:off x="2179"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5895" name="Line 1589"/>
            <p:cNvSpPr>
              <a:spLocks noChangeShapeType="1"/>
            </p:cNvSpPr>
            <p:nvPr/>
          </p:nvSpPr>
          <p:spPr bwMode="auto">
            <a:xfrm flipH="1" flipV="1">
              <a:off x="2179" y="288"/>
              <a:ext cx="32" cy="72"/>
            </a:xfrm>
            <a:prstGeom prst="line">
              <a:avLst/>
            </a:prstGeom>
            <a:noFill/>
            <a:ln w="9525">
              <a:solidFill>
                <a:srgbClr val="A50021"/>
              </a:solidFill>
              <a:round/>
              <a:headEnd/>
              <a:tailEnd/>
            </a:ln>
          </p:spPr>
          <p:txBody>
            <a:bodyPr/>
            <a:lstStyle/>
            <a:p>
              <a:endParaRPr lang="en-US" dirty="0"/>
            </a:p>
          </p:txBody>
        </p:sp>
        <p:sp>
          <p:nvSpPr>
            <p:cNvPr id="25896" name="Line 1590"/>
            <p:cNvSpPr>
              <a:spLocks noChangeShapeType="1"/>
            </p:cNvSpPr>
            <p:nvPr/>
          </p:nvSpPr>
          <p:spPr bwMode="auto">
            <a:xfrm flipV="1">
              <a:off x="2243" y="288"/>
              <a:ext cx="32" cy="72"/>
            </a:xfrm>
            <a:prstGeom prst="line">
              <a:avLst/>
            </a:prstGeom>
            <a:noFill/>
            <a:ln w="9525">
              <a:solidFill>
                <a:srgbClr val="A50021"/>
              </a:solidFill>
              <a:round/>
              <a:headEnd/>
              <a:tailEnd/>
            </a:ln>
          </p:spPr>
          <p:txBody>
            <a:bodyPr/>
            <a:lstStyle/>
            <a:p>
              <a:endParaRPr lang="en-US" dirty="0"/>
            </a:p>
          </p:txBody>
        </p:sp>
        <p:sp>
          <p:nvSpPr>
            <p:cNvPr id="25897" name="Line 1591"/>
            <p:cNvSpPr>
              <a:spLocks noChangeShapeType="1"/>
            </p:cNvSpPr>
            <p:nvPr/>
          </p:nvSpPr>
          <p:spPr bwMode="auto">
            <a:xfrm flipH="1" flipV="1">
              <a:off x="2275" y="468"/>
              <a:ext cx="64" cy="72"/>
            </a:xfrm>
            <a:prstGeom prst="line">
              <a:avLst/>
            </a:prstGeom>
            <a:noFill/>
            <a:ln w="9525">
              <a:solidFill>
                <a:srgbClr val="A50021"/>
              </a:solidFill>
              <a:round/>
              <a:headEnd/>
              <a:tailEnd/>
            </a:ln>
          </p:spPr>
          <p:txBody>
            <a:bodyPr/>
            <a:lstStyle/>
            <a:p>
              <a:endParaRPr lang="en-US" dirty="0"/>
            </a:p>
          </p:txBody>
        </p:sp>
        <p:sp>
          <p:nvSpPr>
            <p:cNvPr id="25898" name="Oval 1592"/>
            <p:cNvSpPr>
              <a:spLocks noChangeArrowheads="1"/>
            </p:cNvSpPr>
            <p:nvPr/>
          </p:nvSpPr>
          <p:spPr bwMode="auto">
            <a:xfrm>
              <a:off x="2179"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5899" name="Oval 1593"/>
            <p:cNvSpPr>
              <a:spLocks noChangeArrowheads="1"/>
            </p:cNvSpPr>
            <p:nvPr/>
          </p:nvSpPr>
          <p:spPr bwMode="auto">
            <a:xfrm>
              <a:off x="2243"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5900" name="Oval 1594"/>
            <p:cNvSpPr>
              <a:spLocks noChangeArrowheads="1"/>
            </p:cNvSpPr>
            <p:nvPr/>
          </p:nvSpPr>
          <p:spPr bwMode="auto">
            <a:xfrm>
              <a:off x="1866"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5901" name="Line 1595"/>
            <p:cNvSpPr>
              <a:spLocks noChangeShapeType="1"/>
            </p:cNvSpPr>
            <p:nvPr/>
          </p:nvSpPr>
          <p:spPr bwMode="auto">
            <a:xfrm flipV="1">
              <a:off x="1994" y="396"/>
              <a:ext cx="32" cy="72"/>
            </a:xfrm>
            <a:prstGeom prst="line">
              <a:avLst/>
            </a:prstGeom>
            <a:noFill/>
            <a:ln w="9525">
              <a:solidFill>
                <a:srgbClr val="A50021"/>
              </a:solidFill>
              <a:round/>
              <a:headEnd/>
              <a:tailEnd/>
            </a:ln>
          </p:spPr>
          <p:txBody>
            <a:bodyPr/>
            <a:lstStyle/>
            <a:p>
              <a:endParaRPr lang="en-US" dirty="0"/>
            </a:p>
          </p:txBody>
        </p:sp>
        <p:sp>
          <p:nvSpPr>
            <p:cNvPr id="25902" name="Line 1596"/>
            <p:cNvSpPr>
              <a:spLocks noChangeShapeType="1"/>
            </p:cNvSpPr>
            <p:nvPr/>
          </p:nvSpPr>
          <p:spPr bwMode="auto">
            <a:xfrm>
              <a:off x="2026" y="576"/>
              <a:ext cx="32" cy="36"/>
            </a:xfrm>
            <a:prstGeom prst="line">
              <a:avLst/>
            </a:prstGeom>
            <a:noFill/>
            <a:ln w="9525">
              <a:solidFill>
                <a:srgbClr val="A50021"/>
              </a:solidFill>
              <a:round/>
              <a:headEnd/>
              <a:tailEnd/>
            </a:ln>
          </p:spPr>
          <p:txBody>
            <a:bodyPr/>
            <a:lstStyle/>
            <a:p>
              <a:endParaRPr lang="en-US" dirty="0"/>
            </a:p>
          </p:txBody>
        </p:sp>
        <p:sp>
          <p:nvSpPr>
            <p:cNvPr id="25903" name="Line 1597"/>
            <p:cNvSpPr>
              <a:spLocks noChangeShapeType="1"/>
            </p:cNvSpPr>
            <p:nvPr/>
          </p:nvSpPr>
          <p:spPr bwMode="auto">
            <a:xfrm flipH="1" flipV="1">
              <a:off x="1866" y="396"/>
              <a:ext cx="32" cy="72"/>
            </a:xfrm>
            <a:prstGeom prst="line">
              <a:avLst/>
            </a:prstGeom>
            <a:noFill/>
            <a:ln w="9525">
              <a:solidFill>
                <a:srgbClr val="A50021"/>
              </a:solidFill>
              <a:round/>
              <a:headEnd/>
              <a:tailEnd/>
            </a:ln>
          </p:spPr>
          <p:txBody>
            <a:bodyPr/>
            <a:lstStyle/>
            <a:p>
              <a:endParaRPr lang="en-US" dirty="0"/>
            </a:p>
          </p:txBody>
        </p:sp>
        <p:sp>
          <p:nvSpPr>
            <p:cNvPr id="25904" name="Line 1598"/>
            <p:cNvSpPr>
              <a:spLocks noChangeShapeType="1"/>
            </p:cNvSpPr>
            <p:nvPr/>
          </p:nvSpPr>
          <p:spPr bwMode="auto">
            <a:xfrm flipV="1">
              <a:off x="1834" y="468"/>
              <a:ext cx="64" cy="72"/>
            </a:xfrm>
            <a:prstGeom prst="line">
              <a:avLst/>
            </a:prstGeom>
            <a:noFill/>
            <a:ln w="9525">
              <a:solidFill>
                <a:srgbClr val="A50021"/>
              </a:solidFill>
              <a:round/>
              <a:headEnd/>
              <a:tailEnd/>
            </a:ln>
          </p:spPr>
          <p:txBody>
            <a:bodyPr/>
            <a:lstStyle/>
            <a:p>
              <a:endParaRPr lang="en-US" dirty="0"/>
            </a:p>
          </p:txBody>
        </p:sp>
        <p:sp>
          <p:nvSpPr>
            <p:cNvPr id="25905" name="Line 1599"/>
            <p:cNvSpPr>
              <a:spLocks noChangeShapeType="1"/>
            </p:cNvSpPr>
            <p:nvPr/>
          </p:nvSpPr>
          <p:spPr bwMode="auto">
            <a:xfrm flipH="1">
              <a:off x="1834" y="576"/>
              <a:ext cx="32" cy="36"/>
            </a:xfrm>
            <a:prstGeom prst="line">
              <a:avLst/>
            </a:prstGeom>
            <a:noFill/>
            <a:ln w="9525">
              <a:solidFill>
                <a:srgbClr val="A50021"/>
              </a:solidFill>
              <a:round/>
              <a:headEnd/>
              <a:tailEnd/>
            </a:ln>
          </p:spPr>
          <p:txBody>
            <a:bodyPr/>
            <a:lstStyle/>
            <a:p>
              <a:endParaRPr lang="en-US" dirty="0"/>
            </a:p>
          </p:txBody>
        </p:sp>
        <p:sp>
          <p:nvSpPr>
            <p:cNvPr id="25906" name="Oval 1600"/>
            <p:cNvSpPr>
              <a:spLocks noChangeArrowheads="1"/>
            </p:cNvSpPr>
            <p:nvPr/>
          </p:nvSpPr>
          <p:spPr bwMode="auto">
            <a:xfrm>
              <a:off x="1898"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5907" name="Line 1601"/>
            <p:cNvSpPr>
              <a:spLocks noChangeShapeType="1"/>
            </p:cNvSpPr>
            <p:nvPr/>
          </p:nvSpPr>
          <p:spPr bwMode="auto">
            <a:xfrm flipH="1" flipV="1">
              <a:off x="1898" y="288"/>
              <a:ext cx="32" cy="72"/>
            </a:xfrm>
            <a:prstGeom prst="line">
              <a:avLst/>
            </a:prstGeom>
            <a:noFill/>
            <a:ln w="9525">
              <a:solidFill>
                <a:srgbClr val="A50021"/>
              </a:solidFill>
              <a:round/>
              <a:headEnd/>
              <a:tailEnd/>
            </a:ln>
          </p:spPr>
          <p:txBody>
            <a:bodyPr/>
            <a:lstStyle/>
            <a:p>
              <a:endParaRPr lang="en-US" dirty="0"/>
            </a:p>
          </p:txBody>
        </p:sp>
        <p:sp>
          <p:nvSpPr>
            <p:cNvPr id="25908" name="Line 1602"/>
            <p:cNvSpPr>
              <a:spLocks noChangeShapeType="1"/>
            </p:cNvSpPr>
            <p:nvPr/>
          </p:nvSpPr>
          <p:spPr bwMode="auto">
            <a:xfrm flipV="1">
              <a:off x="1962" y="288"/>
              <a:ext cx="32" cy="72"/>
            </a:xfrm>
            <a:prstGeom prst="line">
              <a:avLst/>
            </a:prstGeom>
            <a:noFill/>
            <a:ln w="9525">
              <a:solidFill>
                <a:srgbClr val="A50021"/>
              </a:solidFill>
              <a:round/>
              <a:headEnd/>
              <a:tailEnd/>
            </a:ln>
          </p:spPr>
          <p:txBody>
            <a:bodyPr/>
            <a:lstStyle/>
            <a:p>
              <a:endParaRPr lang="en-US" dirty="0"/>
            </a:p>
          </p:txBody>
        </p:sp>
        <p:sp>
          <p:nvSpPr>
            <p:cNvPr id="25909" name="Line 1603"/>
            <p:cNvSpPr>
              <a:spLocks noChangeShapeType="1"/>
            </p:cNvSpPr>
            <p:nvPr/>
          </p:nvSpPr>
          <p:spPr bwMode="auto">
            <a:xfrm flipH="1" flipV="1">
              <a:off x="1994" y="468"/>
              <a:ext cx="64" cy="72"/>
            </a:xfrm>
            <a:prstGeom prst="line">
              <a:avLst/>
            </a:prstGeom>
            <a:noFill/>
            <a:ln w="9525">
              <a:solidFill>
                <a:srgbClr val="A50021"/>
              </a:solidFill>
              <a:round/>
              <a:headEnd/>
              <a:tailEnd/>
            </a:ln>
          </p:spPr>
          <p:txBody>
            <a:bodyPr/>
            <a:lstStyle/>
            <a:p>
              <a:endParaRPr lang="en-US" dirty="0"/>
            </a:p>
          </p:txBody>
        </p:sp>
        <p:sp>
          <p:nvSpPr>
            <p:cNvPr id="25910" name="Oval 1604"/>
            <p:cNvSpPr>
              <a:spLocks noChangeArrowheads="1"/>
            </p:cNvSpPr>
            <p:nvPr/>
          </p:nvSpPr>
          <p:spPr bwMode="auto">
            <a:xfrm>
              <a:off x="1898"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5911" name="Oval 1605"/>
            <p:cNvSpPr>
              <a:spLocks noChangeArrowheads="1"/>
            </p:cNvSpPr>
            <p:nvPr/>
          </p:nvSpPr>
          <p:spPr bwMode="auto">
            <a:xfrm>
              <a:off x="1962"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5912" name="Oval 1606"/>
            <p:cNvSpPr>
              <a:spLocks noChangeArrowheads="1"/>
            </p:cNvSpPr>
            <p:nvPr/>
          </p:nvSpPr>
          <p:spPr bwMode="auto">
            <a:xfrm>
              <a:off x="3270"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5913" name="Line 1607"/>
            <p:cNvSpPr>
              <a:spLocks noChangeShapeType="1"/>
            </p:cNvSpPr>
            <p:nvPr/>
          </p:nvSpPr>
          <p:spPr bwMode="auto">
            <a:xfrm flipV="1">
              <a:off x="3398" y="396"/>
              <a:ext cx="32" cy="72"/>
            </a:xfrm>
            <a:prstGeom prst="line">
              <a:avLst/>
            </a:prstGeom>
            <a:noFill/>
            <a:ln w="9525">
              <a:solidFill>
                <a:srgbClr val="A50021"/>
              </a:solidFill>
              <a:round/>
              <a:headEnd/>
              <a:tailEnd/>
            </a:ln>
          </p:spPr>
          <p:txBody>
            <a:bodyPr/>
            <a:lstStyle/>
            <a:p>
              <a:endParaRPr lang="en-US" dirty="0"/>
            </a:p>
          </p:txBody>
        </p:sp>
        <p:sp>
          <p:nvSpPr>
            <p:cNvPr id="25914" name="Line 1608"/>
            <p:cNvSpPr>
              <a:spLocks noChangeShapeType="1"/>
            </p:cNvSpPr>
            <p:nvPr/>
          </p:nvSpPr>
          <p:spPr bwMode="auto">
            <a:xfrm>
              <a:off x="3430" y="576"/>
              <a:ext cx="32" cy="36"/>
            </a:xfrm>
            <a:prstGeom prst="line">
              <a:avLst/>
            </a:prstGeom>
            <a:noFill/>
            <a:ln w="9525">
              <a:solidFill>
                <a:srgbClr val="A50021"/>
              </a:solidFill>
              <a:round/>
              <a:headEnd/>
              <a:tailEnd/>
            </a:ln>
          </p:spPr>
          <p:txBody>
            <a:bodyPr/>
            <a:lstStyle/>
            <a:p>
              <a:endParaRPr lang="en-US" dirty="0"/>
            </a:p>
          </p:txBody>
        </p:sp>
        <p:sp>
          <p:nvSpPr>
            <p:cNvPr id="25915" name="Line 1609"/>
            <p:cNvSpPr>
              <a:spLocks noChangeShapeType="1"/>
            </p:cNvSpPr>
            <p:nvPr/>
          </p:nvSpPr>
          <p:spPr bwMode="auto">
            <a:xfrm flipH="1" flipV="1">
              <a:off x="3270" y="396"/>
              <a:ext cx="32" cy="72"/>
            </a:xfrm>
            <a:prstGeom prst="line">
              <a:avLst/>
            </a:prstGeom>
            <a:noFill/>
            <a:ln w="9525">
              <a:solidFill>
                <a:srgbClr val="A50021"/>
              </a:solidFill>
              <a:round/>
              <a:headEnd/>
              <a:tailEnd/>
            </a:ln>
          </p:spPr>
          <p:txBody>
            <a:bodyPr/>
            <a:lstStyle/>
            <a:p>
              <a:endParaRPr lang="en-US" dirty="0"/>
            </a:p>
          </p:txBody>
        </p:sp>
        <p:sp>
          <p:nvSpPr>
            <p:cNvPr id="25916" name="Line 1610"/>
            <p:cNvSpPr>
              <a:spLocks noChangeShapeType="1"/>
            </p:cNvSpPr>
            <p:nvPr/>
          </p:nvSpPr>
          <p:spPr bwMode="auto">
            <a:xfrm flipV="1">
              <a:off x="3238" y="468"/>
              <a:ext cx="64" cy="72"/>
            </a:xfrm>
            <a:prstGeom prst="line">
              <a:avLst/>
            </a:prstGeom>
            <a:noFill/>
            <a:ln w="9525">
              <a:solidFill>
                <a:srgbClr val="A50021"/>
              </a:solidFill>
              <a:round/>
              <a:headEnd/>
              <a:tailEnd/>
            </a:ln>
          </p:spPr>
          <p:txBody>
            <a:bodyPr/>
            <a:lstStyle/>
            <a:p>
              <a:endParaRPr lang="en-US" dirty="0"/>
            </a:p>
          </p:txBody>
        </p:sp>
        <p:sp>
          <p:nvSpPr>
            <p:cNvPr id="25917" name="Line 1611"/>
            <p:cNvSpPr>
              <a:spLocks noChangeShapeType="1"/>
            </p:cNvSpPr>
            <p:nvPr/>
          </p:nvSpPr>
          <p:spPr bwMode="auto">
            <a:xfrm flipH="1">
              <a:off x="3238" y="576"/>
              <a:ext cx="32" cy="36"/>
            </a:xfrm>
            <a:prstGeom prst="line">
              <a:avLst/>
            </a:prstGeom>
            <a:noFill/>
            <a:ln w="9525">
              <a:solidFill>
                <a:srgbClr val="A50021"/>
              </a:solidFill>
              <a:round/>
              <a:headEnd/>
              <a:tailEnd/>
            </a:ln>
          </p:spPr>
          <p:txBody>
            <a:bodyPr/>
            <a:lstStyle/>
            <a:p>
              <a:endParaRPr lang="en-US" dirty="0"/>
            </a:p>
          </p:txBody>
        </p:sp>
        <p:sp>
          <p:nvSpPr>
            <p:cNvPr id="25918" name="Oval 1612"/>
            <p:cNvSpPr>
              <a:spLocks noChangeArrowheads="1"/>
            </p:cNvSpPr>
            <p:nvPr/>
          </p:nvSpPr>
          <p:spPr bwMode="auto">
            <a:xfrm>
              <a:off x="3302"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5919" name="Line 1613"/>
            <p:cNvSpPr>
              <a:spLocks noChangeShapeType="1"/>
            </p:cNvSpPr>
            <p:nvPr/>
          </p:nvSpPr>
          <p:spPr bwMode="auto">
            <a:xfrm flipH="1" flipV="1">
              <a:off x="3302" y="288"/>
              <a:ext cx="32" cy="72"/>
            </a:xfrm>
            <a:prstGeom prst="line">
              <a:avLst/>
            </a:prstGeom>
            <a:noFill/>
            <a:ln w="9525">
              <a:solidFill>
                <a:srgbClr val="A50021"/>
              </a:solidFill>
              <a:round/>
              <a:headEnd/>
              <a:tailEnd/>
            </a:ln>
          </p:spPr>
          <p:txBody>
            <a:bodyPr/>
            <a:lstStyle/>
            <a:p>
              <a:endParaRPr lang="en-US" dirty="0"/>
            </a:p>
          </p:txBody>
        </p:sp>
        <p:sp>
          <p:nvSpPr>
            <p:cNvPr id="25920" name="Line 1614"/>
            <p:cNvSpPr>
              <a:spLocks noChangeShapeType="1"/>
            </p:cNvSpPr>
            <p:nvPr/>
          </p:nvSpPr>
          <p:spPr bwMode="auto">
            <a:xfrm flipV="1">
              <a:off x="3366" y="288"/>
              <a:ext cx="32" cy="72"/>
            </a:xfrm>
            <a:prstGeom prst="line">
              <a:avLst/>
            </a:prstGeom>
            <a:noFill/>
            <a:ln w="9525">
              <a:solidFill>
                <a:srgbClr val="A50021"/>
              </a:solidFill>
              <a:round/>
              <a:headEnd/>
              <a:tailEnd/>
            </a:ln>
          </p:spPr>
          <p:txBody>
            <a:bodyPr/>
            <a:lstStyle/>
            <a:p>
              <a:endParaRPr lang="en-US" dirty="0"/>
            </a:p>
          </p:txBody>
        </p:sp>
        <p:sp>
          <p:nvSpPr>
            <p:cNvPr id="25921" name="Line 1615"/>
            <p:cNvSpPr>
              <a:spLocks noChangeShapeType="1"/>
            </p:cNvSpPr>
            <p:nvPr/>
          </p:nvSpPr>
          <p:spPr bwMode="auto">
            <a:xfrm flipH="1" flipV="1">
              <a:off x="3398" y="468"/>
              <a:ext cx="64" cy="72"/>
            </a:xfrm>
            <a:prstGeom prst="line">
              <a:avLst/>
            </a:prstGeom>
            <a:noFill/>
            <a:ln w="9525">
              <a:solidFill>
                <a:srgbClr val="A50021"/>
              </a:solidFill>
              <a:round/>
              <a:headEnd/>
              <a:tailEnd/>
            </a:ln>
          </p:spPr>
          <p:txBody>
            <a:bodyPr/>
            <a:lstStyle/>
            <a:p>
              <a:endParaRPr lang="en-US" dirty="0"/>
            </a:p>
          </p:txBody>
        </p:sp>
        <p:sp>
          <p:nvSpPr>
            <p:cNvPr id="25922" name="Oval 1616"/>
            <p:cNvSpPr>
              <a:spLocks noChangeArrowheads="1"/>
            </p:cNvSpPr>
            <p:nvPr/>
          </p:nvSpPr>
          <p:spPr bwMode="auto">
            <a:xfrm>
              <a:off x="3302"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5923" name="Oval 1617"/>
            <p:cNvSpPr>
              <a:spLocks noChangeArrowheads="1"/>
            </p:cNvSpPr>
            <p:nvPr/>
          </p:nvSpPr>
          <p:spPr bwMode="auto">
            <a:xfrm>
              <a:off x="3366"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5924" name="Oval 1618"/>
            <p:cNvSpPr>
              <a:spLocks noChangeArrowheads="1"/>
            </p:cNvSpPr>
            <p:nvPr/>
          </p:nvSpPr>
          <p:spPr bwMode="auto">
            <a:xfrm>
              <a:off x="2989"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5925" name="Line 1619"/>
            <p:cNvSpPr>
              <a:spLocks noChangeShapeType="1"/>
            </p:cNvSpPr>
            <p:nvPr/>
          </p:nvSpPr>
          <p:spPr bwMode="auto">
            <a:xfrm flipV="1">
              <a:off x="3117" y="396"/>
              <a:ext cx="32" cy="72"/>
            </a:xfrm>
            <a:prstGeom prst="line">
              <a:avLst/>
            </a:prstGeom>
            <a:noFill/>
            <a:ln w="9525">
              <a:solidFill>
                <a:srgbClr val="A50021"/>
              </a:solidFill>
              <a:round/>
              <a:headEnd/>
              <a:tailEnd/>
            </a:ln>
          </p:spPr>
          <p:txBody>
            <a:bodyPr/>
            <a:lstStyle/>
            <a:p>
              <a:endParaRPr lang="en-US" dirty="0"/>
            </a:p>
          </p:txBody>
        </p:sp>
        <p:sp>
          <p:nvSpPr>
            <p:cNvPr id="25926" name="Line 1620"/>
            <p:cNvSpPr>
              <a:spLocks noChangeShapeType="1"/>
            </p:cNvSpPr>
            <p:nvPr/>
          </p:nvSpPr>
          <p:spPr bwMode="auto">
            <a:xfrm>
              <a:off x="3149" y="576"/>
              <a:ext cx="32" cy="36"/>
            </a:xfrm>
            <a:prstGeom prst="line">
              <a:avLst/>
            </a:prstGeom>
            <a:noFill/>
            <a:ln w="9525">
              <a:solidFill>
                <a:srgbClr val="A50021"/>
              </a:solidFill>
              <a:round/>
              <a:headEnd/>
              <a:tailEnd/>
            </a:ln>
          </p:spPr>
          <p:txBody>
            <a:bodyPr/>
            <a:lstStyle/>
            <a:p>
              <a:endParaRPr lang="en-US" dirty="0"/>
            </a:p>
          </p:txBody>
        </p:sp>
        <p:sp>
          <p:nvSpPr>
            <p:cNvPr id="25927" name="Line 1621"/>
            <p:cNvSpPr>
              <a:spLocks noChangeShapeType="1"/>
            </p:cNvSpPr>
            <p:nvPr/>
          </p:nvSpPr>
          <p:spPr bwMode="auto">
            <a:xfrm flipH="1" flipV="1">
              <a:off x="2989" y="396"/>
              <a:ext cx="32" cy="72"/>
            </a:xfrm>
            <a:prstGeom prst="line">
              <a:avLst/>
            </a:prstGeom>
            <a:noFill/>
            <a:ln w="9525">
              <a:solidFill>
                <a:srgbClr val="A50021"/>
              </a:solidFill>
              <a:round/>
              <a:headEnd/>
              <a:tailEnd/>
            </a:ln>
          </p:spPr>
          <p:txBody>
            <a:bodyPr/>
            <a:lstStyle/>
            <a:p>
              <a:endParaRPr lang="en-US" dirty="0"/>
            </a:p>
          </p:txBody>
        </p:sp>
        <p:sp>
          <p:nvSpPr>
            <p:cNvPr id="25928" name="Line 1622"/>
            <p:cNvSpPr>
              <a:spLocks noChangeShapeType="1"/>
            </p:cNvSpPr>
            <p:nvPr/>
          </p:nvSpPr>
          <p:spPr bwMode="auto">
            <a:xfrm flipV="1">
              <a:off x="2957" y="468"/>
              <a:ext cx="64" cy="72"/>
            </a:xfrm>
            <a:prstGeom prst="line">
              <a:avLst/>
            </a:prstGeom>
            <a:noFill/>
            <a:ln w="9525">
              <a:solidFill>
                <a:srgbClr val="A50021"/>
              </a:solidFill>
              <a:round/>
              <a:headEnd/>
              <a:tailEnd/>
            </a:ln>
          </p:spPr>
          <p:txBody>
            <a:bodyPr/>
            <a:lstStyle/>
            <a:p>
              <a:endParaRPr lang="en-US" dirty="0"/>
            </a:p>
          </p:txBody>
        </p:sp>
        <p:sp>
          <p:nvSpPr>
            <p:cNvPr id="25929" name="Line 1623"/>
            <p:cNvSpPr>
              <a:spLocks noChangeShapeType="1"/>
            </p:cNvSpPr>
            <p:nvPr/>
          </p:nvSpPr>
          <p:spPr bwMode="auto">
            <a:xfrm flipH="1">
              <a:off x="2957" y="576"/>
              <a:ext cx="32" cy="36"/>
            </a:xfrm>
            <a:prstGeom prst="line">
              <a:avLst/>
            </a:prstGeom>
            <a:noFill/>
            <a:ln w="9525">
              <a:solidFill>
                <a:srgbClr val="A50021"/>
              </a:solidFill>
              <a:round/>
              <a:headEnd/>
              <a:tailEnd/>
            </a:ln>
          </p:spPr>
          <p:txBody>
            <a:bodyPr/>
            <a:lstStyle/>
            <a:p>
              <a:endParaRPr lang="en-US" dirty="0"/>
            </a:p>
          </p:txBody>
        </p:sp>
        <p:sp>
          <p:nvSpPr>
            <p:cNvPr id="25930" name="Oval 1624"/>
            <p:cNvSpPr>
              <a:spLocks noChangeArrowheads="1"/>
            </p:cNvSpPr>
            <p:nvPr/>
          </p:nvSpPr>
          <p:spPr bwMode="auto">
            <a:xfrm>
              <a:off x="3021"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5931" name="Line 1625"/>
            <p:cNvSpPr>
              <a:spLocks noChangeShapeType="1"/>
            </p:cNvSpPr>
            <p:nvPr/>
          </p:nvSpPr>
          <p:spPr bwMode="auto">
            <a:xfrm flipH="1" flipV="1">
              <a:off x="3021" y="288"/>
              <a:ext cx="32" cy="72"/>
            </a:xfrm>
            <a:prstGeom prst="line">
              <a:avLst/>
            </a:prstGeom>
            <a:noFill/>
            <a:ln w="9525">
              <a:solidFill>
                <a:srgbClr val="A50021"/>
              </a:solidFill>
              <a:round/>
              <a:headEnd/>
              <a:tailEnd/>
            </a:ln>
          </p:spPr>
          <p:txBody>
            <a:bodyPr/>
            <a:lstStyle/>
            <a:p>
              <a:endParaRPr lang="en-US" dirty="0"/>
            </a:p>
          </p:txBody>
        </p:sp>
        <p:sp>
          <p:nvSpPr>
            <p:cNvPr id="25932" name="Line 1626"/>
            <p:cNvSpPr>
              <a:spLocks noChangeShapeType="1"/>
            </p:cNvSpPr>
            <p:nvPr/>
          </p:nvSpPr>
          <p:spPr bwMode="auto">
            <a:xfrm flipV="1">
              <a:off x="3085" y="288"/>
              <a:ext cx="32" cy="72"/>
            </a:xfrm>
            <a:prstGeom prst="line">
              <a:avLst/>
            </a:prstGeom>
            <a:noFill/>
            <a:ln w="9525">
              <a:solidFill>
                <a:srgbClr val="A50021"/>
              </a:solidFill>
              <a:round/>
              <a:headEnd/>
              <a:tailEnd/>
            </a:ln>
          </p:spPr>
          <p:txBody>
            <a:bodyPr/>
            <a:lstStyle/>
            <a:p>
              <a:endParaRPr lang="en-US" dirty="0"/>
            </a:p>
          </p:txBody>
        </p:sp>
        <p:sp>
          <p:nvSpPr>
            <p:cNvPr id="25933" name="Line 1627"/>
            <p:cNvSpPr>
              <a:spLocks noChangeShapeType="1"/>
            </p:cNvSpPr>
            <p:nvPr/>
          </p:nvSpPr>
          <p:spPr bwMode="auto">
            <a:xfrm flipH="1" flipV="1">
              <a:off x="3117" y="468"/>
              <a:ext cx="64" cy="72"/>
            </a:xfrm>
            <a:prstGeom prst="line">
              <a:avLst/>
            </a:prstGeom>
            <a:noFill/>
            <a:ln w="9525">
              <a:solidFill>
                <a:srgbClr val="A50021"/>
              </a:solidFill>
              <a:round/>
              <a:headEnd/>
              <a:tailEnd/>
            </a:ln>
          </p:spPr>
          <p:txBody>
            <a:bodyPr/>
            <a:lstStyle/>
            <a:p>
              <a:endParaRPr lang="en-US" dirty="0"/>
            </a:p>
          </p:txBody>
        </p:sp>
        <p:sp>
          <p:nvSpPr>
            <p:cNvPr id="25934" name="Oval 1628"/>
            <p:cNvSpPr>
              <a:spLocks noChangeArrowheads="1"/>
            </p:cNvSpPr>
            <p:nvPr/>
          </p:nvSpPr>
          <p:spPr bwMode="auto">
            <a:xfrm>
              <a:off x="3021"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5935" name="Oval 1629"/>
            <p:cNvSpPr>
              <a:spLocks noChangeArrowheads="1"/>
            </p:cNvSpPr>
            <p:nvPr/>
          </p:nvSpPr>
          <p:spPr bwMode="auto">
            <a:xfrm>
              <a:off x="3085"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5936" name="Oval 1630"/>
            <p:cNvSpPr>
              <a:spLocks noChangeArrowheads="1"/>
            </p:cNvSpPr>
            <p:nvPr/>
          </p:nvSpPr>
          <p:spPr bwMode="auto">
            <a:xfrm>
              <a:off x="2708"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5937" name="Line 1631"/>
            <p:cNvSpPr>
              <a:spLocks noChangeShapeType="1"/>
            </p:cNvSpPr>
            <p:nvPr/>
          </p:nvSpPr>
          <p:spPr bwMode="auto">
            <a:xfrm flipV="1">
              <a:off x="2836" y="396"/>
              <a:ext cx="32" cy="72"/>
            </a:xfrm>
            <a:prstGeom prst="line">
              <a:avLst/>
            </a:prstGeom>
            <a:noFill/>
            <a:ln w="9525">
              <a:solidFill>
                <a:srgbClr val="A50021"/>
              </a:solidFill>
              <a:round/>
              <a:headEnd/>
              <a:tailEnd/>
            </a:ln>
          </p:spPr>
          <p:txBody>
            <a:bodyPr/>
            <a:lstStyle/>
            <a:p>
              <a:endParaRPr lang="en-US" dirty="0"/>
            </a:p>
          </p:txBody>
        </p:sp>
        <p:sp>
          <p:nvSpPr>
            <p:cNvPr id="25938" name="Line 1632"/>
            <p:cNvSpPr>
              <a:spLocks noChangeShapeType="1"/>
            </p:cNvSpPr>
            <p:nvPr/>
          </p:nvSpPr>
          <p:spPr bwMode="auto">
            <a:xfrm>
              <a:off x="2868" y="576"/>
              <a:ext cx="32" cy="36"/>
            </a:xfrm>
            <a:prstGeom prst="line">
              <a:avLst/>
            </a:prstGeom>
            <a:noFill/>
            <a:ln w="9525">
              <a:solidFill>
                <a:srgbClr val="A50021"/>
              </a:solidFill>
              <a:round/>
              <a:headEnd/>
              <a:tailEnd/>
            </a:ln>
          </p:spPr>
          <p:txBody>
            <a:bodyPr/>
            <a:lstStyle/>
            <a:p>
              <a:endParaRPr lang="en-US" dirty="0"/>
            </a:p>
          </p:txBody>
        </p:sp>
        <p:sp>
          <p:nvSpPr>
            <p:cNvPr id="25939" name="Line 1633"/>
            <p:cNvSpPr>
              <a:spLocks noChangeShapeType="1"/>
            </p:cNvSpPr>
            <p:nvPr/>
          </p:nvSpPr>
          <p:spPr bwMode="auto">
            <a:xfrm flipH="1" flipV="1">
              <a:off x="2708" y="396"/>
              <a:ext cx="32" cy="72"/>
            </a:xfrm>
            <a:prstGeom prst="line">
              <a:avLst/>
            </a:prstGeom>
            <a:noFill/>
            <a:ln w="9525">
              <a:solidFill>
                <a:srgbClr val="A50021"/>
              </a:solidFill>
              <a:round/>
              <a:headEnd/>
              <a:tailEnd/>
            </a:ln>
          </p:spPr>
          <p:txBody>
            <a:bodyPr/>
            <a:lstStyle/>
            <a:p>
              <a:endParaRPr lang="en-US" dirty="0"/>
            </a:p>
          </p:txBody>
        </p:sp>
        <p:sp>
          <p:nvSpPr>
            <p:cNvPr id="25940" name="Line 1634"/>
            <p:cNvSpPr>
              <a:spLocks noChangeShapeType="1"/>
            </p:cNvSpPr>
            <p:nvPr/>
          </p:nvSpPr>
          <p:spPr bwMode="auto">
            <a:xfrm flipV="1">
              <a:off x="2676" y="468"/>
              <a:ext cx="64" cy="72"/>
            </a:xfrm>
            <a:prstGeom prst="line">
              <a:avLst/>
            </a:prstGeom>
            <a:noFill/>
            <a:ln w="9525">
              <a:solidFill>
                <a:srgbClr val="A50021"/>
              </a:solidFill>
              <a:round/>
              <a:headEnd/>
              <a:tailEnd/>
            </a:ln>
          </p:spPr>
          <p:txBody>
            <a:bodyPr/>
            <a:lstStyle/>
            <a:p>
              <a:endParaRPr lang="en-US" dirty="0"/>
            </a:p>
          </p:txBody>
        </p:sp>
        <p:sp>
          <p:nvSpPr>
            <p:cNvPr id="25941" name="Line 1635"/>
            <p:cNvSpPr>
              <a:spLocks noChangeShapeType="1"/>
            </p:cNvSpPr>
            <p:nvPr/>
          </p:nvSpPr>
          <p:spPr bwMode="auto">
            <a:xfrm flipH="1">
              <a:off x="2676" y="576"/>
              <a:ext cx="32" cy="36"/>
            </a:xfrm>
            <a:prstGeom prst="line">
              <a:avLst/>
            </a:prstGeom>
            <a:noFill/>
            <a:ln w="9525">
              <a:solidFill>
                <a:srgbClr val="A50021"/>
              </a:solidFill>
              <a:round/>
              <a:headEnd/>
              <a:tailEnd/>
            </a:ln>
          </p:spPr>
          <p:txBody>
            <a:bodyPr/>
            <a:lstStyle/>
            <a:p>
              <a:endParaRPr lang="en-US" dirty="0"/>
            </a:p>
          </p:txBody>
        </p:sp>
        <p:sp>
          <p:nvSpPr>
            <p:cNvPr id="25942" name="Oval 1636"/>
            <p:cNvSpPr>
              <a:spLocks noChangeArrowheads="1"/>
            </p:cNvSpPr>
            <p:nvPr/>
          </p:nvSpPr>
          <p:spPr bwMode="auto">
            <a:xfrm>
              <a:off x="2740"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5943" name="Line 1637"/>
            <p:cNvSpPr>
              <a:spLocks noChangeShapeType="1"/>
            </p:cNvSpPr>
            <p:nvPr/>
          </p:nvSpPr>
          <p:spPr bwMode="auto">
            <a:xfrm flipH="1" flipV="1">
              <a:off x="2740" y="288"/>
              <a:ext cx="32" cy="72"/>
            </a:xfrm>
            <a:prstGeom prst="line">
              <a:avLst/>
            </a:prstGeom>
            <a:noFill/>
            <a:ln w="9525">
              <a:solidFill>
                <a:srgbClr val="A50021"/>
              </a:solidFill>
              <a:round/>
              <a:headEnd/>
              <a:tailEnd/>
            </a:ln>
          </p:spPr>
          <p:txBody>
            <a:bodyPr/>
            <a:lstStyle/>
            <a:p>
              <a:endParaRPr lang="en-US" dirty="0"/>
            </a:p>
          </p:txBody>
        </p:sp>
        <p:sp>
          <p:nvSpPr>
            <p:cNvPr id="25944" name="Line 1638"/>
            <p:cNvSpPr>
              <a:spLocks noChangeShapeType="1"/>
            </p:cNvSpPr>
            <p:nvPr/>
          </p:nvSpPr>
          <p:spPr bwMode="auto">
            <a:xfrm flipV="1">
              <a:off x="2804" y="288"/>
              <a:ext cx="32" cy="72"/>
            </a:xfrm>
            <a:prstGeom prst="line">
              <a:avLst/>
            </a:prstGeom>
            <a:noFill/>
            <a:ln w="9525">
              <a:solidFill>
                <a:srgbClr val="A50021"/>
              </a:solidFill>
              <a:round/>
              <a:headEnd/>
              <a:tailEnd/>
            </a:ln>
          </p:spPr>
          <p:txBody>
            <a:bodyPr/>
            <a:lstStyle/>
            <a:p>
              <a:endParaRPr lang="en-US" dirty="0"/>
            </a:p>
          </p:txBody>
        </p:sp>
        <p:sp>
          <p:nvSpPr>
            <p:cNvPr id="25945" name="Line 1639"/>
            <p:cNvSpPr>
              <a:spLocks noChangeShapeType="1"/>
            </p:cNvSpPr>
            <p:nvPr/>
          </p:nvSpPr>
          <p:spPr bwMode="auto">
            <a:xfrm flipH="1" flipV="1">
              <a:off x="2836" y="468"/>
              <a:ext cx="64" cy="72"/>
            </a:xfrm>
            <a:prstGeom prst="line">
              <a:avLst/>
            </a:prstGeom>
            <a:noFill/>
            <a:ln w="9525">
              <a:solidFill>
                <a:srgbClr val="A50021"/>
              </a:solidFill>
              <a:round/>
              <a:headEnd/>
              <a:tailEnd/>
            </a:ln>
          </p:spPr>
          <p:txBody>
            <a:bodyPr/>
            <a:lstStyle/>
            <a:p>
              <a:endParaRPr lang="en-US" dirty="0"/>
            </a:p>
          </p:txBody>
        </p:sp>
        <p:sp>
          <p:nvSpPr>
            <p:cNvPr id="25946" name="Oval 1640"/>
            <p:cNvSpPr>
              <a:spLocks noChangeArrowheads="1"/>
            </p:cNvSpPr>
            <p:nvPr/>
          </p:nvSpPr>
          <p:spPr bwMode="auto">
            <a:xfrm>
              <a:off x="2740"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5947" name="Oval 1641"/>
            <p:cNvSpPr>
              <a:spLocks noChangeArrowheads="1"/>
            </p:cNvSpPr>
            <p:nvPr/>
          </p:nvSpPr>
          <p:spPr bwMode="auto">
            <a:xfrm>
              <a:off x="2804"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5948" name="Oval 1642"/>
            <p:cNvSpPr>
              <a:spLocks noChangeArrowheads="1"/>
            </p:cNvSpPr>
            <p:nvPr/>
          </p:nvSpPr>
          <p:spPr bwMode="auto">
            <a:xfrm>
              <a:off x="2427"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5949" name="Line 1643"/>
            <p:cNvSpPr>
              <a:spLocks noChangeShapeType="1"/>
            </p:cNvSpPr>
            <p:nvPr/>
          </p:nvSpPr>
          <p:spPr bwMode="auto">
            <a:xfrm flipV="1">
              <a:off x="2555" y="396"/>
              <a:ext cx="32" cy="72"/>
            </a:xfrm>
            <a:prstGeom prst="line">
              <a:avLst/>
            </a:prstGeom>
            <a:noFill/>
            <a:ln w="9525">
              <a:solidFill>
                <a:srgbClr val="A50021"/>
              </a:solidFill>
              <a:round/>
              <a:headEnd/>
              <a:tailEnd/>
            </a:ln>
          </p:spPr>
          <p:txBody>
            <a:bodyPr/>
            <a:lstStyle/>
            <a:p>
              <a:endParaRPr lang="en-US" dirty="0"/>
            </a:p>
          </p:txBody>
        </p:sp>
        <p:sp>
          <p:nvSpPr>
            <p:cNvPr id="25950" name="Line 1644"/>
            <p:cNvSpPr>
              <a:spLocks noChangeShapeType="1"/>
            </p:cNvSpPr>
            <p:nvPr/>
          </p:nvSpPr>
          <p:spPr bwMode="auto">
            <a:xfrm>
              <a:off x="2587" y="576"/>
              <a:ext cx="32" cy="36"/>
            </a:xfrm>
            <a:prstGeom prst="line">
              <a:avLst/>
            </a:prstGeom>
            <a:noFill/>
            <a:ln w="9525">
              <a:solidFill>
                <a:srgbClr val="A50021"/>
              </a:solidFill>
              <a:round/>
              <a:headEnd/>
              <a:tailEnd/>
            </a:ln>
          </p:spPr>
          <p:txBody>
            <a:bodyPr/>
            <a:lstStyle/>
            <a:p>
              <a:endParaRPr lang="en-US" dirty="0"/>
            </a:p>
          </p:txBody>
        </p:sp>
        <p:sp>
          <p:nvSpPr>
            <p:cNvPr id="25951" name="Line 1645"/>
            <p:cNvSpPr>
              <a:spLocks noChangeShapeType="1"/>
            </p:cNvSpPr>
            <p:nvPr/>
          </p:nvSpPr>
          <p:spPr bwMode="auto">
            <a:xfrm flipH="1" flipV="1">
              <a:off x="2427" y="396"/>
              <a:ext cx="32" cy="72"/>
            </a:xfrm>
            <a:prstGeom prst="line">
              <a:avLst/>
            </a:prstGeom>
            <a:noFill/>
            <a:ln w="9525">
              <a:solidFill>
                <a:srgbClr val="A50021"/>
              </a:solidFill>
              <a:round/>
              <a:headEnd/>
              <a:tailEnd/>
            </a:ln>
          </p:spPr>
          <p:txBody>
            <a:bodyPr/>
            <a:lstStyle/>
            <a:p>
              <a:endParaRPr lang="en-US" dirty="0"/>
            </a:p>
          </p:txBody>
        </p:sp>
        <p:sp>
          <p:nvSpPr>
            <p:cNvPr id="25952" name="Line 1646"/>
            <p:cNvSpPr>
              <a:spLocks noChangeShapeType="1"/>
            </p:cNvSpPr>
            <p:nvPr/>
          </p:nvSpPr>
          <p:spPr bwMode="auto">
            <a:xfrm flipV="1">
              <a:off x="2395" y="468"/>
              <a:ext cx="64" cy="72"/>
            </a:xfrm>
            <a:prstGeom prst="line">
              <a:avLst/>
            </a:prstGeom>
            <a:noFill/>
            <a:ln w="9525">
              <a:solidFill>
                <a:srgbClr val="A50021"/>
              </a:solidFill>
              <a:round/>
              <a:headEnd/>
              <a:tailEnd/>
            </a:ln>
          </p:spPr>
          <p:txBody>
            <a:bodyPr/>
            <a:lstStyle/>
            <a:p>
              <a:endParaRPr lang="en-US" dirty="0"/>
            </a:p>
          </p:txBody>
        </p:sp>
        <p:sp>
          <p:nvSpPr>
            <p:cNvPr id="25953" name="Line 1647"/>
            <p:cNvSpPr>
              <a:spLocks noChangeShapeType="1"/>
            </p:cNvSpPr>
            <p:nvPr/>
          </p:nvSpPr>
          <p:spPr bwMode="auto">
            <a:xfrm flipH="1">
              <a:off x="2395" y="576"/>
              <a:ext cx="32" cy="36"/>
            </a:xfrm>
            <a:prstGeom prst="line">
              <a:avLst/>
            </a:prstGeom>
            <a:noFill/>
            <a:ln w="9525">
              <a:solidFill>
                <a:srgbClr val="A50021"/>
              </a:solidFill>
              <a:round/>
              <a:headEnd/>
              <a:tailEnd/>
            </a:ln>
          </p:spPr>
          <p:txBody>
            <a:bodyPr/>
            <a:lstStyle/>
            <a:p>
              <a:endParaRPr lang="en-US" dirty="0"/>
            </a:p>
          </p:txBody>
        </p:sp>
        <p:sp>
          <p:nvSpPr>
            <p:cNvPr id="25954" name="Oval 1648"/>
            <p:cNvSpPr>
              <a:spLocks noChangeArrowheads="1"/>
            </p:cNvSpPr>
            <p:nvPr/>
          </p:nvSpPr>
          <p:spPr bwMode="auto">
            <a:xfrm>
              <a:off x="2459"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5955" name="Line 1649"/>
            <p:cNvSpPr>
              <a:spLocks noChangeShapeType="1"/>
            </p:cNvSpPr>
            <p:nvPr/>
          </p:nvSpPr>
          <p:spPr bwMode="auto">
            <a:xfrm flipH="1" flipV="1">
              <a:off x="2459" y="288"/>
              <a:ext cx="32" cy="72"/>
            </a:xfrm>
            <a:prstGeom prst="line">
              <a:avLst/>
            </a:prstGeom>
            <a:noFill/>
            <a:ln w="9525">
              <a:solidFill>
                <a:srgbClr val="A50021"/>
              </a:solidFill>
              <a:round/>
              <a:headEnd/>
              <a:tailEnd/>
            </a:ln>
          </p:spPr>
          <p:txBody>
            <a:bodyPr/>
            <a:lstStyle/>
            <a:p>
              <a:endParaRPr lang="en-US" dirty="0"/>
            </a:p>
          </p:txBody>
        </p:sp>
        <p:sp>
          <p:nvSpPr>
            <p:cNvPr id="25956" name="Line 1650"/>
            <p:cNvSpPr>
              <a:spLocks noChangeShapeType="1"/>
            </p:cNvSpPr>
            <p:nvPr/>
          </p:nvSpPr>
          <p:spPr bwMode="auto">
            <a:xfrm flipV="1">
              <a:off x="2523" y="288"/>
              <a:ext cx="32" cy="72"/>
            </a:xfrm>
            <a:prstGeom prst="line">
              <a:avLst/>
            </a:prstGeom>
            <a:noFill/>
            <a:ln w="9525">
              <a:solidFill>
                <a:srgbClr val="A50021"/>
              </a:solidFill>
              <a:round/>
              <a:headEnd/>
              <a:tailEnd/>
            </a:ln>
          </p:spPr>
          <p:txBody>
            <a:bodyPr/>
            <a:lstStyle/>
            <a:p>
              <a:endParaRPr lang="en-US" dirty="0"/>
            </a:p>
          </p:txBody>
        </p:sp>
        <p:sp>
          <p:nvSpPr>
            <p:cNvPr id="25957" name="Line 1651"/>
            <p:cNvSpPr>
              <a:spLocks noChangeShapeType="1"/>
            </p:cNvSpPr>
            <p:nvPr/>
          </p:nvSpPr>
          <p:spPr bwMode="auto">
            <a:xfrm flipH="1" flipV="1">
              <a:off x="2555" y="468"/>
              <a:ext cx="64" cy="72"/>
            </a:xfrm>
            <a:prstGeom prst="line">
              <a:avLst/>
            </a:prstGeom>
            <a:noFill/>
            <a:ln w="9525">
              <a:solidFill>
                <a:srgbClr val="A50021"/>
              </a:solidFill>
              <a:round/>
              <a:headEnd/>
              <a:tailEnd/>
            </a:ln>
          </p:spPr>
          <p:txBody>
            <a:bodyPr/>
            <a:lstStyle/>
            <a:p>
              <a:endParaRPr lang="en-US" dirty="0"/>
            </a:p>
          </p:txBody>
        </p:sp>
        <p:sp>
          <p:nvSpPr>
            <p:cNvPr id="25958" name="Oval 1652"/>
            <p:cNvSpPr>
              <a:spLocks noChangeArrowheads="1"/>
            </p:cNvSpPr>
            <p:nvPr/>
          </p:nvSpPr>
          <p:spPr bwMode="auto">
            <a:xfrm>
              <a:off x="2459"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5959" name="Oval 1653"/>
            <p:cNvSpPr>
              <a:spLocks noChangeArrowheads="1"/>
            </p:cNvSpPr>
            <p:nvPr/>
          </p:nvSpPr>
          <p:spPr bwMode="auto">
            <a:xfrm>
              <a:off x="2523"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5960" name="Oval 1654"/>
            <p:cNvSpPr>
              <a:spLocks noChangeArrowheads="1"/>
            </p:cNvSpPr>
            <p:nvPr/>
          </p:nvSpPr>
          <p:spPr bwMode="auto">
            <a:xfrm>
              <a:off x="3550"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5961" name="Line 1655"/>
            <p:cNvSpPr>
              <a:spLocks noChangeShapeType="1"/>
            </p:cNvSpPr>
            <p:nvPr/>
          </p:nvSpPr>
          <p:spPr bwMode="auto">
            <a:xfrm flipV="1">
              <a:off x="3678" y="396"/>
              <a:ext cx="32" cy="72"/>
            </a:xfrm>
            <a:prstGeom prst="line">
              <a:avLst/>
            </a:prstGeom>
            <a:noFill/>
            <a:ln w="9525">
              <a:solidFill>
                <a:srgbClr val="A50021"/>
              </a:solidFill>
              <a:round/>
              <a:headEnd/>
              <a:tailEnd/>
            </a:ln>
          </p:spPr>
          <p:txBody>
            <a:bodyPr/>
            <a:lstStyle/>
            <a:p>
              <a:endParaRPr lang="en-US" dirty="0"/>
            </a:p>
          </p:txBody>
        </p:sp>
        <p:sp>
          <p:nvSpPr>
            <p:cNvPr id="25962" name="Line 1656"/>
            <p:cNvSpPr>
              <a:spLocks noChangeShapeType="1"/>
            </p:cNvSpPr>
            <p:nvPr/>
          </p:nvSpPr>
          <p:spPr bwMode="auto">
            <a:xfrm>
              <a:off x="3710" y="576"/>
              <a:ext cx="32" cy="36"/>
            </a:xfrm>
            <a:prstGeom prst="line">
              <a:avLst/>
            </a:prstGeom>
            <a:noFill/>
            <a:ln w="9525">
              <a:solidFill>
                <a:srgbClr val="A50021"/>
              </a:solidFill>
              <a:round/>
              <a:headEnd/>
              <a:tailEnd/>
            </a:ln>
          </p:spPr>
          <p:txBody>
            <a:bodyPr/>
            <a:lstStyle/>
            <a:p>
              <a:endParaRPr lang="en-US" dirty="0"/>
            </a:p>
          </p:txBody>
        </p:sp>
        <p:sp>
          <p:nvSpPr>
            <p:cNvPr id="25963" name="Line 1657"/>
            <p:cNvSpPr>
              <a:spLocks noChangeShapeType="1"/>
            </p:cNvSpPr>
            <p:nvPr/>
          </p:nvSpPr>
          <p:spPr bwMode="auto">
            <a:xfrm flipH="1" flipV="1">
              <a:off x="3550" y="396"/>
              <a:ext cx="32" cy="72"/>
            </a:xfrm>
            <a:prstGeom prst="line">
              <a:avLst/>
            </a:prstGeom>
            <a:noFill/>
            <a:ln w="9525">
              <a:solidFill>
                <a:srgbClr val="A50021"/>
              </a:solidFill>
              <a:round/>
              <a:headEnd/>
              <a:tailEnd/>
            </a:ln>
          </p:spPr>
          <p:txBody>
            <a:bodyPr/>
            <a:lstStyle/>
            <a:p>
              <a:endParaRPr lang="en-US" dirty="0"/>
            </a:p>
          </p:txBody>
        </p:sp>
        <p:sp>
          <p:nvSpPr>
            <p:cNvPr id="25964" name="Line 1658"/>
            <p:cNvSpPr>
              <a:spLocks noChangeShapeType="1"/>
            </p:cNvSpPr>
            <p:nvPr/>
          </p:nvSpPr>
          <p:spPr bwMode="auto">
            <a:xfrm flipV="1">
              <a:off x="3518" y="468"/>
              <a:ext cx="64" cy="72"/>
            </a:xfrm>
            <a:prstGeom prst="line">
              <a:avLst/>
            </a:prstGeom>
            <a:noFill/>
            <a:ln w="9525">
              <a:solidFill>
                <a:srgbClr val="A50021"/>
              </a:solidFill>
              <a:round/>
              <a:headEnd/>
              <a:tailEnd/>
            </a:ln>
          </p:spPr>
          <p:txBody>
            <a:bodyPr/>
            <a:lstStyle/>
            <a:p>
              <a:endParaRPr lang="en-US" dirty="0"/>
            </a:p>
          </p:txBody>
        </p:sp>
        <p:sp>
          <p:nvSpPr>
            <p:cNvPr id="25965" name="Line 1659"/>
            <p:cNvSpPr>
              <a:spLocks noChangeShapeType="1"/>
            </p:cNvSpPr>
            <p:nvPr/>
          </p:nvSpPr>
          <p:spPr bwMode="auto">
            <a:xfrm flipH="1">
              <a:off x="3518" y="576"/>
              <a:ext cx="32" cy="36"/>
            </a:xfrm>
            <a:prstGeom prst="line">
              <a:avLst/>
            </a:prstGeom>
            <a:noFill/>
            <a:ln w="9525">
              <a:solidFill>
                <a:srgbClr val="A50021"/>
              </a:solidFill>
              <a:round/>
              <a:headEnd/>
              <a:tailEnd/>
            </a:ln>
          </p:spPr>
          <p:txBody>
            <a:bodyPr/>
            <a:lstStyle/>
            <a:p>
              <a:endParaRPr lang="en-US" dirty="0"/>
            </a:p>
          </p:txBody>
        </p:sp>
        <p:sp>
          <p:nvSpPr>
            <p:cNvPr id="25966" name="Oval 1660"/>
            <p:cNvSpPr>
              <a:spLocks noChangeArrowheads="1"/>
            </p:cNvSpPr>
            <p:nvPr/>
          </p:nvSpPr>
          <p:spPr bwMode="auto">
            <a:xfrm>
              <a:off x="3582"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5967" name="Line 1661"/>
            <p:cNvSpPr>
              <a:spLocks noChangeShapeType="1"/>
            </p:cNvSpPr>
            <p:nvPr/>
          </p:nvSpPr>
          <p:spPr bwMode="auto">
            <a:xfrm flipH="1" flipV="1">
              <a:off x="3582" y="288"/>
              <a:ext cx="32" cy="72"/>
            </a:xfrm>
            <a:prstGeom prst="line">
              <a:avLst/>
            </a:prstGeom>
            <a:noFill/>
            <a:ln w="9525">
              <a:solidFill>
                <a:srgbClr val="A50021"/>
              </a:solidFill>
              <a:round/>
              <a:headEnd/>
              <a:tailEnd/>
            </a:ln>
          </p:spPr>
          <p:txBody>
            <a:bodyPr/>
            <a:lstStyle/>
            <a:p>
              <a:endParaRPr lang="en-US" dirty="0"/>
            </a:p>
          </p:txBody>
        </p:sp>
        <p:sp>
          <p:nvSpPr>
            <p:cNvPr id="25968" name="Line 1662"/>
            <p:cNvSpPr>
              <a:spLocks noChangeShapeType="1"/>
            </p:cNvSpPr>
            <p:nvPr/>
          </p:nvSpPr>
          <p:spPr bwMode="auto">
            <a:xfrm flipV="1">
              <a:off x="3646" y="288"/>
              <a:ext cx="32" cy="72"/>
            </a:xfrm>
            <a:prstGeom prst="line">
              <a:avLst/>
            </a:prstGeom>
            <a:noFill/>
            <a:ln w="9525">
              <a:solidFill>
                <a:srgbClr val="A50021"/>
              </a:solidFill>
              <a:round/>
              <a:headEnd/>
              <a:tailEnd/>
            </a:ln>
          </p:spPr>
          <p:txBody>
            <a:bodyPr/>
            <a:lstStyle/>
            <a:p>
              <a:endParaRPr lang="en-US" dirty="0"/>
            </a:p>
          </p:txBody>
        </p:sp>
        <p:sp>
          <p:nvSpPr>
            <p:cNvPr id="25969" name="Line 1663"/>
            <p:cNvSpPr>
              <a:spLocks noChangeShapeType="1"/>
            </p:cNvSpPr>
            <p:nvPr/>
          </p:nvSpPr>
          <p:spPr bwMode="auto">
            <a:xfrm flipH="1" flipV="1">
              <a:off x="3678" y="468"/>
              <a:ext cx="64" cy="72"/>
            </a:xfrm>
            <a:prstGeom prst="line">
              <a:avLst/>
            </a:prstGeom>
            <a:noFill/>
            <a:ln w="9525">
              <a:solidFill>
                <a:srgbClr val="A50021"/>
              </a:solidFill>
              <a:round/>
              <a:headEnd/>
              <a:tailEnd/>
            </a:ln>
          </p:spPr>
          <p:txBody>
            <a:bodyPr/>
            <a:lstStyle/>
            <a:p>
              <a:endParaRPr lang="en-US" dirty="0"/>
            </a:p>
          </p:txBody>
        </p:sp>
        <p:sp>
          <p:nvSpPr>
            <p:cNvPr id="25970" name="Oval 1664"/>
            <p:cNvSpPr>
              <a:spLocks noChangeArrowheads="1"/>
            </p:cNvSpPr>
            <p:nvPr/>
          </p:nvSpPr>
          <p:spPr bwMode="auto">
            <a:xfrm>
              <a:off x="3582"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5971" name="Oval 1665"/>
            <p:cNvSpPr>
              <a:spLocks noChangeArrowheads="1"/>
            </p:cNvSpPr>
            <p:nvPr/>
          </p:nvSpPr>
          <p:spPr bwMode="auto">
            <a:xfrm>
              <a:off x="3646"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5972" name="Oval 1666"/>
            <p:cNvSpPr>
              <a:spLocks noChangeArrowheads="1"/>
            </p:cNvSpPr>
            <p:nvPr/>
          </p:nvSpPr>
          <p:spPr bwMode="auto">
            <a:xfrm>
              <a:off x="4112"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5973" name="Line 1667"/>
            <p:cNvSpPr>
              <a:spLocks noChangeShapeType="1"/>
            </p:cNvSpPr>
            <p:nvPr/>
          </p:nvSpPr>
          <p:spPr bwMode="auto">
            <a:xfrm flipV="1">
              <a:off x="4240" y="396"/>
              <a:ext cx="32" cy="72"/>
            </a:xfrm>
            <a:prstGeom prst="line">
              <a:avLst/>
            </a:prstGeom>
            <a:noFill/>
            <a:ln w="9525">
              <a:solidFill>
                <a:srgbClr val="A50021"/>
              </a:solidFill>
              <a:round/>
              <a:headEnd/>
              <a:tailEnd/>
            </a:ln>
          </p:spPr>
          <p:txBody>
            <a:bodyPr/>
            <a:lstStyle/>
            <a:p>
              <a:endParaRPr lang="en-US" dirty="0"/>
            </a:p>
          </p:txBody>
        </p:sp>
        <p:sp>
          <p:nvSpPr>
            <p:cNvPr id="25974" name="Line 1668"/>
            <p:cNvSpPr>
              <a:spLocks noChangeShapeType="1"/>
            </p:cNvSpPr>
            <p:nvPr/>
          </p:nvSpPr>
          <p:spPr bwMode="auto">
            <a:xfrm>
              <a:off x="4272" y="576"/>
              <a:ext cx="32" cy="36"/>
            </a:xfrm>
            <a:prstGeom prst="line">
              <a:avLst/>
            </a:prstGeom>
            <a:noFill/>
            <a:ln w="9525">
              <a:solidFill>
                <a:srgbClr val="A50021"/>
              </a:solidFill>
              <a:round/>
              <a:headEnd/>
              <a:tailEnd/>
            </a:ln>
          </p:spPr>
          <p:txBody>
            <a:bodyPr/>
            <a:lstStyle/>
            <a:p>
              <a:endParaRPr lang="en-US" dirty="0"/>
            </a:p>
          </p:txBody>
        </p:sp>
        <p:sp>
          <p:nvSpPr>
            <p:cNvPr id="25975" name="Line 1669"/>
            <p:cNvSpPr>
              <a:spLocks noChangeShapeType="1"/>
            </p:cNvSpPr>
            <p:nvPr/>
          </p:nvSpPr>
          <p:spPr bwMode="auto">
            <a:xfrm flipH="1" flipV="1">
              <a:off x="4112" y="396"/>
              <a:ext cx="32" cy="72"/>
            </a:xfrm>
            <a:prstGeom prst="line">
              <a:avLst/>
            </a:prstGeom>
            <a:noFill/>
            <a:ln w="9525">
              <a:solidFill>
                <a:srgbClr val="A50021"/>
              </a:solidFill>
              <a:round/>
              <a:headEnd/>
              <a:tailEnd/>
            </a:ln>
          </p:spPr>
          <p:txBody>
            <a:bodyPr/>
            <a:lstStyle/>
            <a:p>
              <a:endParaRPr lang="en-US" dirty="0"/>
            </a:p>
          </p:txBody>
        </p:sp>
        <p:sp>
          <p:nvSpPr>
            <p:cNvPr id="25976" name="Line 1670"/>
            <p:cNvSpPr>
              <a:spLocks noChangeShapeType="1"/>
            </p:cNvSpPr>
            <p:nvPr/>
          </p:nvSpPr>
          <p:spPr bwMode="auto">
            <a:xfrm flipV="1">
              <a:off x="4080" y="468"/>
              <a:ext cx="64" cy="72"/>
            </a:xfrm>
            <a:prstGeom prst="line">
              <a:avLst/>
            </a:prstGeom>
            <a:noFill/>
            <a:ln w="9525">
              <a:solidFill>
                <a:srgbClr val="A50021"/>
              </a:solidFill>
              <a:round/>
              <a:headEnd/>
              <a:tailEnd/>
            </a:ln>
          </p:spPr>
          <p:txBody>
            <a:bodyPr/>
            <a:lstStyle/>
            <a:p>
              <a:endParaRPr lang="en-US" dirty="0"/>
            </a:p>
          </p:txBody>
        </p:sp>
        <p:sp>
          <p:nvSpPr>
            <p:cNvPr id="25977" name="Line 1671"/>
            <p:cNvSpPr>
              <a:spLocks noChangeShapeType="1"/>
            </p:cNvSpPr>
            <p:nvPr/>
          </p:nvSpPr>
          <p:spPr bwMode="auto">
            <a:xfrm flipH="1">
              <a:off x="4080" y="576"/>
              <a:ext cx="32" cy="36"/>
            </a:xfrm>
            <a:prstGeom prst="line">
              <a:avLst/>
            </a:prstGeom>
            <a:noFill/>
            <a:ln w="9525">
              <a:solidFill>
                <a:srgbClr val="A50021"/>
              </a:solidFill>
              <a:round/>
              <a:headEnd/>
              <a:tailEnd/>
            </a:ln>
          </p:spPr>
          <p:txBody>
            <a:bodyPr/>
            <a:lstStyle/>
            <a:p>
              <a:endParaRPr lang="en-US" dirty="0"/>
            </a:p>
          </p:txBody>
        </p:sp>
        <p:sp>
          <p:nvSpPr>
            <p:cNvPr id="25978" name="Oval 1672"/>
            <p:cNvSpPr>
              <a:spLocks noChangeArrowheads="1"/>
            </p:cNvSpPr>
            <p:nvPr/>
          </p:nvSpPr>
          <p:spPr bwMode="auto">
            <a:xfrm>
              <a:off x="4144"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5979" name="Line 1673"/>
            <p:cNvSpPr>
              <a:spLocks noChangeShapeType="1"/>
            </p:cNvSpPr>
            <p:nvPr/>
          </p:nvSpPr>
          <p:spPr bwMode="auto">
            <a:xfrm flipH="1" flipV="1">
              <a:off x="4144" y="288"/>
              <a:ext cx="32" cy="72"/>
            </a:xfrm>
            <a:prstGeom prst="line">
              <a:avLst/>
            </a:prstGeom>
            <a:noFill/>
            <a:ln w="9525">
              <a:solidFill>
                <a:srgbClr val="A50021"/>
              </a:solidFill>
              <a:round/>
              <a:headEnd/>
              <a:tailEnd/>
            </a:ln>
          </p:spPr>
          <p:txBody>
            <a:bodyPr/>
            <a:lstStyle/>
            <a:p>
              <a:endParaRPr lang="en-US" dirty="0"/>
            </a:p>
          </p:txBody>
        </p:sp>
        <p:sp>
          <p:nvSpPr>
            <p:cNvPr id="25980" name="Line 1674"/>
            <p:cNvSpPr>
              <a:spLocks noChangeShapeType="1"/>
            </p:cNvSpPr>
            <p:nvPr/>
          </p:nvSpPr>
          <p:spPr bwMode="auto">
            <a:xfrm flipV="1">
              <a:off x="4208" y="288"/>
              <a:ext cx="32" cy="72"/>
            </a:xfrm>
            <a:prstGeom prst="line">
              <a:avLst/>
            </a:prstGeom>
            <a:noFill/>
            <a:ln w="9525">
              <a:solidFill>
                <a:srgbClr val="A50021"/>
              </a:solidFill>
              <a:round/>
              <a:headEnd/>
              <a:tailEnd/>
            </a:ln>
          </p:spPr>
          <p:txBody>
            <a:bodyPr/>
            <a:lstStyle/>
            <a:p>
              <a:endParaRPr lang="en-US" dirty="0"/>
            </a:p>
          </p:txBody>
        </p:sp>
        <p:sp>
          <p:nvSpPr>
            <p:cNvPr id="25981" name="Line 1675"/>
            <p:cNvSpPr>
              <a:spLocks noChangeShapeType="1"/>
            </p:cNvSpPr>
            <p:nvPr/>
          </p:nvSpPr>
          <p:spPr bwMode="auto">
            <a:xfrm flipH="1" flipV="1">
              <a:off x="4240" y="468"/>
              <a:ext cx="64" cy="72"/>
            </a:xfrm>
            <a:prstGeom prst="line">
              <a:avLst/>
            </a:prstGeom>
            <a:noFill/>
            <a:ln w="9525">
              <a:solidFill>
                <a:srgbClr val="A50021"/>
              </a:solidFill>
              <a:round/>
              <a:headEnd/>
              <a:tailEnd/>
            </a:ln>
          </p:spPr>
          <p:txBody>
            <a:bodyPr/>
            <a:lstStyle/>
            <a:p>
              <a:endParaRPr lang="en-US" dirty="0"/>
            </a:p>
          </p:txBody>
        </p:sp>
        <p:sp>
          <p:nvSpPr>
            <p:cNvPr id="25982" name="Oval 1676"/>
            <p:cNvSpPr>
              <a:spLocks noChangeArrowheads="1"/>
            </p:cNvSpPr>
            <p:nvPr/>
          </p:nvSpPr>
          <p:spPr bwMode="auto">
            <a:xfrm>
              <a:off x="4144"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5983" name="Oval 1677"/>
            <p:cNvSpPr>
              <a:spLocks noChangeArrowheads="1"/>
            </p:cNvSpPr>
            <p:nvPr/>
          </p:nvSpPr>
          <p:spPr bwMode="auto">
            <a:xfrm>
              <a:off x="4208"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5984" name="Oval 1678"/>
            <p:cNvSpPr>
              <a:spLocks noChangeArrowheads="1"/>
            </p:cNvSpPr>
            <p:nvPr/>
          </p:nvSpPr>
          <p:spPr bwMode="auto">
            <a:xfrm>
              <a:off x="3831"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5985" name="Line 1679"/>
            <p:cNvSpPr>
              <a:spLocks noChangeShapeType="1"/>
            </p:cNvSpPr>
            <p:nvPr/>
          </p:nvSpPr>
          <p:spPr bwMode="auto">
            <a:xfrm flipV="1">
              <a:off x="3959" y="396"/>
              <a:ext cx="32" cy="72"/>
            </a:xfrm>
            <a:prstGeom prst="line">
              <a:avLst/>
            </a:prstGeom>
            <a:noFill/>
            <a:ln w="9525">
              <a:solidFill>
                <a:srgbClr val="A50021"/>
              </a:solidFill>
              <a:round/>
              <a:headEnd/>
              <a:tailEnd/>
            </a:ln>
          </p:spPr>
          <p:txBody>
            <a:bodyPr/>
            <a:lstStyle/>
            <a:p>
              <a:endParaRPr lang="en-US" dirty="0"/>
            </a:p>
          </p:txBody>
        </p:sp>
        <p:sp>
          <p:nvSpPr>
            <p:cNvPr id="25986" name="Line 1680"/>
            <p:cNvSpPr>
              <a:spLocks noChangeShapeType="1"/>
            </p:cNvSpPr>
            <p:nvPr/>
          </p:nvSpPr>
          <p:spPr bwMode="auto">
            <a:xfrm>
              <a:off x="3991" y="576"/>
              <a:ext cx="32" cy="36"/>
            </a:xfrm>
            <a:prstGeom prst="line">
              <a:avLst/>
            </a:prstGeom>
            <a:noFill/>
            <a:ln w="9525">
              <a:solidFill>
                <a:srgbClr val="A50021"/>
              </a:solidFill>
              <a:round/>
              <a:headEnd/>
              <a:tailEnd/>
            </a:ln>
          </p:spPr>
          <p:txBody>
            <a:bodyPr/>
            <a:lstStyle/>
            <a:p>
              <a:endParaRPr lang="en-US" dirty="0"/>
            </a:p>
          </p:txBody>
        </p:sp>
        <p:sp>
          <p:nvSpPr>
            <p:cNvPr id="25987" name="Line 1681"/>
            <p:cNvSpPr>
              <a:spLocks noChangeShapeType="1"/>
            </p:cNvSpPr>
            <p:nvPr/>
          </p:nvSpPr>
          <p:spPr bwMode="auto">
            <a:xfrm flipH="1" flipV="1">
              <a:off x="3831" y="396"/>
              <a:ext cx="32" cy="72"/>
            </a:xfrm>
            <a:prstGeom prst="line">
              <a:avLst/>
            </a:prstGeom>
            <a:noFill/>
            <a:ln w="9525">
              <a:solidFill>
                <a:srgbClr val="A50021"/>
              </a:solidFill>
              <a:round/>
              <a:headEnd/>
              <a:tailEnd/>
            </a:ln>
          </p:spPr>
          <p:txBody>
            <a:bodyPr/>
            <a:lstStyle/>
            <a:p>
              <a:endParaRPr lang="en-US" dirty="0"/>
            </a:p>
          </p:txBody>
        </p:sp>
        <p:sp>
          <p:nvSpPr>
            <p:cNvPr id="25988" name="Line 1682"/>
            <p:cNvSpPr>
              <a:spLocks noChangeShapeType="1"/>
            </p:cNvSpPr>
            <p:nvPr/>
          </p:nvSpPr>
          <p:spPr bwMode="auto">
            <a:xfrm flipV="1">
              <a:off x="3799" y="468"/>
              <a:ext cx="64" cy="72"/>
            </a:xfrm>
            <a:prstGeom prst="line">
              <a:avLst/>
            </a:prstGeom>
            <a:noFill/>
            <a:ln w="9525">
              <a:solidFill>
                <a:srgbClr val="A50021"/>
              </a:solidFill>
              <a:round/>
              <a:headEnd/>
              <a:tailEnd/>
            </a:ln>
          </p:spPr>
          <p:txBody>
            <a:bodyPr/>
            <a:lstStyle/>
            <a:p>
              <a:endParaRPr lang="en-US" dirty="0"/>
            </a:p>
          </p:txBody>
        </p:sp>
        <p:sp>
          <p:nvSpPr>
            <p:cNvPr id="25989" name="Line 1683"/>
            <p:cNvSpPr>
              <a:spLocks noChangeShapeType="1"/>
            </p:cNvSpPr>
            <p:nvPr/>
          </p:nvSpPr>
          <p:spPr bwMode="auto">
            <a:xfrm flipH="1">
              <a:off x="3799" y="576"/>
              <a:ext cx="32" cy="36"/>
            </a:xfrm>
            <a:prstGeom prst="line">
              <a:avLst/>
            </a:prstGeom>
            <a:noFill/>
            <a:ln w="9525">
              <a:solidFill>
                <a:srgbClr val="A50021"/>
              </a:solidFill>
              <a:round/>
              <a:headEnd/>
              <a:tailEnd/>
            </a:ln>
          </p:spPr>
          <p:txBody>
            <a:bodyPr/>
            <a:lstStyle/>
            <a:p>
              <a:endParaRPr lang="en-US" dirty="0"/>
            </a:p>
          </p:txBody>
        </p:sp>
        <p:sp>
          <p:nvSpPr>
            <p:cNvPr id="25990" name="Oval 1684"/>
            <p:cNvSpPr>
              <a:spLocks noChangeArrowheads="1"/>
            </p:cNvSpPr>
            <p:nvPr/>
          </p:nvSpPr>
          <p:spPr bwMode="auto">
            <a:xfrm>
              <a:off x="3863"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5991" name="Line 1685"/>
            <p:cNvSpPr>
              <a:spLocks noChangeShapeType="1"/>
            </p:cNvSpPr>
            <p:nvPr/>
          </p:nvSpPr>
          <p:spPr bwMode="auto">
            <a:xfrm flipH="1" flipV="1">
              <a:off x="3863" y="288"/>
              <a:ext cx="32" cy="72"/>
            </a:xfrm>
            <a:prstGeom prst="line">
              <a:avLst/>
            </a:prstGeom>
            <a:noFill/>
            <a:ln w="9525">
              <a:solidFill>
                <a:srgbClr val="A50021"/>
              </a:solidFill>
              <a:round/>
              <a:headEnd/>
              <a:tailEnd/>
            </a:ln>
          </p:spPr>
          <p:txBody>
            <a:bodyPr/>
            <a:lstStyle/>
            <a:p>
              <a:endParaRPr lang="en-US" dirty="0"/>
            </a:p>
          </p:txBody>
        </p:sp>
        <p:sp>
          <p:nvSpPr>
            <p:cNvPr id="25992" name="Line 1686"/>
            <p:cNvSpPr>
              <a:spLocks noChangeShapeType="1"/>
            </p:cNvSpPr>
            <p:nvPr/>
          </p:nvSpPr>
          <p:spPr bwMode="auto">
            <a:xfrm flipV="1">
              <a:off x="3927" y="288"/>
              <a:ext cx="32" cy="72"/>
            </a:xfrm>
            <a:prstGeom prst="line">
              <a:avLst/>
            </a:prstGeom>
            <a:noFill/>
            <a:ln w="9525">
              <a:solidFill>
                <a:srgbClr val="A50021"/>
              </a:solidFill>
              <a:round/>
              <a:headEnd/>
              <a:tailEnd/>
            </a:ln>
          </p:spPr>
          <p:txBody>
            <a:bodyPr/>
            <a:lstStyle/>
            <a:p>
              <a:endParaRPr lang="en-US" dirty="0"/>
            </a:p>
          </p:txBody>
        </p:sp>
        <p:sp>
          <p:nvSpPr>
            <p:cNvPr id="25993" name="Line 1687"/>
            <p:cNvSpPr>
              <a:spLocks noChangeShapeType="1"/>
            </p:cNvSpPr>
            <p:nvPr/>
          </p:nvSpPr>
          <p:spPr bwMode="auto">
            <a:xfrm flipH="1" flipV="1">
              <a:off x="3959" y="468"/>
              <a:ext cx="64" cy="72"/>
            </a:xfrm>
            <a:prstGeom prst="line">
              <a:avLst/>
            </a:prstGeom>
            <a:noFill/>
            <a:ln w="9525">
              <a:solidFill>
                <a:srgbClr val="A50021"/>
              </a:solidFill>
              <a:round/>
              <a:headEnd/>
              <a:tailEnd/>
            </a:ln>
          </p:spPr>
          <p:txBody>
            <a:bodyPr/>
            <a:lstStyle/>
            <a:p>
              <a:endParaRPr lang="en-US" dirty="0"/>
            </a:p>
          </p:txBody>
        </p:sp>
        <p:sp>
          <p:nvSpPr>
            <p:cNvPr id="25994" name="Oval 1688"/>
            <p:cNvSpPr>
              <a:spLocks noChangeArrowheads="1"/>
            </p:cNvSpPr>
            <p:nvPr/>
          </p:nvSpPr>
          <p:spPr bwMode="auto">
            <a:xfrm>
              <a:off x="3863"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5995" name="Oval 1689"/>
            <p:cNvSpPr>
              <a:spLocks noChangeArrowheads="1"/>
            </p:cNvSpPr>
            <p:nvPr/>
          </p:nvSpPr>
          <p:spPr bwMode="auto">
            <a:xfrm>
              <a:off x="3927"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5996" name="Oval 1690"/>
            <p:cNvSpPr>
              <a:spLocks noChangeArrowheads="1"/>
            </p:cNvSpPr>
            <p:nvPr/>
          </p:nvSpPr>
          <p:spPr bwMode="auto">
            <a:xfrm>
              <a:off x="5235"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5997" name="Line 1691"/>
            <p:cNvSpPr>
              <a:spLocks noChangeShapeType="1"/>
            </p:cNvSpPr>
            <p:nvPr/>
          </p:nvSpPr>
          <p:spPr bwMode="auto">
            <a:xfrm flipV="1">
              <a:off x="5363" y="396"/>
              <a:ext cx="32" cy="72"/>
            </a:xfrm>
            <a:prstGeom prst="line">
              <a:avLst/>
            </a:prstGeom>
            <a:noFill/>
            <a:ln w="9525">
              <a:solidFill>
                <a:srgbClr val="A50021"/>
              </a:solidFill>
              <a:round/>
              <a:headEnd/>
              <a:tailEnd/>
            </a:ln>
          </p:spPr>
          <p:txBody>
            <a:bodyPr/>
            <a:lstStyle/>
            <a:p>
              <a:endParaRPr lang="en-US" dirty="0"/>
            </a:p>
          </p:txBody>
        </p:sp>
        <p:sp>
          <p:nvSpPr>
            <p:cNvPr id="25998" name="Line 1692"/>
            <p:cNvSpPr>
              <a:spLocks noChangeShapeType="1"/>
            </p:cNvSpPr>
            <p:nvPr/>
          </p:nvSpPr>
          <p:spPr bwMode="auto">
            <a:xfrm>
              <a:off x="5395" y="576"/>
              <a:ext cx="32" cy="36"/>
            </a:xfrm>
            <a:prstGeom prst="line">
              <a:avLst/>
            </a:prstGeom>
            <a:noFill/>
            <a:ln w="9525">
              <a:solidFill>
                <a:srgbClr val="A50021"/>
              </a:solidFill>
              <a:round/>
              <a:headEnd/>
              <a:tailEnd/>
            </a:ln>
          </p:spPr>
          <p:txBody>
            <a:bodyPr/>
            <a:lstStyle/>
            <a:p>
              <a:endParaRPr lang="en-US" dirty="0"/>
            </a:p>
          </p:txBody>
        </p:sp>
        <p:sp>
          <p:nvSpPr>
            <p:cNvPr id="25999" name="Line 1693"/>
            <p:cNvSpPr>
              <a:spLocks noChangeShapeType="1"/>
            </p:cNvSpPr>
            <p:nvPr/>
          </p:nvSpPr>
          <p:spPr bwMode="auto">
            <a:xfrm flipH="1" flipV="1">
              <a:off x="5235" y="396"/>
              <a:ext cx="32" cy="72"/>
            </a:xfrm>
            <a:prstGeom prst="line">
              <a:avLst/>
            </a:prstGeom>
            <a:noFill/>
            <a:ln w="9525">
              <a:solidFill>
                <a:srgbClr val="A50021"/>
              </a:solidFill>
              <a:round/>
              <a:headEnd/>
              <a:tailEnd/>
            </a:ln>
          </p:spPr>
          <p:txBody>
            <a:bodyPr/>
            <a:lstStyle/>
            <a:p>
              <a:endParaRPr lang="en-US" dirty="0"/>
            </a:p>
          </p:txBody>
        </p:sp>
        <p:sp>
          <p:nvSpPr>
            <p:cNvPr id="26000" name="Line 1694"/>
            <p:cNvSpPr>
              <a:spLocks noChangeShapeType="1"/>
            </p:cNvSpPr>
            <p:nvPr/>
          </p:nvSpPr>
          <p:spPr bwMode="auto">
            <a:xfrm flipV="1">
              <a:off x="5203" y="468"/>
              <a:ext cx="64" cy="72"/>
            </a:xfrm>
            <a:prstGeom prst="line">
              <a:avLst/>
            </a:prstGeom>
            <a:noFill/>
            <a:ln w="9525">
              <a:solidFill>
                <a:srgbClr val="A50021"/>
              </a:solidFill>
              <a:round/>
              <a:headEnd/>
              <a:tailEnd/>
            </a:ln>
          </p:spPr>
          <p:txBody>
            <a:bodyPr/>
            <a:lstStyle/>
            <a:p>
              <a:endParaRPr lang="en-US" dirty="0"/>
            </a:p>
          </p:txBody>
        </p:sp>
        <p:sp>
          <p:nvSpPr>
            <p:cNvPr id="26001" name="Line 1695"/>
            <p:cNvSpPr>
              <a:spLocks noChangeShapeType="1"/>
            </p:cNvSpPr>
            <p:nvPr/>
          </p:nvSpPr>
          <p:spPr bwMode="auto">
            <a:xfrm flipH="1">
              <a:off x="5203" y="576"/>
              <a:ext cx="32" cy="36"/>
            </a:xfrm>
            <a:prstGeom prst="line">
              <a:avLst/>
            </a:prstGeom>
            <a:noFill/>
            <a:ln w="9525">
              <a:solidFill>
                <a:srgbClr val="A50021"/>
              </a:solidFill>
              <a:round/>
              <a:headEnd/>
              <a:tailEnd/>
            </a:ln>
          </p:spPr>
          <p:txBody>
            <a:bodyPr/>
            <a:lstStyle/>
            <a:p>
              <a:endParaRPr lang="en-US" dirty="0"/>
            </a:p>
          </p:txBody>
        </p:sp>
        <p:sp>
          <p:nvSpPr>
            <p:cNvPr id="26002" name="Oval 1696"/>
            <p:cNvSpPr>
              <a:spLocks noChangeArrowheads="1"/>
            </p:cNvSpPr>
            <p:nvPr/>
          </p:nvSpPr>
          <p:spPr bwMode="auto">
            <a:xfrm>
              <a:off x="5267"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003" name="Line 1697"/>
            <p:cNvSpPr>
              <a:spLocks noChangeShapeType="1"/>
            </p:cNvSpPr>
            <p:nvPr/>
          </p:nvSpPr>
          <p:spPr bwMode="auto">
            <a:xfrm flipH="1" flipV="1">
              <a:off x="5267" y="288"/>
              <a:ext cx="32" cy="72"/>
            </a:xfrm>
            <a:prstGeom prst="line">
              <a:avLst/>
            </a:prstGeom>
            <a:noFill/>
            <a:ln w="9525">
              <a:solidFill>
                <a:srgbClr val="A50021"/>
              </a:solidFill>
              <a:round/>
              <a:headEnd/>
              <a:tailEnd/>
            </a:ln>
          </p:spPr>
          <p:txBody>
            <a:bodyPr/>
            <a:lstStyle/>
            <a:p>
              <a:endParaRPr lang="en-US" dirty="0"/>
            </a:p>
          </p:txBody>
        </p:sp>
        <p:sp>
          <p:nvSpPr>
            <p:cNvPr id="26004" name="Line 1698"/>
            <p:cNvSpPr>
              <a:spLocks noChangeShapeType="1"/>
            </p:cNvSpPr>
            <p:nvPr/>
          </p:nvSpPr>
          <p:spPr bwMode="auto">
            <a:xfrm flipV="1">
              <a:off x="5331" y="288"/>
              <a:ext cx="32" cy="72"/>
            </a:xfrm>
            <a:prstGeom prst="line">
              <a:avLst/>
            </a:prstGeom>
            <a:noFill/>
            <a:ln w="9525">
              <a:solidFill>
                <a:srgbClr val="A50021"/>
              </a:solidFill>
              <a:round/>
              <a:headEnd/>
              <a:tailEnd/>
            </a:ln>
          </p:spPr>
          <p:txBody>
            <a:bodyPr/>
            <a:lstStyle/>
            <a:p>
              <a:endParaRPr lang="en-US" dirty="0"/>
            </a:p>
          </p:txBody>
        </p:sp>
        <p:sp>
          <p:nvSpPr>
            <p:cNvPr id="26005" name="Line 1699"/>
            <p:cNvSpPr>
              <a:spLocks noChangeShapeType="1"/>
            </p:cNvSpPr>
            <p:nvPr/>
          </p:nvSpPr>
          <p:spPr bwMode="auto">
            <a:xfrm flipH="1" flipV="1">
              <a:off x="5363" y="468"/>
              <a:ext cx="64" cy="72"/>
            </a:xfrm>
            <a:prstGeom prst="line">
              <a:avLst/>
            </a:prstGeom>
            <a:noFill/>
            <a:ln w="9525">
              <a:solidFill>
                <a:srgbClr val="A50021"/>
              </a:solidFill>
              <a:round/>
              <a:headEnd/>
              <a:tailEnd/>
            </a:ln>
          </p:spPr>
          <p:txBody>
            <a:bodyPr/>
            <a:lstStyle/>
            <a:p>
              <a:endParaRPr lang="en-US" dirty="0"/>
            </a:p>
          </p:txBody>
        </p:sp>
        <p:sp>
          <p:nvSpPr>
            <p:cNvPr id="26006" name="Oval 1700"/>
            <p:cNvSpPr>
              <a:spLocks noChangeArrowheads="1"/>
            </p:cNvSpPr>
            <p:nvPr/>
          </p:nvSpPr>
          <p:spPr bwMode="auto">
            <a:xfrm>
              <a:off x="5267"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007" name="Oval 1701"/>
            <p:cNvSpPr>
              <a:spLocks noChangeArrowheads="1"/>
            </p:cNvSpPr>
            <p:nvPr/>
          </p:nvSpPr>
          <p:spPr bwMode="auto">
            <a:xfrm>
              <a:off x="5331"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008" name="Oval 1702"/>
            <p:cNvSpPr>
              <a:spLocks noChangeArrowheads="1"/>
            </p:cNvSpPr>
            <p:nvPr/>
          </p:nvSpPr>
          <p:spPr bwMode="auto">
            <a:xfrm>
              <a:off x="4954"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009" name="Line 1703"/>
            <p:cNvSpPr>
              <a:spLocks noChangeShapeType="1"/>
            </p:cNvSpPr>
            <p:nvPr/>
          </p:nvSpPr>
          <p:spPr bwMode="auto">
            <a:xfrm flipV="1">
              <a:off x="5082" y="396"/>
              <a:ext cx="32" cy="72"/>
            </a:xfrm>
            <a:prstGeom prst="line">
              <a:avLst/>
            </a:prstGeom>
            <a:noFill/>
            <a:ln w="9525">
              <a:solidFill>
                <a:srgbClr val="A50021"/>
              </a:solidFill>
              <a:round/>
              <a:headEnd/>
              <a:tailEnd/>
            </a:ln>
          </p:spPr>
          <p:txBody>
            <a:bodyPr/>
            <a:lstStyle/>
            <a:p>
              <a:endParaRPr lang="en-US" dirty="0"/>
            </a:p>
          </p:txBody>
        </p:sp>
        <p:sp>
          <p:nvSpPr>
            <p:cNvPr id="26010" name="Line 1704"/>
            <p:cNvSpPr>
              <a:spLocks noChangeShapeType="1"/>
            </p:cNvSpPr>
            <p:nvPr/>
          </p:nvSpPr>
          <p:spPr bwMode="auto">
            <a:xfrm>
              <a:off x="5114" y="576"/>
              <a:ext cx="32" cy="36"/>
            </a:xfrm>
            <a:prstGeom prst="line">
              <a:avLst/>
            </a:prstGeom>
            <a:noFill/>
            <a:ln w="9525">
              <a:solidFill>
                <a:srgbClr val="A50021"/>
              </a:solidFill>
              <a:round/>
              <a:headEnd/>
              <a:tailEnd/>
            </a:ln>
          </p:spPr>
          <p:txBody>
            <a:bodyPr/>
            <a:lstStyle/>
            <a:p>
              <a:endParaRPr lang="en-US" dirty="0"/>
            </a:p>
          </p:txBody>
        </p:sp>
        <p:sp>
          <p:nvSpPr>
            <p:cNvPr id="26011" name="Line 1705"/>
            <p:cNvSpPr>
              <a:spLocks noChangeShapeType="1"/>
            </p:cNvSpPr>
            <p:nvPr/>
          </p:nvSpPr>
          <p:spPr bwMode="auto">
            <a:xfrm flipH="1" flipV="1">
              <a:off x="4954" y="396"/>
              <a:ext cx="32" cy="72"/>
            </a:xfrm>
            <a:prstGeom prst="line">
              <a:avLst/>
            </a:prstGeom>
            <a:noFill/>
            <a:ln w="9525">
              <a:solidFill>
                <a:srgbClr val="A50021"/>
              </a:solidFill>
              <a:round/>
              <a:headEnd/>
              <a:tailEnd/>
            </a:ln>
          </p:spPr>
          <p:txBody>
            <a:bodyPr/>
            <a:lstStyle/>
            <a:p>
              <a:endParaRPr lang="en-US" dirty="0"/>
            </a:p>
          </p:txBody>
        </p:sp>
        <p:sp>
          <p:nvSpPr>
            <p:cNvPr id="26012" name="Line 1706"/>
            <p:cNvSpPr>
              <a:spLocks noChangeShapeType="1"/>
            </p:cNvSpPr>
            <p:nvPr/>
          </p:nvSpPr>
          <p:spPr bwMode="auto">
            <a:xfrm flipV="1">
              <a:off x="4922" y="468"/>
              <a:ext cx="64" cy="72"/>
            </a:xfrm>
            <a:prstGeom prst="line">
              <a:avLst/>
            </a:prstGeom>
            <a:noFill/>
            <a:ln w="9525">
              <a:solidFill>
                <a:srgbClr val="A50021"/>
              </a:solidFill>
              <a:round/>
              <a:headEnd/>
              <a:tailEnd/>
            </a:ln>
          </p:spPr>
          <p:txBody>
            <a:bodyPr/>
            <a:lstStyle/>
            <a:p>
              <a:endParaRPr lang="en-US" dirty="0"/>
            </a:p>
          </p:txBody>
        </p:sp>
        <p:sp>
          <p:nvSpPr>
            <p:cNvPr id="26013" name="Line 1707"/>
            <p:cNvSpPr>
              <a:spLocks noChangeShapeType="1"/>
            </p:cNvSpPr>
            <p:nvPr/>
          </p:nvSpPr>
          <p:spPr bwMode="auto">
            <a:xfrm flipH="1">
              <a:off x="4922" y="576"/>
              <a:ext cx="32" cy="36"/>
            </a:xfrm>
            <a:prstGeom prst="line">
              <a:avLst/>
            </a:prstGeom>
            <a:noFill/>
            <a:ln w="9525">
              <a:solidFill>
                <a:srgbClr val="A50021"/>
              </a:solidFill>
              <a:round/>
              <a:headEnd/>
              <a:tailEnd/>
            </a:ln>
          </p:spPr>
          <p:txBody>
            <a:bodyPr/>
            <a:lstStyle/>
            <a:p>
              <a:endParaRPr lang="en-US" dirty="0"/>
            </a:p>
          </p:txBody>
        </p:sp>
        <p:sp>
          <p:nvSpPr>
            <p:cNvPr id="26014" name="Oval 1708"/>
            <p:cNvSpPr>
              <a:spLocks noChangeArrowheads="1"/>
            </p:cNvSpPr>
            <p:nvPr/>
          </p:nvSpPr>
          <p:spPr bwMode="auto">
            <a:xfrm>
              <a:off x="4986"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015" name="Line 1709"/>
            <p:cNvSpPr>
              <a:spLocks noChangeShapeType="1"/>
            </p:cNvSpPr>
            <p:nvPr/>
          </p:nvSpPr>
          <p:spPr bwMode="auto">
            <a:xfrm flipH="1" flipV="1">
              <a:off x="4986" y="288"/>
              <a:ext cx="32" cy="72"/>
            </a:xfrm>
            <a:prstGeom prst="line">
              <a:avLst/>
            </a:prstGeom>
            <a:noFill/>
            <a:ln w="9525">
              <a:solidFill>
                <a:srgbClr val="A50021"/>
              </a:solidFill>
              <a:round/>
              <a:headEnd/>
              <a:tailEnd/>
            </a:ln>
          </p:spPr>
          <p:txBody>
            <a:bodyPr/>
            <a:lstStyle/>
            <a:p>
              <a:endParaRPr lang="en-US" dirty="0"/>
            </a:p>
          </p:txBody>
        </p:sp>
        <p:sp>
          <p:nvSpPr>
            <p:cNvPr id="26016" name="Line 1710"/>
            <p:cNvSpPr>
              <a:spLocks noChangeShapeType="1"/>
            </p:cNvSpPr>
            <p:nvPr/>
          </p:nvSpPr>
          <p:spPr bwMode="auto">
            <a:xfrm flipV="1">
              <a:off x="5050" y="288"/>
              <a:ext cx="32" cy="72"/>
            </a:xfrm>
            <a:prstGeom prst="line">
              <a:avLst/>
            </a:prstGeom>
            <a:noFill/>
            <a:ln w="9525">
              <a:solidFill>
                <a:srgbClr val="A50021"/>
              </a:solidFill>
              <a:round/>
              <a:headEnd/>
              <a:tailEnd/>
            </a:ln>
          </p:spPr>
          <p:txBody>
            <a:bodyPr/>
            <a:lstStyle/>
            <a:p>
              <a:endParaRPr lang="en-US" dirty="0"/>
            </a:p>
          </p:txBody>
        </p:sp>
        <p:sp>
          <p:nvSpPr>
            <p:cNvPr id="26017" name="Line 1711"/>
            <p:cNvSpPr>
              <a:spLocks noChangeShapeType="1"/>
            </p:cNvSpPr>
            <p:nvPr/>
          </p:nvSpPr>
          <p:spPr bwMode="auto">
            <a:xfrm flipH="1" flipV="1">
              <a:off x="5082" y="468"/>
              <a:ext cx="64" cy="72"/>
            </a:xfrm>
            <a:prstGeom prst="line">
              <a:avLst/>
            </a:prstGeom>
            <a:noFill/>
            <a:ln w="9525">
              <a:solidFill>
                <a:srgbClr val="A50021"/>
              </a:solidFill>
              <a:round/>
              <a:headEnd/>
              <a:tailEnd/>
            </a:ln>
          </p:spPr>
          <p:txBody>
            <a:bodyPr/>
            <a:lstStyle/>
            <a:p>
              <a:endParaRPr lang="en-US" dirty="0"/>
            </a:p>
          </p:txBody>
        </p:sp>
        <p:sp>
          <p:nvSpPr>
            <p:cNvPr id="26018" name="Oval 1712"/>
            <p:cNvSpPr>
              <a:spLocks noChangeArrowheads="1"/>
            </p:cNvSpPr>
            <p:nvPr/>
          </p:nvSpPr>
          <p:spPr bwMode="auto">
            <a:xfrm>
              <a:off x="4986"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019" name="Oval 1713"/>
            <p:cNvSpPr>
              <a:spLocks noChangeArrowheads="1"/>
            </p:cNvSpPr>
            <p:nvPr/>
          </p:nvSpPr>
          <p:spPr bwMode="auto">
            <a:xfrm>
              <a:off x="5050"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020" name="Oval 1714"/>
            <p:cNvSpPr>
              <a:spLocks noChangeArrowheads="1"/>
            </p:cNvSpPr>
            <p:nvPr/>
          </p:nvSpPr>
          <p:spPr bwMode="auto">
            <a:xfrm>
              <a:off x="4673"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021" name="Line 1715"/>
            <p:cNvSpPr>
              <a:spLocks noChangeShapeType="1"/>
            </p:cNvSpPr>
            <p:nvPr/>
          </p:nvSpPr>
          <p:spPr bwMode="auto">
            <a:xfrm flipV="1">
              <a:off x="4801" y="396"/>
              <a:ext cx="32" cy="72"/>
            </a:xfrm>
            <a:prstGeom prst="line">
              <a:avLst/>
            </a:prstGeom>
            <a:noFill/>
            <a:ln w="9525">
              <a:solidFill>
                <a:srgbClr val="A50021"/>
              </a:solidFill>
              <a:round/>
              <a:headEnd/>
              <a:tailEnd/>
            </a:ln>
          </p:spPr>
          <p:txBody>
            <a:bodyPr/>
            <a:lstStyle/>
            <a:p>
              <a:endParaRPr lang="en-US" dirty="0"/>
            </a:p>
          </p:txBody>
        </p:sp>
        <p:sp>
          <p:nvSpPr>
            <p:cNvPr id="26022" name="Line 1716"/>
            <p:cNvSpPr>
              <a:spLocks noChangeShapeType="1"/>
            </p:cNvSpPr>
            <p:nvPr/>
          </p:nvSpPr>
          <p:spPr bwMode="auto">
            <a:xfrm>
              <a:off x="4833" y="576"/>
              <a:ext cx="32" cy="36"/>
            </a:xfrm>
            <a:prstGeom prst="line">
              <a:avLst/>
            </a:prstGeom>
            <a:noFill/>
            <a:ln w="9525">
              <a:solidFill>
                <a:srgbClr val="A50021"/>
              </a:solidFill>
              <a:round/>
              <a:headEnd/>
              <a:tailEnd/>
            </a:ln>
          </p:spPr>
          <p:txBody>
            <a:bodyPr/>
            <a:lstStyle/>
            <a:p>
              <a:endParaRPr lang="en-US" dirty="0"/>
            </a:p>
          </p:txBody>
        </p:sp>
        <p:sp>
          <p:nvSpPr>
            <p:cNvPr id="26023" name="Line 1717"/>
            <p:cNvSpPr>
              <a:spLocks noChangeShapeType="1"/>
            </p:cNvSpPr>
            <p:nvPr/>
          </p:nvSpPr>
          <p:spPr bwMode="auto">
            <a:xfrm flipH="1" flipV="1">
              <a:off x="4673" y="396"/>
              <a:ext cx="32" cy="72"/>
            </a:xfrm>
            <a:prstGeom prst="line">
              <a:avLst/>
            </a:prstGeom>
            <a:noFill/>
            <a:ln w="9525">
              <a:solidFill>
                <a:srgbClr val="A50021"/>
              </a:solidFill>
              <a:round/>
              <a:headEnd/>
              <a:tailEnd/>
            </a:ln>
          </p:spPr>
          <p:txBody>
            <a:bodyPr/>
            <a:lstStyle/>
            <a:p>
              <a:endParaRPr lang="en-US" dirty="0"/>
            </a:p>
          </p:txBody>
        </p:sp>
        <p:sp>
          <p:nvSpPr>
            <p:cNvPr id="26024" name="Line 1718"/>
            <p:cNvSpPr>
              <a:spLocks noChangeShapeType="1"/>
            </p:cNvSpPr>
            <p:nvPr/>
          </p:nvSpPr>
          <p:spPr bwMode="auto">
            <a:xfrm flipV="1">
              <a:off x="4641" y="468"/>
              <a:ext cx="64" cy="72"/>
            </a:xfrm>
            <a:prstGeom prst="line">
              <a:avLst/>
            </a:prstGeom>
            <a:noFill/>
            <a:ln w="9525">
              <a:solidFill>
                <a:srgbClr val="A50021"/>
              </a:solidFill>
              <a:round/>
              <a:headEnd/>
              <a:tailEnd/>
            </a:ln>
          </p:spPr>
          <p:txBody>
            <a:bodyPr/>
            <a:lstStyle/>
            <a:p>
              <a:endParaRPr lang="en-US" dirty="0"/>
            </a:p>
          </p:txBody>
        </p:sp>
        <p:sp>
          <p:nvSpPr>
            <p:cNvPr id="26025" name="Line 1719"/>
            <p:cNvSpPr>
              <a:spLocks noChangeShapeType="1"/>
            </p:cNvSpPr>
            <p:nvPr/>
          </p:nvSpPr>
          <p:spPr bwMode="auto">
            <a:xfrm flipH="1">
              <a:off x="4641" y="576"/>
              <a:ext cx="32" cy="36"/>
            </a:xfrm>
            <a:prstGeom prst="line">
              <a:avLst/>
            </a:prstGeom>
            <a:noFill/>
            <a:ln w="9525">
              <a:solidFill>
                <a:srgbClr val="A50021"/>
              </a:solidFill>
              <a:round/>
              <a:headEnd/>
              <a:tailEnd/>
            </a:ln>
          </p:spPr>
          <p:txBody>
            <a:bodyPr/>
            <a:lstStyle/>
            <a:p>
              <a:endParaRPr lang="en-US" dirty="0"/>
            </a:p>
          </p:txBody>
        </p:sp>
        <p:sp>
          <p:nvSpPr>
            <p:cNvPr id="26026" name="Oval 1720"/>
            <p:cNvSpPr>
              <a:spLocks noChangeArrowheads="1"/>
            </p:cNvSpPr>
            <p:nvPr/>
          </p:nvSpPr>
          <p:spPr bwMode="auto">
            <a:xfrm>
              <a:off x="4705"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027" name="Line 1721"/>
            <p:cNvSpPr>
              <a:spLocks noChangeShapeType="1"/>
            </p:cNvSpPr>
            <p:nvPr/>
          </p:nvSpPr>
          <p:spPr bwMode="auto">
            <a:xfrm flipH="1" flipV="1">
              <a:off x="4705" y="288"/>
              <a:ext cx="32" cy="72"/>
            </a:xfrm>
            <a:prstGeom prst="line">
              <a:avLst/>
            </a:prstGeom>
            <a:noFill/>
            <a:ln w="9525">
              <a:solidFill>
                <a:srgbClr val="A50021"/>
              </a:solidFill>
              <a:round/>
              <a:headEnd/>
              <a:tailEnd/>
            </a:ln>
          </p:spPr>
          <p:txBody>
            <a:bodyPr/>
            <a:lstStyle/>
            <a:p>
              <a:endParaRPr lang="en-US" dirty="0"/>
            </a:p>
          </p:txBody>
        </p:sp>
        <p:sp>
          <p:nvSpPr>
            <p:cNvPr id="26028" name="Line 1722"/>
            <p:cNvSpPr>
              <a:spLocks noChangeShapeType="1"/>
            </p:cNvSpPr>
            <p:nvPr/>
          </p:nvSpPr>
          <p:spPr bwMode="auto">
            <a:xfrm flipV="1">
              <a:off x="4769" y="288"/>
              <a:ext cx="32" cy="72"/>
            </a:xfrm>
            <a:prstGeom prst="line">
              <a:avLst/>
            </a:prstGeom>
            <a:noFill/>
            <a:ln w="9525">
              <a:solidFill>
                <a:srgbClr val="A50021"/>
              </a:solidFill>
              <a:round/>
              <a:headEnd/>
              <a:tailEnd/>
            </a:ln>
          </p:spPr>
          <p:txBody>
            <a:bodyPr/>
            <a:lstStyle/>
            <a:p>
              <a:endParaRPr lang="en-US" dirty="0"/>
            </a:p>
          </p:txBody>
        </p:sp>
        <p:sp>
          <p:nvSpPr>
            <p:cNvPr id="26029" name="Line 1723"/>
            <p:cNvSpPr>
              <a:spLocks noChangeShapeType="1"/>
            </p:cNvSpPr>
            <p:nvPr/>
          </p:nvSpPr>
          <p:spPr bwMode="auto">
            <a:xfrm flipH="1" flipV="1">
              <a:off x="4801" y="468"/>
              <a:ext cx="64" cy="72"/>
            </a:xfrm>
            <a:prstGeom prst="line">
              <a:avLst/>
            </a:prstGeom>
            <a:noFill/>
            <a:ln w="9525">
              <a:solidFill>
                <a:srgbClr val="A50021"/>
              </a:solidFill>
              <a:round/>
              <a:headEnd/>
              <a:tailEnd/>
            </a:ln>
          </p:spPr>
          <p:txBody>
            <a:bodyPr/>
            <a:lstStyle/>
            <a:p>
              <a:endParaRPr lang="en-US" dirty="0"/>
            </a:p>
          </p:txBody>
        </p:sp>
        <p:sp>
          <p:nvSpPr>
            <p:cNvPr id="26030" name="Oval 1724"/>
            <p:cNvSpPr>
              <a:spLocks noChangeArrowheads="1"/>
            </p:cNvSpPr>
            <p:nvPr/>
          </p:nvSpPr>
          <p:spPr bwMode="auto">
            <a:xfrm>
              <a:off x="4705"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031" name="Oval 1725"/>
            <p:cNvSpPr>
              <a:spLocks noChangeArrowheads="1"/>
            </p:cNvSpPr>
            <p:nvPr/>
          </p:nvSpPr>
          <p:spPr bwMode="auto">
            <a:xfrm>
              <a:off x="4769"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032" name="Oval 1726"/>
            <p:cNvSpPr>
              <a:spLocks noChangeArrowheads="1"/>
            </p:cNvSpPr>
            <p:nvPr/>
          </p:nvSpPr>
          <p:spPr bwMode="auto">
            <a:xfrm>
              <a:off x="4392" y="432"/>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033" name="Line 1727"/>
            <p:cNvSpPr>
              <a:spLocks noChangeShapeType="1"/>
            </p:cNvSpPr>
            <p:nvPr/>
          </p:nvSpPr>
          <p:spPr bwMode="auto">
            <a:xfrm flipV="1">
              <a:off x="4520" y="396"/>
              <a:ext cx="32" cy="72"/>
            </a:xfrm>
            <a:prstGeom prst="line">
              <a:avLst/>
            </a:prstGeom>
            <a:noFill/>
            <a:ln w="9525">
              <a:solidFill>
                <a:srgbClr val="A50021"/>
              </a:solidFill>
              <a:round/>
              <a:headEnd/>
              <a:tailEnd/>
            </a:ln>
          </p:spPr>
          <p:txBody>
            <a:bodyPr/>
            <a:lstStyle/>
            <a:p>
              <a:endParaRPr lang="en-US" dirty="0"/>
            </a:p>
          </p:txBody>
        </p:sp>
        <p:sp>
          <p:nvSpPr>
            <p:cNvPr id="26034" name="Line 1728"/>
            <p:cNvSpPr>
              <a:spLocks noChangeShapeType="1"/>
            </p:cNvSpPr>
            <p:nvPr/>
          </p:nvSpPr>
          <p:spPr bwMode="auto">
            <a:xfrm>
              <a:off x="4552" y="576"/>
              <a:ext cx="32" cy="36"/>
            </a:xfrm>
            <a:prstGeom prst="line">
              <a:avLst/>
            </a:prstGeom>
            <a:noFill/>
            <a:ln w="9525">
              <a:solidFill>
                <a:srgbClr val="A50021"/>
              </a:solidFill>
              <a:round/>
              <a:headEnd/>
              <a:tailEnd/>
            </a:ln>
          </p:spPr>
          <p:txBody>
            <a:bodyPr/>
            <a:lstStyle/>
            <a:p>
              <a:endParaRPr lang="en-US" dirty="0"/>
            </a:p>
          </p:txBody>
        </p:sp>
        <p:sp>
          <p:nvSpPr>
            <p:cNvPr id="26035" name="Line 1729"/>
            <p:cNvSpPr>
              <a:spLocks noChangeShapeType="1"/>
            </p:cNvSpPr>
            <p:nvPr/>
          </p:nvSpPr>
          <p:spPr bwMode="auto">
            <a:xfrm flipH="1" flipV="1">
              <a:off x="4392" y="396"/>
              <a:ext cx="32" cy="72"/>
            </a:xfrm>
            <a:prstGeom prst="line">
              <a:avLst/>
            </a:prstGeom>
            <a:noFill/>
            <a:ln w="9525">
              <a:solidFill>
                <a:srgbClr val="A50021"/>
              </a:solidFill>
              <a:round/>
              <a:headEnd/>
              <a:tailEnd/>
            </a:ln>
          </p:spPr>
          <p:txBody>
            <a:bodyPr/>
            <a:lstStyle/>
            <a:p>
              <a:endParaRPr lang="en-US" dirty="0"/>
            </a:p>
          </p:txBody>
        </p:sp>
        <p:sp>
          <p:nvSpPr>
            <p:cNvPr id="26036" name="Line 1730"/>
            <p:cNvSpPr>
              <a:spLocks noChangeShapeType="1"/>
            </p:cNvSpPr>
            <p:nvPr/>
          </p:nvSpPr>
          <p:spPr bwMode="auto">
            <a:xfrm flipV="1">
              <a:off x="4360" y="468"/>
              <a:ext cx="64" cy="72"/>
            </a:xfrm>
            <a:prstGeom prst="line">
              <a:avLst/>
            </a:prstGeom>
            <a:noFill/>
            <a:ln w="9525">
              <a:solidFill>
                <a:srgbClr val="A50021"/>
              </a:solidFill>
              <a:round/>
              <a:headEnd/>
              <a:tailEnd/>
            </a:ln>
          </p:spPr>
          <p:txBody>
            <a:bodyPr/>
            <a:lstStyle/>
            <a:p>
              <a:endParaRPr lang="en-US" dirty="0"/>
            </a:p>
          </p:txBody>
        </p:sp>
        <p:sp>
          <p:nvSpPr>
            <p:cNvPr id="26037" name="Line 1731"/>
            <p:cNvSpPr>
              <a:spLocks noChangeShapeType="1"/>
            </p:cNvSpPr>
            <p:nvPr/>
          </p:nvSpPr>
          <p:spPr bwMode="auto">
            <a:xfrm flipH="1">
              <a:off x="4360" y="576"/>
              <a:ext cx="32" cy="36"/>
            </a:xfrm>
            <a:prstGeom prst="line">
              <a:avLst/>
            </a:prstGeom>
            <a:noFill/>
            <a:ln w="9525">
              <a:solidFill>
                <a:srgbClr val="A50021"/>
              </a:solidFill>
              <a:round/>
              <a:headEnd/>
              <a:tailEnd/>
            </a:ln>
          </p:spPr>
          <p:txBody>
            <a:bodyPr/>
            <a:lstStyle/>
            <a:p>
              <a:endParaRPr lang="en-US" dirty="0"/>
            </a:p>
          </p:txBody>
        </p:sp>
        <p:sp>
          <p:nvSpPr>
            <p:cNvPr id="26038" name="Oval 1732"/>
            <p:cNvSpPr>
              <a:spLocks noChangeArrowheads="1"/>
            </p:cNvSpPr>
            <p:nvPr/>
          </p:nvSpPr>
          <p:spPr bwMode="auto">
            <a:xfrm>
              <a:off x="4424" y="360"/>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6039" name="Line 1733"/>
            <p:cNvSpPr>
              <a:spLocks noChangeShapeType="1"/>
            </p:cNvSpPr>
            <p:nvPr/>
          </p:nvSpPr>
          <p:spPr bwMode="auto">
            <a:xfrm flipH="1" flipV="1">
              <a:off x="4424" y="288"/>
              <a:ext cx="32" cy="72"/>
            </a:xfrm>
            <a:prstGeom prst="line">
              <a:avLst/>
            </a:prstGeom>
            <a:noFill/>
            <a:ln w="9525">
              <a:solidFill>
                <a:srgbClr val="A50021"/>
              </a:solidFill>
              <a:round/>
              <a:headEnd/>
              <a:tailEnd/>
            </a:ln>
          </p:spPr>
          <p:txBody>
            <a:bodyPr/>
            <a:lstStyle/>
            <a:p>
              <a:endParaRPr lang="en-US" dirty="0"/>
            </a:p>
          </p:txBody>
        </p:sp>
        <p:sp>
          <p:nvSpPr>
            <p:cNvPr id="26040" name="Line 1734"/>
            <p:cNvSpPr>
              <a:spLocks noChangeShapeType="1"/>
            </p:cNvSpPr>
            <p:nvPr/>
          </p:nvSpPr>
          <p:spPr bwMode="auto">
            <a:xfrm flipV="1">
              <a:off x="4488" y="288"/>
              <a:ext cx="32" cy="72"/>
            </a:xfrm>
            <a:prstGeom prst="line">
              <a:avLst/>
            </a:prstGeom>
            <a:noFill/>
            <a:ln w="9525">
              <a:solidFill>
                <a:srgbClr val="A50021"/>
              </a:solidFill>
              <a:round/>
              <a:headEnd/>
              <a:tailEnd/>
            </a:ln>
          </p:spPr>
          <p:txBody>
            <a:bodyPr/>
            <a:lstStyle/>
            <a:p>
              <a:endParaRPr lang="en-US" dirty="0"/>
            </a:p>
          </p:txBody>
        </p:sp>
        <p:sp>
          <p:nvSpPr>
            <p:cNvPr id="26041" name="Line 1735"/>
            <p:cNvSpPr>
              <a:spLocks noChangeShapeType="1"/>
            </p:cNvSpPr>
            <p:nvPr/>
          </p:nvSpPr>
          <p:spPr bwMode="auto">
            <a:xfrm flipH="1" flipV="1">
              <a:off x="4520" y="468"/>
              <a:ext cx="64" cy="72"/>
            </a:xfrm>
            <a:prstGeom prst="line">
              <a:avLst/>
            </a:prstGeom>
            <a:noFill/>
            <a:ln w="9525">
              <a:solidFill>
                <a:srgbClr val="A50021"/>
              </a:solidFill>
              <a:round/>
              <a:headEnd/>
              <a:tailEnd/>
            </a:ln>
          </p:spPr>
          <p:txBody>
            <a:bodyPr/>
            <a:lstStyle/>
            <a:p>
              <a:endParaRPr lang="en-US" dirty="0"/>
            </a:p>
          </p:txBody>
        </p:sp>
        <p:sp>
          <p:nvSpPr>
            <p:cNvPr id="26042" name="Oval 1736"/>
            <p:cNvSpPr>
              <a:spLocks noChangeArrowheads="1"/>
            </p:cNvSpPr>
            <p:nvPr/>
          </p:nvSpPr>
          <p:spPr bwMode="auto">
            <a:xfrm>
              <a:off x="4424"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6043" name="Oval 1737"/>
            <p:cNvSpPr>
              <a:spLocks noChangeArrowheads="1"/>
            </p:cNvSpPr>
            <p:nvPr/>
          </p:nvSpPr>
          <p:spPr bwMode="auto">
            <a:xfrm>
              <a:off x="4488" y="360"/>
              <a:ext cx="32" cy="36"/>
            </a:xfrm>
            <a:prstGeom prst="ellipse">
              <a:avLst/>
            </a:prstGeom>
            <a:solidFill>
              <a:schemeClr val="accent1"/>
            </a:solidFill>
            <a:ln w="9525">
              <a:solidFill>
                <a:schemeClr val="tx2"/>
              </a:solidFill>
              <a:round/>
              <a:headEnd/>
              <a:tailEnd/>
            </a:ln>
          </p:spPr>
          <p:txBody>
            <a:bodyPr wrap="none" anchor="ctr"/>
            <a:lstStyle/>
            <a:p>
              <a:endParaRPr lang="en-US" dirty="0"/>
            </a:p>
          </p:txBody>
        </p:sp>
      </p:grpSp>
    </p:spTree>
    <p:extLst>
      <p:ext uri="{BB962C8B-B14F-4D97-AF65-F5344CB8AC3E}">
        <p14:creationId xmlns:p14="http://schemas.microsoft.com/office/powerpoint/2010/main" val="41385308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r="849"/>
          <a:stretch/>
        </p:blipFill>
        <p:spPr>
          <a:xfrm>
            <a:off x="186836" y="255268"/>
            <a:ext cx="8778240" cy="6417279"/>
          </a:xfrm>
          <a:prstGeom prst="rect">
            <a:avLst/>
          </a:prstGeom>
          <a:ln w="12700">
            <a:solidFill>
              <a:schemeClr val="tx1"/>
            </a:solidFill>
          </a:ln>
        </p:spPr>
      </p:pic>
      <p:sp>
        <p:nvSpPr>
          <p:cNvPr id="2053" name="Text Box 5"/>
          <p:cNvSpPr txBox="1">
            <a:spLocks noChangeArrowheads="1"/>
          </p:cNvSpPr>
          <p:nvPr/>
        </p:nvSpPr>
        <p:spPr bwMode="auto">
          <a:xfrm>
            <a:off x="386080" y="360274"/>
            <a:ext cx="8310880" cy="584775"/>
          </a:xfrm>
          <a:prstGeom prst="rect">
            <a:avLst/>
          </a:prstGeom>
          <a:solidFill>
            <a:schemeClr val="accent5">
              <a:lumMod val="20000"/>
              <a:lumOff val="80000"/>
            </a:schemeClr>
          </a:solidFill>
          <a:ln w="9525">
            <a:solidFill>
              <a:schemeClr val="tx1"/>
            </a:solidFill>
            <a:miter lim="800000"/>
            <a:headEnd/>
            <a:tailEnd/>
          </a:ln>
          <a:effectLst/>
        </p:spPr>
        <p:txBody>
          <a:bodyPr wrap="square">
            <a:spAutoFit/>
          </a:bodyPr>
          <a:lstStyle/>
          <a:p>
            <a:pPr algn="ctr">
              <a:spcBef>
                <a:spcPct val="50000"/>
              </a:spcBef>
            </a:pPr>
            <a:r>
              <a:rPr lang="en-US" sz="3200" b="1" dirty="0" smtClean="0">
                <a:latin typeface="Times New Roman" panose="02020603050405020304" pitchFamily="18" charset="0"/>
                <a:cs typeface="Times New Roman" panose="02020603050405020304" pitchFamily="18" charset="0"/>
              </a:rPr>
              <a:t>After glyphosate application in a soybean field</a:t>
            </a:r>
            <a:endParaRPr lang="en-US" sz="3200" b="1" dirty="0">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3"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4"/>
          <p:cNvSpPr/>
          <p:nvPr/>
        </p:nvSpPr>
        <p:spPr>
          <a:xfrm>
            <a:off x="186836" y="3892035"/>
            <a:ext cx="4846198" cy="523220"/>
          </a:xfrm>
          <a:prstGeom prst="rect">
            <a:avLst/>
          </a:prstGeom>
          <a:solidFill>
            <a:schemeClr val="accent5">
              <a:lumMod val="20000"/>
              <a:lumOff val="80000"/>
            </a:schemeClr>
          </a:solidFill>
          <a:ln>
            <a:solidFill>
              <a:schemeClr val="tx1"/>
            </a:solidFill>
          </a:ln>
        </p:spPr>
        <p:txBody>
          <a:bodyPr wrap="none">
            <a:spAutoFit/>
          </a:bodyPr>
          <a:lstStyle/>
          <a:p>
            <a:r>
              <a:rPr lang="en-US" sz="2800" dirty="0" smtClean="0">
                <a:ln w="6350">
                  <a:solidFill>
                    <a:schemeClr val="tx1"/>
                  </a:solidFill>
                </a:ln>
                <a:solidFill>
                  <a:srgbClr val="FF0000"/>
                </a:solidFill>
                <a:latin typeface="Times New Roman" panose="02020603050405020304" pitchFamily="18" charset="0"/>
                <a:cs typeface="Times New Roman" panose="02020603050405020304" pitchFamily="18" charset="0"/>
              </a:rPr>
              <a:t>Glyphosate-resistant </a:t>
            </a:r>
            <a:r>
              <a:rPr lang="en-US" sz="2800" dirty="0">
                <a:ln w="6350">
                  <a:solidFill>
                    <a:schemeClr val="tx1"/>
                  </a:solidFill>
                </a:ln>
                <a:solidFill>
                  <a:srgbClr val="FF0000"/>
                </a:solidFill>
                <a:latin typeface="Times New Roman" panose="02020603050405020304" pitchFamily="18" charset="0"/>
                <a:cs typeface="Times New Roman" panose="02020603050405020304" pitchFamily="18" charset="0"/>
              </a:rPr>
              <a:t>horseweed </a:t>
            </a:r>
            <a:endParaRPr lang="en-US" sz="2800" dirty="0">
              <a:ln w="6350">
                <a:solidFill>
                  <a:schemeClr val="tx1"/>
                </a:solidFill>
              </a:ln>
              <a:solidFill>
                <a:srgbClr val="FF0000"/>
              </a:solidFill>
            </a:endParaRPr>
          </a:p>
        </p:txBody>
      </p:sp>
      <p:sp>
        <p:nvSpPr>
          <p:cNvPr id="10" name="Rectangle 9"/>
          <p:cNvSpPr/>
          <p:nvPr/>
        </p:nvSpPr>
        <p:spPr>
          <a:xfrm>
            <a:off x="3194877" y="5478217"/>
            <a:ext cx="5243743" cy="523220"/>
          </a:xfrm>
          <a:prstGeom prst="rect">
            <a:avLst/>
          </a:prstGeom>
          <a:solidFill>
            <a:schemeClr val="accent5">
              <a:lumMod val="20000"/>
              <a:lumOff val="80000"/>
            </a:schemeClr>
          </a:solidFill>
          <a:ln>
            <a:solidFill>
              <a:schemeClr val="tx1"/>
            </a:solidFill>
          </a:ln>
        </p:spPr>
        <p:txBody>
          <a:bodyPr wrap="none">
            <a:spAutoFit/>
          </a:bodyPr>
          <a:lstStyle/>
          <a:p>
            <a:r>
              <a:rPr lang="en-US" sz="2800" dirty="0" smtClean="0">
                <a:ln w="6350">
                  <a:solidFill>
                    <a:schemeClr val="tx1"/>
                  </a:solidFill>
                </a:ln>
                <a:solidFill>
                  <a:srgbClr val="FF0000"/>
                </a:solidFill>
                <a:latin typeface="Times New Roman" panose="02020603050405020304" pitchFamily="18" charset="0"/>
                <a:cs typeface="Times New Roman" panose="02020603050405020304" pitchFamily="18" charset="0"/>
              </a:rPr>
              <a:t>Glyphosate-susceptible horseweed </a:t>
            </a:r>
            <a:endParaRPr lang="en-US" sz="2800" dirty="0">
              <a:ln w="6350">
                <a:solidFill>
                  <a:schemeClr val="tx1"/>
                </a:solidFill>
              </a:ln>
              <a:solidFill>
                <a:srgbClr val="FF0000"/>
              </a:solidFill>
            </a:endParaRPr>
          </a:p>
        </p:txBody>
      </p:sp>
      <p:cxnSp>
        <p:nvCxnSpPr>
          <p:cNvPr id="11" name="Straight Arrow Connector 10"/>
          <p:cNvCxnSpPr/>
          <p:nvPr/>
        </p:nvCxnSpPr>
        <p:spPr>
          <a:xfrm flipV="1">
            <a:off x="1814514" y="2490355"/>
            <a:ext cx="1984130" cy="126249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928508" y="3742692"/>
            <a:ext cx="841230" cy="16217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515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52751"/>
            <a:ext cx="8900160" cy="1356360"/>
          </a:xfrm>
        </p:spPr>
        <p:txBody>
          <a:bodyPr>
            <a:noAutofit/>
          </a:bodyPr>
          <a:lstStyle/>
          <a:p>
            <a:pPr algn="ctr"/>
            <a:r>
              <a:rPr lang="en-US" sz="4200" dirty="0" smtClean="0">
                <a:latin typeface="Calibri" panose="020F0502020204030204" pitchFamily="34" charset="0"/>
                <a:cs typeface="Times New Roman" panose="02020603050405020304" pitchFamily="18" charset="0"/>
              </a:rPr>
              <a:t>Why</a:t>
            </a:r>
            <a:r>
              <a:rPr lang="en-US" sz="4200" b="1" dirty="0" smtClean="0">
                <a:latin typeface="Calibri" panose="020F0502020204030204" pitchFamily="34" charset="0"/>
                <a:cs typeface="Times New Roman" panose="02020603050405020304" pitchFamily="18" charset="0"/>
              </a:rPr>
              <a:t> </a:t>
            </a:r>
            <a:r>
              <a:rPr lang="en-US" sz="4200" dirty="0">
                <a:latin typeface="Calibri" panose="020F0502020204030204" pitchFamily="34" charset="0"/>
                <a:cs typeface="Times New Roman" panose="02020603050405020304" pitchFamily="18" charset="0"/>
              </a:rPr>
              <a:t>is Managing Resistance </a:t>
            </a:r>
            <a:r>
              <a:rPr lang="en-US" sz="4200" dirty="0" smtClean="0">
                <a:latin typeface="Calibri" panose="020F0502020204030204" pitchFamily="34" charset="0"/>
                <a:cs typeface="Times New Roman" panose="02020603050405020304" pitchFamily="18" charset="0"/>
              </a:rPr>
              <a:t>Important</a:t>
            </a:r>
            <a:r>
              <a:rPr lang="en-US" sz="4200" dirty="0">
                <a:latin typeface="Calibri" panose="020F0502020204030204" pitchFamily="34" charset="0"/>
                <a:cs typeface="Times New Roman" panose="02020603050405020304" pitchFamily="18" charset="0"/>
              </a:rPr>
              <a:t>?</a:t>
            </a:r>
          </a:p>
        </p:txBody>
      </p:sp>
      <p:sp>
        <p:nvSpPr>
          <p:cNvPr id="3" name="Content Placeholder 2"/>
          <p:cNvSpPr>
            <a:spLocks noGrp="1"/>
          </p:cNvSpPr>
          <p:nvPr>
            <p:ph idx="1"/>
          </p:nvPr>
        </p:nvSpPr>
        <p:spPr>
          <a:xfrm>
            <a:off x="264160" y="1316043"/>
            <a:ext cx="6014720" cy="5103083"/>
          </a:xfrm>
        </p:spPr>
        <p:txBody>
          <a:bodyPr>
            <a:noAutofit/>
          </a:bodyPr>
          <a:lstStyle/>
          <a:p>
            <a:pPr marL="346075" indent="-285750"/>
            <a:r>
              <a:rPr lang="en-US" sz="3200" dirty="0">
                <a:latin typeface="Calibri" panose="020F0502020204030204" pitchFamily="34" charset="0"/>
                <a:cs typeface="Times New Roman" panose="02020603050405020304" pitchFamily="18" charset="0"/>
              </a:rPr>
              <a:t>Pesticide resistance is </a:t>
            </a:r>
            <a:r>
              <a:rPr lang="en-US" sz="3200" dirty="0" smtClean="0">
                <a:latin typeface="Calibri" panose="020F0502020204030204" pitchFamily="34" charset="0"/>
                <a:cs typeface="Times New Roman" panose="02020603050405020304" pitchFamily="18" charset="0"/>
              </a:rPr>
              <a:t>increasing</a:t>
            </a:r>
          </a:p>
          <a:p>
            <a:pPr marL="346075" indent="-285750">
              <a:lnSpc>
                <a:spcPct val="100000"/>
              </a:lnSpc>
              <a:spcBef>
                <a:spcPts val="600"/>
              </a:spcBef>
            </a:pPr>
            <a:r>
              <a:rPr lang="en-US" sz="3200" dirty="0" smtClean="0">
                <a:latin typeface="Calibri" panose="020F0502020204030204" pitchFamily="34" charset="0"/>
                <a:cs typeface="Times New Roman" panose="02020603050405020304" pitchFamily="18" charset="0"/>
              </a:rPr>
              <a:t>Currently: </a:t>
            </a:r>
          </a:p>
          <a:p>
            <a:pPr marL="914400" lvl="2" indent="-396875">
              <a:lnSpc>
                <a:spcPct val="100000"/>
              </a:lnSpc>
              <a:spcBef>
                <a:spcPts val="600"/>
              </a:spcBef>
              <a:buFont typeface="Courier New" panose="02070309020205020404" pitchFamily="49" charset="0"/>
              <a:buChar char="o"/>
            </a:pPr>
            <a:r>
              <a:rPr lang="en-US" sz="3200" dirty="0" smtClean="0">
                <a:latin typeface="Calibri" panose="020F0502020204030204" pitchFamily="34" charset="0"/>
                <a:cs typeface="Times New Roman" panose="02020603050405020304" pitchFamily="18" charset="0"/>
              </a:rPr>
              <a:t>520 </a:t>
            </a:r>
            <a:r>
              <a:rPr lang="en-US" sz="3200" dirty="0">
                <a:latin typeface="Calibri" panose="020F0502020204030204" pitchFamily="34" charset="0"/>
                <a:cs typeface="Times New Roman" panose="02020603050405020304" pitchFamily="18" charset="0"/>
              </a:rPr>
              <a:t>insect and mite species</a:t>
            </a:r>
          </a:p>
          <a:p>
            <a:pPr marL="1358265" lvl="3" indent="-352425">
              <a:buFont typeface="Arial" panose="020B0604020202020204" pitchFamily="34" charset="0"/>
              <a:buChar char="•"/>
            </a:pPr>
            <a:r>
              <a:rPr lang="en-US" sz="2800" dirty="0">
                <a:latin typeface="Calibri" panose="020F0502020204030204" pitchFamily="34" charset="0"/>
                <a:cs typeface="Times New Roman" panose="02020603050405020304" pitchFamily="18" charset="0"/>
              </a:rPr>
              <a:t>At least 17 insect </a:t>
            </a:r>
            <a:r>
              <a:rPr lang="en-US" sz="2800" dirty="0" smtClean="0">
                <a:latin typeface="Calibri" panose="020F0502020204030204" pitchFamily="34" charset="0"/>
                <a:cs typeface="Times New Roman" panose="02020603050405020304" pitchFamily="18" charset="0"/>
              </a:rPr>
              <a:t>species </a:t>
            </a:r>
            <a:r>
              <a:rPr lang="en-US" sz="2800" dirty="0">
                <a:latin typeface="Calibri" panose="020F0502020204030204" pitchFamily="34" charset="0"/>
                <a:cs typeface="Times New Roman" panose="02020603050405020304" pitchFamily="18" charset="0"/>
              </a:rPr>
              <a:t>are resistant to </a:t>
            </a:r>
            <a:r>
              <a:rPr lang="en-US" sz="2800" b="1" u="sng" dirty="0">
                <a:latin typeface="Calibri" panose="020F0502020204030204" pitchFamily="34" charset="0"/>
                <a:cs typeface="Times New Roman" panose="02020603050405020304" pitchFamily="18" charset="0"/>
              </a:rPr>
              <a:t>all</a:t>
            </a:r>
            <a:r>
              <a:rPr lang="en-US" sz="2800" dirty="0">
                <a:latin typeface="Calibri" panose="020F0502020204030204" pitchFamily="34" charset="0"/>
                <a:cs typeface="Times New Roman" panose="02020603050405020304" pitchFamily="18" charset="0"/>
              </a:rPr>
              <a:t> major classes </a:t>
            </a:r>
            <a:r>
              <a:rPr lang="en-US" sz="2800" dirty="0" smtClean="0">
                <a:latin typeface="Calibri" panose="020F0502020204030204" pitchFamily="34" charset="0"/>
                <a:cs typeface="Times New Roman" panose="02020603050405020304" pitchFamily="18" charset="0"/>
              </a:rPr>
              <a:t>  of </a:t>
            </a:r>
            <a:r>
              <a:rPr lang="en-US" sz="2800" dirty="0">
                <a:latin typeface="Calibri" panose="020F0502020204030204" pitchFamily="34" charset="0"/>
                <a:cs typeface="Times New Roman" panose="02020603050405020304" pitchFamily="18" charset="0"/>
              </a:rPr>
              <a:t>insecticides</a:t>
            </a:r>
          </a:p>
          <a:p>
            <a:pPr marL="914400" indent="-396875">
              <a:buFont typeface="Courier New" panose="02070309020205020404" pitchFamily="49" charset="0"/>
              <a:buChar char="o"/>
            </a:pPr>
            <a:r>
              <a:rPr lang="en-US" sz="3200" dirty="0">
                <a:latin typeface="Calibri" panose="020F0502020204030204" pitchFamily="34" charset="0"/>
                <a:cs typeface="Times New Roman" panose="02020603050405020304" pitchFamily="18" charset="0"/>
              </a:rPr>
              <a:t>273 weed species</a:t>
            </a:r>
          </a:p>
          <a:p>
            <a:pPr marL="914400" indent="-396875">
              <a:buFont typeface="Courier New" panose="02070309020205020404" pitchFamily="49" charset="0"/>
              <a:buChar char="o"/>
            </a:pPr>
            <a:r>
              <a:rPr lang="en-US" sz="3200" dirty="0">
                <a:latin typeface="Calibri" panose="020F0502020204030204" pitchFamily="34" charset="0"/>
                <a:cs typeface="Times New Roman" panose="02020603050405020304" pitchFamily="18" charset="0"/>
              </a:rPr>
              <a:t>150 plant diseases</a:t>
            </a:r>
          </a:p>
          <a:p>
            <a:pPr marL="914400" indent="-396875">
              <a:buFont typeface="Courier New" panose="02070309020205020404" pitchFamily="49" charset="0"/>
              <a:buChar char="o"/>
            </a:pPr>
            <a:r>
              <a:rPr lang="en-US" sz="3200" dirty="0">
                <a:latin typeface="Calibri" panose="020F0502020204030204" pitchFamily="34" charset="0"/>
                <a:cs typeface="Times New Roman" panose="02020603050405020304" pitchFamily="18" charset="0"/>
              </a:rPr>
              <a:t>10 rodent species</a:t>
            </a:r>
          </a:p>
          <a:p>
            <a:pPr marL="509588" indent="-385763"/>
            <a:endParaRPr lang="en-US" sz="3200" dirty="0" smtClean="0">
              <a:latin typeface="Calibri" panose="020F0502020204030204" pitchFamily="34" charset="0"/>
              <a:cs typeface="Times New Roman" panose="02020603050405020304" pitchFamily="18" charset="0"/>
            </a:endParaRPr>
          </a:p>
          <a:p>
            <a:pPr marL="45720" indent="0">
              <a:buNone/>
            </a:pPr>
            <a:endParaRPr lang="en-US" sz="3200" baseline="30000" dirty="0">
              <a:latin typeface="Calibri" panose="020F0502020204030204" pitchFamily="34" charset="0"/>
              <a:cs typeface="Times New Roman" panose="02020603050405020304" pitchFamily="18" charset="0"/>
            </a:endParaRPr>
          </a:p>
          <a:p>
            <a:pPr marL="45720" indent="0">
              <a:buNone/>
            </a:pPr>
            <a:endParaRPr lang="en-US" sz="3200" dirty="0">
              <a:latin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27633" y="1747519"/>
            <a:ext cx="2875938" cy="4754880"/>
          </a:xfrm>
          <a:prstGeom prst="rect">
            <a:avLst/>
          </a:prstGeom>
        </p:spPr>
      </p:pic>
    </p:spTree>
    <p:extLst>
      <p:ext uri="{BB962C8B-B14F-4D97-AF65-F5344CB8AC3E}">
        <p14:creationId xmlns:p14="http://schemas.microsoft.com/office/powerpoint/2010/main" val="981229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493" y="-6394"/>
            <a:ext cx="9156986" cy="6870787"/>
          </a:xfrm>
          <a:prstGeom prst="rect">
            <a:avLst/>
          </a:prstGeom>
        </p:spPr>
      </p:pic>
    </p:spTree>
    <p:extLst>
      <p:ext uri="{BB962C8B-B14F-4D97-AF65-F5344CB8AC3E}">
        <p14:creationId xmlns:p14="http://schemas.microsoft.com/office/powerpoint/2010/main" val="2180491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40" y="99640"/>
            <a:ext cx="8757920" cy="1356360"/>
          </a:xfrm>
        </p:spPr>
        <p:txBody>
          <a:bodyPr>
            <a:normAutofit/>
          </a:bodyPr>
          <a:lstStyle/>
          <a:p>
            <a:pPr algn="ctr"/>
            <a:r>
              <a:rPr lang="en-US" sz="4000" dirty="0" smtClean="0">
                <a:latin typeface="Calibri" panose="020F0502020204030204" pitchFamily="34" charset="0"/>
                <a:cs typeface="Times New Roman" panose="02020603050405020304" pitchFamily="18" charset="0"/>
              </a:rPr>
              <a:t>Why</a:t>
            </a:r>
            <a:r>
              <a:rPr lang="en-US" sz="4000" b="1" dirty="0" smtClean="0">
                <a:latin typeface="Calibri" panose="020F0502020204030204" pitchFamily="34" charset="0"/>
                <a:cs typeface="Times New Roman" panose="02020603050405020304" pitchFamily="18" charset="0"/>
              </a:rPr>
              <a:t> </a:t>
            </a:r>
            <a:r>
              <a:rPr lang="en-US" sz="4000" dirty="0">
                <a:latin typeface="Calibri" panose="020F0502020204030204" pitchFamily="34" charset="0"/>
                <a:cs typeface="Times New Roman" panose="02020603050405020304" pitchFamily="18" charset="0"/>
              </a:rPr>
              <a:t>is Managing Resistance Important?</a:t>
            </a:r>
          </a:p>
        </p:txBody>
      </p:sp>
      <p:sp>
        <p:nvSpPr>
          <p:cNvPr id="3" name="Content Placeholder 2"/>
          <p:cNvSpPr>
            <a:spLocks noGrp="1"/>
          </p:cNvSpPr>
          <p:nvPr>
            <p:ph idx="1"/>
          </p:nvPr>
        </p:nvSpPr>
        <p:spPr>
          <a:xfrm>
            <a:off x="182880" y="1417643"/>
            <a:ext cx="8727440" cy="5103083"/>
          </a:xfrm>
        </p:spPr>
        <p:txBody>
          <a:bodyPr>
            <a:noAutofit/>
          </a:bodyPr>
          <a:lstStyle/>
          <a:p>
            <a:pPr marL="457200" indent="-333375"/>
            <a:r>
              <a:rPr lang="en-US" sz="2800" dirty="0" smtClean="0">
                <a:latin typeface="Calibri" panose="020F0502020204030204" pitchFamily="34" charset="0"/>
                <a:cs typeface="Times New Roman" panose="02020603050405020304" pitchFamily="18" charset="0"/>
              </a:rPr>
              <a:t>We want pesticides to provide effective control of pests</a:t>
            </a:r>
          </a:p>
          <a:p>
            <a:pPr marL="457200" indent="-333375">
              <a:lnSpc>
                <a:spcPct val="100000"/>
              </a:lnSpc>
              <a:spcBef>
                <a:spcPts val="600"/>
              </a:spcBef>
            </a:pPr>
            <a:r>
              <a:rPr lang="en-US" sz="2800" dirty="0" smtClean="0">
                <a:latin typeface="Calibri" panose="020F0502020204030204" pitchFamily="34" charset="0"/>
                <a:cs typeface="Times New Roman" panose="02020603050405020304" pitchFamily="18" charset="0"/>
              </a:rPr>
              <a:t>It’s hard to develop new products for pest control</a:t>
            </a:r>
            <a:endParaRPr lang="en-US" sz="2800" dirty="0">
              <a:latin typeface="Calibri" panose="020F0502020204030204" pitchFamily="34" charset="0"/>
              <a:cs typeface="Times New Roman" panose="02020603050405020304" pitchFamily="18" charset="0"/>
            </a:endParaRPr>
          </a:p>
          <a:p>
            <a:pPr marL="914400" lvl="1" indent="-457200">
              <a:lnSpc>
                <a:spcPct val="100000"/>
              </a:lnSpc>
              <a:spcBef>
                <a:spcPts val="600"/>
              </a:spcBef>
              <a:buFont typeface="Courier New" panose="02070309020205020404" pitchFamily="49" charset="0"/>
              <a:buChar char="o"/>
            </a:pPr>
            <a:r>
              <a:rPr lang="en-US" sz="2800" dirty="0" smtClean="0">
                <a:latin typeface="Calibri" panose="020F0502020204030204" pitchFamily="34" charset="0"/>
                <a:cs typeface="Times New Roman" panose="02020603050405020304" pitchFamily="18" charset="0"/>
              </a:rPr>
              <a:t>If we exhaust current technology, it might be a long time until something is developed to replace it!</a:t>
            </a:r>
          </a:p>
          <a:p>
            <a:pPr marL="457200" indent="-333375">
              <a:spcBef>
                <a:spcPts val="1200"/>
              </a:spcBef>
              <a:tabLst>
                <a:tab pos="1778000" algn="l"/>
                <a:tab pos="5486400" algn="l"/>
                <a:tab pos="7315200" algn="l"/>
              </a:tabLst>
              <a:defRPr/>
            </a:pPr>
            <a:r>
              <a:rPr lang="en-US" sz="2800" dirty="0" smtClean="0">
                <a:latin typeface="Calibri" panose="020F0502020204030204" pitchFamily="34" charset="0"/>
                <a:cs typeface="Times New Roman" panose="02020603050405020304" pitchFamily="18" charset="0"/>
              </a:rPr>
              <a:t>Environmental stewardship</a:t>
            </a:r>
          </a:p>
          <a:p>
            <a:pPr marL="914400" lvl="1" indent="-457200">
              <a:spcBef>
                <a:spcPts val="1200"/>
              </a:spcBef>
              <a:buFont typeface="Courier New" panose="02070309020205020404" pitchFamily="49" charset="0"/>
              <a:buChar char="o"/>
              <a:tabLst>
                <a:tab pos="1778000" algn="l"/>
                <a:tab pos="5486400" algn="l"/>
                <a:tab pos="7315200" algn="l"/>
              </a:tabLst>
              <a:defRPr/>
            </a:pPr>
            <a:r>
              <a:rPr lang="en-US" sz="2800" dirty="0" smtClean="0">
                <a:latin typeface="Calibri" panose="020F0502020204030204" pitchFamily="34" charset="0"/>
                <a:cs typeface="Times New Roman" panose="02020603050405020304" pitchFamily="18" charset="0"/>
              </a:rPr>
              <a:t>Pest are mobile, resistance that develops in one crop can spread</a:t>
            </a:r>
          </a:p>
          <a:p>
            <a:pPr marL="914400" lvl="1" indent="-457200">
              <a:spcBef>
                <a:spcPts val="1200"/>
              </a:spcBef>
              <a:buFont typeface="Courier New" panose="02070309020205020404" pitchFamily="49" charset="0"/>
              <a:buChar char="o"/>
              <a:tabLst>
                <a:tab pos="1778000" algn="l"/>
                <a:tab pos="5486400" algn="l"/>
                <a:tab pos="7315200" algn="l"/>
              </a:tabLst>
              <a:defRPr/>
            </a:pPr>
            <a:r>
              <a:rPr lang="en-US" sz="2800" dirty="0" smtClean="0">
                <a:latin typeface="Calibri" panose="020F0502020204030204" pitchFamily="34" charset="0"/>
                <a:cs typeface="Times New Roman" panose="02020603050405020304" pitchFamily="18" charset="0"/>
              </a:rPr>
              <a:t>Minimize ineffective use</a:t>
            </a:r>
            <a:r>
              <a:rPr lang="en-US" sz="2800" dirty="0" smtClean="0">
                <a:solidFill>
                  <a:srgbClr val="FF0000"/>
                </a:solidFill>
                <a:latin typeface="Calibri" panose="020F0502020204030204" pitchFamily="34" charset="0"/>
                <a:cs typeface="Times New Roman" panose="02020603050405020304" pitchFamily="18" charset="0"/>
              </a:rPr>
              <a:t>??</a:t>
            </a:r>
            <a:r>
              <a:rPr lang="en-US" sz="2800" dirty="0" smtClean="0">
                <a:latin typeface="Calibri" panose="020F0502020204030204" pitchFamily="34" charset="0"/>
                <a:cs typeface="Times New Roman" panose="02020603050405020304" pitchFamily="18" charset="0"/>
              </a:rPr>
              <a:t> of pesticides</a:t>
            </a:r>
            <a:endParaRPr lang="en-US" sz="2800" dirty="0">
              <a:latin typeface="Calibri" panose="020F0502020204030204" pitchFamily="34" charset="0"/>
              <a:cs typeface="Times New Roman" panose="02020603050405020304" pitchFamily="18" charset="0"/>
            </a:endParaRPr>
          </a:p>
          <a:p>
            <a:endParaRPr lang="en-US" sz="2800" baseline="30000" dirty="0">
              <a:latin typeface="Calibri" panose="020F0502020204030204" pitchFamily="34" charset="0"/>
              <a:cs typeface="Times New Roman" panose="02020603050405020304" pitchFamily="18" charset="0"/>
            </a:endParaRPr>
          </a:p>
          <a:p>
            <a:pPr marL="45720" indent="0">
              <a:buNone/>
            </a:pPr>
            <a:endParaRPr lang="en-US" sz="28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7719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588" y="231566"/>
            <a:ext cx="8743946" cy="1128475"/>
          </a:xfrm>
        </p:spPr>
        <p:txBody>
          <a:bodyPr>
            <a:noAutofit/>
          </a:bodyPr>
          <a:lstStyle/>
          <a:p>
            <a:pPr algn="ctr"/>
            <a:r>
              <a:rPr lang="en-US" dirty="0" smtClean="0">
                <a:latin typeface="Calibri" panose="020F0502020204030204" pitchFamily="34" charset="0"/>
                <a:cs typeface="Times New Roman" panose="02020603050405020304" pitchFamily="18" charset="0"/>
              </a:rPr>
              <a:t>All types of pesticides are at risk      for resistance!</a:t>
            </a:r>
            <a:endParaRPr lang="en-US" dirty="0">
              <a:latin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1424365" y="1481562"/>
            <a:ext cx="7570171" cy="3989612"/>
          </a:xfrm>
        </p:spPr>
        <p:txBody>
          <a:bodyPr>
            <a:noAutofit/>
          </a:bodyPr>
          <a:lstStyle/>
          <a:p>
            <a:pPr marL="45720" indent="0">
              <a:lnSpc>
                <a:spcPct val="100000"/>
              </a:lnSpc>
              <a:spcBef>
                <a:spcPts val="0"/>
              </a:spcBef>
              <a:buNone/>
            </a:pPr>
            <a:r>
              <a:rPr lang="en-US" altLang="en-US" sz="2400" b="1" u="sng" dirty="0" smtClean="0">
                <a:latin typeface="Calibri" panose="020F0502020204030204" pitchFamily="34" charset="0"/>
                <a:cs typeface="Times New Roman" panose="02020603050405020304" pitchFamily="18" charset="0"/>
              </a:rPr>
              <a:t>Herbicides</a:t>
            </a:r>
          </a:p>
          <a:p>
            <a:pPr marL="45720" indent="0">
              <a:lnSpc>
                <a:spcPct val="100000"/>
              </a:lnSpc>
              <a:spcBef>
                <a:spcPts val="0"/>
              </a:spcBef>
              <a:buNone/>
            </a:pPr>
            <a:r>
              <a:rPr lang="en-US" sz="2400" dirty="0">
                <a:latin typeface="Calibri" panose="020F0502020204030204" pitchFamily="34" charset="0"/>
                <a:cs typeface="Times New Roman" panose="02020603050405020304" pitchFamily="18" charset="0"/>
              </a:rPr>
              <a:t>Herbicide Resistance Action Committee (HRAC) </a:t>
            </a:r>
            <a:r>
              <a:rPr lang="en-US" sz="2400" dirty="0" smtClean="0">
                <a:latin typeface="Calibri" panose="020F0502020204030204" pitchFamily="34" charset="0"/>
                <a:cs typeface="Times New Roman" panose="02020603050405020304" pitchFamily="18" charset="0"/>
              </a:rPr>
              <a:t> </a:t>
            </a:r>
            <a:r>
              <a:rPr lang="en-US" sz="2400" dirty="0">
                <a:latin typeface="Calibri" panose="020F0502020204030204" pitchFamily="34" charset="0"/>
                <a:cs typeface="Times New Roman" panose="02020603050405020304" pitchFamily="18" charset="0"/>
                <a:hlinkClick r:id="rId3"/>
              </a:rPr>
              <a:t>http://</a:t>
            </a:r>
            <a:r>
              <a:rPr lang="en-US" sz="2400" dirty="0" smtClean="0">
                <a:latin typeface="Calibri" panose="020F0502020204030204" pitchFamily="34" charset="0"/>
                <a:cs typeface="Times New Roman" panose="02020603050405020304" pitchFamily="18" charset="0"/>
                <a:hlinkClick r:id="rId3"/>
              </a:rPr>
              <a:t>www.hracglobal.com</a:t>
            </a:r>
            <a:endParaRPr lang="en-US" sz="2400" dirty="0">
              <a:latin typeface="Calibri" panose="020F0502020204030204" pitchFamily="34" charset="0"/>
              <a:cs typeface="Times New Roman" panose="02020603050405020304" pitchFamily="18" charset="0"/>
            </a:endParaRPr>
          </a:p>
          <a:p>
            <a:pPr marL="45720" indent="0">
              <a:lnSpc>
                <a:spcPct val="100000"/>
              </a:lnSpc>
              <a:spcBef>
                <a:spcPts val="0"/>
              </a:spcBef>
              <a:buNone/>
            </a:pPr>
            <a:endParaRPr lang="en-US" sz="3600" dirty="0">
              <a:latin typeface="Calibri" panose="020F0502020204030204" pitchFamily="34" charset="0"/>
              <a:cs typeface="Times New Roman" panose="02020603050405020304" pitchFamily="18" charset="0"/>
            </a:endParaRPr>
          </a:p>
          <a:p>
            <a:pPr marL="45720" indent="0">
              <a:lnSpc>
                <a:spcPct val="100000"/>
              </a:lnSpc>
              <a:spcBef>
                <a:spcPts val="0"/>
              </a:spcBef>
              <a:buNone/>
            </a:pPr>
            <a:r>
              <a:rPr lang="en-US" altLang="en-US" sz="2400" b="1" u="sng" dirty="0" smtClean="0">
                <a:latin typeface="Calibri" panose="020F0502020204030204" pitchFamily="34" charset="0"/>
                <a:cs typeface="Times New Roman" panose="02020603050405020304" pitchFamily="18" charset="0"/>
              </a:rPr>
              <a:t>Fungicides</a:t>
            </a:r>
          </a:p>
          <a:p>
            <a:pPr marL="45720" indent="0">
              <a:lnSpc>
                <a:spcPct val="100000"/>
              </a:lnSpc>
              <a:spcBef>
                <a:spcPts val="0"/>
              </a:spcBef>
              <a:buNone/>
            </a:pPr>
            <a:r>
              <a:rPr lang="en-US" sz="2400" dirty="0" smtClean="0">
                <a:latin typeface="Calibri" panose="020F0502020204030204" pitchFamily="34" charset="0"/>
                <a:cs typeface="Times New Roman" panose="02020603050405020304" pitchFamily="18" charset="0"/>
              </a:rPr>
              <a:t>Fungicide </a:t>
            </a:r>
            <a:r>
              <a:rPr lang="en-US" sz="2400" dirty="0">
                <a:latin typeface="Calibri" panose="020F0502020204030204" pitchFamily="34" charset="0"/>
                <a:cs typeface="Times New Roman" panose="02020603050405020304" pitchFamily="18" charset="0"/>
              </a:rPr>
              <a:t>Resistance Action Committee </a:t>
            </a:r>
            <a:r>
              <a:rPr lang="en-US" sz="2400" dirty="0" smtClean="0">
                <a:latin typeface="Calibri" panose="020F0502020204030204" pitchFamily="34" charset="0"/>
                <a:cs typeface="Times New Roman" panose="02020603050405020304" pitchFamily="18" charset="0"/>
              </a:rPr>
              <a:t>(FRAC</a:t>
            </a:r>
            <a:r>
              <a:rPr lang="en-US" sz="2400" dirty="0">
                <a:latin typeface="Calibri" panose="020F0502020204030204" pitchFamily="34" charset="0"/>
                <a:cs typeface="Times New Roman" panose="02020603050405020304" pitchFamily="18" charset="0"/>
              </a:rPr>
              <a:t>) </a:t>
            </a:r>
            <a:r>
              <a:rPr lang="en-US" sz="2400" dirty="0" smtClean="0">
                <a:latin typeface="Calibri" panose="020F0502020204030204" pitchFamily="34" charset="0"/>
                <a:cs typeface="Times New Roman" panose="02020603050405020304" pitchFamily="18" charset="0"/>
              </a:rPr>
              <a:t> </a:t>
            </a:r>
            <a:r>
              <a:rPr lang="en-US" sz="2400" dirty="0">
                <a:latin typeface="Calibri" panose="020F0502020204030204" pitchFamily="34" charset="0"/>
                <a:cs typeface="Times New Roman" panose="02020603050405020304" pitchFamily="18" charset="0"/>
                <a:hlinkClick r:id="rId4"/>
              </a:rPr>
              <a:t>http://</a:t>
            </a:r>
            <a:r>
              <a:rPr lang="en-US" sz="2400" dirty="0" smtClean="0">
                <a:latin typeface="Calibri" panose="020F0502020204030204" pitchFamily="34" charset="0"/>
                <a:cs typeface="Times New Roman" panose="02020603050405020304" pitchFamily="18" charset="0"/>
                <a:hlinkClick r:id="rId4"/>
              </a:rPr>
              <a:t>www.frac.info</a:t>
            </a:r>
            <a:endParaRPr lang="en-US" sz="2400" dirty="0">
              <a:latin typeface="Calibri" panose="020F0502020204030204" pitchFamily="34" charset="0"/>
              <a:cs typeface="Times New Roman" panose="02020603050405020304" pitchFamily="18" charset="0"/>
            </a:endParaRPr>
          </a:p>
          <a:p>
            <a:pPr marL="45720" indent="0">
              <a:lnSpc>
                <a:spcPct val="100000"/>
              </a:lnSpc>
              <a:spcBef>
                <a:spcPts val="0"/>
              </a:spcBef>
              <a:buNone/>
            </a:pPr>
            <a:endParaRPr lang="en-US" sz="3200" dirty="0" smtClean="0">
              <a:latin typeface="Calibri" panose="020F0502020204030204" pitchFamily="34" charset="0"/>
              <a:cs typeface="Times New Roman" panose="02020603050405020304" pitchFamily="18" charset="0"/>
            </a:endParaRPr>
          </a:p>
          <a:p>
            <a:pPr marL="45720" indent="0">
              <a:lnSpc>
                <a:spcPct val="100000"/>
              </a:lnSpc>
              <a:spcBef>
                <a:spcPts val="0"/>
              </a:spcBef>
              <a:buNone/>
            </a:pPr>
            <a:r>
              <a:rPr lang="en-US" altLang="en-US" sz="2400" b="1" u="sng" dirty="0" smtClean="0">
                <a:latin typeface="Calibri" panose="020F0502020204030204" pitchFamily="34" charset="0"/>
                <a:cs typeface="Times New Roman" panose="02020603050405020304" pitchFamily="18" charset="0"/>
              </a:rPr>
              <a:t>Insecticides</a:t>
            </a:r>
          </a:p>
          <a:p>
            <a:pPr marL="45720" indent="0">
              <a:spcBef>
                <a:spcPts val="0"/>
              </a:spcBef>
              <a:buNone/>
            </a:pPr>
            <a:r>
              <a:rPr lang="en-US" sz="2400" dirty="0" smtClean="0">
                <a:latin typeface="Calibri" panose="020F0502020204030204" pitchFamily="34" charset="0"/>
                <a:cs typeface="Times New Roman" panose="02020603050405020304" pitchFamily="18" charset="0"/>
              </a:rPr>
              <a:t>Insecticide </a:t>
            </a:r>
            <a:r>
              <a:rPr lang="en-US" sz="2400" dirty="0">
                <a:latin typeface="Calibri" panose="020F0502020204030204" pitchFamily="34" charset="0"/>
                <a:cs typeface="Times New Roman" panose="02020603050405020304" pitchFamily="18" charset="0"/>
              </a:rPr>
              <a:t>Resistance Action Committee </a:t>
            </a:r>
            <a:r>
              <a:rPr lang="en-US" sz="2400" dirty="0" smtClean="0">
                <a:latin typeface="Calibri" panose="020F0502020204030204" pitchFamily="34" charset="0"/>
                <a:cs typeface="Times New Roman" panose="02020603050405020304" pitchFamily="18" charset="0"/>
              </a:rPr>
              <a:t>(IRAC</a:t>
            </a:r>
            <a:r>
              <a:rPr lang="en-US" sz="2400" dirty="0">
                <a:latin typeface="Calibri" panose="020F0502020204030204" pitchFamily="34" charset="0"/>
                <a:cs typeface="Times New Roman" panose="02020603050405020304" pitchFamily="18" charset="0"/>
              </a:rPr>
              <a:t>) </a:t>
            </a:r>
            <a:r>
              <a:rPr lang="en-US" sz="2400" dirty="0" smtClean="0">
                <a:latin typeface="Calibri" panose="020F0502020204030204" pitchFamily="34" charset="0"/>
                <a:cs typeface="Times New Roman" panose="02020603050405020304" pitchFamily="18" charset="0"/>
              </a:rPr>
              <a:t> </a:t>
            </a:r>
            <a:r>
              <a:rPr lang="en-US" sz="2400" dirty="0">
                <a:latin typeface="Calibri" panose="020F0502020204030204" pitchFamily="34" charset="0"/>
                <a:cs typeface="Times New Roman" panose="02020603050405020304" pitchFamily="18" charset="0"/>
                <a:hlinkClick r:id="rId5"/>
              </a:rPr>
              <a:t>http://</a:t>
            </a:r>
            <a:r>
              <a:rPr lang="en-US" sz="2400" dirty="0" smtClean="0">
                <a:latin typeface="Calibri" panose="020F0502020204030204" pitchFamily="34" charset="0"/>
                <a:cs typeface="Times New Roman" panose="02020603050405020304" pitchFamily="18" charset="0"/>
                <a:hlinkClick r:id="rId5"/>
              </a:rPr>
              <a:t>www.irac-online.org</a:t>
            </a:r>
            <a:endParaRPr lang="en-US" sz="2400" dirty="0" smtClean="0">
              <a:latin typeface="Calibri" panose="020F0502020204030204" pitchFamily="34" charset="0"/>
              <a:cs typeface="Times New Roman" panose="02020603050405020304" pitchFamily="18" charset="0"/>
            </a:endParaRPr>
          </a:p>
          <a:p>
            <a:pPr marL="45720" indent="0">
              <a:spcBef>
                <a:spcPts val="0"/>
              </a:spcBef>
              <a:buNone/>
            </a:pPr>
            <a:endParaRPr lang="en-US" sz="2400" dirty="0">
              <a:latin typeface="Calibri" panose="020F0502020204030204" pitchFamily="34" charset="0"/>
              <a:cs typeface="Times New Roman" panose="02020603050405020304" pitchFamily="18" charset="0"/>
            </a:endParaRPr>
          </a:p>
          <a:p>
            <a:pPr marL="45720" indent="0">
              <a:spcBef>
                <a:spcPts val="0"/>
              </a:spcBef>
              <a:buNone/>
            </a:pPr>
            <a:endParaRPr lang="en-US" altLang="en-US" sz="2400" dirty="0" smtClean="0">
              <a:latin typeface="Calibri" panose="020F0502020204030204" pitchFamily="34" charset="0"/>
              <a:cs typeface="Times New Roman" panose="02020603050405020304" pitchFamily="18" charset="0"/>
            </a:endParaRPr>
          </a:p>
        </p:txBody>
      </p:sp>
      <p:pic>
        <p:nvPicPr>
          <p:cNvPr id="3074" name="Picture 2" descr="http://www.hracglobal.com/Images/HRAClogo.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09560" y="1338541"/>
            <a:ext cx="896105" cy="152804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09558" y="5951935"/>
            <a:ext cx="8584976" cy="753665"/>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a:lstStyle>
          <a:p>
            <a:pPr marL="45720" indent="0">
              <a:buFont typeface="Corbel" pitchFamily="34" charset="0"/>
              <a:buNone/>
            </a:pPr>
            <a:r>
              <a:rPr lang="en-US" sz="2000" dirty="0" smtClean="0">
                <a:latin typeface="Calibri" panose="020F0502020204030204" pitchFamily="34" charset="0"/>
                <a:cs typeface="Times New Roman" panose="02020603050405020304" pitchFamily="18" charset="0"/>
              </a:rPr>
              <a:t>International groups founded by the agrochemical industry for a cooperative approach to resistance management. Sources for info and education materials. </a:t>
            </a:r>
            <a:endParaRPr lang="en-US" altLang="en-US" sz="2000" b="1" u="sng" dirty="0" smtClean="0">
              <a:latin typeface="Calibri" panose="020F0502020204030204" pitchFamily="34" charset="0"/>
              <a:cs typeface="Times New Roman" panose="02020603050405020304" pitchFamily="18" charset="0"/>
            </a:endParaRPr>
          </a:p>
          <a:p>
            <a:pPr marL="45720" indent="0">
              <a:spcBef>
                <a:spcPts val="0"/>
              </a:spcBef>
              <a:buFont typeface="Corbel" pitchFamily="34" charset="0"/>
              <a:buNone/>
            </a:pPr>
            <a:endParaRPr lang="en-US" sz="1800" dirty="0" smtClean="0">
              <a:latin typeface="Calibri" panose="020F0502020204030204" pitchFamily="34" charset="0"/>
              <a:cs typeface="Times New Roman" panose="02020603050405020304" pitchFamily="18" charset="0"/>
            </a:endParaRPr>
          </a:p>
          <a:p>
            <a:pPr marL="45720" indent="0">
              <a:spcBef>
                <a:spcPts val="0"/>
              </a:spcBef>
              <a:buFont typeface="Corbel" pitchFamily="34" charset="0"/>
              <a:buNone/>
            </a:pPr>
            <a:endParaRPr lang="en-US" altLang="en-US" sz="1800" dirty="0" smtClean="0">
              <a:latin typeface="Calibri" panose="020F0502020204030204" pitchFamily="34" charset="0"/>
              <a:cs typeface="Times New Roman" panose="02020603050405020304" pitchFamily="18" charset="0"/>
            </a:endParaRPr>
          </a:p>
        </p:txBody>
      </p:sp>
      <p:pic>
        <p:nvPicPr>
          <p:cNvPr id="8" name="Content Placeholder 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50587" y="4900634"/>
            <a:ext cx="1173776" cy="489051"/>
          </a:xfrm>
          <a:prstGeom prst="rect">
            <a:avLst/>
          </a:prstGeom>
        </p:spPr>
      </p:pic>
      <p:pic>
        <p:nvPicPr>
          <p:cNvPr id="10" name="Content Placeholder 3"/>
          <p:cNvPicPr>
            <a:picLocks noChangeAspect="1"/>
          </p:cNvPicPr>
          <p:nvPr/>
        </p:nvPicPr>
        <p:blipFill rotWithShape="1">
          <a:blip r:embed="rId8" cstate="screen">
            <a:extLst>
              <a:ext uri="{28A0092B-C50C-407E-A947-70E740481C1C}">
                <a14:useLocalDpi xmlns:a14="http://schemas.microsoft.com/office/drawing/2010/main"/>
              </a:ext>
            </a:extLst>
          </a:blip>
          <a:srcRect t="15652"/>
          <a:stretch/>
        </p:blipFill>
        <p:spPr>
          <a:xfrm>
            <a:off x="250587" y="3185696"/>
            <a:ext cx="1160582" cy="876507"/>
          </a:xfrm>
          <a:prstGeom prst="rect">
            <a:avLst/>
          </a:prstGeom>
        </p:spPr>
      </p:pic>
    </p:spTree>
    <p:extLst>
      <p:ext uri="{BB962C8B-B14F-4D97-AF65-F5344CB8AC3E}">
        <p14:creationId xmlns:p14="http://schemas.microsoft.com/office/powerpoint/2010/main" val="2399348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6875"/>
            <a:ext cx="8625840" cy="962025"/>
          </a:xfrm>
        </p:spPr>
        <p:txBody>
          <a:bodyPr>
            <a:noAutofit/>
          </a:bodyPr>
          <a:lstStyle/>
          <a:p>
            <a:pPr>
              <a:spcBef>
                <a:spcPts val="0"/>
              </a:spcBef>
              <a:tabLst>
                <a:tab pos="1778000" algn="l"/>
                <a:tab pos="3657600" algn="l"/>
                <a:tab pos="5486400" algn="l"/>
              </a:tabLst>
              <a:defRPr/>
            </a:pPr>
            <a:r>
              <a:rPr lang="en-US" dirty="0">
                <a:latin typeface="Calibri" panose="020F0502020204030204" pitchFamily="34" charset="0"/>
                <a:cs typeface="Times New Roman" panose="02020603050405020304" pitchFamily="18" charset="0"/>
              </a:rPr>
              <a:t>What Products are Resistant Prone?</a:t>
            </a:r>
          </a:p>
        </p:txBody>
      </p:sp>
      <p:sp>
        <p:nvSpPr>
          <p:cNvPr id="5" name="TextBox 4"/>
          <p:cNvSpPr txBox="1"/>
          <p:nvPr/>
        </p:nvSpPr>
        <p:spPr>
          <a:xfrm>
            <a:off x="1500165" y="2381365"/>
            <a:ext cx="184731" cy="369332"/>
          </a:xfrm>
          <a:prstGeom prst="rect">
            <a:avLst/>
          </a:prstGeom>
          <a:noFill/>
        </p:spPr>
        <p:txBody>
          <a:bodyPr wrap="none" rtlCol="0">
            <a:spAutoFit/>
          </a:bodyPr>
          <a:lstStyle/>
          <a:p>
            <a:endParaRPr lang="en-US" dirty="0">
              <a:latin typeface="Calibri" panose="020F0502020204030204" pitchFamily="34" charset="0"/>
            </a:endParaRPr>
          </a:p>
        </p:txBody>
      </p:sp>
      <p:sp>
        <p:nvSpPr>
          <p:cNvPr id="6" name="Content Placeholder 2"/>
          <p:cNvSpPr>
            <a:spLocks noGrp="1"/>
          </p:cNvSpPr>
          <p:nvPr>
            <p:ph idx="1"/>
          </p:nvPr>
        </p:nvSpPr>
        <p:spPr>
          <a:xfrm>
            <a:off x="328613" y="1592806"/>
            <a:ext cx="8401050" cy="4998495"/>
          </a:xfrm>
        </p:spPr>
        <p:txBody>
          <a:bodyPr>
            <a:normAutofit/>
          </a:bodyPr>
          <a:lstStyle/>
          <a:p>
            <a:pPr marL="571500" indent="-525463"/>
            <a:r>
              <a:rPr lang="en-US" sz="3600" dirty="0" smtClean="0">
                <a:solidFill>
                  <a:srgbClr val="003300"/>
                </a:solidFill>
                <a:latin typeface="Calibri" panose="020F0502020204030204" pitchFamily="34" charset="0"/>
                <a:cs typeface="Times New Roman" panose="02020603050405020304" pitchFamily="18" charset="0"/>
              </a:rPr>
              <a:t>All pesticides have some risk, BUT </a:t>
            </a:r>
            <a:r>
              <a:rPr lang="en-US" sz="3600" dirty="0">
                <a:solidFill>
                  <a:srgbClr val="003300"/>
                </a:solidFill>
                <a:latin typeface="Calibri" panose="020F0502020204030204" pitchFamily="34" charset="0"/>
                <a:cs typeface="Times New Roman" panose="02020603050405020304" pitchFamily="18" charset="0"/>
              </a:rPr>
              <a:t>not to the same extent</a:t>
            </a:r>
          </a:p>
          <a:p>
            <a:pPr marL="571500" indent="-571500">
              <a:spcBef>
                <a:spcPts val="1200"/>
              </a:spcBef>
              <a:tabLst>
                <a:tab pos="1778000" algn="l"/>
                <a:tab pos="5486400" algn="l"/>
                <a:tab pos="7315200" algn="l"/>
              </a:tabLst>
              <a:defRPr/>
            </a:pPr>
            <a:r>
              <a:rPr lang="en-US" sz="3600" dirty="0" smtClean="0">
                <a:solidFill>
                  <a:srgbClr val="003300"/>
                </a:solidFill>
                <a:latin typeface="Calibri" panose="020F0502020204030204" pitchFamily="34" charset="0"/>
                <a:cs typeface="Times New Roman" panose="02020603050405020304" pitchFamily="18" charset="0"/>
              </a:rPr>
              <a:t>Those </a:t>
            </a:r>
            <a:r>
              <a:rPr lang="en-US" sz="3600" dirty="0">
                <a:solidFill>
                  <a:srgbClr val="003300"/>
                </a:solidFill>
                <a:latin typeface="Calibri" panose="020F0502020204030204" pitchFamily="34" charset="0"/>
                <a:cs typeface="Times New Roman" panose="02020603050405020304" pitchFamily="18" charset="0"/>
              </a:rPr>
              <a:t>with </a:t>
            </a:r>
            <a:r>
              <a:rPr lang="en-US" sz="3600" b="1" dirty="0">
                <a:solidFill>
                  <a:srgbClr val="003300"/>
                </a:solidFill>
                <a:latin typeface="Calibri" panose="020F0502020204030204" pitchFamily="34" charset="0"/>
                <a:cs typeface="Times New Roman" panose="02020603050405020304" pitchFamily="18" charset="0"/>
              </a:rPr>
              <a:t>single-site</a:t>
            </a:r>
            <a:r>
              <a:rPr lang="en-US" sz="3600" dirty="0">
                <a:solidFill>
                  <a:srgbClr val="003300"/>
                </a:solidFill>
                <a:latin typeface="Calibri" panose="020F0502020204030204" pitchFamily="34" charset="0"/>
                <a:cs typeface="Times New Roman" panose="02020603050405020304" pitchFamily="18" charset="0"/>
              </a:rPr>
              <a:t> mode of </a:t>
            </a:r>
            <a:r>
              <a:rPr lang="en-US" sz="3600" dirty="0" smtClean="0">
                <a:solidFill>
                  <a:srgbClr val="003300"/>
                </a:solidFill>
                <a:latin typeface="Calibri" panose="020F0502020204030204" pitchFamily="34" charset="0"/>
                <a:cs typeface="Times New Roman" panose="02020603050405020304" pitchFamily="18" charset="0"/>
              </a:rPr>
              <a:t>action, </a:t>
            </a:r>
            <a:r>
              <a:rPr lang="en-US" sz="3600" b="1" dirty="0" smtClean="0">
                <a:solidFill>
                  <a:srgbClr val="003300"/>
                </a:solidFill>
                <a:latin typeface="Calibri" panose="020F0502020204030204" pitchFamily="34" charset="0"/>
                <a:cs typeface="Times New Roman" panose="02020603050405020304" pitchFamily="18" charset="0"/>
              </a:rPr>
              <a:t>targeted</a:t>
            </a:r>
            <a:r>
              <a:rPr lang="en-US" sz="3600" dirty="0" smtClean="0">
                <a:solidFill>
                  <a:srgbClr val="003300"/>
                </a:solidFill>
                <a:latin typeface="Calibri" panose="020F0502020204030204" pitchFamily="34" charset="0"/>
                <a:cs typeface="Times New Roman" panose="02020603050405020304" pitchFamily="18" charset="0"/>
              </a:rPr>
              <a:t> </a:t>
            </a:r>
            <a:r>
              <a:rPr lang="en-US" sz="3600" dirty="0">
                <a:solidFill>
                  <a:srgbClr val="003300"/>
                </a:solidFill>
                <a:latin typeface="Calibri" panose="020F0502020204030204" pitchFamily="34" charset="0"/>
                <a:cs typeface="Times New Roman" panose="02020603050405020304" pitchFamily="18" charset="0"/>
              </a:rPr>
              <a:t>and </a:t>
            </a:r>
            <a:r>
              <a:rPr lang="en-US" sz="3600" b="1" dirty="0" smtClean="0">
                <a:solidFill>
                  <a:srgbClr val="003300"/>
                </a:solidFill>
                <a:latin typeface="Calibri" panose="020F0502020204030204" pitchFamily="34" charset="0"/>
                <a:cs typeface="Times New Roman" panose="02020603050405020304" pitchFamily="18" charset="0"/>
              </a:rPr>
              <a:t>narrow-spectrum</a:t>
            </a:r>
            <a:r>
              <a:rPr lang="en-US" sz="3600" dirty="0" smtClean="0">
                <a:solidFill>
                  <a:srgbClr val="003300"/>
                </a:solidFill>
                <a:latin typeface="Calibri" panose="020F0502020204030204" pitchFamily="34" charset="0"/>
                <a:cs typeface="Times New Roman" panose="02020603050405020304" pitchFamily="18" charset="0"/>
              </a:rPr>
              <a:t> more at risk</a:t>
            </a:r>
            <a:endParaRPr lang="en-US" sz="3600" dirty="0">
              <a:solidFill>
                <a:srgbClr val="00330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52759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4"/>
          <p:cNvSpPr>
            <a:spLocks noChangeArrowheads="1"/>
          </p:cNvSpPr>
          <p:nvPr/>
        </p:nvSpPr>
        <p:spPr bwMode="auto">
          <a:xfrm>
            <a:off x="0" y="990600"/>
            <a:ext cx="9144000" cy="5105400"/>
          </a:xfrm>
          <a:custGeom>
            <a:avLst/>
            <a:gdLst>
              <a:gd name="T0" fmla="*/ 2147483647 w 21600"/>
              <a:gd name="T1" fmla="*/ 603359026 h 21600"/>
              <a:gd name="T2" fmla="*/ 1935480147 w 21600"/>
              <a:gd name="T3" fmla="*/ 1206718053 h 21600"/>
              <a:gd name="T4" fmla="*/ 300537030 w 21600"/>
              <a:gd name="T5" fmla="*/ 603359026 h 21600"/>
              <a:gd name="T6" fmla="*/ 1935480147 w 21600"/>
              <a:gd name="T7" fmla="*/ 0 h 21600"/>
              <a:gd name="T8" fmla="*/ 0 60000 65536"/>
              <a:gd name="T9" fmla="*/ 0 60000 65536"/>
              <a:gd name="T10" fmla="*/ 0 60000 65536"/>
              <a:gd name="T11" fmla="*/ 0 60000 65536"/>
              <a:gd name="T12" fmla="*/ 3477 w 21600"/>
              <a:gd name="T13" fmla="*/ 3477 h 21600"/>
              <a:gd name="T14" fmla="*/ 18123 w 21600"/>
              <a:gd name="T15" fmla="*/ 18123 h 21600"/>
            </a:gdLst>
            <a:ahLst/>
            <a:cxnLst>
              <a:cxn ang="T8">
                <a:pos x="T0" y="T1"/>
              </a:cxn>
              <a:cxn ang="T9">
                <a:pos x="T2" y="T3"/>
              </a:cxn>
              <a:cxn ang="T10">
                <a:pos x="T4" y="T5"/>
              </a:cxn>
              <a:cxn ang="T11">
                <a:pos x="T6" y="T7"/>
              </a:cxn>
            </a:cxnLst>
            <a:rect l="T12" t="T13" r="T14" b="T15"/>
            <a:pathLst>
              <a:path w="21600" h="21600">
                <a:moveTo>
                  <a:pt x="0" y="0"/>
                </a:moveTo>
                <a:lnTo>
                  <a:pt x="3353" y="21600"/>
                </a:lnTo>
                <a:lnTo>
                  <a:pt x="18247" y="21600"/>
                </a:lnTo>
                <a:lnTo>
                  <a:pt x="21600" y="0"/>
                </a:lnTo>
                <a:close/>
              </a:path>
            </a:pathLst>
          </a:custGeom>
          <a:gradFill>
            <a:gsLst>
              <a:gs pos="0">
                <a:srgbClr val="FFFF00"/>
              </a:gs>
              <a:gs pos="100000">
                <a:schemeClr val="accent1">
                  <a:tint val="44500"/>
                  <a:satMod val="160000"/>
                </a:schemeClr>
              </a:gs>
            </a:gsLst>
            <a:lin ang="5400000" scaled="0"/>
          </a:gradFill>
          <a:ln w="9525">
            <a:solidFill>
              <a:schemeClr val="tx1"/>
            </a:solidFill>
            <a:miter lim="800000"/>
            <a:headEnd/>
            <a:tailEnd/>
          </a:ln>
        </p:spPr>
        <p:txBody>
          <a:bodyPr wrap="none" anchor="ctr"/>
          <a:lstStyle/>
          <a:p>
            <a:endParaRPr lang="en-US" sz="2000" dirty="0">
              <a:latin typeface="Calibri" panose="020F0502020204030204" pitchFamily="34" charset="0"/>
              <a:cs typeface="Times New Roman" panose="02020603050405020304" pitchFamily="18" charset="0"/>
            </a:endParaRPr>
          </a:p>
        </p:txBody>
      </p:sp>
      <p:sp>
        <p:nvSpPr>
          <p:cNvPr id="48131" name="Text Box 5"/>
          <p:cNvSpPr txBox="1">
            <a:spLocks noChangeArrowheads="1"/>
          </p:cNvSpPr>
          <p:nvPr/>
        </p:nvSpPr>
        <p:spPr bwMode="auto">
          <a:xfrm>
            <a:off x="3461824" y="306169"/>
            <a:ext cx="2137124" cy="707886"/>
          </a:xfrm>
          <a:prstGeom prst="rect">
            <a:avLst/>
          </a:prstGeom>
          <a:noFill/>
          <a:ln w="9525">
            <a:noFill/>
            <a:miter lim="800000"/>
            <a:headEnd/>
            <a:tailEnd/>
          </a:ln>
        </p:spPr>
        <p:txBody>
          <a:bodyPr wrap="none">
            <a:spAutoFit/>
          </a:bodyPr>
          <a:lstStyle/>
          <a:p>
            <a:r>
              <a:rPr lang="en-US" sz="4000" b="1" dirty="0">
                <a:solidFill>
                  <a:srgbClr val="FF3300"/>
                </a:solidFill>
                <a:latin typeface="Calibri" panose="020F0502020204030204" pitchFamily="34" charset="0"/>
                <a:cs typeface="Times New Roman" panose="02020603050405020304" pitchFamily="18" charset="0"/>
              </a:rPr>
              <a:t>High Risk</a:t>
            </a:r>
          </a:p>
        </p:txBody>
      </p:sp>
      <p:sp>
        <p:nvSpPr>
          <p:cNvPr id="48132" name="Text Box 6"/>
          <p:cNvSpPr txBox="1">
            <a:spLocks noChangeArrowheads="1"/>
          </p:cNvSpPr>
          <p:nvPr/>
        </p:nvSpPr>
        <p:spPr bwMode="auto">
          <a:xfrm>
            <a:off x="3429004" y="6057900"/>
            <a:ext cx="2039917" cy="707886"/>
          </a:xfrm>
          <a:prstGeom prst="rect">
            <a:avLst/>
          </a:prstGeom>
          <a:noFill/>
          <a:ln w="9525">
            <a:noFill/>
            <a:miter lim="800000"/>
            <a:headEnd/>
            <a:tailEnd/>
          </a:ln>
        </p:spPr>
        <p:txBody>
          <a:bodyPr wrap="none">
            <a:spAutoFit/>
          </a:bodyPr>
          <a:lstStyle/>
          <a:p>
            <a:r>
              <a:rPr lang="en-US" sz="4000" b="1" dirty="0">
                <a:solidFill>
                  <a:srgbClr val="003300"/>
                </a:solidFill>
                <a:latin typeface="Calibri" panose="020F0502020204030204" pitchFamily="34" charset="0"/>
                <a:cs typeface="Times New Roman" panose="02020603050405020304" pitchFamily="18" charset="0"/>
              </a:rPr>
              <a:t>Low Risk</a:t>
            </a:r>
          </a:p>
        </p:txBody>
      </p:sp>
      <p:sp>
        <p:nvSpPr>
          <p:cNvPr id="48133" name="Text Box 7"/>
          <p:cNvSpPr txBox="1">
            <a:spLocks noChangeArrowheads="1"/>
          </p:cNvSpPr>
          <p:nvPr/>
        </p:nvSpPr>
        <p:spPr bwMode="auto">
          <a:xfrm>
            <a:off x="314327" y="1181105"/>
            <a:ext cx="2486025" cy="1200329"/>
          </a:xfrm>
          <a:prstGeom prst="rect">
            <a:avLst/>
          </a:prstGeom>
          <a:noFill/>
          <a:ln w="9525">
            <a:noFill/>
            <a:miter lim="800000"/>
            <a:headEnd/>
            <a:tailEnd/>
          </a:ln>
        </p:spPr>
        <p:txBody>
          <a:bodyPr wrap="square">
            <a:spAutoFit/>
          </a:bodyPr>
          <a:lstStyle/>
          <a:p>
            <a:pPr algn="ctr"/>
            <a:r>
              <a:rPr lang="en-US" sz="2400" dirty="0">
                <a:latin typeface="Calibri" panose="020F0502020204030204" pitchFamily="34" charset="0"/>
                <a:cs typeface="Times New Roman" panose="02020603050405020304" pitchFamily="18" charset="0"/>
              </a:rPr>
              <a:t>Repeated applications of the same insecticide</a:t>
            </a:r>
          </a:p>
        </p:txBody>
      </p:sp>
      <p:sp>
        <p:nvSpPr>
          <p:cNvPr id="48134" name="Text Box 8"/>
          <p:cNvSpPr txBox="1">
            <a:spLocks noChangeArrowheads="1"/>
          </p:cNvSpPr>
          <p:nvPr/>
        </p:nvSpPr>
        <p:spPr bwMode="auto">
          <a:xfrm>
            <a:off x="1357315" y="4819651"/>
            <a:ext cx="1966913" cy="1323439"/>
          </a:xfrm>
          <a:prstGeom prst="rect">
            <a:avLst/>
          </a:prstGeom>
          <a:noFill/>
          <a:ln w="9525">
            <a:noFill/>
            <a:miter lim="800000"/>
            <a:headEnd/>
            <a:tailEnd/>
          </a:ln>
        </p:spPr>
        <p:txBody>
          <a:bodyPr wrap="square">
            <a:spAutoFit/>
          </a:bodyPr>
          <a:lstStyle/>
          <a:p>
            <a:r>
              <a:rPr lang="en-US" sz="2000" dirty="0">
                <a:latin typeface="Calibri" panose="020F0502020204030204" pitchFamily="34" charset="0"/>
                <a:cs typeface="Times New Roman" panose="02020603050405020304" pitchFamily="18" charset="0"/>
              </a:rPr>
              <a:t>Alternating </a:t>
            </a:r>
            <a:r>
              <a:rPr lang="en-US" sz="2000" dirty="0" smtClean="0">
                <a:latin typeface="Calibri" panose="020F0502020204030204" pitchFamily="34" charset="0"/>
                <a:cs typeface="Times New Roman" panose="02020603050405020304" pitchFamily="18" charset="0"/>
              </a:rPr>
              <a:t>applications of </a:t>
            </a:r>
            <a:r>
              <a:rPr lang="en-US" sz="2000" dirty="0">
                <a:latin typeface="Calibri" panose="020F0502020204030204" pitchFamily="34" charset="0"/>
                <a:cs typeface="Times New Roman" panose="02020603050405020304" pitchFamily="18" charset="0"/>
              </a:rPr>
              <a:t>different insecticides</a:t>
            </a:r>
          </a:p>
        </p:txBody>
      </p:sp>
      <p:sp>
        <p:nvSpPr>
          <p:cNvPr id="48135" name="Text Box 9"/>
          <p:cNvSpPr txBox="1">
            <a:spLocks noChangeArrowheads="1"/>
          </p:cNvSpPr>
          <p:nvPr/>
        </p:nvSpPr>
        <p:spPr bwMode="auto">
          <a:xfrm>
            <a:off x="5029200" y="5004320"/>
            <a:ext cx="1524000" cy="707886"/>
          </a:xfrm>
          <a:prstGeom prst="rect">
            <a:avLst/>
          </a:prstGeom>
          <a:noFill/>
          <a:ln w="9525">
            <a:noFill/>
            <a:miter lim="800000"/>
            <a:headEnd/>
            <a:tailEnd/>
          </a:ln>
        </p:spPr>
        <p:txBody>
          <a:bodyPr>
            <a:spAutoFit/>
          </a:bodyPr>
          <a:lstStyle/>
          <a:p>
            <a:r>
              <a:rPr lang="en-US" sz="2000" dirty="0">
                <a:latin typeface="Calibri" panose="020F0502020204030204" pitchFamily="34" charset="0"/>
                <a:cs typeface="Times New Roman" panose="02020603050405020304" pitchFamily="18" charset="0"/>
              </a:rPr>
              <a:t>Annual crop rotation</a:t>
            </a:r>
          </a:p>
        </p:txBody>
      </p:sp>
      <p:sp>
        <p:nvSpPr>
          <p:cNvPr id="48136" name="Text Box 10"/>
          <p:cNvSpPr txBox="1">
            <a:spLocks noChangeArrowheads="1"/>
          </p:cNvSpPr>
          <p:nvPr/>
        </p:nvSpPr>
        <p:spPr bwMode="auto">
          <a:xfrm>
            <a:off x="3324226" y="4857753"/>
            <a:ext cx="1704975" cy="1323439"/>
          </a:xfrm>
          <a:prstGeom prst="rect">
            <a:avLst/>
          </a:prstGeom>
          <a:noFill/>
          <a:ln w="9525">
            <a:noFill/>
            <a:miter lim="800000"/>
            <a:headEnd/>
            <a:tailEnd/>
          </a:ln>
        </p:spPr>
        <p:txBody>
          <a:bodyPr wrap="square">
            <a:spAutoFit/>
          </a:bodyPr>
          <a:lstStyle/>
          <a:p>
            <a:r>
              <a:rPr lang="en-US" sz="2000" dirty="0">
                <a:latin typeface="Calibri" panose="020F0502020204030204" pitchFamily="34" charset="0"/>
                <a:cs typeface="Times New Roman" panose="02020603050405020304" pitchFamily="18" charset="0"/>
              </a:rPr>
              <a:t>Spraying based on an economic threshold</a:t>
            </a:r>
          </a:p>
        </p:txBody>
      </p:sp>
      <p:sp>
        <p:nvSpPr>
          <p:cNvPr id="48137" name="Text Box 11"/>
          <p:cNvSpPr txBox="1">
            <a:spLocks noChangeArrowheads="1"/>
          </p:cNvSpPr>
          <p:nvPr/>
        </p:nvSpPr>
        <p:spPr bwMode="auto">
          <a:xfrm>
            <a:off x="5467352" y="1102447"/>
            <a:ext cx="1762125" cy="830997"/>
          </a:xfrm>
          <a:prstGeom prst="rect">
            <a:avLst/>
          </a:prstGeom>
          <a:noFill/>
          <a:ln w="9525">
            <a:noFill/>
            <a:miter lim="800000"/>
            <a:headEnd/>
            <a:tailEnd/>
          </a:ln>
        </p:spPr>
        <p:txBody>
          <a:bodyPr wrap="square">
            <a:spAutoFit/>
          </a:bodyPr>
          <a:lstStyle/>
          <a:p>
            <a:r>
              <a:rPr lang="en-US" sz="2400" dirty="0" smtClean="0">
                <a:latin typeface="Calibri" panose="020F0502020204030204" pitchFamily="34" charset="0"/>
                <a:cs typeface="Times New Roman" panose="02020603050405020304" pitchFamily="18" charset="0"/>
              </a:rPr>
              <a:t>Continuous crop</a:t>
            </a:r>
            <a:endParaRPr lang="en-US" sz="2400" dirty="0">
              <a:latin typeface="Calibri" panose="020F0502020204030204" pitchFamily="34" charset="0"/>
              <a:cs typeface="Times New Roman" panose="02020603050405020304" pitchFamily="18" charset="0"/>
            </a:endParaRPr>
          </a:p>
        </p:txBody>
      </p:sp>
      <p:sp>
        <p:nvSpPr>
          <p:cNvPr id="48138" name="Text Box 12"/>
          <p:cNvSpPr txBox="1">
            <a:spLocks noChangeArrowheads="1"/>
          </p:cNvSpPr>
          <p:nvPr/>
        </p:nvSpPr>
        <p:spPr bwMode="auto">
          <a:xfrm>
            <a:off x="3000377" y="1156905"/>
            <a:ext cx="2409825" cy="830997"/>
          </a:xfrm>
          <a:prstGeom prst="rect">
            <a:avLst/>
          </a:prstGeom>
          <a:noFill/>
          <a:ln w="9525">
            <a:noFill/>
            <a:miter lim="800000"/>
            <a:headEnd/>
            <a:tailEnd/>
          </a:ln>
        </p:spPr>
        <p:txBody>
          <a:bodyPr wrap="square">
            <a:spAutoFit/>
          </a:bodyPr>
          <a:lstStyle/>
          <a:p>
            <a:pPr algn="ctr"/>
            <a:r>
              <a:rPr lang="en-US" sz="2400" kern="0" dirty="0" smtClean="0">
                <a:latin typeface="Calibri" panose="020F0502020204030204" pitchFamily="34" charset="0"/>
                <a:cs typeface="Times New Roman" panose="02020603050405020304" pitchFamily="18" charset="0"/>
              </a:rPr>
              <a:t>Regular calendar-based </a:t>
            </a:r>
            <a:r>
              <a:rPr lang="en-US" sz="2400" kern="0" dirty="0">
                <a:latin typeface="Calibri" panose="020F0502020204030204" pitchFamily="34" charset="0"/>
                <a:cs typeface="Times New Roman" panose="02020603050405020304" pitchFamily="18" charset="0"/>
              </a:rPr>
              <a:t>spraying</a:t>
            </a:r>
          </a:p>
        </p:txBody>
      </p:sp>
      <p:sp>
        <p:nvSpPr>
          <p:cNvPr id="48139" name="Text Box 13"/>
          <p:cNvSpPr txBox="1">
            <a:spLocks noChangeArrowheads="1"/>
          </p:cNvSpPr>
          <p:nvPr/>
        </p:nvSpPr>
        <p:spPr bwMode="auto">
          <a:xfrm>
            <a:off x="7305040" y="1123209"/>
            <a:ext cx="1737360" cy="830997"/>
          </a:xfrm>
          <a:prstGeom prst="rect">
            <a:avLst/>
          </a:prstGeom>
          <a:noFill/>
          <a:ln w="9525">
            <a:noFill/>
            <a:miter lim="800000"/>
            <a:headEnd/>
            <a:tailEnd/>
          </a:ln>
        </p:spPr>
        <p:txBody>
          <a:bodyPr wrap="square">
            <a:spAutoFit/>
          </a:bodyPr>
          <a:lstStyle/>
          <a:p>
            <a:r>
              <a:rPr lang="en-US" sz="2400" dirty="0" smtClean="0">
                <a:latin typeface="Calibri" panose="020F0502020204030204" pitchFamily="34" charset="0"/>
                <a:cs typeface="Times New Roman" panose="02020603050405020304" pitchFamily="18" charset="0"/>
              </a:rPr>
              <a:t>Treating whole </a:t>
            </a:r>
            <a:r>
              <a:rPr lang="en-US" sz="2400" dirty="0">
                <a:latin typeface="Calibri" panose="020F0502020204030204" pitchFamily="34" charset="0"/>
                <a:cs typeface="Times New Roman" panose="02020603050405020304" pitchFamily="18" charset="0"/>
              </a:rPr>
              <a:t>field</a:t>
            </a:r>
          </a:p>
        </p:txBody>
      </p:sp>
      <p:sp>
        <p:nvSpPr>
          <p:cNvPr id="48140" name="Text Box 14"/>
          <p:cNvSpPr txBox="1">
            <a:spLocks noChangeArrowheads="1"/>
          </p:cNvSpPr>
          <p:nvPr/>
        </p:nvSpPr>
        <p:spPr bwMode="auto">
          <a:xfrm>
            <a:off x="6604000" y="4841244"/>
            <a:ext cx="1371600" cy="1015663"/>
          </a:xfrm>
          <a:prstGeom prst="rect">
            <a:avLst/>
          </a:prstGeom>
          <a:noFill/>
          <a:ln w="9525">
            <a:noFill/>
            <a:miter lim="800000"/>
            <a:headEnd/>
            <a:tailEnd/>
          </a:ln>
        </p:spPr>
        <p:txBody>
          <a:bodyPr>
            <a:spAutoFit/>
          </a:bodyPr>
          <a:lstStyle/>
          <a:p>
            <a:r>
              <a:rPr lang="en-US" sz="2000" dirty="0">
                <a:latin typeface="Calibri" panose="020F0502020204030204" pitchFamily="34" charset="0"/>
                <a:cs typeface="Times New Roman" panose="02020603050405020304" pitchFamily="18" charset="0"/>
              </a:rPr>
              <a:t>Spot and perimeter treatment</a:t>
            </a:r>
          </a:p>
        </p:txBody>
      </p:sp>
      <p:sp>
        <p:nvSpPr>
          <p:cNvPr id="48141" name="Line 15"/>
          <p:cNvSpPr>
            <a:spLocks noChangeShapeType="1"/>
          </p:cNvSpPr>
          <p:nvPr/>
        </p:nvSpPr>
        <p:spPr bwMode="auto">
          <a:xfrm>
            <a:off x="1219200" y="2381434"/>
            <a:ext cx="685800" cy="2419166"/>
          </a:xfrm>
          <a:prstGeom prst="line">
            <a:avLst/>
          </a:prstGeom>
          <a:noFill/>
          <a:ln w="76200" cap="rnd">
            <a:solidFill>
              <a:srgbClr val="800000"/>
            </a:solidFill>
            <a:prstDash val="sysDot"/>
            <a:round/>
            <a:headEnd type="triangle" w="med" len="med"/>
            <a:tailEnd/>
          </a:ln>
        </p:spPr>
        <p:txBody>
          <a:bodyPr/>
          <a:lstStyle/>
          <a:p>
            <a:endParaRPr lang="en-US" sz="2000" dirty="0">
              <a:latin typeface="Calibri" panose="020F0502020204030204" pitchFamily="34" charset="0"/>
              <a:cs typeface="Times New Roman" panose="02020603050405020304" pitchFamily="18" charset="0"/>
            </a:endParaRPr>
          </a:p>
        </p:txBody>
      </p:sp>
      <p:sp>
        <p:nvSpPr>
          <p:cNvPr id="48142" name="Line 16"/>
          <p:cNvSpPr>
            <a:spLocks noChangeShapeType="1"/>
          </p:cNvSpPr>
          <p:nvPr/>
        </p:nvSpPr>
        <p:spPr bwMode="auto">
          <a:xfrm flipH="1">
            <a:off x="7391400" y="1981200"/>
            <a:ext cx="685800" cy="2819400"/>
          </a:xfrm>
          <a:prstGeom prst="line">
            <a:avLst/>
          </a:prstGeom>
          <a:noFill/>
          <a:ln w="76200" cap="rnd">
            <a:solidFill>
              <a:srgbClr val="800000"/>
            </a:solidFill>
            <a:prstDash val="sysDot"/>
            <a:round/>
            <a:headEnd type="triangle" w="med" len="med"/>
            <a:tailEnd/>
          </a:ln>
        </p:spPr>
        <p:txBody>
          <a:bodyPr/>
          <a:lstStyle/>
          <a:p>
            <a:endParaRPr lang="en-US" sz="2000" dirty="0">
              <a:latin typeface="Calibri" panose="020F0502020204030204" pitchFamily="34" charset="0"/>
              <a:cs typeface="Times New Roman" panose="02020603050405020304" pitchFamily="18" charset="0"/>
            </a:endParaRPr>
          </a:p>
        </p:txBody>
      </p:sp>
      <p:sp>
        <p:nvSpPr>
          <p:cNvPr id="48143" name="Line 17"/>
          <p:cNvSpPr>
            <a:spLocks noChangeShapeType="1"/>
          </p:cNvSpPr>
          <p:nvPr/>
        </p:nvSpPr>
        <p:spPr bwMode="auto">
          <a:xfrm flipH="1">
            <a:off x="5715000" y="2092959"/>
            <a:ext cx="350520" cy="2707641"/>
          </a:xfrm>
          <a:prstGeom prst="line">
            <a:avLst/>
          </a:prstGeom>
          <a:noFill/>
          <a:ln w="76200" cap="rnd">
            <a:solidFill>
              <a:srgbClr val="800000"/>
            </a:solidFill>
            <a:prstDash val="sysDot"/>
            <a:round/>
            <a:headEnd type="triangle" w="med" len="med"/>
            <a:tailEnd/>
          </a:ln>
        </p:spPr>
        <p:txBody>
          <a:bodyPr/>
          <a:lstStyle/>
          <a:p>
            <a:endParaRPr lang="en-US" sz="2000" dirty="0">
              <a:latin typeface="Calibri" panose="020F0502020204030204" pitchFamily="34" charset="0"/>
              <a:cs typeface="Times New Roman" panose="02020603050405020304" pitchFamily="18" charset="0"/>
            </a:endParaRPr>
          </a:p>
        </p:txBody>
      </p:sp>
      <p:sp>
        <p:nvSpPr>
          <p:cNvPr id="48144" name="Line 18"/>
          <p:cNvSpPr>
            <a:spLocks noChangeShapeType="1"/>
          </p:cNvSpPr>
          <p:nvPr/>
        </p:nvSpPr>
        <p:spPr bwMode="auto">
          <a:xfrm>
            <a:off x="4086225" y="1981204"/>
            <a:ext cx="0" cy="2911613"/>
          </a:xfrm>
          <a:prstGeom prst="line">
            <a:avLst/>
          </a:prstGeom>
          <a:noFill/>
          <a:ln w="76200" cap="rnd">
            <a:solidFill>
              <a:srgbClr val="800000"/>
            </a:solidFill>
            <a:prstDash val="sysDot"/>
            <a:round/>
            <a:headEnd type="triangle" w="med" len="med"/>
            <a:tailEnd/>
          </a:ln>
        </p:spPr>
        <p:txBody>
          <a:bodyPr/>
          <a:lstStyle/>
          <a:p>
            <a:endParaRPr lang="en-US" sz="20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1192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8" y="438151"/>
            <a:ext cx="7406640" cy="1136649"/>
          </a:xfrm>
        </p:spPr>
        <p:txBody>
          <a:bodyPr>
            <a:normAutofit/>
          </a:bodyPr>
          <a:lstStyle/>
          <a:p>
            <a:pPr algn="ctr"/>
            <a:r>
              <a:rPr lang="en-US" sz="5400" dirty="0" smtClean="0">
                <a:latin typeface="Calibri" panose="020F0502020204030204" pitchFamily="34" charset="0"/>
                <a:cs typeface="Times New Roman" panose="02020603050405020304" pitchFamily="18" charset="0"/>
              </a:rPr>
              <a:t>Mode of action (MoA)</a:t>
            </a:r>
            <a:endParaRPr lang="en-US" sz="5400" dirty="0">
              <a:latin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579120" y="1676400"/>
            <a:ext cx="7924800" cy="4815840"/>
          </a:xfrm>
        </p:spPr>
        <p:txBody>
          <a:bodyPr>
            <a:normAutofit fontScale="92500"/>
          </a:bodyPr>
          <a:lstStyle/>
          <a:p>
            <a:pPr marL="346075" indent="-300038"/>
            <a:r>
              <a:rPr lang="en-US" sz="2800" dirty="0" smtClean="0">
                <a:latin typeface="Calibri" panose="020F0502020204030204" pitchFamily="34" charset="0"/>
                <a:cs typeface="Times New Roman" panose="02020603050405020304" pitchFamily="18" charset="0"/>
              </a:rPr>
              <a:t>The chemical </a:t>
            </a:r>
            <a:r>
              <a:rPr lang="en-US" sz="2800" dirty="0">
                <a:latin typeface="Calibri" panose="020F0502020204030204" pitchFamily="34" charset="0"/>
                <a:cs typeface="Times New Roman" panose="02020603050405020304" pitchFamily="18" charset="0"/>
              </a:rPr>
              <a:t>structure of </a:t>
            </a:r>
            <a:r>
              <a:rPr lang="en-US" sz="2800" dirty="0" smtClean="0">
                <a:latin typeface="Calibri" panose="020F0502020204030204" pitchFamily="34" charset="0"/>
                <a:cs typeface="Times New Roman" panose="02020603050405020304" pitchFamily="18" charset="0"/>
              </a:rPr>
              <a:t>a pesticide generally defines </a:t>
            </a:r>
            <a:r>
              <a:rPr lang="en-US" sz="2800" dirty="0">
                <a:latin typeface="Calibri" panose="020F0502020204030204" pitchFamily="34" charset="0"/>
                <a:cs typeface="Times New Roman" panose="02020603050405020304" pitchFamily="18" charset="0"/>
              </a:rPr>
              <a:t>its target site and its mode of action at that target site. </a:t>
            </a:r>
            <a:endParaRPr lang="en-US" sz="2800" dirty="0" smtClean="0">
              <a:latin typeface="Calibri" panose="020F0502020204030204" pitchFamily="34" charset="0"/>
              <a:cs typeface="Times New Roman" panose="02020603050405020304" pitchFamily="18" charset="0"/>
            </a:endParaRPr>
          </a:p>
          <a:p>
            <a:pPr marL="46037" indent="0">
              <a:buNone/>
            </a:pPr>
            <a:endParaRPr lang="en-US" sz="1200" dirty="0" smtClean="0">
              <a:latin typeface="Calibri" panose="020F0502020204030204" pitchFamily="34" charset="0"/>
              <a:cs typeface="Times New Roman" panose="02020603050405020304" pitchFamily="18" charset="0"/>
            </a:endParaRPr>
          </a:p>
          <a:p>
            <a:pPr marL="854075" indent="-285750">
              <a:buFont typeface="Courier New" panose="02070309020205020404" pitchFamily="49" charset="0"/>
              <a:buChar char="o"/>
            </a:pPr>
            <a:r>
              <a:rPr lang="en-US" sz="2400" b="1" u="sng" dirty="0" smtClean="0">
                <a:latin typeface="Calibri" panose="020F0502020204030204" pitchFamily="34" charset="0"/>
                <a:cs typeface="Times New Roman" panose="02020603050405020304" pitchFamily="18" charset="0"/>
              </a:rPr>
              <a:t>Target </a:t>
            </a:r>
            <a:r>
              <a:rPr lang="en-US" sz="2400" b="1" u="sng" dirty="0">
                <a:latin typeface="Calibri" panose="020F0502020204030204" pitchFamily="34" charset="0"/>
                <a:cs typeface="Times New Roman" panose="02020603050405020304" pitchFamily="18" charset="0"/>
              </a:rPr>
              <a:t>site </a:t>
            </a:r>
            <a:r>
              <a:rPr lang="en-US" sz="2400" dirty="0" smtClean="0">
                <a:latin typeface="Calibri" panose="020F0502020204030204" pitchFamily="34" charset="0"/>
                <a:cs typeface="Times New Roman" panose="02020603050405020304" pitchFamily="18" charset="0"/>
              </a:rPr>
              <a:t>- the </a:t>
            </a:r>
            <a:r>
              <a:rPr lang="en-US" sz="2400" dirty="0">
                <a:latin typeface="Calibri" panose="020F0502020204030204" pitchFamily="34" charset="0"/>
                <a:cs typeface="Times New Roman" panose="02020603050405020304" pitchFamily="18" charset="0"/>
              </a:rPr>
              <a:t>physical location within an organism where the </a:t>
            </a:r>
            <a:r>
              <a:rPr lang="en-US" sz="2400" dirty="0" smtClean="0">
                <a:latin typeface="Calibri" panose="020F0502020204030204" pitchFamily="34" charset="0"/>
                <a:cs typeface="Times New Roman" panose="02020603050405020304" pitchFamily="18" charset="0"/>
              </a:rPr>
              <a:t>pesticide acts</a:t>
            </a:r>
            <a:r>
              <a:rPr lang="en-US" sz="2400" dirty="0">
                <a:latin typeface="Calibri" panose="020F0502020204030204" pitchFamily="34" charset="0"/>
                <a:cs typeface="Times New Roman" panose="02020603050405020304" pitchFamily="18" charset="0"/>
              </a:rPr>
              <a:t> </a:t>
            </a:r>
            <a:endParaRPr lang="en-US" sz="2400" dirty="0" smtClean="0">
              <a:latin typeface="Calibri" panose="020F0502020204030204" pitchFamily="34" charset="0"/>
              <a:cs typeface="Times New Roman" panose="02020603050405020304" pitchFamily="18" charset="0"/>
            </a:endParaRPr>
          </a:p>
          <a:p>
            <a:pPr marL="854075" indent="-285750">
              <a:buFont typeface="Courier New" panose="02070309020205020404" pitchFamily="49" charset="0"/>
              <a:buChar char="o"/>
            </a:pPr>
            <a:r>
              <a:rPr lang="en-US" sz="2400" b="1" u="sng" dirty="0" smtClean="0">
                <a:latin typeface="Calibri" panose="020F0502020204030204" pitchFamily="34" charset="0"/>
                <a:cs typeface="Times New Roman" panose="02020603050405020304" pitchFamily="18" charset="0"/>
              </a:rPr>
              <a:t>Mode </a:t>
            </a:r>
            <a:r>
              <a:rPr lang="en-US" sz="2400" b="1" u="sng" dirty="0">
                <a:latin typeface="Calibri" panose="020F0502020204030204" pitchFamily="34" charset="0"/>
                <a:cs typeface="Times New Roman" panose="02020603050405020304" pitchFamily="18" charset="0"/>
              </a:rPr>
              <a:t>of </a:t>
            </a:r>
            <a:r>
              <a:rPr lang="en-US" sz="2400" b="1" u="sng" dirty="0" smtClean="0">
                <a:latin typeface="Calibri" panose="020F0502020204030204" pitchFamily="34" charset="0"/>
                <a:cs typeface="Times New Roman" panose="02020603050405020304" pitchFamily="18" charset="0"/>
              </a:rPr>
              <a:t>action </a:t>
            </a:r>
            <a:r>
              <a:rPr lang="en-US" sz="2400" dirty="0" smtClean="0">
                <a:latin typeface="Calibri" panose="020F0502020204030204" pitchFamily="34" charset="0"/>
                <a:cs typeface="Times New Roman" panose="02020603050405020304" pitchFamily="18" charset="0"/>
              </a:rPr>
              <a:t>- the </a:t>
            </a:r>
            <a:r>
              <a:rPr lang="en-US" sz="2400" dirty="0">
                <a:latin typeface="Calibri" panose="020F0502020204030204" pitchFamily="34" charset="0"/>
                <a:cs typeface="Times New Roman" panose="02020603050405020304" pitchFamily="18" charset="0"/>
              </a:rPr>
              <a:t>action of </a:t>
            </a:r>
            <a:r>
              <a:rPr lang="en-US" sz="2400" dirty="0" smtClean="0">
                <a:latin typeface="Calibri" panose="020F0502020204030204" pitchFamily="34" charset="0"/>
                <a:cs typeface="Times New Roman" panose="02020603050405020304" pitchFamily="18" charset="0"/>
              </a:rPr>
              <a:t>a pesticide at </a:t>
            </a:r>
            <a:r>
              <a:rPr lang="en-US" sz="2400" dirty="0">
                <a:latin typeface="Calibri" panose="020F0502020204030204" pitchFamily="34" charset="0"/>
                <a:cs typeface="Times New Roman" panose="02020603050405020304" pitchFamily="18" charset="0"/>
              </a:rPr>
              <a:t>its target site. </a:t>
            </a:r>
            <a:r>
              <a:rPr lang="en-US" sz="2400" dirty="0" smtClean="0">
                <a:latin typeface="Calibri" panose="020F0502020204030204" pitchFamily="34" charset="0"/>
                <a:cs typeface="Times New Roman" panose="02020603050405020304" pitchFamily="18" charset="0"/>
              </a:rPr>
              <a:t>The </a:t>
            </a:r>
            <a:r>
              <a:rPr lang="en-US" sz="2400" dirty="0">
                <a:latin typeface="Calibri" panose="020F0502020204030204" pitchFamily="34" charset="0"/>
                <a:cs typeface="Times New Roman" panose="02020603050405020304" pitchFamily="18" charset="0"/>
              </a:rPr>
              <a:t>way in which it causes physiological disruption at </a:t>
            </a:r>
            <a:r>
              <a:rPr lang="en-US" sz="2400" dirty="0" smtClean="0">
                <a:latin typeface="Calibri" panose="020F0502020204030204" pitchFamily="34" charset="0"/>
                <a:cs typeface="Times New Roman" panose="02020603050405020304" pitchFamily="18" charset="0"/>
              </a:rPr>
              <a:t>the target </a:t>
            </a:r>
            <a:r>
              <a:rPr lang="en-US" sz="2400" dirty="0">
                <a:latin typeface="Calibri" panose="020F0502020204030204" pitchFamily="34" charset="0"/>
                <a:cs typeface="Times New Roman" panose="02020603050405020304" pitchFamily="18" charset="0"/>
              </a:rPr>
              <a:t>site. </a:t>
            </a:r>
            <a:endParaRPr lang="en-US" sz="2400" dirty="0" smtClean="0">
              <a:latin typeface="Calibri" panose="020F0502020204030204" pitchFamily="34" charset="0"/>
              <a:cs typeface="Times New Roman" panose="02020603050405020304" pitchFamily="18" charset="0"/>
            </a:endParaRPr>
          </a:p>
          <a:p>
            <a:pPr marL="568325" indent="0">
              <a:buNone/>
            </a:pPr>
            <a:endParaRPr lang="en-US" sz="1000" dirty="0" smtClean="0">
              <a:latin typeface="Calibri" panose="020F0502020204030204" pitchFamily="34" charset="0"/>
              <a:cs typeface="Times New Roman" panose="02020603050405020304" pitchFamily="18" charset="0"/>
            </a:endParaRPr>
          </a:p>
          <a:p>
            <a:pPr marL="342900" indent="-342900"/>
            <a:r>
              <a:rPr lang="en-US" sz="2800" dirty="0">
                <a:latin typeface="Calibri" panose="020F0502020204030204" pitchFamily="34" charset="0"/>
                <a:cs typeface="Times New Roman" panose="02020603050405020304" pitchFamily="18" charset="0"/>
              </a:rPr>
              <a:t>Each pesticide has a </a:t>
            </a:r>
            <a:r>
              <a:rPr lang="en-US" sz="2800" b="1" dirty="0" smtClean="0">
                <a:latin typeface="Calibri" panose="020F0502020204030204" pitchFamily="34" charset="0"/>
                <a:cs typeface="Times New Roman" panose="02020603050405020304" pitchFamily="18" charset="0"/>
              </a:rPr>
              <a:t>Group Number </a:t>
            </a:r>
            <a:r>
              <a:rPr lang="en-US" sz="2800" dirty="0" smtClean="0">
                <a:latin typeface="Calibri" panose="020F0502020204030204" pitchFamily="34" charset="0"/>
                <a:cs typeface="Times New Roman" panose="02020603050405020304" pitchFamily="18" charset="0"/>
              </a:rPr>
              <a:t>to help growers make resistance management decisions </a:t>
            </a:r>
          </a:p>
          <a:p>
            <a:pPr marL="342900" indent="-342900"/>
            <a:r>
              <a:rPr lang="en-US" sz="2800" dirty="0" smtClean="0">
                <a:latin typeface="Calibri" panose="020F0502020204030204" pitchFamily="34" charset="0"/>
                <a:cs typeface="Times New Roman" panose="02020603050405020304" pitchFamily="18" charset="0"/>
              </a:rPr>
              <a:t>Group number is clearly marked on all labels</a:t>
            </a:r>
            <a:endParaRPr lang="en-US" sz="2800" dirty="0">
              <a:latin typeface="Calibri" panose="020F0502020204030204" pitchFamily="34" charset="0"/>
              <a:cs typeface="Times New Roman" panose="02020603050405020304" pitchFamily="18" charset="0"/>
            </a:endParaRPr>
          </a:p>
          <a:p>
            <a:pPr marL="854075" indent="-285750">
              <a:buFont typeface="Courier New" panose="02070309020205020404" pitchFamily="49" charset="0"/>
              <a:buChar char="o"/>
            </a:pPr>
            <a:endParaRPr lang="en-US" sz="2400" dirty="0" smtClean="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55443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5918" y="2040879"/>
            <a:ext cx="3048001" cy="461665"/>
          </a:xfrm>
          <a:prstGeom prst="rect">
            <a:avLst/>
          </a:prstGeom>
        </p:spPr>
        <p:txBody>
          <a:bodyPr wrap="square">
            <a:spAutoFit/>
          </a:bodyPr>
          <a:lstStyle/>
          <a:p>
            <a:pPr marL="396875" indent="-336550" algn="ctr"/>
            <a:r>
              <a:rPr lang="en-US" sz="2400" dirty="0" smtClean="0">
                <a:latin typeface="Calibri" panose="020F0502020204030204" pitchFamily="34" charset="0"/>
                <a:cs typeface="Times New Roman" panose="02020603050405020304" pitchFamily="18" charset="0"/>
              </a:rPr>
              <a:t>Based on site of action </a:t>
            </a:r>
            <a:endParaRPr lang="en-US" sz="2400" dirty="0">
              <a:latin typeface="Calibri" panose="020F0502020204030204" pitchFamily="34" charset="0"/>
              <a:cs typeface="Times New Roman" panose="02020603050405020304" pitchFamily="18" charset="0"/>
            </a:endParaRPr>
          </a:p>
        </p:txBody>
      </p:sp>
      <p:sp>
        <p:nvSpPr>
          <p:cNvPr id="3" name="Title 1"/>
          <p:cNvSpPr txBox="1">
            <a:spLocks/>
          </p:cNvSpPr>
          <p:nvPr/>
        </p:nvSpPr>
        <p:spPr>
          <a:xfrm>
            <a:off x="497840" y="326391"/>
            <a:ext cx="8321040" cy="11366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96875" indent="-336550" algn="ctr"/>
            <a:r>
              <a:rPr lang="en-US" dirty="0">
                <a:latin typeface="Calibri" panose="020F0502020204030204" pitchFamily="34" charset="0"/>
                <a:cs typeface="Times New Roman" panose="02020603050405020304" pitchFamily="18" charset="0"/>
              </a:rPr>
              <a:t>Insecticides </a:t>
            </a:r>
            <a:r>
              <a:rPr lang="en-US" dirty="0" smtClean="0">
                <a:latin typeface="Calibri" panose="020F0502020204030204" pitchFamily="34" charset="0"/>
                <a:cs typeface="Times New Roman" panose="02020603050405020304" pitchFamily="18" charset="0"/>
              </a:rPr>
              <a:t>- </a:t>
            </a:r>
            <a:r>
              <a:rPr lang="en-US" dirty="0">
                <a:latin typeface="Calibri" panose="020F0502020204030204" pitchFamily="34" charset="0"/>
                <a:cs typeface="Times New Roman" panose="02020603050405020304" pitchFamily="18" charset="0"/>
              </a:rPr>
              <a:t>IRAC codes</a:t>
            </a:r>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559924" y="1135841"/>
            <a:ext cx="5359689" cy="5476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47765" y="4147015"/>
            <a:ext cx="5076076" cy="2008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072640" y="4147015"/>
            <a:ext cx="3535680" cy="3335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Tree>
    <p:extLst>
      <p:ext uri="{BB962C8B-B14F-4D97-AF65-F5344CB8AC3E}">
        <p14:creationId xmlns:p14="http://schemas.microsoft.com/office/powerpoint/2010/main" val="2117219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12207"/>
            <a:ext cx="7680960" cy="962025"/>
          </a:xfrm>
        </p:spPr>
        <p:txBody>
          <a:bodyPr>
            <a:noAutofit/>
          </a:bodyPr>
          <a:lstStyle/>
          <a:p>
            <a:pPr algn="ctr">
              <a:spcBef>
                <a:spcPts val="0"/>
              </a:spcBef>
              <a:tabLst>
                <a:tab pos="1778000" algn="l"/>
                <a:tab pos="3657600" algn="l"/>
                <a:tab pos="5486400" algn="l"/>
              </a:tabLst>
              <a:defRPr/>
            </a:pPr>
            <a:r>
              <a:rPr lang="en-US" b="1" dirty="0">
                <a:latin typeface="Times New Roman" panose="02020603050405020304" pitchFamily="18" charset="0"/>
                <a:cs typeface="Times New Roman" panose="02020603050405020304" pitchFamily="18" charset="0"/>
              </a:rPr>
              <a:t>What is Pesticide Resistance?</a:t>
            </a:r>
          </a:p>
        </p:txBody>
      </p:sp>
      <p:sp>
        <p:nvSpPr>
          <p:cNvPr id="5" name="TextBox 4"/>
          <p:cNvSpPr txBox="1"/>
          <p:nvPr/>
        </p:nvSpPr>
        <p:spPr>
          <a:xfrm>
            <a:off x="1500165" y="2381365"/>
            <a:ext cx="184731" cy="369332"/>
          </a:xfrm>
          <a:prstGeom prst="rect">
            <a:avLst/>
          </a:prstGeom>
          <a:noFill/>
        </p:spPr>
        <p:txBody>
          <a:bodyPr wrap="none" rtlCol="0">
            <a:spAutoFit/>
          </a:bodyPr>
          <a:lstStyle/>
          <a:p>
            <a:endParaRPr lang="en-US" dirty="0"/>
          </a:p>
        </p:txBody>
      </p:sp>
      <p:sp>
        <p:nvSpPr>
          <p:cNvPr id="6" name="Content Placeholder 2"/>
          <p:cNvSpPr>
            <a:spLocks noGrp="1"/>
          </p:cNvSpPr>
          <p:nvPr>
            <p:ph idx="1"/>
          </p:nvPr>
        </p:nvSpPr>
        <p:spPr>
          <a:xfrm>
            <a:off x="261259" y="1435189"/>
            <a:ext cx="8665028" cy="5707291"/>
          </a:xfrm>
        </p:spPr>
        <p:txBody>
          <a:bodyPr>
            <a:normAutofit/>
          </a:bodyPr>
          <a:lstStyle/>
          <a:p>
            <a:pPr marL="0" indent="0">
              <a:spcBef>
                <a:spcPts val="1200"/>
              </a:spcBef>
              <a:buNone/>
              <a:tabLst>
                <a:tab pos="1778000" algn="l"/>
                <a:tab pos="5486400" algn="l"/>
                <a:tab pos="7315200" algn="l"/>
              </a:tabLst>
              <a:defRPr/>
            </a:pPr>
            <a:r>
              <a:rPr lang="en-US" sz="3600" dirty="0" smtClean="0">
                <a:latin typeface="Calibri" panose="020F0502020204030204" pitchFamily="34" charset="0"/>
                <a:cs typeface="Times New Roman" panose="02020603050405020304" pitchFamily="18" charset="0"/>
              </a:rPr>
              <a:t>An </a:t>
            </a:r>
            <a:r>
              <a:rPr lang="en-US" sz="3600" u="sng" dirty="0" smtClean="0">
                <a:latin typeface="Calibri" panose="020F0502020204030204" pitchFamily="34" charset="0"/>
                <a:cs typeface="Times New Roman" panose="02020603050405020304" pitchFamily="18" charset="0"/>
              </a:rPr>
              <a:t>inheritable</a:t>
            </a:r>
            <a:r>
              <a:rPr lang="en-US" sz="3600" dirty="0" smtClean="0">
                <a:latin typeface="Calibri" panose="020F0502020204030204" pitchFamily="34" charset="0"/>
                <a:cs typeface="Times New Roman" panose="02020603050405020304" pitchFamily="18" charset="0"/>
              </a:rPr>
              <a:t> characteristic of a pest that makes </a:t>
            </a:r>
            <a:r>
              <a:rPr lang="en-US" sz="3600" dirty="0">
                <a:latin typeface="Calibri" panose="020F0502020204030204" pitchFamily="34" charset="0"/>
                <a:cs typeface="Times New Roman" panose="02020603050405020304" pitchFamily="18" charset="0"/>
              </a:rPr>
              <a:t>it less sensitive to </a:t>
            </a:r>
            <a:r>
              <a:rPr lang="en-US" sz="3600" dirty="0" smtClean="0">
                <a:latin typeface="Calibri" panose="020F0502020204030204" pitchFamily="34" charset="0"/>
                <a:cs typeface="Times New Roman" panose="02020603050405020304" pitchFamily="18" charset="0"/>
              </a:rPr>
              <a:t>a pesticide</a:t>
            </a:r>
          </a:p>
          <a:p>
            <a:pPr marL="0" indent="0">
              <a:lnSpc>
                <a:spcPct val="100000"/>
              </a:lnSpc>
              <a:spcBef>
                <a:spcPts val="0"/>
              </a:spcBef>
              <a:buNone/>
              <a:tabLst>
                <a:tab pos="1778000" algn="l"/>
                <a:tab pos="5486400" algn="l"/>
                <a:tab pos="7315200" algn="l"/>
              </a:tabLst>
              <a:defRPr/>
            </a:pPr>
            <a:endParaRPr lang="en-US" sz="700" dirty="0" smtClean="0">
              <a:latin typeface="Calibri" panose="020F0502020204030204" pitchFamily="34" charset="0"/>
              <a:cs typeface="Times New Roman" panose="02020603050405020304" pitchFamily="18" charset="0"/>
            </a:endParaRPr>
          </a:p>
          <a:p>
            <a:pPr marL="914400" indent="-404813">
              <a:spcBef>
                <a:spcPts val="1200"/>
              </a:spcBef>
              <a:tabLst>
                <a:tab pos="1778000" algn="l"/>
                <a:tab pos="5486400" algn="l"/>
                <a:tab pos="7315200" algn="l"/>
              </a:tabLst>
              <a:defRPr/>
            </a:pPr>
            <a:r>
              <a:rPr lang="en-US" sz="3200" dirty="0">
                <a:latin typeface="Calibri" panose="020F0502020204030204" pitchFamily="34" charset="0"/>
                <a:cs typeface="Times New Roman" panose="02020603050405020304" pitchFamily="18" charset="0"/>
              </a:rPr>
              <a:t>R</a:t>
            </a:r>
            <a:r>
              <a:rPr lang="en-US" sz="3200" dirty="0" smtClean="0">
                <a:latin typeface="Calibri" panose="020F0502020204030204" pitchFamily="34" charset="0"/>
                <a:cs typeface="Times New Roman" panose="02020603050405020304" pitchFamily="18" charset="0"/>
              </a:rPr>
              <a:t>enders the pest able to survive exposure to that pesticide that would normally kill those without the genes</a:t>
            </a:r>
          </a:p>
          <a:p>
            <a:pPr marL="914400" indent="-404813">
              <a:spcBef>
                <a:spcPts val="1200"/>
              </a:spcBef>
              <a:tabLst>
                <a:tab pos="1778000" algn="l"/>
                <a:tab pos="5486400" algn="l"/>
                <a:tab pos="7315200" algn="l"/>
              </a:tabLst>
              <a:defRPr/>
            </a:pPr>
            <a:r>
              <a:rPr lang="en-US" sz="3200" dirty="0" smtClean="0">
                <a:latin typeface="Calibri" panose="020F0502020204030204" pitchFamily="34" charset="0"/>
                <a:cs typeface="Times New Roman" panose="02020603050405020304" pitchFamily="18" charset="0"/>
              </a:rPr>
              <a:t>Occurs in all pests - weeds, insects, fungi, </a:t>
            </a:r>
            <a:r>
              <a:rPr lang="en-US" sz="3200" dirty="0">
                <a:latin typeface="Calibri" panose="020F0502020204030204" pitchFamily="34" charset="0"/>
                <a:cs typeface="Times New Roman" panose="02020603050405020304" pitchFamily="18" charset="0"/>
              </a:rPr>
              <a:t>etc</a:t>
            </a:r>
            <a:r>
              <a:rPr lang="en-US" sz="3200" dirty="0" smtClean="0">
                <a:latin typeface="Calibri" panose="020F0502020204030204" pitchFamily="34" charset="0"/>
                <a:cs typeface="Times New Roman" panose="02020603050405020304" pitchFamily="18" charset="0"/>
              </a:rPr>
              <a:t>.</a:t>
            </a:r>
          </a:p>
          <a:p>
            <a:pPr marL="914400" indent="-404813">
              <a:spcBef>
                <a:spcPts val="1200"/>
              </a:spcBef>
              <a:tabLst>
                <a:tab pos="1778000" algn="l"/>
                <a:tab pos="5486400" algn="l"/>
                <a:tab pos="7315200" algn="l"/>
              </a:tabLst>
              <a:defRPr/>
            </a:pPr>
            <a:r>
              <a:rPr lang="en-US" altLang="en-US" sz="3200" dirty="0" smtClean="0">
                <a:latin typeface="Calibri" panose="020F0502020204030204" pitchFamily="34" charset="0"/>
                <a:cs typeface="Times New Roman" panose="02020603050405020304" pitchFamily="18" charset="0"/>
              </a:rPr>
              <a:t>Reflected by failure </a:t>
            </a:r>
            <a:r>
              <a:rPr lang="en-US" altLang="en-US" sz="3200" dirty="0">
                <a:latin typeface="Calibri" panose="020F0502020204030204" pitchFamily="34" charset="0"/>
                <a:cs typeface="Times New Roman" panose="02020603050405020304" pitchFamily="18" charset="0"/>
              </a:rPr>
              <a:t>of a product to achieve </a:t>
            </a:r>
            <a:r>
              <a:rPr lang="en-US" altLang="en-US" sz="3200" dirty="0" smtClean="0">
                <a:latin typeface="Calibri" panose="020F0502020204030204" pitchFamily="34" charset="0"/>
                <a:cs typeface="Times New Roman" panose="02020603050405020304" pitchFamily="18" charset="0"/>
              </a:rPr>
              <a:t>expected </a:t>
            </a:r>
            <a:r>
              <a:rPr lang="en-US" altLang="en-US" sz="3200" dirty="0">
                <a:latin typeface="Calibri" panose="020F0502020204030204" pitchFamily="34" charset="0"/>
                <a:cs typeface="Times New Roman" panose="02020603050405020304" pitchFamily="18" charset="0"/>
              </a:rPr>
              <a:t>level of </a:t>
            </a:r>
            <a:r>
              <a:rPr lang="en-US" altLang="en-US" sz="3200" dirty="0" smtClean="0">
                <a:latin typeface="Calibri" panose="020F0502020204030204" pitchFamily="34" charset="0"/>
                <a:cs typeface="Times New Roman" panose="02020603050405020304" pitchFamily="18" charset="0"/>
              </a:rPr>
              <a:t>control</a:t>
            </a:r>
            <a:endParaRPr lang="en-US" sz="3200" dirty="0" smtClean="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35791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70" name="Picture 2"/>
          <p:cNvPicPr>
            <a:picLocks noChangeAspect="1" noChangeArrowheads="1"/>
          </p:cNvPicPr>
          <p:nvPr/>
        </p:nvPicPr>
        <p:blipFill>
          <a:blip r:embed="rId3" cstate="print"/>
          <a:srcRect/>
          <a:stretch>
            <a:fillRect/>
          </a:stretch>
        </p:blipFill>
        <p:spPr bwMode="auto">
          <a:xfrm>
            <a:off x="280991" y="361951"/>
            <a:ext cx="8582025" cy="6134100"/>
          </a:xfrm>
          <a:prstGeom prst="rect">
            <a:avLst/>
          </a:prstGeom>
          <a:noFill/>
          <a:ln w="9525">
            <a:noFill/>
            <a:miter lim="800000"/>
            <a:headEnd/>
            <a:tailEnd/>
          </a:ln>
          <a:effectLst/>
        </p:spPr>
      </p:pic>
    </p:spTree>
    <p:extLst>
      <p:ext uri="{BB962C8B-B14F-4D97-AF65-F5344CB8AC3E}">
        <p14:creationId xmlns:p14="http://schemas.microsoft.com/office/powerpoint/2010/main" val="1845355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70" name="Picture 2"/>
          <p:cNvPicPr>
            <a:picLocks noChangeAspect="1" noChangeArrowheads="1"/>
          </p:cNvPicPr>
          <p:nvPr/>
        </p:nvPicPr>
        <p:blipFill rotWithShape="1">
          <a:blip r:embed="rId3" cstate="print"/>
          <a:srcRect l="14206" t="16033" r="3216" b="30002"/>
          <a:stretch/>
        </p:blipFill>
        <p:spPr bwMode="auto">
          <a:xfrm>
            <a:off x="234812" y="2497624"/>
            <a:ext cx="8756788" cy="4090214"/>
          </a:xfrm>
          <a:prstGeom prst="rect">
            <a:avLst/>
          </a:prstGeom>
          <a:noFill/>
          <a:ln w="9525">
            <a:noFill/>
            <a:miter lim="800000"/>
            <a:headEnd/>
            <a:tailEnd/>
          </a:ln>
          <a:effectLst/>
        </p:spPr>
      </p:pic>
      <p:pic>
        <p:nvPicPr>
          <p:cNvPr id="3"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24870" y="263816"/>
            <a:ext cx="5076076" cy="2008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3699165" y="2497624"/>
            <a:ext cx="5292436" cy="113919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p:cNvCxnSpPr/>
          <p:nvPr/>
        </p:nvCxnSpPr>
        <p:spPr>
          <a:xfrm>
            <a:off x="5631873" y="1267920"/>
            <a:ext cx="1059872" cy="110120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9455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7040" y="5583302"/>
            <a:ext cx="4775200" cy="707886"/>
          </a:xfrm>
          <a:prstGeom prst="rect">
            <a:avLst/>
          </a:prstGeom>
        </p:spPr>
        <p:txBody>
          <a:bodyPr wrap="square">
            <a:spAutoFit/>
          </a:bodyPr>
          <a:lstStyle/>
          <a:p>
            <a:pPr indent="60325"/>
            <a:r>
              <a:rPr lang="en-US" sz="2000" dirty="0" smtClean="0">
                <a:latin typeface="Calibri" panose="020F0502020204030204" pitchFamily="34" charset="0"/>
                <a:cs typeface="Times New Roman" panose="02020603050405020304" pitchFamily="18" charset="0"/>
              </a:rPr>
              <a:t>Based on cross resistance behavior</a:t>
            </a:r>
          </a:p>
          <a:p>
            <a:pPr marL="396875" indent="-336550"/>
            <a:endParaRPr lang="en-US" sz="2000" dirty="0">
              <a:latin typeface="Calibri" panose="020F0502020204030204" pitchFamily="34" charset="0"/>
              <a:cs typeface="Times New Roman" panose="02020603050405020304" pitchFamily="18" charset="0"/>
            </a:endParaRPr>
          </a:p>
        </p:txBody>
      </p:sp>
      <p:sp>
        <p:nvSpPr>
          <p:cNvPr id="3" name="Title 1"/>
          <p:cNvSpPr txBox="1">
            <a:spLocks/>
          </p:cNvSpPr>
          <p:nvPr/>
        </p:nvSpPr>
        <p:spPr>
          <a:xfrm>
            <a:off x="670560" y="295911"/>
            <a:ext cx="8321040" cy="11366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96875" indent="-336550"/>
            <a:r>
              <a:rPr lang="en-US" dirty="0">
                <a:latin typeface="Calibri" panose="020F0502020204030204" pitchFamily="34" charset="0"/>
                <a:cs typeface="Times New Roman" panose="02020603050405020304" pitchFamily="18" charset="0"/>
              </a:rPr>
              <a:t>Fungicides 	- FRAC codes</a:t>
            </a:r>
          </a:p>
        </p:txBody>
      </p:sp>
      <p:pic>
        <p:nvPicPr>
          <p:cNvPr id="4" name="Content Placeholder 5" descr="Screen Shot 2015-12-02 at 1.09.44 PM.png"/>
          <p:cNvPicPr>
            <a:picLocks noChangeAspect="1"/>
          </p:cNvPicPr>
          <p:nvPr/>
        </p:nvPicPr>
        <p:blipFill rotWithShape="1">
          <a:blip r:embed="rId2" cstate="screen">
            <a:extLst>
              <a:ext uri="{28A0092B-C50C-407E-A947-70E740481C1C}">
                <a14:useLocalDpi xmlns:a14="http://schemas.microsoft.com/office/drawing/2010/main"/>
              </a:ext>
            </a:extLst>
          </a:blip>
          <a:srcRect l="-934" r="-852"/>
          <a:stretch/>
        </p:blipFill>
        <p:spPr>
          <a:xfrm>
            <a:off x="1754461" y="985520"/>
            <a:ext cx="5956979" cy="4393382"/>
          </a:xfrm>
          <a:prstGeom prst="rect">
            <a:avLst/>
          </a:prstGeom>
        </p:spPr>
      </p:pic>
      <p:pic>
        <p:nvPicPr>
          <p:cNvPr id="2051"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61608" y="5005003"/>
            <a:ext cx="4509655" cy="1555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6394335" y="5073285"/>
            <a:ext cx="2074256" cy="5145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Tree>
    <p:extLst>
      <p:ext uri="{BB962C8B-B14F-4D97-AF65-F5344CB8AC3E}">
        <p14:creationId xmlns:p14="http://schemas.microsoft.com/office/powerpoint/2010/main" val="18437942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5920" y="1044416"/>
            <a:ext cx="8442960" cy="1446550"/>
          </a:xfrm>
          <a:prstGeom prst="rect">
            <a:avLst/>
          </a:prstGeom>
        </p:spPr>
        <p:txBody>
          <a:bodyPr wrap="square">
            <a:spAutoFit/>
          </a:bodyPr>
          <a:lstStyle/>
          <a:p>
            <a:pPr marL="396875" indent="-336550"/>
            <a:r>
              <a:rPr lang="en-US" sz="2400" dirty="0" smtClean="0">
                <a:latin typeface="Calibri" panose="020F0502020204030204" pitchFamily="34" charset="0"/>
                <a:cs typeface="Times New Roman" panose="02020603050405020304" pitchFamily="18" charset="0"/>
              </a:rPr>
              <a:t>HRAC and WSSA (Weed Science Society of America) codes, differ slightly but very similar</a:t>
            </a:r>
          </a:p>
          <a:p>
            <a:pPr marL="396875" indent="-336550"/>
            <a:endParaRPr lang="en-US" sz="1600" dirty="0">
              <a:latin typeface="Calibri" panose="020F0502020204030204" pitchFamily="34" charset="0"/>
              <a:cs typeface="Times New Roman" panose="02020603050405020304" pitchFamily="18" charset="0"/>
            </a:endParaRPr>
          </a:p>
          <a:p>
            <a:pPr marL="396875" indent="-336550"/>
            <a:r>
              <a:rPr lang="en-US" sz="2400" dirty="0" smtClean="0"/>
              <a:t>Systems based </a:t>
            </a:r>
            <a:r>
              <a:rPr lang="en-US" sz="2400" dirty="0"/>
              <a:t>on </a:t>
            </a:r>
            <a:r>
              <a:rPr lang="en-US" sz="2400" dirty="0" smtClean="0"/>
              <a:t>site of action</a:t>
            </a:r>
            <a:endParaRPr lang="en-US" sz="2400" dirty="0">
              <a:latin typeface="Calibri" panose="020F0502020204030204" pitchFamily="34" charset="0"/>
              <a:cs typeface="Times New Roman" panose="02020603050405020304" pitchFamily="18" charset="0"/>
            </a:endParaRPr>
          </a:p>
        </p:txBody>
      </p:sp>
      <p:sp>
        <p:nvSpPr>
          <p:cNvPr id="3" name="Title 1"/>
          <p:cNvSpPr txBox="1">
            <a:spLocks/>
          </p:cNvSpPr>
          <p:nvPr/>
        </p:nvSpPr>
        <p:spPr>
          <a:xfrm>
            <a:off x="497840" y="285751"/>
            <a:ext cx="8321040" cy="778985"/>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96875" indent="-336550" algn="ctr"/>
            <a:r>
              <a:rPr lang="en-US" dirty="0" smtClean="0">
                <a:latin typeface="Calibri" panose="020F0502020204030204" pitchFamily="34" charset="0"/>
                <a:cs typeface="Times New Roman" panose="02020603050405020304" pitchFamily="18" charset="0"/>
              </a:rPr>
              <a:t>Herbicides - </a:t>
            </a:r>
            <a:r>
              <a:rPr lang="en-US" dirty="0">
                <a:latin typeface="Calibri" panose="020F0502020204030204" pitchFamily="34" charset="0"/>
                <a:cs typeface="Times New Roman" panose="02020603050405020304" pitchFamily="18" charset="0"/>
              </a:rPr>
              <a:t>HRAC </a:t>
            </a:r>
            <a:r>
              <a:rPr lang="en-US" dirty="0" smtClean="0">
                <a:latin typeface="Calibri" panose="020F0502020204030204" pitchFamily="34" charset="0"/>
                <a:cs typeface="Times New Roman" panose="02020603050405020304" pitchFamily="18" charset="0"/>
              </a:rPr>
              <a:t>and WSSA groups</a:t>
            </a:r>
            <a:endParaRPr lang="en-US" dirty="0">
              <a:latin typeface="Calibri" panose="020F0502020204030204" pitchFamily="34" charset="0"/>
              <a:cs typeface="Times New Roman" panose="02020603050405020304" pitchFamily="18" charset="0"/>
            </a:endParaRPr>
          </a:p>
        </p:txBody>
      </p:sp>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4501"/>
          <a:stretch/>
        </p:blipFill>
        <p:spPr bwMode="auto">
          <a:xfrm>
            <a:off x="3159760" y="2462098"/>
            <a:ext cx="5781040" cy="3829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238693" y="3823855"/>
            <a:ext cx="3120803" cy="2343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0" y="3677920"/>
            <a:ext cx="3698239" cy="653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Tree>
    <p:extLst>
      <p:ext uri="{BB962C8B-B14F-4D97-AF65-F5344CB8AC3E}">
        <p14:creationId xmlns:p14="http://schemas.microsoft.com/office/powerpoint/2010/main" val="18360297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Flowchart: Merge 234"/>
          <p:cNvSpPr/>
          <p:nvPr/>
        </p:nvSpPr>
        <p:spPr bwMode="auto">
          <a:xfrm rot="19501778">
            <a:off x="6886038" y="3825319"/>
            <a:ext cx="1828800" cy="3147570"/>
          </a:xfrm>
          <a:prstGeom prst="flowChartMerge">
            <a:avLst/>
          </a:prstGeom>
          <a:solidFill>
            <a:srgbClr val="0070C0"/>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9" name="Rectangle 88"/>
          <p:cNvSpPr/>
          <p:nvPr/>
        </p:nvSpPr>
        <p:spPr>
          <a:xfrm>
            <a:off x="304800" y="3401782"/>
            <a:ext cx="8514080" cy="313944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57250" y="264160"/>
            <a:ext cx="7406640" cy="762000"/>
          </a:xfrm>
        </p:spPr>
        <p:txBody>
          <a:bodyPr>
            <a:normAutofit/>
          </a:bodyPr>
          <a:lstStyle/>
          <a:p>
            <a:pPr algn="ctr"/>
            <a:r>
              <a:rPr lang="en-US" dirty="0" smtClean="0">
                <a:latin typeface="Calibri" panose="020F0502020204030204" pitchFamily="34" charset="0"/>
              </a:rPr>
              <a:t>Other terminology</a:t>
            </a:r>
            <a:endParaRPr lang="en-US" dirty="0">
              <a:latin typeface="Calibri" panose="020F0502020204030204" pitchFamily="34" charset="0"/>
            </a:endParaRPr>
          </a:p>
        </p:txBody>
      </p:sp>
      <p:sp>
        <p:nvSpPr>
          <p:cNvPr id="3" name="Content Placeholder 2"/>
          <p:cNvSpPr>
            <a:spLocks noGrp="1"/>
          </p:cNvSpPr>
          <p:nvPr>
            <p:ph idx="1"/>
          </p:nvPr>
        </p:nvSpPr>
        <p:spPr>
          <a:xfrm>
            <a:off x="436880" y="883920"/>
            <a:ext cx="8209280" cy="5232400"/>
          </a:xfrm>
        </p:spPr>
        <p:txBody>
          <a:bodyPr>
            <a:noAutofit/>
          </a:bodyPr>
          <a:lstStyle/>
          <a:p>
            <a:pPr marL="233363" indent="-233363">
              <a:spcBef>
                <a:spcPts val="1200"/>
              </a:spcBef>
              <a:buNone/>
            </a:pPr>
            <a:r>
              <a:rPr lang="en-US" sz="2800" b="1" u="sng" dirty="0" smtClean="0">
                <a:latin typeface="Calibri" panose="020F0502020204030204" pitchFamily="34" charset="0"/>
              </a:rPr>
              <a:t>Cross-resistance</a:t>
            </a:r>
            <a:r>
              <a:rPr lang="en-US" sz="2800" b="1" dirty="0" smtClean="0">
                <a:latin typeface="Calibri" panose="020F0502020204030204" pitchFamily="34" charset="0"/>
              </a:rPr>
              <a:t> </a:t>
            </a:r>
            <a:r>
              <a:rPr lang="en-US" sz="2800" dirty="0" smtClean="0">
                <a:latin typeface="Calibri" panose="020F0502020204030204" pitchFamily="34" charset="0"/>
              </a:rPr>
              <a:t> </a:t>
            </a:r>
            <a:r>
              <a:rPr lang="en-US" sz="2400" dirty="0" smtClean="0">
                <a:latin typeface="Calibri" panose="020F0502020204030204" pitchFamily="34" charset="0"/>
              </a:rPr>
              <a:t>-  </a:t>
            </a:r>
            <a:r>
              <a:rPr lang="en-US" sz="2400" dirty="0">
                <a:latin typeface="Calibri" panose="020F0502020204030204" pitchFamily="34" charset="0"/>
              </a:rPr>
              <a:t>resistance to two or more </a:t>
            </a:r>
            <a:r>
              <a:rPr lang="en-US" sz="2400" dirty="0" smtClean="0">
                <a:latin typeface="Calibri" panose="020F0502020204030204" pitchFamily="34" charset="0"/>
              </a:rPr>
              <a:t>pesticides resulting </a:t>
            </a:r>
            <a:r>
              <a:rPr lang="en-US" sz="2400" dirty="0">
                <a:latin typeface="Calibri" panose="020F0502020204030204" pitchFamily="34" charset="0"/>
              </a:rPr>
              <a:t>from </a:t>
            </a:r>
            <a:r>
              <a:rPr lang="en-US" sz="2400" dirty="0" smtClean="0">
                <a:latin typeface="Calibri" panose="020F0502020204030204" pitchFamily="34" charset="0"/>
              </a:rPr>
              <a:t>a </a:t>
            </a:r>
            <a:r>
              <a:rPr lang="en-US" sz="2400" dirty="0">
                <a:latin typeface="Calibri" panose="020F0502020204030204" pitchFamily="34" charset="0"/>
              </a:rPr>
              <a:t>single resistance </a:t>
            </a:r>
            <a:r>
              <a:rPr lang="en-US" sz="2400" dirty="0" smtClean="0">
                <a:latin typeface="Calibri" panose="020F0502020204030204" pitchFamily="34" charset="0"/>
              </a:rPr>
              <a:t>mechanism.  Can occur even </a:t>
            </a:r>
            <a:r>
              <a:rPr lang="en-US" sz="2400" dirty="0">
                <a:latin typeface="Calibri" panose="020F0502020204030204" pitchFamily="34" charset="0"/>
              </a:rPr>
              <a:t>where the </a:t>
            </a:r>
            <a:r>
              <a:rPr lang="en-US" sz="2400" dirty="0" smtClean="0">
                <a:latin typeface="Calibri" panose="020F0502020204030204" pitchFamily="34" charset="0"/>
              </a:rPr>
              <a:t>pest has </a:t>
            </a:r>
            <a:r>
              <a:rPr lang="en-US" sz="2400" dirty="0">
                <a:latin typeface="Calibri" panose="020F0502020204030204" pitchFamily="34" charset="0"/>
              </a:rPr>
              <a:t>not been exposed to </a:t>
            </a:r>
            <a:r>
              <a:rPr lang="en-US" sz="2400" dirty="0" smtClean="0">
                <a:latin typeface="Calibri" panose="020F0502020204030204" pitchFamily="34" charset="0"/>
              </a:rPr>
              <a:t>all products it is resistant to. </a:t>
            </a:r>
          </a:p>
          <a:p>
            <a:pPr marL="568325" indent="0">
              <a:spcBef>
                <a:spcPts val="1200"/>
              </a:spcBef>
              <a:buNone/>
            </a:pPr>
            <a:r>
              <a:rPr lang="en-US" sz="2400" i="1" dirty="0" smtClean="0">
                <a:latin typeface="Calibri" panose="020F0502020204030204" pitchFamily="34" charset="0"/>
              </a:rPr>
              <a:t>e.g. An insect </a:t>
            </a:r>
            <a:r>
              <a:rPr lang="en-US" sz="2400" i="1" dirty="0">
                <a:latin typeface="Calibri" panose="020F0502020204030204" pitchFamily="34" charset="0"/>
              </a:rPr>
              <a:t>resistant to parathion </a:t>
            </a:r>
            <a:r>
              <a:rPr lang="en-US" sz="2400" i="1" dirty="0" smtClean="0">
                <a:latin typeface="Calibri" panose="020F0502020204030204" pitchFamily="34" charset="0"/>
              </a:rPr>
              <a:t>(an organophosphate) also has reduced </a:t>
            </a:r>
            <a:r>
              <a:rPr lang="en-US" sz="2400" i="1" dirty="0">
                <a:latin typeface="Calibri" panose="020F0502020204030204" pitchFamily="34" charset="0"/>
              </a:rPr>
              <a:t>susceptibility to </a:t>
            </a:r>
            <a:r>
              <a:rPr lang="en-US" sz="2400" i="1" dirty="0" smtClean="0">
                <a:latin typeface="Calibri" panose="020F0502020204030204" pitchFamily="34" charset="0"/>
              </a:rPr>
              <a:t>other organophosphates.</a:t>
            </a:r>
          </a:p>
          <a:p>
            <a:pPr marL="233363" indent="-233363">
              <a:spcBef>
                <a:spcPts val="1200"/>
              </a:spcBef>
              <a:buNone/>
            </a:pPr>
            <a:endParaRPr lang="en-US" sz="2400" b="1" u="sng" dirty="0" smtClean="0">
              <a:latin typeface="Calibri" panose="020F0502020204030204" pitchFamily="34" charset="0"/>
            </a:endParaRPr>
          </a:p>
          <a:p>
            <a:pPr marL="45720" indent="0">
              <a:spcBef>
                <a:spcPts val="1800"/>
              </a:spcBef>
              <a:buNone/>
            </a:pPr>
            <a:endParaRPr lang="en-US" sz="2400" dirty="0">
              <a:latin typeface="Calibri" panose="020F0502020204030204" pitchFamily="34" charset="0"/>
            </a:endParaRPr>
          </a:p>
          <a:p>
            <a:pPr>
              <a:spcBef>
                <a:spcPts val="1800"/>
              </a:spcBef>
            </a:pPr>
            <a:endParaRPr lang="en-US" dirty="0">
              <a:latin typeface="Calibri" panose="020F0502020204030204" pitchFamily="34" charset="0"/>
            </a:endParaRPr>
          </a:p>
        </p:txBody>
      </p:sp>
      <p:grpSp>
        <p:nvGrpSpPr>
          <p:cNvPr id="182" name="Group 181"/>
          <p:cNvGrpSpPr/>
          <p:nvPr/>
        </p:nvGrpSpPr>
        <p:grpSpPr>
          <a:xfrm>
            <a:off x="12190" y="3115716"/>
            <a:ext cx="3147570" cy="1828800"/>
            <a:chOff x="12190" y="3572916"/>
            <a:chExt cx="3147570" cy="1828800"/>
          </a:xfrm>
        </p:grpSpPr>
        <p:grpSp>
          <p:nvGrpSpPr>
            <p:cNvPr id="4" name="Group 10"/>
            <p:cNvGrpSpPr>
              <a:grpSpLocks noChangeAspect="1"/>
            </p:cNvGrpSpPr>
            <p:nvPr/>
          </p:nvGrpSpPr>
          <p:grpSpPr bwMode="auto">
            <a:xfrm>
              <a:off x="567102" y="4395959"/>
              <a:ext cx="388620" cy="823468"/>
              <a:chOff x="914400" y="2286000"/>
              <a:chExt cx="1143000" cy="2421965"/>
            </a:xfrm>
          </p:grpSpPr>
          <p:sp>
            <p:nvSpPr>
              <p:cNvPr id="5" name="Rectangle 4"/>
              <p:cNvSpPr/>
              <p:nvPr/>
            </p:nvSpPr>
            <p:spPr>
              <a:xfrm>
                <a:off x="914400" y="2802965"/>
                <a:ext cx="11430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1219200" y="2286000"/>
                <a:ext cx="533400" cy="457200"/>
              </a:xfrm>
              <a:prstGeom prst="rect">
                <a:avLst/>
              </a:prstGeom>
              <a:solidFill>
                <a:srgbClr val="B7FFFF"/>
              </a:solidFill>
              <a:ln>
                <a:solidFill>
                  <a:srgbClr val="B7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1752600" y="2438400"/>
                <a:ext cx="1524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 name="Picture 2" descr="C:\Documents and Settings\Administrator\Local Settings\Temporary Internet Files\Content.IE5\V00BYT9L\MC900238395[1].wmf"/>
              <p:cNvPicPr>
                <a:picLocks noChangeAspect="1" noChangeArrowheads="1"/>
              </p:cNvPicPr>
              <p:nvPr/>
            </p:nvPicPr>
            <p:blipFill>
              <a:blip r:embed="rId3" cstate="print"/>
              <a:srcRect/>
              <a:stretch>
                <a:fillRect/>
              </a:stretch>
            </p:blipFill>
            <p:spPr bwMode="auto">
              <a:xfrm>
                <a:off x="1066800" y="3048000"/>
                <a:ext cx="762000" cy="749940"/>
              </a:xfrm>
              <a:prstGeom prst="rect">
                <a:avLst/>
              </a:prstGeom>
              <a:noFill/>
              <a:ln w="9525">
                <a:noFill/>
                <a:miter lim="800000"/>
                <a:headEnd/>
                <a:tailEnd/>
              </a:ln>
            </p:spPr>
          </p:pic>
        </p:grpSp>
        <p:sp>
          <p:nvSpPr>
            <p:cNvPr id="90" name="Flowchart: Merge 89"/>
            <p:cNvSpPr/>
            <p:nvPr/>
          </p:nvSpPr>
          <p:spPr bwMode="auto">
            <a:xfrm rot="5400000">
              <a:off x="671575" y="2913531"/>
              <a:ext cx="1828800" cy="3147570"/>
            </a:xfrm>
            <a:prstGeom prst="flowChartMerge">
              <a:avLst/>
            </a:prstGeom>
            <a:solidFill>
              <a:srgbClr val="0070C0"/>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91" name="Group 90"/>
            <p:cNvGrpSpPr/>
            <p:nvPr/>
          </p:nvGrpSpPr>
          <p:grpSpPr>
            <a:xfrm>
              <a:off x="1805582" y="4082015"/>
              <a:ext cx="937435" cy="1042025"/>
              <a:chOff x="1463710" y="4030199"/>
              <a:chExt cx="742364" cy="807348"/>
            </a:xfrm>
          </p:grpSpPr>
          <p:grpSp>
            <p:nvGrpSpPr>
              <p:cNvPr id="9" name="Group 2"/>
              <p:cNvGrpSpPr>
                <a:grpSpLocks/>
              </p:cNvGrpSpPr>
              <p:nvPr/>
            </p:nvGrpSpPr>
            <p:grpSpPr bwMode="auto">
              <a:xfrm>
                <a:off x="1463710" y="4303440"/>
                <a:ext cx="161205" cy="196453"/>
                <a:chOff x="336" y="240"/>
                <a:chExt cx="336" cy="480"/>
              </a:xfrm>
            </p:grpSpPr>
            <p:sp>
              <p:nvSpPr>
                <p:cNvPr id="10" name="Oval 3"/>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1" name="Line 4"/>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2" name="Line 5"/>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3" name="Line 6"/>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4" name="Line 7"/>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5" name="Line 8"/>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6" name="Oval 9"/>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 name="Line 10"/>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8" name="Line 11"/>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9" name="Line 12"/>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20" name="Oval 13"/>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21" name="Oval 14"/>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22" name="Group 2"/>
              <p:cNvGrpSpPr>
                <a:grpSpLocks/>
              </p:cNvGrpSpPr>
              <p:nvPr/>
            </p:nvGrpSpPr>
            <p:grpSpPr bwMode="auto">
              <a:xfrm>
                <a:off x="1555827" y="4641094"/>
                <a:ext cx="161205" cy="196453"/>
                <a:chOff x="336" y="240"/>
                <a:chExt cx="336" cy="480"/>
              </a:xfrm>
            </p:grpSpPr>
            <p:sp>
              <p:nvSpPr>
                <p:cNvPr id="23" name="Oval 3"/>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24" name="Line 4"/>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25" name="Line 5"/>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26" name="Line 6"/>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27" name="Line 7"/>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28" name="Line 8"/>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29" name="Oval 9"/>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30" name="Line 10"/>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31" name="Line 11"/>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32" name="Line 12"/>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33" name="Oval 13"/>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34" name="Oval 14"/>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35" name="Group 2"/>
              <p:cNvGrpSpPr>
                <a:grpSpLocks/>
              </p:cNvGrpSpPr>
              <p:nvPr/>
            </p:nvGrpSpPr>
            <p:grpSpPr bwMode="auto">
              <a:xfrm>
                <a:off x="1918881" y="4601803"/>
                <a:ext cx="161205" cy="196453"/>
                <a:chOff x="336" y="240"/>
                <a:chExt cx="336" cy="480"/>
              </a:xfrm>
            </p:grpSpPr>
            <p:sp>
              <p:nvSpPr>
                <p:cNvPr id="36" name="Oval 3"/>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37" name="Line 4"/>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38" name="Line 5"/>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39" name="Line 6"/>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40" name="Line 7"/>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41" name="Line 8"/>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42" name="Oval 9"/>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43" name="Line 10"/>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44" name="Line 11"/>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45" name="Line 12"/>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46" name="Oval 13"/>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47" name="Oval 14"/>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48" name="Group 2"/>
              <p:cNvGrpSpPr>
                <a:grpSpLocks/>
              </p:cNvGrpSpPr>
              <p:nvPr/>
            </p:nvGrpSpPr>
            <p:grpSpPr bwMode="auto">
              <a:xfrm>
                <a:off x="1744471" y="4030199"/>
                <a:ext cx="161205" cy="196453"/>
                <a:chOff x="336" y="240"/>
                <a:chExt cx="336" cy="480"/>
              </a:xfrm>
            </p:grpSpPr>
            <p:sp>
              <p:nvSpPr>
                <p:cNvPr id="49" name="Oval 3"/>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50" name="Line 4"/>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51" name="Line 5"/>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52" name="Line 6"/>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53" name="Line 7"/>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54" name="Line 8"/>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55" name="Oval 9"/>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56" name="Line 10"/>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57" name="Line 11"/>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58" name="Line 12"/>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59" name="Oval 13"/>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60" name="Oval 14"/>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61" name="Group 2"/>
              <p:cNvGrpSpPr>
                <a:grpSpLocks/>
              </p:cNvGrpSpPr>
              <p:nvPr/>
            </p:nvGrpSpPr>
            <p:grpSpPr bwMode="auto">
              <a:xfrm>
                <a:off x="2044869" y="4292908"/>
                <a:ext cx="161205" cy="196453"/>
                <a:chOff x="336" y="240"/>
                <a:chExt cx="336" cy="480"/>
              </a:xfrm>
            </p:grpSpPr>
            <p:sp>
              <p:nvSpPr>
                <p:cNvPr id="62" name="Oval 3"/>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63" name="Line 4"/>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64" name="Line 5"/>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65" name="Line 6"/>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66" name="Line 7"/>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67" name="Line 8"/>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68" name="Oval 9"/>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69" name="Line 10"/>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70" name="Line 11"/>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71" name="Line 12"/>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72" name="Oval 13"/>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73" name="Oval 14"/>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74" name="Group 834"/>
              <p:cNvGrpSpPr>
                <a:grpSpLocks/>
              </p:cNvGrpSpPr>
              <p:nvPr/>
            </p:nvGrpSpPr>
            <p:grpSpPr bwMode="auto">
              <a:xfrm>
                <a:off x="1757676" y="4282676"/>
                <a:ext cx="161205" cy="196453"/>
                <a:chOff x="2392" y="1824"/>
                <a:chExt cx="224" cy="360"/>
              </a:xfrm>
            </p:grpSpPr>
            <p:sp>
              <p:nvSpPr>
                <p:cNvPr id="75" name="Oval 835"/>
                <p:cNvSpPr>
                  <a:spLocks noChangeArrowheads="1"/>
                </p:cNvSpPr>
                <p:nvPr/>
              </p:nvSpPr>
              <p:spPr bwMode="auto">
                <a:xfrm>
                  <a:off x="2424" y="1968"/>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76" name="Line 836"/>
                <p:cNvSpPr>
                  <a:spLocks noChangeShapeType="1"/>
                </p:cNvSpPr>
                <p:nvPr/>
              </p:nvSpPr>
              <p:spPr bwMode="auto">
                <a:xfrm flipV="1">
                  <a:off x="2552" y="1932"/>
                  <a:ext cx="32" cy="72"/>
                </a:xfrm>
                <a:prstGeom prst="line">
                  <a:avLst/>
                </a:prstGeom>
                <a:noFill/>
                <a:ln w="9525">
                  <a:solidFill>
                    <a:srgbClr val="A50021"/>
                  </a:solidFill>
                  <a:round/>
                  <a:headEnd/>
                  <a:tailEnd/>
                </a:ln>
              </p:spPr>
              <p:txBody>
                <a:bodyPr/>
                <a:lstStyle/>
                <a:p>
                  <a:endParaRPr lang="en-US" dirty="0"/>
                </a:p>
              </p:txBody>
            </p:sp>
            <p:sp>
              <p:nvSpPr>
                <p:cNvPr id="77" name="Line 837"/>
                <p:cNvSpPr>
                  <a:spLocks noChangeShapeType="1"/>
                </p:cNvSpPr>
                <p:nvPr/>
              </p:nvSpPr>
              <p:spPr bwMode="auto">
                <a:xfrm>
                  <a:off x="2584" y="2112"/>
                  <a:ext cx="32" cy="36"/>
                </a:xfrm>
                <a:prstGeom prst="line">
                  <a:avLst/>
                </a:prstGeom>
                <a:noFill/>
                <a:ln w="9525">
                  <a:solidFill>
                    <a:srgbClr val="A50021"/>
                  </a:solidFill>
                  <a:round/>
                  <a:headEnd/>
                  <a:tailEnd/>
                </a:ln>
              </p:spPr>
              <p:txBody>
                <a:bodyPr/>
                <a:lstStyle/>
                <a:p>
                  <a:endParaRPr lang="en-US" dirty="0"/>
                </a:p>
              </p:txBody>
            </p:sp>
            <p:sp>
              <p:nvSpPr>
                <p:cNvPr id="78" name="Line 838"/>
                <p:cNvSpPr>
                  <a:spLocks noChangeShapeType="1"/>
                </p:cNvSpPr>
                <p:nvPr/>
              </p:nvSpPr>
              <p:spPr bwMode="auto">
                <a:xfrm flipH="1" flipV="1">
                  <a:off x="2424" y="1932"/>
                  <a:ext cx="32" cy="72"/>
                </a:xfrm>
                <a:prstGeom prst="line">
                  <a:avLst/>
                </a:prstGeom>
                <a:noFill/>
                <a:ln w="9525">
                  <a:solidFill>
                    <a:srgbClr val="A50021"/>
                  </a:solidFill>
                  <a:round/>
                  <a:headEnd/>
                  <a:tailEnd/>
                </a:ln>
              </p:spPr>
              <p:txBody>
                <a:bodyPr/>
                <a:lstStyle/>
                <a:p>
                  <a:endParaRPr lang="en-US" dirty="0"/>
                </a:p>
              </p:txBody>
            </p:sp>
            <p:sp>
              <p:nvSpPr>
                <p:cNvPr id="79" name="Line 839"/>
                <p:cNvSpPr>
                  <a:spLocks noChangeShapeType="1"/>
                </p:cNvSpPr>
                <p:nvPr/>
              </p:nvSpPr>
              <p:spPr bwMode="auto">
                <a:xfrm flipV="1">
                  <a:off x="2392" y="2004"/>
                  <a:ext cx="64" cy="72"/>
                </a:xfrm>
                <a:prstGeom prst="line">
                  <a:avLst/>
                </a:prstGeom>
                <a:noFill/>
                <a:ln w="9525">
                  <a:solidFill>
                    <a:srgbClr val="A50021"/>
                  </a:solidFill>
                  <a:round/>
                  <a:headEnd/>
                  <a:tailEnd/>
                </a:ln>
              </p:spPr>
              <p:txBody>
                <a:bodyPr/>
                <a:lstStyle/>
                <a:p>
                  <a:endParaRPr lang="en-US" dirty="0"/>
                </a:p>
              </p:txBody>
            </p:sp>
            <p:sp>
              <p:nvSpPr>
                <p:cNvPr id="80" name="Line 840"/>
                <p:cNvSpPr>
                  <a:spLocks noChangeShapeType="1"/>
                </p:cNvSpPr>
                <p:nvPr/>
              </p:nvSpPr>
              <p:spPr bwMode="auto">
                <a:xfrm flipH="1">
                  <a:off x="2392" y="2112"/>
                  <a:ext cx="32" cy="36"/>
                </a:xfrm>
                <a:prstGeom prst="line">
                  <a:avLst/>
                </a:prstGeom>
                <a:noFill/>
                <a:ln w="9525">
                  <a:solidFill>
                    <a:srgbClr val="A50021"/>
                  </a:solidFill>
                  <a:round/>
                  <a:headEnd/>
                  <a:tailEnd/>
                </a:ln>
              </p:spPr>
              <p:txBody>
                <a:bodyPr/>
                <a:lstStyle/>
                <a:p>
                  <a:endParaRPr lang="en-US" dirty="0"/>
                </a:p>
              </p:txBody>
            </p:sp>
            <p:sp>
              <p:nvSpPr>
                <p:cNvPr id="81" name="Oval 841"/>
                <p:cNvSpPr>
                  <a:spLocks noChangeArrowheads="1"/>
                </p:cNvSpPr>
                <p:nvPr/>
              </p:nvSpPr>
              <p:spPr bwMode="auto">
                <a:xfrm>
                  <a:off x="2456" y="1896"/>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82" name="Line 842"/>
                <p:cNvSpPr>
                  <a:spLocks noChangeShapeType="1"/>
                </p:cNvSpPr>
                <p:nvPr/>
              </p:nvSpPr>
              <p:spPr bwMode="auto">
                <a:xfrm flipH="1" flipV="1">
                  <a:off x="2456" y="1824"/>
                  <a:ext cx="32" cy="72"/>
                </a:xfrm>
                <a:prstGeom prst="line">
                  <a:avLst/>
                </a:prstGeom>
                <a:noFill/>
                <a:ln w="9525">
                  <a:solidFill>
                    <a:srgbClr val="A50021"/>
                  </a:solidFill>
                  <a:round/>
                  <a:headEnd/>
                  <a:tailEnd/>
                </a:ln>
              </p:spPr>
              <p:txBody>
                <a:bodyPr/>
                <a:lstStyle/>
                <a:p>
                  <a:endParaRPr lang="en-US" dirty="0"/>
                </a:p>
              </p:txBody>
            </p:sp>
            <p:sp>
              <p:nvSpPr>
                <p:cNvPr id="83" name="Line 843"/>
                <p:cNvSpPr>
                  <a:spLocks noChangeShapeType="1"/>
                </p:cNvSpPr>
                <p:nvPr/>
              </p:nvSpPr>
              <p:spPr bwMode="auto">
                <a:xfrm flipV="1">
                  <a:off x="2520" y="1824"/>
                  <a:ext cx="32" cy="72"/>
                </a:xfrm>
                <a:prstGeom prst="line">
                  <a:avLst/>
                </a:prstGeom>
                <a:noFill/>
                <a:ln w="9525">
                  <a:solidFill>
                    <a:srgbClr val="A50021"/>
                  </a:solidFill>
                  <a:round/>
                  <a:headEnd/>
                  <a:tailEnd/>
                </a:ln>
              </p:spPr>
              <p:txBody>
                <a:bodyPr/>
                <a:lstStyle/>
                <a:p>
                  <a:endParaRPr lang="en-US" dirty="0"/>
                </a:p>
              </p:txBody>
            </p:sp>
            <p:sp>
              <p:nvSpPr>
                <p:cNvPr id="84" name="Line 844"/>
                <p:cNvSpPr>
                  <a:spLocks noChangeShapeType="1"/>
                </p:cNvSpPr>
                <p:nvPr/>
              </p:nvSpPr>
              <p:spPr bwMode="auto">
                <a:xfrm flipH="1" flipV="1">
                  <a:off x="2552" y="2004"/>
                  <a:ext cx="64" cy="72"/>
                </a:xfrm>
                <a:prstGeom prst="line">
                  <a:avLst/>
                </a:prstGeom>
                <a:noFill/>
                <a:ln w="9525">
                  <a:solidFill>
                    <a:srgbClr val="A50021"/>
                  </a:solidFill>
                  <a:round/>
                  <a:headEnd/>
                  <a:tailEnd/>
                </a:ln>
              </p:spPr>
              <p:txBody>
                <a:bodyPr/>
                <a:lstStyle/>
                <a:p>
                  <a:endParaRPr lang="en-US" dirty="0"/>
                </a:p>
              </p:txBody>
            </p:sp>
            <p:sp>
              <p:nvSpPr>
                <p:cNvPr id="85" name="Oval 845"/>
                <p:cNvSpPr>
                  <a:spLocks noChangeArrowheads="1"/>
                </p:cNvSpPr>
                <p:nvPr/>
              </p:nvSpPr>
              <p:spPr bwMode="auto">
                <a:xfrm>
                  <a:off x="2456" y="1896"/>
                  <a:ext cx="32" cy="36"/>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86" name="Oval 846"/>
                <p:cNvSpPr>
                  <a:spLocks noChangeArrowheads="1"/>
                </p:cNvSpPr>
                <p:nvPr/>
              </p:nvSpPr>
              <p:spPr bwMode="auto">
                <a:xfrm>
                  <a:off x="2520" y="1896"/>
                  <a:ext cx="32" cy="36"/>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sp>
          <p:nvSpPr>
            <p:cNvPr id="92" name="TextBox 91"/>
            <p:cNvSpPr txBox="1"/>
            <p:nvPr/>
          </p:nvSpPr>
          <p:spPr>
            <a:xfrm>
              <a:off x="1869620" y="4802752"/>
              <a:ext cx="325113" cy="400110"/>
            </a:xfrm>
            <a:prstGeom prst="rect">
              <a:avLst/>
            </a:prstGeom>
            <a:noFill/>
          </p:spPr>
          <p:txBody>
            <a:bodyPr wrap="square" rtlCol="0">
              <a:spAutoFit/>
            </a:bodyPr>
            <a:lstStyle/>
            <a:p>
              <a:r>
                <a:rPr lang="en-US" sz="2000" b="1" dirty="0" smtClean="0"/>
                <a:t>X</a:t>
              </a:r>
              <a:endParaRPr lang="en-US" sz="2000" b="1" dirty="0"/>
            </a:p>
          </p:txBody>
        </p:sp>
        <p:sp>
          <p:nvSpPr>
            <p:cNvPr id="93" name="TextBox 92"/>
            <p:cNvSpPr txBox="1"/>
            <p:nvPr/>
          </p:nvSpPr>
          <p:spPr>
            <a:xfrm>
              <a:off x="2091599" y="4081489"/>
              <a:ext cx="325113" cy="400110"/>
            </a:xfrm>
            <a:prstGeom prst="rect">
              <a:avLst/>
            </a:prstGeom>
            <a:noFill/>
          </p:spPr>
          <p:txBody>
            <a:bodyPr wrap="square" rtlCol="0">
              <a:spAutoFit/>
            </a:bodyPr>
            <a:lstStyle/>
            <a:p>
              <a:r>
                <a:rPr lang="en-US" sz="2000" b="1" dirty="0" smtClean="0"/>
                <a:t>X</a:t>
              </a:r>
              <a:endParaRPr lang="en-US" sz="2000" b="1" dirty="0"/>
            </a:p>
          </p:txBody>
        </p:sp>
        <p:sp>
          <p:nvSpPr>
            <p:cNvPr id="94" name="TextBox 93"/>
            <p:cNvSpPr txBox="1"/>
            <p:nvPr/>
          </p:nvSpPr>
          <p:spPr>
            <a:xfrm>
              <a:off x="1744808" y="4373228"/>
              <a:ext cx="325113" cy="400110"/>
            </a:xfrm>
            <a:prstGeom prst="rect">
              <a:avLst/>
            </a:prstGeom>
            <a:noFill/>
          </p:spPr>
          <p:txBody>
            <a:bodyPr wrap="square" rtlCol="0">
              <a:spAutoFit/>
            </a:bodyPr>
            <a:lstStyle/>
            <a:p>
              <a:r>
                <a:rPr lang="en-US" sz="2000" b="1" dirty="0" smtClean="0"/>
                <a:t>X</a:t>
              </a:r>
              <a:endParaRPr lang="en-US" sz="2000" b="1" dirty="0"/>
            </a:p>
          </p:txBody>
        </p:sp>
        <p:sp>
          <p:nvSpPr>
            <p:cNvPr id="95" name="TextBox 94"/>
            <p:cNvSpPr txBox="1"/>
            <p:nvPr/>
          </p:nvSpPr>
          <p:spPr>
            <a:xfrm>
              <a:off x="2478677" y="4402642"/>
              <a:ext cx="325113" cy="400110"/>
            </a:xfrm>
            <a:prstGeom prst="rect">
              <a:avLst/>
            </a:prstGeom>
            <a:noFill/>
          </p:spPr>
          <p:txBody>
            <a:bodyPr wrap="square" rtlCol="0">
              <a:spAutoFit/>
            </a:bodyPr>
            <a:lstStyle/>
            <a:p>
              <a:r>
                <a:rPr lang="en-US" sz="2000" b="1" dirty="0" smtClean="0"/>
                <a:t>X</a:t>
              </a:r>
              <a:endParaRPr lang="en-US" sz="2000" b="1" dirty="0"/>
            </a:p>
          </p:txBody>
        </p:sp>
        <p:sp>
          <p:nvSpPr>
            <p:cNvPr id="96" name="TextBox 95"/>
            <p:cNvSpPr txBox="1"/>
            <p:nvPr/>
          </p:nvSpPr>
          <p:spPr>
            <a:xfrm>
              <a:off x="2293449" y="4771851"/>
              <a:ext cx="325113" cy="400110"/>
            </a:xfrm>
            <a:prstGeom prst="rect">
              <a:avLst/>
            </a:prstGeom>
            <a:noFill/>
          </p:spPr>
          <p:txBody>
            <a:bodyPr wrap="square" rtlCol="0">
              <a:spAutoFit/>
            </a:bodyPr>
            <a:lstStyle/>
            <a:p>
              <a:r>
                <a:rPr lang="en-US" sz="2000" b="1" dirty="0" smtClean="0"/>
                <a:t>X</a:t>
              </a:r>
              <a:endParaRPr lang="en-US" sz="2000" b="1" dirty="0"/>
            </a:p>
          </p:txBody>
        </p:sp>
      </p:grpSp>
      <p:grpSp>
        <p:nvGrpSpPr>
          <p:cNvPr id="97" name="Group 10"/>
          <p:cNvGrpSpPr>
            <a:grpSpLocks noChangeAspect="1"/>
          </p:cNvGrpSpPr>
          <p:nvPr/>
        </p:nvGrpSpPr>
        <p:grpSpPr bwMode="auto">
          <a:xfrm>
            <a:off x="2633414" y="5594894"/>
            <a:ext cx="388620" cy="803148"/>
            <a:chOff x="914400" y="2286000"/>
            <a:chExt cx="1143000" cy="2362200"/>
          </a:xfrm>
        </p:grpSpPr>
        <p:sp>
          <p:nvSpPr>
            <p:cNvPr id="98" name="Rectangle 97"/>
            <p:cNvSpPr/>
            <p:nvPr/>
          </p:nvSpPr>
          <p:spPr>
            <a:xfrm>
              <a:off x="914400" y="2743200"/>
              <a:ext cx="11430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9" name="Rectangle 98"/>
            <p:cNvSpPr/>
            <p:nvPr/>
          </p:nvSpPr>
          <p:spPr>
            <a:xfrm>
              <a:off x="1219200" y="2286000"/>
              <a:ext cx="533400" cy="457200"/>
            </a:xfrm>
            <a:prstGeom prst="rect">
              <a:avLst/>
            </a:prstGeom>
            <a:solidFill>
              <a:srgbClr val="B7FFFF"/>
            </a:solidFill>
            <a:ln>
              <a:solidFill>
                <a:srgbClr val="B7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0" name="Rectangle 99"/>
            <p:cNvSpPr/>
            <p:nvPr/>
          </p:nvSpPr>
          <p:spPr>
            <a:xfrm>
              <a:off x="1752600" y="2438400"/>
              <a:ext cx="1524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1" name="Picture 2" descr="C:\Documents and Settings\Administrator\Local Settings\Temporary Internet Files\Content.IE5\V00BYT9L\MC900238395[1].wmf"/>
            <p:cNvPicPr>
              <a:picLocks noChangeAspect="1" noChangeArrowheads="1"/>
            </p:cNvPicPr>
            <p:nvPr/>
          </p:nvPicPr>
          <p:blipFill>
            <a:blip r:embed="rId3" cstate="print"/>
            <a:srcRect/>
            <a:stretch>
              <a:fillRect/>
            </a:stretch>
          </p:blipFill>
          <p:spPr bwMode="auto">
            <a:xfrm>
              <a:off x="1066800" y="3048000"/>
              <a:ext cx="762000" cy="749940"/>
            </a:xfrm>
            <a:prstGeom prst="rect">
              <a:avLst/>
            </a:prstGeom>
            <a:noFill/>
            <a:ln w="9525">
              <a:noFill/>
              <a:miter lim="800000"/>
              <a:headEnd/>
              <a:tailEnd/>
            </a:ln>
          </p:spPr>
        </p:pic>
      </p:grpSp>
      <p:sp>
        <p:nvSpPr>
          <p:cNvPr id="102" name="Flowchart: Merge 101"/>
          <p:cNvSpPr/>
          <p:nvPr/>
        </p:nvSpPr>
        <p:spPr bwMode="auto">
          <a:xfrm rot="5400000">
            <a:off x="2576547" y="4156613"/>
            <a:ext cx="1828800" cy="3147570"/>
          </a:xfrm>
          <a:prstGeom prst="flowChartMerge">
            <a:avLst/>
          </a:prstGeom>
          <a:solidFill>
            <a:srgbClr val="0070C0"/>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4" name="Flowchart: Merge 203"/>
          <p:cNvSpPr/>
          <p:nvPr/>
        </p:nvSpPr>
        <p:spPr bwMode="auto">
          <a:xfrm rot="6582164">
            <a:off x="5573022" y="2266554"/>
            <a:ext cx="1828800" cy="3147570"/>
          </a:xfrm>
          <a:prstGeom prst="flowChartMerge">
            <a:avLst/>
          </a:prstGeom>
          <a:solidFill>
            <a:srgbClr val="0070C0"/>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6" name="TextBox 195"/>
          <p:cNvSpPr txBox="1"/>
          <p:nvPr/>
        </p:nvSpPr>
        <p:spPr>
          <a:xfrm>
            <a:off x="2352774" y="5265244"/>
            <a:ext cx="961771" cy="1569660"/>
          </a:xfrm>
          <a:prstGeom prst="rect">
            <a:avLst/>
          </a:prstGeom>
          <a:noFill/>
        </p:spPr>
        <p:txBody>
          <a:bodyPr wrap="square" rtlCol="0">
            <a:spAutoFit/>
          </a:bodyPr>
          <a:lstStyle/>
          <a:p>
            <a:pPr algn="ctr"/>
            <a:r>
              <a:rPr lang="en-US" sz="9600" dirty="0" smtClean="0"/>
              <a:t>X</a:t>
            </a:r>
            <a:endParaRPr lang="en-US" sz="9600" dirty="0"/>
          </a:p>
        </p:txBody>
      </p:sp>
      <p:cxnSp>
        <p:nvCxnSpPr>
          <p:cNvPr id="198" name="Straight Arrow Connector 197"/>
          <p:cNvCxnSpPr/>
          <p:nvPr/>
        </p:nvCxnSpPr>
        <p:spPr>
          <a:xfrm>
            <a:off x="903906" y="5104880"/>
            <a:ext cx="1128270" cy="9451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05" name="Group 834"/>
          <p:cNvGrpSpPr>
            <a:grpSpLocks/>
          </p:cNvGrpSpPr>
          <p:nvPr/>
        </p:nvGrpSpPr>
        <p:grpSpPr bwMode="auto">
          <a:xfrm>
            <a:off x="7155013" y="4356390"/>
            <a:ext cx="222379" cy="334754"/>
            <a:chOff x="2392" y="1824"/>
            <a:chExt cx="224" cy="360"/>
          </a:xfrm>
        </p:grpSpPr>
        <p:sp>
          <p:nvSpPr>
            <p:cNvPr id="206" name="Oval 835"/>
            <p:cNvSpPr>
              <a:spLocks noChangeArrowheads="1"/>
            </p:cNvSpPr>
            <p:nvPr/>
          </p:nvSpPr>
          <p:spPr bwMode="auto">
            <a:xfrm>
              <a:off x="2424" y="1968"/>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07" name="Line 836"/>
            <p:cNvSpPr>
              <a:spLocks noChangeShapeType="1"/>
            </p:cNvSpPr>
            <p:nvPr/>
          </p:nvSpPr>
          <p:spPr bwMode="auto">
            <a:xfrm flipV="1">
              <a:off x="2552" y="1932"/>
              <a:ext cx="32" cy="72"/>
            </a:xfrm>
            <a:prstGeom prst="line">
              <a:avLst/>
            </a:prstGeom>
            <a:noFill/>
            <a:ln w="9525">
              <a:solidFill>
                <a:srgbClr val="A50021"/>
              </a:solidFill>
              <a:round/>
              <a:headEnd/>
              <a:tailEnd/>
            </a:ln>
          </p:spPr>
          <p:txBody>
            <a:bodyPr/>
            <a:lstStyle/>
            <a:p>
              <a:endParaRPr lang="en-US" dirty="0"/>
            </a:p>
          </p:txBody>
        </p:sp>
        <p:sp>
          <p:nvSpPr>
            <p:cNvPr id="208" name="Line 837"/>
            <p:cNvSpPr>
              <a:spLocks noChangeShapeType="1"/>
            </p:cNvSpPr>
            <p:nvPr/>
          </p:nvSpPr>
          <p:spPr bwMode="auto">
            <a:xfrm>
              <a:off x="2584" y="2112"/>
              <a:ext cx="32" cy="36"/>
            </a:xfrm>
            <a:prstGeom prst="line">
              <a:avLst/>
            </a:prstGeom>
            <a:noFill/>
            <a:ln w="9525">
              <a:solidFill>
                <a:srgbClr val="A50021"/>
              </a:solidFill>
              <a:round/>
              <a:headEnd/>
              <a:tailEnd/>
            </a:ln>
          </p:spPr>
          <p:txBody>
            <a:bodyPr/>
            <a:lstStyle/>
            <a:p>
              <a:endParaRPr lang="en-US" dirty="0"/>
            </a:p>
          </p:txBody>
        </p:sp>
        <p:sp>
          <p:nvSpPr>
            <p:cNvPr id="209" name="Line 838"/>
            <p:cNvSpPr>
              <a:spLocks noChangeShapeType="1"/>
            </p:cNvSpPr>
            <p:nvPr/>
          </p:nvSpPr>
          <p:spPr bwMode="auto">
            <a:xfrm flipH="1" flipV="1">
              <a:off x="2424" y="1932"/>
              <a:ext cx="32" cy="72"/>
            </a:xfrm>
            <a:prstGeom prst="line">
              <a:avLst/>
            </a:prstGeom>
            <a:noFill/>
            <a:ln w="9525">
              <a:solidFill>
                <a:srgbClr val="A50021"/>
              </a:solidFill>
              <a:round/>
              <a:headEnd/>
              <a:tailEnd/>
            </a:ln>
          </p:spPr>
          <p:txBody>
            <a:bodyPr/>
            <a:lstStyle/>
            <a:p>
              <a:endParaRPr lang="en-US" dirty="0"/>
            </a:p>
          </p:txBody>
        </p:sp>
        <p:sp>
          <p:nvSpPr>
            <p:cNvPr id="210" name="Line 839"/>
            <p:cNvSpPr>
              <a:spLocks noChangeShapeType="1"/>
            </p:cNvSpPr>
            <p:nvPr/>
          </p:nvSpPr>
          <p:spPr bwMode="auto">
            <a:xfrm flipV="1">
              <a:off x="2392" y="2004"/>
              <a:ext cx="64" cy="72"/>
            </a:xfrm>
            <a:prstGeom prst="line">
              <a:avLst/>
            </a:prstGeom>
            <a:noFill/>
            <a:ln w="9525">
              <a:solidFill>
                <a:srgbClr val="A50021"/>
              </a:solidFill>
              <a:round/>
              <a:headEnd/>
              <a:tailEnd/>
            </a:ln>
          </p:spPr>
          <p:txBody>
            <a:bodyPr/>
            <a:lstStyle/>
            <a:p>
              <a:endParaRPr lang="en-US" dirty="0"/>
            </a:p>
          </p:txBody>
        </p:sp>
        <p:sp>
          <p:nvSpPr>
            <p:cNvPr id="211" name="Line 840"/>
            <p:cNvSpPr>
              <a:spLocks noChangeShapeType="1"/>
            </p:cNvSpPr>
            <p:nvPr/>
          </p:nvSpPr>
          <p:spPr bwMode="auto">
            <a:xfrm flipH="1">
              <a:off x="2392" y="2112"/>
              <a:ext cx="32" cy="36"/>
            </a:xfrm>
            <a:prstGeom prst="line">
              <a:avLst/>
            </a:prstGeom>
            <a:noFill/>
            <a:ln w="9525">
              <a:solidFill>
                <a:srgbClr val="A50021"/>
              </a:solidFill>
              <a:round/>
              <a:headEnd/>
              <a:tailEnd/>
            </a:ln>
          </p:spPr>
          <p:txBody>
            <a:bodyPr/>
            <a:lstStyle/>
            <a:p>
              <a:endParaRPr lang="en-US" dirty="0"/>
            </a:p>
          </p:txBody>
        </p:sp>
        <p:sp>
          <p:nvSpPr>
            <p:cNvPr id="212" name="Oval 841"/>
            <p:cNvSpPr>
              <a:spLocks noChangeArrowheads="1"/>
            </p:cNvSpPr>
            <p:nvPr/>
          </p:nvSpPr>
          <p:spPr bwMode="auto">
            <a:xfrm>
              <a:off x="2456" y="1896"/>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13" name="Line 842"/>
            <p:cNvSpPr>
              <a:spLocks noChangeShapeType="1"/>
            </p:cNvSpPr>
            <p:nvPr/>
          </p:nvSpPr>
          <p:spPr bwMode="auto">
            <a:xfrm flipH="1" flipV="1">
              <a:off x="2456" y="1824"/>
              <a:ext cx="32" cy="72"/>
            </a:xfrm>
            <a:prstGeom prst="line">
              <a:avLst/>
            </a:prstGeom>
            <a:noFill/>
            <a:ln w="9525">
              <a:solidFill>
                <a:srgbClr val="A50021"/>
              </a:solidFill>
              <a:round/>
              <a:headEnd/>
              <a:tailEnd/>
            </a:ln>
          </p:spPr>
          <p:txBody>
            <a:bodyPr/>
            <a:lstStyle/>
            <a:p>
              <a:endParaRPr lang="en-US" dirty="0"/>
            </a:p>
          </p:txBody>
        </p:sp>
        <p:sp>
          <p:nvSpPr>
            <p:cNvPr id="214" name="Line 843"/>
            <p:cNvSpPr>
              <a:spLocks noChangeShapeType="1"/>
            </p:cNvSpPr>
            <p:nvPr/>
          </p:nvSpPr>
          <p:spPr bwMode="auto">
            <a:xfrm flipV="1">
              <a:off x="2520" y="1824"/>
              <a:ext cx="32" cy="72"/>
            </a:xfrm>
            <a:prstGeom prst="line">
              <a:avLst/>
            </a:prstGeom>
            <a:noFill/>
            <a:ln w="9525">
              <a:solidFill>
                <a:srgbClr val="A50021"/>
              </a:solidFill>
              <a:round/>
              <a:headEnd/>
              <a:tailEnd/>
            </a:ln>
          </p:spPr>
          <p:txBody>
            <a:bodyPr/>
            <a:lstStyle/>
            <a:p>
              <a:endParaRPr lang="en-US" dirty="0"/>
            </a:p>
          </p:txBody>
        </p:sp>
        <p:sp>
          <p:nvSpPr>
            <p:cNvPr id="215" name="Line 844"/>
            <p:cNvSpPr>
              <a:spLocks noChangeShapeType="1"/>
            </p:cNvSpPr>
            <p:nvPr/>
          </p:nvSpPr>
          <p:spPr bwMode="auto">
            <a:xfrm flipH="1" flipV="1">
              <a:off x="2552" y="2004"/>
              <a:ext cx="64" cy="72"/>
            </a:xfrm>
            <a:prstGeom prst="line">
              <a:avLst/>
            </a:prstGeom>
            <a:noFill/>
            <a:ln w="9525">
              <a:solidFill>
                <a:srgbClr val="A50021"/>
              </a:solidFill>
              <a:round/>
              <a:headEnd/>
              <a:tailEnd/>
            </a:ln>
          </p:spPr>
          <p:txBody>
            <a:bodyPr/>
            <a:lstStyle/>
            <a:p>
              <a:endParaRPr lang="en-US" dirty="0"/>
            </a:p>
          </p:txBody>
        </p:sp>
        <p:sp>
          <p:nvSpPr>
            <p:cNvPr id="216" name="Oval 845"/>
            <p:cNvSpPr>
              <a:spLocks noChangeArrowheads="1"/>
            </p:cNvSpPr>
            <p:nvPr/>
          </p:nvSpPr>
          <p:spPr bwMode="auto">
            <a:xfrm>
              <a:off x="2456" y="1896"/>
              <a:ext cx="32" cy="36"/>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217" name="Oval 846"/>
            <p:cNvSpPr>
              <a:spLocks noChangeArrowheads="1"/>
            </p:cNvSpPr>
            <p:nvPr/>
          </p:nvSpPr>
          <p:spPr bwMode="auto">
            <a:xfrm>
              <a:off x="2520" y="1896"/>
              <a:ext cx="32" cy="36"/>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219" name="Group 10"/>
          <p:cNvGrpSpPr>
            <a:grpSpLocks noChangeAspect="1"/>
          </p:cNvGrpSpPr>
          <p:nvPr/>
        </p:nvGrpSpPr>
        <p:grpSpPr bwMode="auto">
          <a:xfrm>
            <a:off x="5595929" y="3600414"/>
            <a:ext cx="431864" cy="892519"/>
            <a:chOff x="914400" y="2286000"/>
            <a:chExt cx="1143000" cy="2362200"/>
          </a:xfrm>
        </p:grpSpPr>
        <p:sp>
          <p:nvSpPr>
            <p:cNvPr id="220" name="Rectangle 219"/>
            <p:cNvSpPr/>
            <p:nvPr/>
          </p:nvSpPr>
          <p:spPr>
            <a:xfrm>
              <a:off x="914400" y="2743200"/>
              <a:ext cx="11430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1" name="Rectangle 220"/>
            <p:cNvSpPr/>
            <p:nvPr/>
          </p:nvSpPr>
          <p:spPr>
            <a:xfrm>
              <a:off x="1219200" y="2286000"/>
              <a:ext cx="533400" cy="457200"/>
            </a:xfrm>
            <a:prstGeom prst="rect">
              <a:avLst/>
            </a:prstGeom>
            <a:solidFill>
              <a:srgbClr val="B7FFFF"/>
            </a:solidFill>
            <a:ln>
              <a:solidFill>
                <a:srgbClr val="B7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2" name="Rectangle 221"/>
            <p:cNvSpPr/>
            <p:nvPr/>
          </p:nvSpPr>
          <p:spPr>
            <a:xfrm>
              <a:off x="1752600" y="2438400"/>
              <a:ext cx="1524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23" name="Picture 2" descr="C:\Documents and Settings\Administrator\Local Settings\Temporary Internet Files\Content.IE5\V00BYT9L\MC900238395[1].wmf"/>
            <p:cNvPicPr>
              <a:picLocks noChangeAspect="1" noChangeArrowheads="1"/>
            </p:cNvPicPr>
            <p:nvPr/>
          </p:nvPicPr>
          <p:blipFill>
            <a:blip r:embed="rId3" cstate="print"/>
            <a:srcRect/>
            <a:stretch>
              <a:fillRect/>
            </a:stretch>
          </p:blipFill>
          <p:spPr bwMode="auto">
            <a:xfrm>
              <a:off x="1066800" y="3048000"/>
              <a:ext cx="762000" cy="749940"/>
            </a:xfrm>
            <a:prstGeom prst="rect">
              <a:avLst/>
            </a:prstGeom>
            <a:noFill/>
            <a:ln w="9525">
              <a:noFill/>
              <a:miter lim="800000"/>
              <a:headEnd/>
              <a:tailEnd/>
            </a:ln>
          </p:spPr>
        </p:pic>
      </p:grpSp>
      <p:sp>
        <p:nvSpPr>
          <p:cNvPr id="234" name="Flowchart: Merge 233"/>
          <p:cNvSpPr/>
          <p:nvPr/>
        </p:nvSpPr>
        <p:spPr bwMode="auto">
          <a:xfrm rot="3162491">
            <a:off x="5524409" y="3529342"/>
            <a:ext cx="1828800" cy="3147570"/>
          </a:xfrm>
          <a:prstGeom prst="flowChartMerge">
            <a:avLst/>
          </a:prstGeom>
          <a:solidFill>
            <a:schemeClr val="accent2">
              <a:lumMod val="60000"/>
              <a:lumOff val="4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224" name="Group 10"/>
          <p:cNvGrpSpPr>
            <a:grpSpLocks noChangeAspect="1"/>
          </p:cNvGrpSpPr>
          <p:nvPr/>
        </p:nvGrpSpPr>
        <p:grpSpPr bwMode="auto">
          <a:xfrm>
            <a:off x="5863646" y="5226358"/>
            <a:ext cx="431864" cy="892519"/>
            <a:chOff x="914400" y="2286000"/>
            <a:chExt cx="1143000" cy="2362200"/>
          </a:xfrm>
        </p:grpSpPr>
        <p:sp>
          <p:nvSpPr>
            <p:cNvPr id="225" name="Rectangle 224"/>
            <p:cNvSpPr/>
            <p:nvPr/>
          </p:nvSpPr>
          <p:spPr>
            <a:xfrm>
              <a:off x="914400" y="2743200"/>
              <a:ext cx="1143000" cy="1905000"/>
            </a:xfrm>
            <a:prstGeom prst="rect">
              <a:avLst/>
            </a:prstGeom>
            <a:solidFill>
              <a:schemeClr val="accent2"/>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6" name="Rectangle 225"/>
            <p:cNvSpPr/>
            <p:nvPr/>
          </p:nvSpPr>
          <p:spPr>
            <a:xfrm>
              <a:off x="1219200" y="2286000"/>
              <a:ext cx="533400" cy="457200"/>
            </a:xfrm>
            <a:prstGeom prst="rect">
              <a:avLst/>
            </a:prstGeom>
            <a:solidFill>
              <a:srgbClr val="B7FFFF"/>
            </a:solidFill>
            <a:ln>
              <a:solidFill>
                <a:srgbClr val="B7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7" name="Rectangle 226"/>
            <p:cNvSpPr/>
            <p:nvPr/>
          </p:nvSpPr>
          <p:spPr>
            <a:xfrm>
              <a:off x="1752600" y="2438400"/>
              <a:ext cx="1524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28" name="Picture 2" descr="C:\Documents and Settings\Administrator\Local Settings\Temporary Internet Files\Content.IE5\V00BYT9L\MC900238395[1].wmf"/>
            <p:cNvPicPr>
              <a:picLocks noChangeAspect="1" noChangeArrowheads="1"/>
            </p:cNvPicPr>
            <p:nvPr/>
          </p:nvPicPr>
          <p:blipFill>
            <a:blip r:embed="rId3" cstate="print"/>
            <a:srcRect/>
            <a:stretch>
              <a:fillRect/>
            </a:stretch>
          </p:blipFill>
          <p:spPr bwMode="auto">
            <a:xfrm>
              <a:off x="1066800" y="3048000"/>
              <a:ext cx="762000" cy="749940"/>
            </a:xfrm>
            <a:prstGeom prst="rect">
              <a:avLst/>
            </a:prstGeom>
            <a:noFill/>
            <a:ln w="9525">
              <a:noFill/>
              <a:miter lim="800000"/>
              <a:headEnd/>
              <a:tailEnd/>
            </a:ln>
          </p:spPr>
        </p:pic>
      </p:grpSp>
      <p:grpSp>
        <p:nvGrpSpPr>
          <p:cNvPr id="229" name="Group 10"/>
          <p:cNvGrpSpPr>
            <a:grpSpLocks noChangeAspect="1"/>
          </p:cNvGrpSpPr>
          <p:nvPr/>
        </p:nvGrpSpPr>
        <p:grpSpPr bwMode="auto">
          <a:xfrm>
            <a:off x="8216209" y="5535204"/>
            <a:ext cx="431864" cy="892519"/>
            <a:chOff x="914400" y="2286000"/>
            <a:chExt cx="1143000" cy="2362200"/>
          </a:xfrm>
        </p:grpSpPr>
        <p:sp>
          <p:nvSpPr>
            <p:cNvPr id="230" name="Rectangle 229"/>
            <p:cNvSpPr/>
            <p:nvPr/>
          </p:nvSpPr>
          <p:spPr>
            <a:xfrm>
              <a:off x="914400" y="2743200"/>
              <a:ext cx="1143000" cy="1905000"/>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1" name="Rectangle 230"/>
            <p:cNvSpPr/>
            <p:nvPr/>
          </p:nvSpPr>
          <p:spPr>
            <a:xfrm>
              <a:off x="1219200" y="2286000"/>
              <a:ext cx="533400" cy="457200"/>
            </a:xfrm>
            <a:prstGeom prst="rect">
              <a:avLst/>
            </a:prstGeom>
            <a:solidFill>
              <a:srgbClr val="B7FFFF"/>
            </a:solidFill>
            <a:ln>
              <a:solidFill>
                <a:srgbClr val="B7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2" name="Rectangle 231"/>
            <p:cNvSpPr/>
            <p:nvPr/>
          </p:nvSpPr>
          <p:spPr>
            <a:xfrm>
              <a:off x="1053456" y="2438400"/>
              <a:ext cx="1524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33" name="Picture 2" descr="C:\Documents and Settings\Administrator\Local Settings\Temporary Internet Files\Content.IE5\V00BYT9L\MC900238395[1].wmf"/>
            <p:cNvPicPr>
              <a:picLocks noChangeAspect="1" noChangeArrowheads="1"/>
            </p:cNvPicPr>
            <p:nvPr/>
          </p:nvPicPr>
          <p:blipFill>
            <a:blip r:embed="rId3" cstate="print"/>
            <a:srcRect/>
            <a:stretch>
              <a:fillRect/>
            </a:stretch>
          </p:blipFill>
          <p:spPr bwMode="auto">
            <a:xfrm>
              <a:off x="1066800" y="3048000"/>
              <a:ext cx="762000" cy="749940"/>
            </a:xfrm>
            <a:prstGeom prst="rect">
              <a:avLst/>
            </a:prstGeom>
            <a:noFill/>
            <a:ln w="9525">
              <a:noFill/>
              <a:miter lim="800000"/>
              <a:headEnd/>
              <a:tailEnd/>
            </a:ln>
          </p:spPr>
        </p:pic>
      </p:grpSp>
      <p:sp>
        <p:nvSpPr>
          <p:cNvPr id="236" name="Flowchart: Merge 235"/>
          <p:cNvSpPr/>
          <p:nvPr/>
        </p:nvSpPr>
        <p:spPr bwMode="auto">
          <a:xfrm rot="19012908">
            <a:off x="7102003" y="3652572"/>
            <a:ext cx="1828800" cy="3147570"/>
          </a:xfrm>
          <a:prstGeom prst="flowChartMerge">
            <a:avLst/>
          </a:prstGeom>
          <a:solidFill>
            <a:srgbClr val="9966FF"/>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3" name="Group 834"/>
          <p:cNvGrpSpPr>
            <a:grpSpLocks/>
          </p:cNvGrpSpPr>
          <p:nvPr/>
        </p:nvGrpSpPr>
        <p:grpSpPr bwMode="auto">
          <a:xfrm>
            <a:off x="7170897" y="4272701"/>
            <a:ext cx="222379" cy="334754"/>
            <a:chOff x="2392" y="1824"/>
            <a:chExt cx="224" cy="360"/>
          </a:xfrm>
        </p:grpSpPr>
        <p:sp>
          <p:nvSpPr>
            <p:cNvPr id="184" name="Oval 835"/>
            <p:cNvSpPr>
              <a:spLocks noChangeArrowheads="1"/>
            </p:cNvSpPr>
            <p:nvPr/>
          </p:nvSpPr>
          <p:spPr bwMode="auto">
            <a:xfrm>
              <a:off x="2424" y="1968"/>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185" name="Line 836"/>
            <p:cNvSpPr>
              <a:spLocks noChangeShapeType="1"/>
            </p:cNvSpPr>
            <p:nvPr/>
          </p:nvSpPr>
          <p:spPr bwMode="auto">
            <a:xfrm flipV="1">
              <a:off x="2552" y="1932"/>
              <a:ext cx="32" cy="72"/>
            </a:xfrm>
            <a:prstGeom prst="line">
              <a:avLst/>
            </a:prstGeom>
            <a:noFill/>
            <a:ln w="9525">
              <a:solidFill>
                <a:srgbClr val="A50021"/>
              </a:solidFill>
              <a:round/>
              <a:headEnd/>
              <a:tailEnd/>
            </a:ln>
          </p:spPr>
          <p:txBody>
            <a:bodyPr/>
            <a:lstStyle/>
            <a:p>
              <a:endParaRPr lang="en-US" dirty="0"/>
            </a:p>
          </p:txBody>
        </p:sp>
        <p:sp>
          <p:nvSpPr>
            <p:cNvPr id="186" name="Line 837"/>
            <p:cNvSpPr>
              <a:spLocks noChangeShapeType="1"/>
            </p:cNvSpPr>
            <p:nvPr/>
          </p:nvSpPr>
          <p:spPr bwMode="auto">
            <a:xfrm>
              <a:off x="2584" y="2112"/>
              <a:ext cx="32" cy="36"/>
            </a:xfrm>
            <a:prstGeom prst="line">
              <a:avLst/>
            </a:prstGeom>
            <a:noFill/>
            <a:ln w="9525">
              <a:solidFill>
                <a:srgbClr val="A50021"/>
              </a:solidFill>
              <a:round/>
              <a:headEnd/>
              <a:tailEnd/>
            </a:ln>
          </p:spPr>
          <p:txBody>
            <a:bodyPr/>
            <a:lstStyle/>
            <a:p>
              <a:endParaRPr lang="en-US" dirty="0"/>
            </a:p>
          </p:txBody>
        </p:sp>
        <p:sp>
          <p:nvSpPr>
            <p:cNvPr id="187" name="Line 838"/>
            <p:cNvSpPr>
              <a:spLocks noChangeShapeType="1"/>
            </p:cNvSpPr>
            <p:nvPr/>
          </p:nvSpPr>
          <p:spPr bwMode="auto">
            <a:xfrm flipH="1" flipV="1">
              <a:off x="2424" y="1932"/>
              <a:ext cx="32" cy="72"/>
            </a:xfrm>
            <a:prstGeom prst="line">
              <a:avLst/>
            </a:prstGeom>
            <a:noFill/>
            <a:ln w="9525">
              <a:solidFill>
                <a:srgbClr val="A50021"/>
              </a:solidFill>
              <a:round/>
              <a:headEnd/>
              <a:tailEnd/>
            </a:ln>
          </p:spPr>
          <p:txBody>
            <a:bodyPr/>
            <a:lstStyle/>
            <a:p>
              <a:endParaRPr lang="en-US" dirty="0"/>
            </a:p>
          </p:txBody>
        </p:sp>
        <p:sp>
          <p:nvSpPr>
            <p:cNvPr id="188" name="Line 839"/>
            <p:cNvSpPr>
              <a:spLocks noChangeShapeType="1"/>
            </p:cNvSpPr>
            <p:nvPr/>
          </p:nvSpPr>
          <p:spPr bwMode="auto">
            <a:xfrm flipV="1">
              <a:off x="2392" y="2004"/>
              <a:ext cx="64" cy="72"/>
            </a:xfrm>
            <a:prstGeom prst="line">
              <a:avLst/>
            </a:prstGeom>
            <a:noFill/>
            <a:ln w="9525">
              <a:solidFill>
                <a:srgbClr val="A50021"/>
              </a:solidFill>
              <a:round/>
              <a:headEnd/>
              <a:tailEnd/>
            </a:ln>
          </p:spPr>
          <p:txBody>
            <a:bodyPr/>
            <a:lstStyle/>
            <a:p>
              <a:endParaRPr lang="en-US" dirty="0"/>
            </a:p>
          </p:txBody>
        </p:sp>
        <p:sp>
          <p:nvSpPr>
            <p:cNvPr id="189" name="Line 840"/>
            <p:cNvSpPr>
              <a:spLocks noChangeShapeType="1"/>
            </p:cNvSpPr>
            <p:nvPr/>
          </p:nvSpPr>
          <p:spPr bwMode="auto">
            <a:xfrm flipH="1">
              <a:off x="2392" y="2112"/>
              <a:ext cx="32" cy="36"/>
            </a:xfrm>
            <a:prstGeom prst="line">
              <a:avLst/>
            </a:prstGeom>
            <a:noFill/>
            <a:ln w="9525">
              <a:solidFill>
                <a:srgbClr val="A50021"/>
              </a:solidFill>
              <a:round/>
              <a:headEnd/>
              <a:tailEnd/>
            </a:ln>
          </p:spPr>
          <p:txBody>
            <a:bodyPr/>
            <a:lstStyle/>
            <a:p>
              <a:endParaRPr lang="en-US" dirty="0"/>
            </a:p>
          </p:txBody>
        </p:sp>
        <p:sp>
          <p:nvSpPr>
            <p:cNvPr id="190" name="Oval 841"/>
            <p:cNvSpPr>
              <a:spLocks noChangeArrowheads="1"/>
            </p:cNvSpPr>
            <p:nvPr/>
          </p:nvSpPr>
          <p:spPr bwMode="auto">
            <a:xfrm>
              <a:off x="2456" y="1896"/>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191" name="Line 842"/>
            <p:cNvSpPr>
              <a:spLocks noChangeShapeType="1"/>
            </p:cNvSpPr>
            <p:nvPr/>
          </p:nvSpPr>
          <p:spPr bwMode="auto">
            <a:xfrm flipH="1" flipV="1">
              <a:off x="2456" y="1824"/>
              <a:ext cx="32" cy="72"/>
            </a:xfrm>
            <a:prstGeom prst="line">
              <a:avLst/>
            </a:prstGeom>
            <a:noFill/>
            <a:ln w="9525">
              <a:solidFill>
                <a:srgbClr val="A50021"/>
              </a:solidFill>
              <a:round/>
              <a:headEnd/>
              <a:tailEnd/>
            </a:ln>
          </p:spPr>
          <p:txBody>
            <a:bodyPr/>
            <a:lstStyle/>
            <a:p>
              <a:endParaRPr lang="en-US" dirty="0"/>
            </a:p>
          </p:txBody>
        </p:sp>
        <p:sp>
          <p:nvSpPr>
            <p:cNvPr id="192" name="Line 843"/>
            <p:cNvSpPr>
              <a:spLocks noChangeShapeType="1"/>
            </p:cNvSpPr>
            <p:nvPr/>
          </p:nvSpPr>
          <p:spPr bwMode="auto">
            <a:xfrm flipV="1">
              <a:off x="2520" y="1824"/>
              <a:ext cx="32" cy="72"/>
            </a:xfrm>
            <a:prstGeom prst="line">
              <a:avLst/>
            </a:prstGeom>
            <a:noFill/>
            <a:ln w="9525">
              <a:solidFill>
                <a:srgbClr val="A50021"/>
              </a:solidFill>
              <a:round/>
              <a:headEnd/>
              <a:tailEnd/>
            </a:ln>
          </p:spPr>
          <p:txBody>
            <a:bodyPr/>
            <a:lstStyle/>
            <a:p>
              <a:endParaRPr lang="en-US" dirty="0"/>
            </a:p>
          </p:txBody>
        </p:sp>
        <p:sp>
          <p:nvSpPr>
            <p:cNvPr id="193" name="Line 844"/>
            <p:cNvSpPr>
              <a:spLocks noChangeShapeType="1"/>
            </p:cNvSpPr>
            <p:nvPr/>
          </p:nvSpPr>
          <p:spPr bwMode="auto">
            <a:xfrm flipH="1" flipV="1">
              <a:off x="2552" y="2004"/>
              <a:ext cx="64" cy="72"/>
            </a:xfrm>
            <a:prstGeom prst="line">
              <a:avLst/>
            </a:prstGeom>
            <a:noFill/>
            <a:ln w="9525">
              <a:solidFill>
                <a:srgbClr val="A50021"/>
              </a:solidFill>
              <a:round/>
              <a:headEnd/>
              <a:tailEnd/>
            </a:ln>
          </p:spPr>
          <p:txBody>
            <a:bodyPr/>
            <a:lstStyle/>
            <a:p>
              <a:endParaRPr lang="en-US" dirty="0"/>
            </a:p>
          </p:txBody>
        </p:sp>
        <p:sp>
          <p:nvSpPr>
            <p:cNvPr id="194" name="Oval 845"/>
            <p:cNvSpPr>
              <a:spLocks noChangeArrowheads="1"/>
            </p:cNvSpPr>
            <p:nvPr/>
          </p:nvSpPr>
          <p:spPr bwMode="auto">
            <a:xfrm>
              <a:off x="2456" y="1896"/>
              <a:ext cx="32" cy="36"/>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95" name="Oval 846"/>
            <p:cNvSpPr>
              <a:spLocks noChangeArrowheads="1"/>
            </p:cNvSpPr>
            <p:nvPr/>
          </p:nvSpPr>
          <p:spPr bwMode="auto">
            <a:xfrm>
              <a:off x="2520" y="1896"/>
              <a:ext cx="32" cy="36"/>
            </a:xfrm>
            <a:prstGeom prst="ellipse">
              <a:avLst/>
            </a:prstGeom>
            <a:solidFill>
              <a:schemeClr val="accent1"/>
            </a:solidFill>
            <a:ln w="9525">
              <a:solidFill>
                <a:schemeClr val="tx1"/>
              </a:solidFill>
              <a:round/>
              <a:headEnd/>
              <a:tailEnd/>
            </a:ln>
          </p:spPr>
          <p:txBody>
            <a:bodyPr wrap="none" anchor="ctr"/>
            <a:lstStyle/>
            <a:p>
              <a:endParaRPr lang="en-US" dirty="0"/>
            </a:p>
          </p:txBody>
        </p:sp>
      </p:grpSp>
      <p:sp>
        <p:nvSpPr>
          <p:cNvPr id="237" name="TextBox 236"/>
          <p:cNvSpPr txBox="1"/>
          <p:nvPr/>
        </p:nvSpPr>
        <p:spPr>
          <a:xfrm>
            <a:off x="7936859" y="5179959"/>
            <a:ext cx="961771" cy="1569660"/>
          </a:xfrm>
          <a:prstGeom prst="rect">
            <a:avLst/>
          </a:prstGeom>
          <a:noFill/>
        </p:spPr>
        <p:txBody>
          <a:bodyPr wrap="square" rtlCol="0">
            <a:spAutoFit/>
          </a:bodyPr>
          <a:lstStyle/>
          <a:p>
            <a:pPr algn="ctr"/>
            <a:r>
              <a:rPr lang="en-US" sz="9600" dirty="0" smtClean="0"/>
              <a:t>X</a:t>
            </a:r>
            <a:endParaRPr lang="en-US" sz="9600" dirty="0"/>
          </a:p>
        </p:txBody>
      </p:sp>
      <p:sp>
        <p:nvSpPr>
          <p:cNvPr id="238" name="TextBox 237"/>
          <p:cNvSpPr txBox="1"/>
          <p:nvPr/>
        </p:nvSpPr>
        <p:spPr>
          <a:xfrm>
            <a:off x="5560132" y="4954008"/>
            <a:ext cx="961771" cy="1569660"/>
          </a:xfrm>
          <a:prstGeom prst="rect">
            <a:avLst/>
          </a:prstGeom>
          <a:noFill/>
        </p:spPr>
        <p:txBody>
          <a:bodyPr wrap="square" rtlCol="0">
            <a:spAutoFit/>
          </a:bodyPr>
          <a:lstStyle/>
          <a:p>
            <a:pPr algn="ctr"/>
            <a:r>
              <a:rPr lang="en-US" sz="9600" dirty="0" smtClean="0"/>
              <a:t>X</a:t>
            </a:r>
            <a:endParaRPr lang="en-US" sz="9600" dirty="0"/>
          </a:p>
        </p:txBody>
      </p:sp>
      <p:sp>
        <p:nvSpPr>
          <p:cNvPr id="239" name="TextBox 238"/>
          <p:cNvSpPr txBox="1"/>
          <p:nvPr/>
        </p:nvSpPr>
        <p:spPr>
          <a:xfrm>
            <a:off x="5333739" y="3352049"/>
            <a:ext cx="961771" cy="1569660"/>
          </a:xfrm>
          <a:prstGeom prst="rect">
            <a:avLst/>
          </a:prstGeom>
          <a:noFill/>
        </p:spPr>
        <p:txBody>
          <a:bodyPr wrap="square" rtlCol="0">
            <a:spAutoFit/>
          </a:bodyPr>
          <a:lstStyle/>
          <a:p>
            <a:pPr algn="ctr"/>
            <a:r>
              <a:rPr lang="en-US" sz="9600" dirty="0" smtClean="0"/>
              <a:t>X</a:t>
            </a:r>
            <a:endParaRPr lang="en-US" sz="9600" dirty="0"/>
          </a:p>
        </p:txBody>
      </p:sp>
      <p:cxnSp>
        <p:nvCxnSpPr>
          <p:cNvPr id="240" name="Straight Arrow Connector 239"/>
          <p:cNvCxnSpPr/>
          <p:nvPr/>
        </p:nvCxnSpPr>
        <p:spPr>
          <a:xfrm flipV="1">
            <a:off x="4450286" y="4523767"/>
            <a:ext cx="708098" cy="49537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43" name="Group 834"/>
          <p:cNvGrpSpPr>
            <a:grpSpLocks/>
          </p:cNvGrpSpPr>
          <p:nvPr/>
        </p:nvGrpSpPr>
        <p:grpSpPr bwMode="auto">
          <a:xfrm>
            <a:off x="4000977" y="5471581"/>
            <a:ext cx="222379" cy="334754"/>
            <a:chOff x="2392" y="1824"/>
            <a:chExt cx="224" cy="360"/>
          </a:xfrm>
        </p:grpSpPr>
        <p:sp>
          <p:nvSpPr>
            <p:cNvPr id="244" name="Oval 835"/>
            <p:cNvSpPr>
              <a:spLocks noChangeArrowheads="1"/>
            </p:cNvSpPr>
            <p:nvPr/>
          </p:nvSpPr>
          <p:spPr bwMode="auto">
            <a:xfrm>
              <a:off x="2424" y="1968"/>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45" name="Line 836"/>
            <p:cNvSpPr>
              <a:spLocks noChangeShapeType="1"/>
            </p:cNvSpPr>
            <p:nvPr/>
          </p:nvSpPr>
          <p:spPr bwMode="auto">
            <a:xfrm flipV="1">
              <a:off x="2552" y="1932"/>
              <a:ext cx="32" cy="72"/>
            </a:xfrm>
            <a:prstGeom prst="line">
              <a:avLst/>
            </a:prstGeom>
            <a:noFill/>
            <a:ln w="9525">
              <a:solidFill>
                <a:srgbClr val="A50021"/>
              </a:solidFill>
              <a:round/>
              <a:headEnd/>
              <a:tailEnd/>
            </a:ln>
          </p:spPr>
          <p:txBody>
            <a:bodyPr/>
            <a:lstStyle/>
            <a:p>
              <a:endParaRPr lang="en-US" dirty="0"/>
            </a:p>
          </p:txBody>
        </p:sp>
        <p:sp>
          <p:nvSpPr>
            <p:cNvPr id="246" name="Line 837"/>
            <p:cNvSpPr>
              <a:spLocks noChangeShapeType="1"/>
            </p:cNvSpPr>
            <p:nvPr/>
          </p:nvSpPr>
          <p:spPr bwMode="auto">
            <a:xfrm>
              <a:off x="2584" y="2112"/>
              <a:ext cx="32" cy="36"/>
            </a:xfrm>
            <a:prstGeom prst="line">
              <a:avLst/>
            </a:prstGeom>
            <a:noFill/>
            <a:ln w="9525">
              <a:solidFill>
                <a:srgbClr val="A50021"/>
              </a:solidFill>
              <a:round/>
              <a:headEnd/>
              <a:tailEnd/>
            </a:ln>
          </p:spPr>
          <p:txBody>
            <a:bodyPr/>
            <a:lstStyle/>
            <a:p>
              <a:endParaRPr lang="en-US" dirty="0"/>
            </a:p>
          </p:txBody>
        </p:sp>
        <p:sp>
          <p:nvSpPr>
            <p:cNvPr id="247" name="Line 838"/>
            <p:cNvSpPr>
              <a:spLocks noChangeShapeType="1"/>
            </p:cNvSpPr>
            <p:nvPr/>
          </p:nvSpPr>
          <p:spPr bwMode="auto">
            <a:xfrm flipH="1" flipV="1">
              <a:off x="2424" y="1932"/>
              <a:ext cx="32" cy="72"/>
            </a:xfrm>
            <a:prstGeom prst="line">
              <a:avLst/>
            </a:prstGeom>
            <a:noFill/>
            <a:ln w="9525">
              <a:solidFill>
                <a:srgbClr val="A50021"/>
              </a:solidFill>
              <a:round/>
              <a:headEnd/>
              <a:tailEnd/>
            </a:ln>
          </p:spPr>
          <p:txBody>
            <a:bodyPr/>
            <a:lstStyle/>
            <a:p>
              <a:endParaRPr lang="en-US" dirty="0"/>
            </a:p>
          </p:txBody>
        </p:sp>
        <p:sp>
          <p:nvSpPr>
            <p:cNvPr id="248" name="Line 839"/>
            <p:cNvSpPr>
              <a:spLocks noChangeShapeType="1"/>
            </p:cNvSpPr>
            <p:nvPr/>
          </p:nvSpPr>
          <p:spPr bwMode="auto">
            <a:xfrm flipV="1">
              <a:off x="2392" y="2004"/>
              <a:ext cx="64" cy="72"/>
            </a:xfrm>
            <a:prstGeom prst="line">
              <a:avLst/>
            </a:prstGeom>
            <a:noFill/>
            <a:ln w="9525">
              <a:solidFill>
                <a:srgbClr val="A50021"/>
              </a:solidFill>
              <a:round/>
              <a:headEnd/>
              <a:tailEnd/>
            </a:ln>
          </p:spPr>
          <p:txBody>
            <a:bodyPr/>
            <a:lstStyle/>
            <a:p>
              <a:endParaRPr lang="en-US" dirty="0"/>
            </a:p>
          </p:txBody>
        </p:sp>
        <p:sp>
          <p:nvSpPr>
            <p:cNvPr id="249" name="Line 840"/>
            <p:cNvSpPr>
              <a:spLocks noChangeShapeType="1"/>
            </p:cNvSpPr>
            <p:nvPr/>
          </p:nvSpPr>
          <p:spPr bwMode="auto">
            <a:xfrm flipH="1">
              <a:off x="2392" y="2112"/>
              <a:ext cx="32" cy="36"/>
            </a:xfrm>
            <a:prstGeom prst="line">
              <a:avLst/>
            </a:prstGeom>
            <a:noFill/>
            <a:ln w="9525">
              <a:solidFill>
                <a:srgbClr val="A50021"/>
              </a:solidFill>
              <a:round/>
              <a:headEnd/>
              <a:tailEnd/>
            </a:ln>
          </p:spPr>
          <p:txBody>
            <a:bodyPr/>
            <a:lstStyle/>
            <a:p>
              <a:endParaRPr lang="en-US" dirty="0"/>
            </a:p>
          </p:txBody>
        </p:sp>
        <p:sp>
          <p:nvSpPr>
            <p:cNvPr id="250" name="Oval 841"/>
            <p:cNvSpPr>
              <a:spLocks noChangeArrowheads="1"/>
            </p:cNvSpPr>
            <p:nvPr/>
          </p:nvSpPr>
          <p:spPr bwMode="auto">
            <a:xfrm>
              <a:off x="2456" y="1896"/>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51" name="Line 842"/>
            <p:cNvSpPr>
              <a:spLocks noChangeShapeType="1"/>
            </p:cNvSpPr>
            <p:nvPr/>
          </p:nvSpPr>
          <p:spPr bwMode="auto">
            <a:xfrm flipH="1" flipV="1">
              <a:off x="2456" y="1824"/>
              <a:ext cx="32" cy="72"/>
            </a:xfrm>
            <a:prstGeom prst="line">
              <a:avLst/>
            </a:prstGeom>
            <a:noFill/>
            <a:ln w="9525">
              <a:solidFill>
                <a:srgbClr val="A50021"/>
              </a:solidFill>
              <a:round/>
              <a:headEnd/>
              <a:tailEnd/>
            </a:ln>
          </p:spPr>
          <p:txBody>
            <a:bodyPr/>
            <a:lstStyle/>
            <a:p>
              <a:endParaRPr lang="en-US" dirty="0"/>
            </a:p>
          </p:txBody>
        </p:sp>
        <p:sp>
          <p:nvSpPr>
            <p:cNvPr id="252" name="Line 843"/>
            <p:cNvSpPr>
              <a:spLocks noChangeShapeType="1"/>
            </p:cNvSpPr>
            <p:nvPr/>
          </p:nvSpPr>
          <p:spPr bwMode="auto">
            <a:xfrm flipV="1">
              <a:off x="2520" y="1824"/>
              <a:ext cx="32" cy="72"/>
            </a:xfrm>
            <a:prstGeom prst="line">
              <a:avLst/>
            </a:prstGeom>
            <a:noFill/>
            <a:ln w="9525">
              <a:solidFill>
                <a:srgbClr val="A50021"/>
              </a:solidFill>
              <a:round/>
              <a:headEnd/>
              <a:tailEnd/>
            </a:ln>
          </p:spPr>
          <p:txBody>
            <a:bodyPr/>
            <a:lstStyle/>
            <a:p>
              <a:endParaRPr lang="en-US" dirty="0"/>
            </a:p>
          </p:txBody>
        </p:sp>
        <p:sp>
          <p:nvSpPr>
            <p:cNvPr id="253" name="Line 844"/>
            <p:cNvSpPr>
              <a:spLocks noChangeShapeType="1"/>
            </p:cNvSpPr>
            <p:nvPr/>
          </p:nvSpPr>
          <p:spPr bwMode="auto">
            <a:xfrm flipH="1" flipV="1">
              <a:off x="2552" y="2004"/>
              <a:ext cx="64" cy="72"/>
            </a:xfrm>
            <a:prstGeom prst="line">
              <a:avLst/>
            </a:prstGeom>
            <a:noFill/>
            <a:ln w="9525">
              <a:solidFill>
                <a:srgbClr val="A50021"/>
              </a:solidFill>
              <a:round/>
              <a:headEnd/>
              <a:tailEnd/>
            </a:ln>
          </p:spPr>
          <p:txBody>
            <a:bodyPr/>
            <a:lstStyle/>
            <a:p>
              <a:endParaRPr lang="en-US" dirty="0"/>
            </a:p>
          </p:txBody>
        </p:sp>
        <p:sp>
          <p:nvSpPr>
            <p:cNvPr id="254" name="Oval 845"/>
            <p:cNvSpPr>
              <a:spLocks noChangeArrowheads="1"/>
            </p:cNvSpPr>
            <p:nvPr/>
          </p:nvSpPr>
          <p:spPr bwMode="auto">
            <a:xfrm>
              <a:off x="2456" y="1896"/>
              <a:ext cx="32" cy="36"/>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255" name="Oval 846"/>
            <p:cNvSpPr>
              <a:spLocks noChangeArrowheads="1"/>
            </p:cNvSpPr>
            <p:nvPr/>
          </p:nvSpPr>
          <p:spPr bwMode="auto">
            <a:xfrm>
              <a:off x="2520" y="1896"/>
              <a:ext cx="32" cy="36"/>
            </a:xfrm>
            <a:prstGeom prst="ellipse">
              <a:avLst/>
            </a:prstGeom>
            <a:solidFill>
              <a:schemeClr val="accent1"/>
            </a:solidFill>
            <a:ln w="9525">
              <a:solidFill>
                <a:schemeClr val="tx1"/>
              </a:solidFill>
              <a:round/>
              <a:headEnd/>
              <a:tailEnd/>
            </a:ln>
          </p:spPr>
          <p:txBody>
            <a:bodyPr wrap="none" anchor="ctr"/>
            <a:lstStyle/>
            <a:p>
              <a:endParaRPr lang="en-US" dirty="0"/>
            </a:p>
          </p:txBody>
        </p:sp>
      </p:grpSp>
      <p:sp>
        <p:nvSpPr>
          <p:cNvPr id="257" name="Oval 256"/>
          <p:cNvSpPr/>
          <p:nvPr/>
        </p:nvSpPr>
        <p:spPr>
          <a:xfrm>
            <a:off x="262791" y="3446856"/>
            <a:ext cx="3318227" cy="17584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 name="Oval 258"/>
          <p:cNvSpPr/>
          <p:nvPr/>
        </p:nvSpPr>
        <p:spPr>
          <a:xfrm>
            <a:off x="2052768" y="5069680"/>
            <a:ext cx="3318227" cy="17584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 name="Oval 261"/>
          <p:cNvSpPr/>
          <p:nvPr/>
        </p:nvSpPr>
        <p:spPr>
          <a:xfrm>
            <a:off x="5181600" y="3115716"/>
            <a:ext cx="3717030" cy="35290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71978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264160"/>
            <a:ext cx="7406640" cy="883920"/>
          </a:xfrm>
        </p:spPr>
        <p:txBody>
          <a:bodyPr>
            <a:normAutofit/>
          </a:bodyPr>
          <a:lstStyle/>
          <a:p>
            <a:pPr algn="ctr"/>
            <a:r>
              <a:rPr lang="en-US" dirty="0" smtClean="0">
                <a:latin typeface="Calibri" panose="020F0502020204030204" pitchFamily="34" charset="0"/>
              </a:rPr>
              <a:t>Other terminology</a:t>
            </a:r>
            <a:endParaRPr lang="en-US" dirty="0">
              <a:latin typeface="Calibri" panose="020F0502020204030204" pitchFamily="34" charset="0"/>
            </a:endParaRPr>
          </a:p>
        </p:txBody>
      </p:sp>
      <p:sp>
        <p:nvSpPr>
          <p:cNvPr id="3" name="Content Placeholder 2"/>
          <p:cNvSpPr>
            <a:spLocks noGrp="1"/>
          </p:cNvSpPr>
          <p:nvPr>
            <p:ph idx="1"/>
          </p:nvPr>
        </p:nvSpPr>
        <p:spPr>
          <a:xfrm>
            <a:off x="436880" y="1097280"/>
            <a:ext cx="8209280" cy="5019040"/>
          </a:xfrm>
        </p:spPr>
        <p:txBody>
          <a:bodyPr>
            <a:noAutofit/>
          </a:bodyPr>
          <a:lstStyle/>
          <a:p>
            <a:pPr marL="233363" indent="-233363">
              <a:spcBef>
                <a:spcPts val="1200"/>
              </a:spcBef>
              <a:buNone/>
            </a:pPr>
            <a:r>
              <a:rPr lang="en-US" sz="2800" b="1" u="sng" dirty="0" smtClean="0">
                <a:latin typeface="Calibri" panose="020F0502020204030204" pitchFamily="34" charset="0"/>
              </a:rPr>
              <a:t>Multiple </a:t>
            </a:r>
            <a:r>
              <a:rPr lang="en-US" sz="2800" b="1" u="sng" dirty="0">
                <a:latin typeface="Calibri" panose="020F0502020204030204" pitchFamily="34" charset="0"/>
              </a:rPr>
              <a:t>resistance </a:t>
            </a:r>
            <a:r>
              <a:rPr lang="en-US" sz="2800" dirty="0" smtClean="0">
                <a:latin typeface="Calibri" panose="020F0502020204030204" pitchFamily="34" charset="0"/>
              </a:rPr>
              <a:t> </a:t>
            </a:r>
            <a:r>
              <a:rPr lang="en-US" sz="2400" dirty="0" smtClean="0">
                <a:latin typeface="Calibri" panose="020F0502020204030204" pitchFamily="34" charset="0"/>
              </a:rPr>
              <a:t>- resistance </a:t>
            </a:r>
            <a:r>
              <a:rPr lang="en-US" sz="2400" dirty="0">
                <a:latin typeface="Calibri" panose="020F0502020204030204" pitchFamily="34" charset="0"/>
              </a:rPr>
              <a:t>to several </a:t>
            </a:r>
            <a:r>
              <a:rPr lang="en-US" sz="2400" dirty="0" smtClean="0">
                <a:latin typeface="Calibri" panose="020F0502020204030204" pitchFamily="34" charset="0"/>
              </a:rPr>
              <a:t>pesticides from two </a:t>
            </a:r>
            <a:r>
              <a:rPr lang="en-US" sz="2400" dirty="0">
                <a:latin typeface="Calibri" panose="020F0502020204030204" pitchFamily="34" charset="0"/>
              </a:rPr>
              <a:t>or more distinct resistance mechanisms in the same </a:t>
            </a:r>
            <a:r>
              <a:rPr lang="en-US" sz="2400" dirty="0" smtClean="0">
                <a:latin typeface="Calibri" panose="020F0502020204030204" pitchFamily="34" charset="0"/>
              </a:rPr>
              <a:t>organism.</a:t>
            </a:r>
          </a:p>
          <a:p>
            <a:pPr marL="741363" indent="-50800">
              <a:spcBef>
                <a:spcPts val="1200"/>
              </a:spcBef>
              <a:buNone/>
            </a:pPr>
            <a:r>
              <a:rPr lang="en-US" sz="2400" i="1" dirty="0" smtClean="0">
                <a:latin typeface="Calibri" panose="020F0502020204030204" pitchFamily="34" charset="0"/>
              </a:rPr>
              <a:t>e.g. </a:t>
            </a:r>
            <a:r>
              <a:rPr lang="en-US" sz="2400" i="1" dirty="0">
                <a:latin typeface="Calibri" panose="020F0502020204030204" pitchFamily="34" charset="0"/>
              </a:rPr>
              <a:t>Palmer amaranth </a:t>
            </a:r>
            <a:r>
              <a:rPr lang="en-US" sz="2400" i="1" dirty="0" smtClean="0">
                <a:latin typeface="Calibri" panose="020F0502020204030204" pitchFamily="34" charset="0"/>
              </a:rPr>
              <a:t>is resistant </a:t>
            </a:r>
            <a:r>
              <a:rPr lang="en-US" sz="2400" i="1" dirty="0">
                <a:latin typeface="Calibri" panose="020F0502020204030204" pitchFamily="34" charset="0"/>
              </a:rPr>
              <a:t>to atrazine </a:t>
            </a:r>
            <a:r>
              <a:rPr lang="en-US" sz="2400" i="1" dirty="0" smtClean="0">
                <a:latin typeface="Calibri" panose="020F0502020204030204" pitchFamily="34" charset="0"/>
              </a:rPr>
              <a:t>(a </a:t>
            </a:r>
            <a:r>
              <a:rPr lang="en-US" sz="2400" i="1" dirty="0" err="1" smtClean="0">
                <a:latin typeface="Calibri" panose="020F0502020204030204" pitchFamily="34" charset="0"/>
              </a:rPr>
              <a:t>triazine</a:t>
            </a:r>
            <a:r>
              <a:rPr lang="en-US" sz="2400" i="1" dirty="0" smtClean="0">
                <a:latin typeface="Calibri" panose="020F0502020204030204" pitchFamily="34" charset="0"/>
              </a:rPr>
              <a:t> herbicide), and also mesotrione (an HPPD inhibitor herbicide).</a:t>
            </a:r>
            <a:endParaRPr lang="en-US" sz="2400" dirty="0">
              <a:latin typeface="Calibri" panose="020F0502020204030204" pitchFamily="34" charset="0"/>
            </a:endParaRPr>
          </a:p>
          <a:p>
            <a:pPr>
              <a:spcBef>
                <a:spcPts val="1800"/>
              </a:spcBef>
            </a:pPr>
            <a:endParaRPr lang="en-US" dirty="0">
              <a:latin typeface="Calibri" panose="020F0502020204030204" pitchFamily="34" charset="0"/>
            </a:endParaRPr>
          </a:p>
        </p:txBody>
      </p:sp>
      <p:pic>
        <p:nvPicPr>
          <p:cNvPr id="1026" name="Picture 2" descr="File:Amaranthus palme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8285" y="3373119"/>
            <a:ext cx="2287430" cy="304800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9074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335280"/>
            <a:ext cx="7406640" cy="883920"/>
          </a:xfrm>
        </p:spPr>
        <p:txBody>
          <a:bodyPr>
            <a:normAutofit/>
          </a:bodyPr>
          <a:lstStyle/>
          <a:p>
            <a:pPr algn="ctr"/>
            <a:r>
              <a:rPr lang="en-US" dirty="0" smtClean="0">
                <a:latin typeface="Calibri" panose="020F0502020204030204" pitchFamily="34" charset="0"/>
              </a:rPr>
              <a:t>Other terminology</a:t>
            </a:r>
            <a:endParaRPr lang="en-US" dirty="0">
              <a:latin typeface="Calibri" panose="020F0502020204030204" pitchFamily="34" charset="0"/>
            </a:endParaRPr>
          </a:p>
        </p:txBody>
      </p:sp>
      <p:sp>
        <p:nvSpPr>
          <p:cNvPr id="3" name="Content Placeholder 2"/>
          <p:cNvSpPr>
            <a:spLocks noGrp="1"/>
          </p:cNvSpPr>
          <p:nvPr>
            <p:ph idx="1"/>
          </p:nvPr>
        </p:nvSpPr>
        <p:spPr>
          <a:xfrm>
            <a:off x="436880" y="1391920"/>
            <a:ext cx="8209280" cy="4724400"/>
          </a:xfrm>
        </p:spPr>
        <p:txBody>
          <a:bodyPr>
            <a:noAutofit/>
          </a:bodyPr>
          <a:lstStyle/>
          <a:p>
            <a:pPr marL="233363" indent="-233363">
              <a:spcBef>
                <a:spcPts val="1800"/>
              </a:spcBef>
              <a:buNone/>
              <a:tabLst>
                <a:tab pos="1778000" algn="l"/>
                <a:tab pos="5486400" algn="l"/>
                <a:tab pos="7315200" algn="l"/>
              </a:tabLst>
              <a:defRPr/>
            </a:pPr>
            <a:r>
              <a:rPr lang="en-US" sz="2800" b="1" u="sng" dirty="0" smtClean="0">
                <a:solidFill>
                  <a:srgbClr val="000000"/>
                </a:solidFill>
                <a:latin typeface="Calibri" panose="020F0502020204030204" pitchFamily="34" charset="0"/>
              </a:rPr>
              <a:t>Quantitative Resistance</a:t>
            </a:r>
            <a:r>
              <a:rPr lang="en-US" sz="2800" u="sng" dirty="0">
                <a:solidFill>
                  <a:srgbClr val="000000"/>
                </a:solidFill>
                <a:latin typeface="Calibri" panose="020F0502020204030204" pitchFamily="34" charset="0"/>
              </a:rPr>
              <a:t> </a:t>
            </a:r>
            <a:endParaRPr lang="en-US" sz="2800" u="sng" dirty="0" smtClean="0">
              <a:solidFill>
                <a:srgbClr val="000000"/>
              </a:solidFill>
              <a:latin typeface="Calibri" panose="020F0502020204030204" pitchFamily="34" charset="0"/>
            </a:endParaRPr>
          </a:p>
          <a:p>
            <a:pPr marL="568325" indent="-284163">
              <a:spcBef>
                <a:spcPts val="600"/>
              </a:spcBef>
              <a:tabLst>
                <a:tab pos="1778000" algn="l"/>
                <a:tab pos="5486400" algn="l"/>
                <a:tab pos="7315200" algn="l"/>
              </a:tabLst>
              <a:defRPr/>
            </a:pPr>
            <a:r>
              <a:rPr lang="en-US" dirty="0" smtClean="0">
                <a:solidFill>
                  <a:srgbClr val="000000"/>
                </a:solidFill>
                <a:latin typeface="Calibri" panose="020F0502020204030204" pitchFamily="34" charset="0"/>
              </a:rPr>
              <a:t>Either </a:t>
            </a:r>
            <a:r>
              <a:rPr lang="en-US" dirty="0">
                <a:solidFill>
                  <a:srgbClr val="000000"/>
                </a:solidFill>
                <a:latin typeface="Calibri" panose="020F0502020204030204" pitchFamily="34" charset="0"/>
              </a:rPr>
              <a:t>the pesticide works…. </a:t>
            </a:r>
            <a:r>
              <a:rPr lang="en-US" dirty="0" smtClean="0">
                <a:solidFill>
                  <a:srgbClr val="000000"/>
                </a:solidFill>
                <a:latin typeface="Calibri" panose="020F0502020204030204" pitchFamily="34" charset="0"/>
              </a:rPr>
              <a:t>or </a:t>
            </a:r>
            <a:r>
              <a:rPr lang="en-US" dirty="0">
                <a:solidFill>
                  <a:srgbClr val="000000"/>
                </a:solidFill>
                <a:latin typeface="Calibri" panose="020F0502020204030204" pitchFamily="34" charset="0"/>
              </a:rPr>
              <a:t>it </a:t>
            </a:r>
            <a:r>
              <a:rPr lang="en-US" dirty="0" smtClean="0">
                <a:solidFill>
                  <a:srgbClr val="000000"/>
                </a:solidFill>
                <a:latin typeface="Calibri" panose="020F0502020204030204" pitchFamily="34" charset="0"/>
              </a:rPr>
              <a:t>does not</a:t>
            </a:r>
            <a:r>
              <a:rPr lang="en-US" dirty="0">
                <a:solidFill>
                  <a:srgbClr val="000000"/>
                </a:solidFill>
                <a:latin typeface="Calibri" panose="020F0502020204030204" pitchFamily="34" charset="0"/>
              </a:rPr>
              <a:t>.  </a:t>
            </a:r>
            <a:endParaRPr lang="en-US" dirty="0" smtClean="0">
              <a:solidFill>
                <a:srgbClr val="000000"/>
              </a:solidFill>
              <a:latin typeface="Calibri" panose="020F0502020204030204" pitchFamily="34" charset="0"/>
            </a:endParaRPr>
          </a:p>
          <a:p>
            <a:pPr marL="568325" indent="-284163">
              <a:spcBef>
                <a:spcPts val="600"/>
              </a:spcBef>
              <a:tabLst>
                <a:tab pos="1778000" algn="l"/>
                <a:tab pos="5486400" algn="l"/>
                <a:tab pos="7315200" algn="l"/>
              </a:tabLst>
              <a:defRPr/>
            </a:pPr>
            <a:r>
              <a:rPr lang="en-US" dirty="0" smtClean="0">
                <a:solidFill>
                  <a:srgbClr val="000000"/>
                </a:solidFill>
                <a:latin typeface="Calibri" panose="020F0502020204030204" pitchFamily="34" charset="0"/>
              </a:rPr>
              <a:t>Complete  </a:t>
            </a:r>
            <a:r>
              <a:rPr lang="en-US" dirty="0">
                <a:solidFill>
                  <a:srgbClr val="000000"/>
                </a:solidFill>
                <a:latin typeface="Calibri" panose="020F0502020204030204" pitchFamily="34" charset="0"/>
              </a:rPr>
              <a:t>loss  of  control</a:t>
            </a:r>
            <a:r>
              <a:rPr lang="en-US" dirty="0" smtClean="0">
                <a:solidFill>
                  <a:srgbClr val="000000"/>
                </a:solidFill>
                <a:latin typeface="Calibri" panose="020F0502020204030204" pitchFamily="34" charset="0"/>
              </a:rPr>
              <a:t>.</a:t>
            </a:r>
          </a:p>
          <a:p>
            <a:pPr marL="233363" indent="-233363">
              <a:spcBef>
                <a:spcPts val="1800"/>
              </a:spcBef>
              <a:buNone/>
              <a:tabLst>
                <a:tab pos="1778000" algn="l"/>
                <a:tab pos="5486400" algn="l"/>
                <a:tab pos="7315200" algn="l"/>
              </a:tabLst>
              <a:defRPr/>
            </a:pPr>
            <a:endParaRPr lang="en-US" dirty="0">
              <a:solidFill>
                <a:srgbClr val="000000"/>
              </a:solidFill>
              <a:latin typeface="Calibri" panose="020F0502020204030204" pitchFamily="34" charset="0"/>
            </a:endParaRPr>
          </a:p>
          <a:p>
            <a:pPr marL="233363" indent="-233363">
              <a:spcBef>
                <a:spcPts val="1800"/>
              </a:spcBef>
              <a:buNone/>
              <a:tabLst>
                <a:tab pos="1778000" algn="l"/>
                <a:tab pos="5486400" algn="l"/>
                <a:tab pos="7315200" algn="l"/>
              </a:tabLst>
              <a:defRPr/>
            </a:pPr>
            <a:r>
              <a:rPr lang="en-US" sz="2800" b="1" u="sng" dirty="0" smtClean="0">
                <a:solidFill>
                  <a:srgbClr val="000000"/>
                </a:solidFill>
                <a:latin typeface="Calibri" panose="020F0502020204030204" pitchFamily="34" charset="0"/>
              </a:rPr>
              <a:t>Qualitative Resistance</a:t>
            </a:r>
            <a:r>
              <a:rPr lang="en-US" sz="2800" dirty="0" smtClean="0">
                <a:solidFill>
                  <a:srgbClr val="000000"/>
                </a:solidFill>
                <a:latin typeface="Calibri" panose="020F0502020204030204" pitchFamily="34" charset="0"/>
              </a:rPr>
              <a:t> </a:t>
            </a:r>
          </a:p>
          <a:p>
            <a:pPr marL="568325" indent="-222250">
              <a:spcBef>
                <a:spcPts val="600"/>
              </a:spcBef>
              <a:tabLst>
                <a:tab pos="1778000" algn="l"/>
                <a:tab pos="5486400" algn="l"/>
                <a:tab pos="7315200" algn="l"/>
              </a:tabLst>
              <a:defRPr/>
            </a:pPr>
            <a:r>
              <a:rPr lang="en-US" dirty="0" smtClean="0">
                <a:solidFill>
                  <a:srgbClr val="000000"/>
                </a:solidFill>
                <a:latin typeface="Calibri" panose="020F0502020204030204" pitchFamily="34" charset="0"/>
              </a:rPr>
              <a:t>Pest  </a:t>
            </a:r>
            <a:r>
              <a:rPr lang="en-US" dirty="0">
                <a:solidFill>
                  <a:srgbClr val="000000"/>
                </a:solidFill>
                <a:latin typeface="Calibri" panose="020F0502020204030204" pitchFamily="34" charset="0"/>
              </a:rPr>
              <a:t>exhibits  range  in  </a:t>
            </a:r>
            <a:r>
              <a:rPr lang="en-US" dirty="0" smtClean="0">
                <a:solidFill>
                  <a:srgbClr val="000000"/>
                </a:solidFill>
                <a:latin typeface="Calibri" panose="020F0502020204030204" pitchFamily="34" charset="0"/>
              </a:rPr>
              <a:t>sensitivity.  </a:t>
            </a:r>
          </a:p>
          <a:p>
            <a:pPr marL="568325" indent="-222250">
              <a:spcBef>
                <a:spcPts val="600"/>
              </a:spcBef>
              <a:tabLst>
                <a:tab pos="1778000" algn="l"/>
                <a:tab pos="5486400" algn="l"/>
                <a:tab pos="7315200" algn="l"/>
              </a:tabLst>
              <a:defRPr/>
            </a:pPr>
            <a:r>
              <a:rPr lang="en-US" dirty="0" smtClean="0">
                <a:solidFill>
                  <a:srgbClr val="000000"/>
                </a:solidFill>
                <a:latin typeface="Calibri" panose="020F0502020204030204" pitchFamily="34" charset="0"/>
              </a:rPr>
              <a:t>Gradual  </a:t>
            </a:r>
            <a:r>
              <a:rPr lang="en-US" dirty="0">
                <a:solidFill>
                  <a:srgbClr val="000000"/>
                </a:solidFill>
                <a:latin typeface="Calibri" panose="020F0502020204030204" pitchFamily="34" charset="0"/>
              </a:rPr>
              <a:t>loss  of  </a:t>
            </a:r>
            <a:r>
              <a:rPr lang="en-US" dirty="0" smtClean="0">
                <a:solidFill>
                  <a:srgbClr val="000000"/>
                </a:solidFill>
                <a:latin typeface="Calibri" panose="020F0502020204030204" pitchFamily="34" charset="0"/>
              </a:rPr>
              <a:t>control.</a:t>
            </a:r>
          </a:p>
          <a:p>
            <a:pPr marL="568325" indent="-222250">
              <a:spcBef>
                <a:spcPts val="600"/>
              </a:spcBef>
              <a:tabLst>
                <a:tab pos="1778000" algn="l"/>
                <a:tab pos="5486400" algn="l"/>
                <a:tab pos="7315200" algn="l"/>
              </a:tabLst>
              <a:defRPr/>
            </a:pPr>
            <a:r>
              <a:rPr lang="en-US" dirty="0" smtClean="0">
                <a:solidFill>
                  <a:srgbClr val="000000"/>
                </a:solidFill>
                <a:latin typeface="Calibri" panose="020F0502020204030204" pitchFamily="34" charset="0"/>
              </a:rPr>
              <a:t>Can  </a:t>
            </a:r>
            <a:r>
              <a:rPr lang="en-US" dirty="0">
                <a:solidFill>
                  <a:srgbClr val="000000"/>
                </a:solidFill>
                <a:latin typeface="Calibri" panose="020F0502020204030204" pitchFamily="34" charset="0"/>
              </a:rPr>
              <a:t>be  regained with  higher  rate  or  more  active  pesticide.</a:t>
            </a:r>
          </a:p>
          <a:p>
            <a:pPr marL="45720" indent="0">
              <a:spcBef>
                <a:spcPts val="1800"/>
              </a:spcBef>
              <a:buNone/>
            </a:pPr>
            <a:endParaRPr lang="en-US" dirty="0">
              <a:latin typeface="Calibri" panose="020F0502020204030204" pitchFamily="34" charset="0"/>
            </a:endParaRPr>
          </a:p>
          <a:p>
            <a:pPr>
              <a:spcBef>
                <a:spcPts val="1800"/>
              </a:spcBef>
            </a:pPr>
            <a:endParaRPr lang="en-US" dirty="0">
              <a:latin typeface="Calibri" panose="020F0502020204030204" pitchFamily="34" charset="0"/>
            </a:endParaRPr>
          </a:p>
        </p:txBody>
      </p:sp>
    </p:spTree>
    <p:extLst>
      <p:ext uri="{BB962C8B-B14F-4D97-AF65-F5344CB8AC3E}">
        <p14:creationId xmlns:p14="http://schemas.microsoft.com/office/powerpoint/2010/main" val="16817371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pandora's box"/>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323492" y="4335828"/>
            <a:ext cx="2497016" cy="22525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2720" y="332942"/>
            <a:ext cx="8778240" cy="1005835"/>
          </a:xfrm>
        </p:spPr>
        <p:txBody>
          <a:bodyPr>
            <a:normAutofit/>
          </a:bodyPr>
          <a:lstStyle/>
          <a:p>
            <a:pPr algn="ctr">
              <a:spcBef>
                <a:spcPts val="0"/>
              </a:spcBef>
              <a:tabLst>
                <a:tab pos="1778000" algn="l"/>
                <a:tab pos="3657600" algn="l"/>
                <a:tab pos="5486400" algn="l"/>
              </a:tabLst>
              <a:defRPr/>
            </a:pPr>
            <a:r>
              <a:rPr lang="en-US" sz="4000" b="1" dirty="0">
                <a:latin typeface="Calibri" panose="020F0502020204030204" pitchFamily="34" charset="0"/>
                <a:cs typeface="Times New Roman" panose="02020603050405020304" pitchFamily="18" charset="0"/>
              </a:rPr>
              <a:t>Key Points About Managing Resistance</a:t>
            </a:r>
          </a:p>
        </p:txBody>
      </p:sp>
      <p:sp>
        <p:nvSpPr>
          <p:cNvPr id="3" name="Content Placeholder 2"/>
          <p:cNvSpPr>
            <a:spLocks noGrp="1"/>
          </p:cNvSpPr>
          <p:nvPr>
            <p:ph idx="1"/>
          </p:nvPr>
        </p:nvSpPr>
        <p:spPr>
          <a:xfrm>
            <a:off x="328247" y="1232743"/>
            <a:ext cx="8522676" cy="3952768"/>
          </a:xfrm>
        </p:spPr>
        <p:txBody>
          <a:bodyPr>
            <a:normAutofit/>
          </a:bodyPr>
          <a:lstStyle/>
          <a:p>
            <a:pPr marL="398463" indent="-398463">
              <a:spcBef>
                <a:spcPts val="1200"/>
              </a:spcBef>
              <a:tabLst>
                <a:tab pos="398463" algn="l"/>
                <a:tab pos="1778000" algn="l"/>
                <a:tab pos="5486400" algn="l"/>
                <a:tab pos="7315200" algn="l"/>
              </a:tabLst>
              <a:defRPr/>
            </a:pPr>
            <a:r>
              <a:rPr lang="en-US" sz="3600" dirty="0" smtClean="0">
                <a:solidFill>
                  <a:prstClr val="black"/>
                </a:solidFill>
                <a:latin typeface="Calibri" panose="020F0502020204030204" pitchFamily="34" charset="0"/>
                <a:cs typeface="Times New Roman" panose="02020603050405020304" pitchFamily="18" charset="0"/>
              </a:rPr>
              <a:t>Goal is </a:t>
            </a:r>
            <a:r>
              <a:rPr lang="en-US" sz="3600" b="1" dirty="0" smtClean="0">
                <a:solidFill>
                  <a:prstClr val="black"/>
                </a:solidFill>
                <a:latin typeface="Calibri" panose="020F0502020204030204" pitchFamily="34" charset="0"/>
                <a:cs typeface="Times New Roman" panose="02020603050405020304" pitchFamily="18" charset="0"/>
              </a:rPr>
              <a:t>delaying</a:t>
            </a:r>
            <a:r>
              <a:rPr lang="en-US" sz="3600" dirty="0" smtClean="0">
                <a:solidFill>
                  <a:prstClr val="black"/>
                </a:solidFill>
                <a:latin typeface="Calibri" panose="020F0502020204030204" pitchFamily="34" charset="0"/>
                <a:cs typeface="Times New Roman" panose="02020603050405020304" pitchFamily="18" charset="0"/>
              </a:rPr>
              <a:t> development of resistance, </a:t>
            </a:r>
            <a:r>
              <a:rPr lang="en-US" sz="3600" b="1" u="sng" dirty="0">
                <a:solidFill>
                  <a:prstClr val="black"/>
                </a:solidFill>
                <a:latin typeface="Calibri" panose="020F0502020204030204" pitchFamily="34" charset="0"/>
                <a:cs typeface="Times New Roman" panose="02020603050405020304" pitchFamily="18" charset="0"/>
              </a:rPr>
              <a:t>not</a:t>
            </a:r>
            <a:r>
              <a:rPr lang="en-US" sz="3600" dirty="0">
                <a:solidFill>
                  <a:prstClr val="black"/>
                </a:solidFill>
                <a:latin typeface="Calibri" panose="020F0502020204030204" pitchFamily="34" charset="0"/>
                <a:cs typeface="Times New Roman" panose="02020603050405020304" pitchFamily="18" charset="0"/>
              </a:rPr>
              <a:t> managing resistant pest biotypes once detected </a:t>
            </a:r>
            <a:endParaRPr lang="en-US" sz="3600" dirty="0" smtClean="0">
              <a:solidFill>
                <a:prstClr val="black"/>
              </a:solidFill>
              <a:latin typeface="Calibri" panose="020F0502020204030204" pitchFamily="34" charset="0"/>
              <a:cs typeface="Times New Roman" panose="02020603050405020304" pitchFamily="18" charset="0"/>
            </a:endParaRPr>
          </a:p>
          <a:p>
            <a:pPr marL="398463" indent="-398463">
              <a:spcBef>
                <a:spcPts val="1200"/>
              </a:spcBef>
              <a:tabLst>
                <a:tab pos="398463" algn="l"/>
                <a:tab pos="1778000" algn="l"/>
                <a:tab pos="5486400" algn="l"/>
                <a:tab pos="7315200" algn="l"/>
              </a:tabLst>
              <a:defRPr/>
            </a:pPr>
            <a:r>
              <a:rPr lang="en-US" sz="3600" dirty="0" smtClean="0">
                <a:solidFill>
                  <a:prstClr val="black"/>
                </a:solidFill>
                <a:latin typeface="Calibri" panose="020F0502020204030204" pitchFamily="34" charset="0"/>
                <a:cs typeface="Times New Roman" panose="02020603050405020304" pitchFamily="18" charset="0"/>
              </a:rPr>
              <a:t>Use Integrated Pest </a:t>
            </a:r>
            <a:r>
              <a:rPr lang="en-US" sz="3600" dirty="0">
                <a:solidFill>
                  <a:prstClr val="black"/>
                </a:solidFill>
                <a:latin typeface="Calibri" panose="020F0502020204030204" pitchFamily="34" charset="0"/>
                <a:cs typeface="Times New Roman" panose="02020603050405020304" pitchFamily="18" charset="0"/>
              </a:rPr>
              <a:t>M</a:t>
            </a:r>
            <a:r>
              <a:rPr lang="en-US" sz="3600" dirty="0" smtClean="0">
                <a:solidFill>
                  <a:prstClr val="black"/>
                </a:solidFill>
                <a:latin typeface="Calibri" panose="020F0502020204030204" pitchFamily="34" charset="0"/>
                <a:cs typeface="Times New Roman" panose="02020603050405020304" pitchFamily="18" charset="0"/>
              </a:rPr>
              <a:t>anagement (IPM) program</a:t>
            </a:r>
          </a:p>
          <a:p>
            <a:pPr marL="398463" indent="-398463">
              <a:spcBef>
                <a:spcPts val="1200"/>
              </a:spcBef>
              <a:tabLst>
                <a:tab pos="398463" algn="l"/>
                <a:tab pos="1778000" algn="l"/>
                <a:tab pos="5486400" algn="l"/>
                <a:tab pos="7315200" algn="l"/>
              </a:tabLst>
              <a:defRPr/>
            </a:pPr>
            <a:r>
              <a:rPr lang="en-US" sz="3600" dirty="0" smtClean="0">
                <a:solidFill>
                  <a:prstClr val="black"/>
                </a:solidFill>
                <a:latin typeface="Calibri" panose="020F0502020204030204" pitchFamily="34" charset="0"/>
                <a:cs typeface="Times New Roman" panose="02020603050405020304" pitchFamily="18" charset="0"/>
              </a:rPr>
              <a:t>Minimize </a:t>
            </a:r>
            <a:r>
              <a:rPr lang="en-US" sz="3600" dirty="0">
                <a:solidFill>
                  <a:prstClr val="black"/>
                </a:solidFill>
                <a:latin typeface="Calibri" panose="020F0502020204030204" pitchFamily="34" charset="0"/>
                <a:cs typeface="Times New Roman" panose="02020603050405020304" pitchFamily="18" charset="0"/>
              </a:rPr>
              <a:t>use of </a:t>
            </a:r>
            <a:r>
              <a:rPr lang="en-US" sz="3600" dirty="0" smtClean="0">
                <a:solidFill>
                  <a:prstClr val="black"/>
                </a:solidFill>
                <a:latin typeface="Calibri" panose="020F0502020204030204" pitchFamily="34" charset="0"/>
                <a:cs typeface="Times New Roman" panose="02020603050405020304" pitchFamily="18" charset="0"/>
              </a:rPr>
              <a:t>at-risk products</a:t>
            </a:r>
            <a:endParaRPr lang="en-US" sz="3600" dirty="0">
              <a:solidFill>
                <a:prstClr val="black"/>
              </a:solidFill>
              <a:latin typeface="Calibri" panose="020F0502020204030204" pitchFamily="34" charset="0"/>
              <a:cs typeface="Times New Roman" panose="02020603050405020304" pitchFamily="18" charset="0"/>
            </a:endParaRPr>
          </a:p>
        </p:txBody>
      </p:sp>
      <p:sp>
        <p:nvSpPr>
          <p:cNvPr id="5" name="TextBox 4"/>
          <p:cNvSpPr txBox="1"/>
          <p:nvPr/>
        </p:nvSpPr>
        <p:spPr>
          <a:xfrm>
            <a:off x="1506007" y="2381365"/>
            <a:ext cx="178889" cy="369332"/>
          </a:xfrm>
          <a:prstGeom prst="rect">
            <a:avLst/>
          </a:prstGeom>
          <a:noFill/>
        </p:spPr>
        <p:txBody>
          <a:bodyPr wrap="square" rtlCol="0">
            <a:spAutoFit/>
          </a:bodyPr>
          <a:lstStyle/>
          <a:p>
            <a:endParaRPr lang="en-US" dirty="0">
              <a:latin typeface="Calibri" panose="020F0502020204030204" pitchFamily="34" charset="0"/>
            </a:endParaRPr>
          </a:p>
        </p:txBody>
      </p:sp>
    </p:spTree>
    <p:extLst>
      <p:ext uri="{BB962C8B-B14F-4D97-AF65-F5344CB8AC3E}">
        <p14:creationId xmlns:p14="http://schemas.microsoft.com/office/powerpoint/2010/main" val="32830095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294640" y="468923"/>
            <a:ext cx="8595360" cy="707886"/>
          </a:xfrm>
          <a:prstGeom prst="rect">
            <a:avLst/>
          </a:prstGeom>
          <a:noFill/>
          <a:ln w="9525">
            <a:noFill/>
            <a:miter lim="800000"/>
            <a:headEnd/>
            <a:tailEnd/>
          </a:ln>
        </p:spPr>
        <p:txBody>
          <a:bodyPr wrap="square">
            <a:spAutoFit/>
          </a:bodyPr>
          <a:lstStyle/>
          <a:p>
            <a:pPr marL="635000" indent="-635000">
              <a:buFont typeface="Wingdings" panose="05000000000000000000" pitchFamily="2" charset="2"/>
              <a:buChar char="ü"/>
            </a:pPr>
            <a:r>
              <a:rPr lang="en-US" sz="4000" dirty="0">
                <a:latin typeface="Calibri" panose="020F0502020204030204" pitchFamily="34" charset="0"/>
                <a:cs typeface="Times New Roman" panose="02020603050405020304" pitchFamily="18" charset="0"/>
              </a:rPr>
              <a:t>Do not rely on </a:t>
            </a:r>
            <a:r>
              <a:rPr lang="en-US" sz="4000" dirty="0" smtClean="0">
                <a:latin typeface="Calibri" panose="020F0502020204030204" pitchFamily="34" charset="0"/>
                <a:cs typeface="Times New Roman" panose="02020603050405020304" pitchFamily="18" charset="0"/>
              </a:rPr>
              <a:t>pesticides alone</a:t>
            </a:r>
          </a:p>
        </p:txBody>
      </p:sp>
      <p:sp>
        <p:nvSpPr>
          <p:cNvPr id="50179" name="Rectangle 4"/>
          <p:cNvSpPr>
            <a:spLocks noChangeArrowheads="1"/>
          </p:cNvSpPr>
          <p:nvPr/>
        </p:nvSpPr>
        <p:spPr bwMode="auto">
          <a:xfrm>
            <a:off x="4143377" y="2811463"/>
            <a:ext cx="3338513" cy="369332"/>
          </a:xfrm>
          <a:prstGeom prst="rect">
            <a:avLst/>
          </a:prstGeom>
          <a:noFill/>
          <a:ln w="9525">
            <a:noFill/>
            <a:miter lim="800000"/>
            <a:headEnd/>
            <a:tailEnd/>
          </a:ln>
        </p:spPr>
        <p:txBody>
          <a:bodyPr>
            <a:spAutoFit/>
          </a:bodyPr>
          <a:lstStyle/>
          <a:p>
            <a:endParaRPr lang="en-US">
              <a:latin typeface="Calibri" panose="020F0502020204030204" pitchFamily="34" charset="0"/>
            </a:endParaRPr>
          </a:p>
        </p:txBody>
      </p:sp>
      <p:pic>
        <p:nvPicPr>
          <p:cNvPr id="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86562" y="2236239"/>
            <a:ext cx="3982237" cy="399328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424680" y="2424559"/>
            <a:ext cx="4566920" cy="3416320"/>
          </a:xfrm>
          <a:prstGeom prst="rect">
            <a:avLst/>
          </a:prstGeom>
        </p:spPr>
        <p:txBody>
          <a:bodyPr wrap="square">
            <a:spAutoFit/>
          </a:bodyPr>
          <a:lstStyle/>
          <a:p>
            <a:pPr marL="173038" lvl="0" indent="-173038" eaLnBrk="0" fontAlgn="base" hangingPunct="0">
              <a:spcBef>
                <a:spcPct val="0"/>
              </a:spcBef>
              <a:spcAft>
                <a:spcPct val="0"/>
              </a:spcAft>
              <a:buFont typeface="Arial" panose="020B0604020202020204" pitchFamily="34" charset="0"/>
              <a:buChar char="•"/>
            </a:pPr>
            <a:r>
              <a:rPr lang="en-US" altLang="en-US" sz="2400" dirty="0" smtClean="0">
                <a:latin typeface="Calibri" panose="020F0502020204030204" pitchFamily="34" charset="0"/>
              </a:rPr>
              <a:t>synthetic </a:t>
            </a:r>
            <a:r>
              <a:rPr lang="en-US" altLang="en-US" sz="2400" dirty="0">
                <a:latin typeface="Calibri" panose="020F0502020204030204" pitchFamily="34" charset="0"/>
              </a:rPr>
              <a:t>pesticides</a:t>
            </a:r>
          </a:p>
          <a:p>
            <a:pPr marL="173038" lvl="0" indent="-173038" eaLnBrk="0" fontAlgn="base" hangingPunct="0">
              <a:spcBef>
                <a:spcPct val="0"/>
              </a:spcBef>
              <a:spcAft>
                <a:spcPct val="0"/>
              </a:spcAft>
              <a:buFont typeface="Arial" panose="020B0604020202020204" pitchFamily="34" charset="0"/>
              <a:buChar char="•"/>
            </a:pPr>
            <a:r>
              <a:rPr lang="en-US" altLang="en-US" sz="2400" dirty="0">
                <a:latin typeface="Calibri" panose="020F0502020204030204" pitchFamily="34" charset="0"/>
              </a:rPr>
              <a:t>biological pesticides</a:t>
            </a:r>
          </a:p>
          <a:p>
            <a:pPr marL="173038" lvl="0" indent="-173038" eaLnBrk="0" fontAlgn="base" hangingPunct="0">
              <a:spcBef>
                <a:spcPct val="0"/>
              </a:spcBef>
              <a:spcAft>
                <a:spcPct val="0"/>
              </a:spcAft>
              <a:buFont typeface="Arial" panose="020B0604020202020204" pitchFamily="34" charset="0"/>
              <a:buChar char="•"/>
            </a:pPr>
            <a:r>
              <a:rPr lang="en-US" altLang="en-US" sz="2400" dirty="0">
                <a:latin typeface="Calibri" panose="020F0502020204030204" pitchFamily="34" charset="0"/>
              </a:rPr>
              <a:t>beneficial </a:t>
            </a:r>
            <a:r>
              <a:rPr lang="en-US" altLang="en-US" sz="2400" dirty="0" smtClean="0">
                <a:latin typeface="Calibri" panose="020F0502020204030204" pitchFamily="34" charset="0"/>
              </a:rPr>
              <a:t>insects (predators/parasites</a:t>
            </a:r>
            <a:r>
              <a:rPr lang="en-US" altLang="en-US" sz="2400" dirty="0">
                <a:latin typeface="Calibri" panose="020F0502020204030204" pitchFamily="34" charset="0"/>
              </a:rPr>
              <a:t>)</a:t>
            </a:r>
          </a:p>
          <a:p>
            <a:pPr marL="173038" lvl="0" indent="-173038" eaLnBrk="0" fontAlgn="base" hangingPunct="0">
              <a:spcBef>
                <a:spcPct val="0"/>
              </a:spcBef>
              <a:spcAft>
                <a:spcPct val="0"/>
              </a:spcAft>
              <a:buFont typeface="Arial" panose="020B0604020202020204" pitchFamily="34" charset="0"/>
              <a:buChar char="•"/>
            </a:pPr>
            <a:r>
              <a:rPr lang="en-US" altLang="en-US" sz="2400" dirty="0">
                <a:latin typeface="Calibri" panose="020F0502020204030204" pitchFamily="34" charset="0"/>
              </a:rPr>
              <a:t>cultural practices</a:t>
            </a:r>
          </a:p>
          <a:p>
            <a:pPr marL="173038" lvl="0" indent="-173038" eaLnBrk="0" fontAlgn="base" hangingPunct="0">
              <a:spcBef>
                <a:spcPct val="0"/>
              </a:spcBef>
              <a:spcAft>
                <a:spcPct val="0"/>
              </a:spcAft>
              <a:buFont typeface="Arial" panose="020B0604020202020204" pitchFamily="34" charset="0"/>
              <a:buChar char="•"/>
            </a:pPr>
            <a:r>
              <a:rPr lang="en-US" altLang="en-US" sz="2400" dirty="0">
                <a:latin typeface="Calibri" panose="020F0502020204030204" pitchFamily="34" charset="0"/>
              </a:rPr>
              <a:t>transgenic plants (where allowed)</a:t>
            </a:r>
          </a:p>
          <a:p>
            <a:pPr marL="173038" lvl="0" indent="-173038" eaLnBrk="0" fontAlgn="base" hangingPunct="0">
              <a:spcBef>
                <a:spcPct val="0"/>
              </a:spcBef>
              <a:spcAft>
                <a:spcPct val="0"/>
              </a:spcAft>
              <a:buFont typeface="Arial" panose="020B0604020202020204" pitchFamily="34" charset="0"/>
              <a:buChar char="•"/>
            </a:pPr>
            <a:r>
              <a:rPr lang="en-US" altLang="en-US" sz="2400" dirty="0">
                <a:latin typeface="Calibri" panose="020F0502020204030204" pitchFamily="34" charset="0"/>
              </a:rPr>
              <a:t>crop rotation</a:t>
            </a:r>
          </a:p>
          <a:p>
            <a:pPr marL="173038" lvl="0" indent="-173038" eaLnBrk="0" fontAlgn="base" hangingPunct="0">
              <a:spcBef>
                <a:spcPct val="0"/>
              </a:spcBef>
              <a:spcAft>
                <a:spcPct val="0"/>
              </a:spcAft>
              <a:buFont typeface="Arial" panose="020B0604020202020204" pitchFamily="34" charset="0"/>
              <a:buChar char="•"/>
            </a:pPr>
            <a:r>
              <a:rPr lang="en-US" altLang="en-US" sz="2400" dirty="0">
                <a:latin typeface="Calibri" panose="020F0502020204030204" pitchFamily="34" charset="0"/>
              </a:rPr>
              <a:t>pest-resistant crop varieties </a:t>
            </a:r>
          </a:p>
          <a:p>
            <a:pPr marL="173038" lvl="0" indent="-173038" eaLnBrk="0" fontAlgn="base" hangingPunct="0">
              <a:spcBef>
                <a:spcPct val="0"/>
              </a:spcBef>
              <a:spcAft>
                <a:spcPct val="0"/>
              </a:spcAft>
              <a:buFont typeface="Arial" panose="020B0604020202020204" pitchFamily="34" charset="0"/>
              <a:buChar char="•"/>
            </a:pPr>
            <a:r>
              <a:rPr lang="en-US" altLang="en-US" sz="2400" dirty="0">
                <a:latin typeface="Calibri" panose="020F0502020204030204" pitchFamily="34" charset="0"/>
              </a:rPr>
              <a:t>chemical attractants or </a:t>
            </a:r>
            <a:r>
              <a:rPr lang="en-US" altLang="en-US" sz="2400" dirty="0" smtClean="0">
                <a:latin typeface="Calibri" panose="020F0502020204030204" pitchFamily="34" charset="0"/>
              </a:rPr>
              <a:t>deterrents</a:t>
            </a:r>
            <a:endParaRPr lang="en-US" altLang="en-US" sz="2400" dirty="0">
              <a:latin typeface="Calibri" panose="020F0502020204030204" pitchFamily="34" charset="0"/>
            </a:endParaRPr>
          </a:p>
        </p:txBody>
      </p:sp>
      <p:sp>
        <p:nvSpPr>
          <p:cNvPr id="3" name="Rectangle 2"/>
          <p:cNvSpPr/>
          <p:nvPr/>
        </p:nvSpPr>
        <p:spPr>
          <a:xfrm>
            <a:off x="1717040" y="1176809"/>
            <a:ext cx="5415280" cy="523220"/>
          </a:xfrm>
          <a:prstGeom prst="rect">
            <a:avLst/>
          </a:prstGeom>
        </p:spPr>
        <p:txBody>
          <a:bodyPr wrap="square">
            <a:spAutoFit/>
          </a:bodyPr>
          <a:lstStyle/>
          <a:p>
            <a:pPr lvl="0" algn="ctr" eaLnBrk="0" fontAlgn="base" hangingPunct="0">
              <a:spcBef>
                <a:spcPct val="0"/>
              </a:spcBef>
              <a:spcAft>
                <a:spcPct val="0"/>
              </a:spcAft>
            </a:pPr>
            <a:r>
              <a:rPr lang="en-US" altLang="en-US" sz="2800" dirty="0">
                <a:latin typeface="Calibri" panose="020F0502020204030204" pitchFamily="34" charset="0"/>
              </a:rPr>
              <a:t>Integrate different </a:t>
            </a:r>
            <a:r>
              <a:rPr lang="en-US" altLang="en-US" sz="2800" dirty="0" smtClean="0">
                <a:latin typeface="Calibri" panose="020F0502020204030204" pitchFamily="34" charset="0"/>
              </a:rPr>
              <a:t>controls!  </a:t>
            </a:r>
            <a:endParaRPr lang="en-US" altLang="en-US" sz="2800" dirty="0">
              <a:latin typeface="Calibri" panose="020F0502020204030204" pitchFamily="34" charset="0"/>
            </a:endParaRPr>
          </a:p>
        </p:txBody>
      </p:sp>
    </p:spTree>
    <p:extLst>
      <p:ext uri="{BB962C8B-B14F-4D97-AF65-F5344CB8AC3E}">
        <p14:creationId xmlns:p14="http://schemas.microsoft.com/office/powerpoint/2010/main" val="5139960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360" y="1308576"/>
            <a:ext cx="7731760" cy="2308324"/>
          </a:xfrm>
          <a:prstGeom prst="rect">
            <a:avLst/>
          </a:prstGeom>
        </p:spPr>
        <p:txBody>
          <a:bodyPr wrap="square">
            <a:spAutoFit/>
          </a:bodyPr>
          <a:lstStyle/>
          <a:p>
            <a:pPr lvl="0" eaLnBrk="0" fontAlgn="base" hangingPunct="0">
              <a:spcBef>
                <a:spcPct val="0"/>
              </a:spcBef>
              <a:spcAft>
                <a:spcPct val="0"/>
              </a:spcAft>
            </a:pPr>
            <a:r>
              <a:rPr lang="en-US" altLang="en-US" sz="2400" dirty="0" smtClean="0">
                <a:latin typeface="Calibri" panose="020F0502020204030204" pitchFamily="34" charset="0"/>
              </a:rPr>
              <a:t>Use </a:t>
            </a:r>
            <a:r>
              <a:rPr lang="en-US" altLang="en-US" sz="2400" dirty="0">
                <a:latin typeface="Calibri" panose="020F0502020204030204" pitchFamily="34" charset="0"/>
              </a:rPr>
              <a:t>FRAC, IRAC, and HRAC when choosing </a:t>
            </a:r>
            <a:r>
              <a:rPr lang="en-US" altLang="en-US" sz="2400" dirty="0" smtClean="0">
                <a:latin typeface="Calibri" panose="020F0502020204030204" pitchFamily="34" charset="0"/>
              </a:rPr>
              <a:t>chemicals!</a:t>
            </a:r>
          </a:p>
          <a:p>
            <a:pPr marL="800100" lvl="1" indent="-342900" eaLnBrk="0" fontAlgn="base" hangingPunct="0">
              <a:spcBef>
                <a:spcPct val="0"/>
              </a:spcBef>
              <a:spcAft>
                <a:spcPct val="0"/>
              </a:spcAft>
              <a:buFont typeface="Arial" panose="020B0604020202020204" pitchFamily="34" charset="0"/>
              <a:buChar char="•"/>
            </a:pPr>
            <a:r>
              <a:rPr lang="en-US" altLang="en-US" sz="2400" dirty="0" smtClean="0">
                <a:latin typeface="Calibri" panose="020F0502020204030204" pitchFamily="34" charset="0"/>
              </a:rPr>
              <a:t>Do not rely on product names</a:t>
            </a:r>
          </a:p>
          <a:p>
            <a:pPr marL="800100" lvl="1" indent="-342900" eaLnBrk="0" fontAlgn="base" hangingPunct="0">
              <a:spcBef>
                <a:spcPct val="0"/>
              </a:spcBef>
              <a:spcAft>
                <a:spcPct val="0"/>
              </a:spcAft>
              <a:buFont typeface="Arial" panose="020B0604020202020204" pitchFamily="34" charset="0"/>
              <a:buChar char="•"/>
            </a:pPr>
            <a:r>
              <a:rPr lang="en-US" altLang="en-US" sz="2400" dirty="0" smtClean="0">
                <a:latin typeface="Calibri" panose="020F0502020204030204" pitchFamily="34" charset="0"/>
              </a:rPr>
              <a:t>Do not rely on active ingredients </a:t>
            </a:r>
          </a:p>
          <a:p>
            <a:pPr marL="1257300" lvl="2" indent="-342900" eaLnBrk="0" fontAlgn="base" hangingPunct="0">
              <a:spcBef>
                <a:spcPct val="0"/>
              </a:spcBef>
              <a:spcAft>
                <a:spcPct val="0"/>
              </a:spcAft>
              <a:buFont typeface="Arial" panose="020B0604020202020204" pitchFamily="34" charset="0"/>
              <a:buChar char="•"/>
            </a:pPr>
            <a:r>
              <a:rPr lang="en-US" altLang="en-US" sz="2400" dirty="0" smtClean="0">
                <a:latin typeface="Calibri" panose="020F0502020204030204" pitchFamily="34" charset="0"/>
              </a:rPr>
              <a:t>Many different products and active ingredients can be in the same group!</a:t>
            </a:r>
          </a:p>
          <a:p>
            <a:pPr marL="1257300" lvl="2" indent="-342900" eaLnBrk="0" fontAlgn="base" hangingPunct="0">
              <a:spcBef>
                <a:spcPct val="0"/>
              </a:spcBef>
              <a:spcAft>
                <a:spcPct val="0"/>
              </a:spcAft>
              <a:buFont typeface="Arial" panose="020B0604020202020204" pitchFamily="34" charset="0"/>
              <a:buChar char="•"/>
            </a:pPr>
            <a:endParaRPr lang="en-US" altLang="en-US" sz="2400" dirty="0">
              <a:latin typeface="Calibri" panose="020F0502020204030204" pitchFamily="34" charset="0"/>
            </a:endParaRPr>
          </a:p>
        </p:txBody>
      </p:sp>
      <p:sp>
        <p:nvSpPr>
          <p:cNvPr id="3" name="Rectangle 2"/>
          <p:cNvSpPr/>
          <p:nvPr/>
        </p:nvSpPr>
        <p:spPr>
          <a:xfrm>
            <a:off x="294640" y="281355"/>
            <a:ext cx="8483600" cy="1077218"/>
          </a:xfrm>
          <a:prstGeom prst="rect">
            <a:avLst/>
          </a:prstGeom>
        </p:spPr>
        <p:txBody>
          <a:bodyPr wrap="square">
            <a:spAutoFit/>
          </a:bodyPr>
          <a:lstStyle/>
          <a:p>
            <a:r>
              <a:rPr lang="en-US" altLang="en-US" sz="3200" b="1" dirty="0">
                <a:latin typeface="Calibri" panose="020F0502020204030204" pitchFamily="34" charset="0"/>
              </a:rPr>
              <a:t>Alternate, rotate, or sequence different pesticide </a:t>
            </a:r>
            <a:r>
              <a:rPr lang="en-US" altLang="en-US" sz="3200" b="1" dirty="0" err="1">
                <a:latin typeface="Calibri" panose="020F0502020204030204" pitchFamily="34" charset="0"/>
              </a:rPr>
              <a:t>MoA</a:t>
            </a:r>
            <a:r>
              <a:rPr lang="en-US" altLang="en-US" sz="3200" b="1" dirty="0">
                <a:latin typeface="Calibri" panose="020F0502020204030204" pitchFamily="34" charset="0"/>
              </a:rPr>
              <a:t> </a:t>
            </a:r>
            <a:r>
              <a:rPr lang="en-US" altLang="en-US" sz="3200" b="1" dirty="0" smtClean="0">
                <a:latin typeface="Calibri" panose="020F0502020204030204" pitchFamily="34" charset="0"/>
              </a:rPr>
              <a:t>classes</a:t>
            </a:r>
            <a:endParaRPr lang="en-US" sz="3200" b="1" dirty="0"/>
          </a:p>
        </p:txBody>
      </p:sp>
      <p:sp>
        <p:nvSpPr>
          <p:cNvPr id="4" name="Content Placeholder 2"/>
          <p:cNvSpPr txBox="1">
            <a:spLocks/>
          </p:cNvSpPr>
          <p:nvPr/>
        </p:nvSpPr>
        <p:spPr>
          <a:xfrm>
            <a:off x="294640" y="3271520"/>
            <a:ext cx="8483600" cy="3312160"/>
          </a:xfrm>
          <a:prstGeom prst="rect">
            <a:avLst/>
          </a:prstGeom>
          <a:ln>
            <a:solidFill>
              <a:srgbClr val="003300"/>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tabLst>
                <a:tab pos="4572000" algn="l"/>
              </a:tabLst>
              <a:defRPr/>
            </a:pPr>
            <a:r>
              <a:rPr lang="en-US" sz="2800" b="1" dirty="0" err="1" smtClean="0">
                <a:latin typeface="Calibri" panose="020F0502020204030204" pitchFamily="34" charset="0"/>
              </a:rPr>
              <a:t>Alternaria</a:t>
            </a:r>
            <a:r>
              <a:rPr lang="en-US" sz="2800" b="1" dirty="0" smtClean="0">
                <a:latin typeface="Calibri" panose="020F0502020204030204" pitchFamily="34" charset="0"/>
              </a:rPr>
              <a:t> leaf spot – Cantaloupe</a:t>
            </a:r>
          </a:p>
          <a:p>
            <a:pPr marL="463550" indent="0">
              <a:spcBef>
                <a:spcPts val="0"/>
              </a:spcBef>
              <a:buFont typeface="Arial"/>
              <a:buNone/>
              <a:tabLst>
                <a:tab pos="4229100" algn="l"/>
              </a:tabLst>
              <a:defRPr/>
            </a:pPr>
            <a:r>
              <a:rPr lang="en-US" sz="2800" u="sng" dirty="0" smtClean="0">
                <a:latin typeface="Calibri" panose="020F0502020204030204" pitchFamily="34" charset="0"/>
              </a:rPr>
              <a:t>Fungicide	                        FRAC Code</a:t>
            </a:r>
          </a:p>
          <a:p>
            <a:pPr marL="463550" indent="0">
              <a:spcBef>
                <a:spcPts val="0"/>
              </a:spcBef>
              <a:buNone/>
              <a:tabLst>
                <a:tab pos="5199063" algn="ctr"/>
              </a:tabLst>
              <a:defRPr/>
            </a:pPr>
            <a:r>
              <a:rPr lang="en-US" sz="2800" dirty="0" err="1" smtClean="0">
                <a:latin typeface="Calibri" panose="020F0502020204030204" pitchFamily="34" charset="0"/>
              </a:rPr>
              <a:t>Cabrio</a:t>
            </a:r>
            <a:r>
              <a:rPr lang="en-US" sz="2800" dirty="0" smtClean="0">
                <a:latin typeface="Calibri" panose="020F0502020204030204" pitchFamily="34" charset="0"/>
              </a:rPr>
              <a:t> (</a:t>
            </a:r>
            <a:r>
              <a:rPr lang="en-US" sz="2800" dirty="0" err="1" smtClean="0"/>
              <a:t>pyraclostrobin</a:t>
            </a:r>
            <a:r>
              <a:rPr lang="en-US" sz="2800" dirty="0"/>
              <a:t>)</a:t>
            </a:r>
            <a:r>
              <a:rPr lang="en-US" sz="2800" dirty="0" smtClean="0">
                <a:latin typeface="Calibri" panose="020F0502020204030204" pitchFamily="34" charset="0"/>
              </a:rPr>
              <a:t>	                                         11</a:t>
            </a:r>
          </a:p>
          <a:p>
            <a:pPr marL="463550" indent="0">
              <a:spcBef>
                <a:spcPts val="0"/>
              </a:spcBef>
              <a:buNone/>
              <a:tabLst>
                <a:tab pos="5199063" algn="ctr"/>
              </a:tabLst>
              <a:defRPr/>
            </a:pPr>
            <a:r>
              <a:rPr lang="en-US" sz="2800" dirty="0" smtClean="0">
                <a:latin typeface="Calibri" panose="020F0502020204030204" pitchFamily="34" charset="0"/>
              </a:rPr>
              <a:t>Pristine (</a:t>
            </a:r>
            <a:r>
              <a:rPr lang="en-US" sz="2800" dirty="0" err="1"/>
              <a:t>pyraclostrobin</a:t>
            </a:r>
            <a:r>
              <a:rPr lang="en-US" sz="2800" dirty="0"/>
              <a:t> + </a:t>
            </a:r>
            <a:r>
              <a:rPr lang="en-US" sz="2800" dirty="0" err="1" smtClean="0"/>
              <a:t>boscalid</a:t>
            </a:r>
            <a:r>
              <a:rPr lang="en-US" sz="2800" dirty="0" smtClean="0"/>
              <a:t>)        </a:t>
            </a:r>
            <a:r>
              <a:rPr lang="en-US" sz="2800" dirty="0" smtClean="0">
                <a:latin typeface="Calibri" panose="020F0502020204030204" pitchFamily="34" charset="0"/>
              </a:rPr>
              <a:t>	       7 </a:t>
            </a:r>
            <a:r>
              <a:rPr lang="en-US" sz="2800" dirty="0">
                <a:latin typeface="Calibri" panose="020F0502020204030204" pitchFamily="34" charset="0"/>
              </a:rPr>
              <a:t>+ </a:t>
            </a:r>
            <a:r>
              <a:rPr lang="en-US" sz="2800" dirty="0" smtClean="0">
                <a:latin typeface="Calibri" panose="020F0502020204030204" pitchFamily="34" charset="0"/>
              </a:rPr>
              <a:t>11</a:t>
            </a:r>
          </a:p>
          <a:p>
            <a:pPr marL="463550" indent="0">
              <a:spcBef>
                <a:spcPts val="0"/>
              </a:spcBef>
              <a:buNone/>
              <a:tabLst>
                <a:tab pos="5199063" algn="ctr"/>
              </a:tabLst>
              <a:defRPr/>
            </a:pPr>
            <a:r>
              <a:rPr lang="en-US" sz="2800" dirty="0" err="1" smtClean="0">
                <a:latin typeface="Calibri" panose="020F0502020204030204" pitchFamily="34" charset="0"/>
              </a:rPr>
              <a:t>Quadris</a:t>
            </a:r>
            <a:r>
              <a:rPr lang="en-US" sz="2800" dirty="0" smtClean="0">
                <a:latin typeface="Calibri" panose="020F0502020204030204" pitchFamily="34" charset="0"/>
              </a:rPr>
              <a:t> (</a:t>
            </a:r>
            <a:r>
              <a:rPr lang="en-US" sz="2800" dirty="0" err="1" smtClean="0"/>
              <a:t>azoxystrobin</a:t>
            </a:r>
            <a:r>
              <a:rPr lang="en-US" sz="2800" dirty="0" smtClean="0"/>
              <a:t>)</a:t>
            </a:r>
            <a:r>
              <a:rPr lang="en-US" sz="2800" dirty="0" smtClean="0">
                <a:latin typeface="Calibri" panose="020F0502020204030204" pitchFamily="34" charset="0"/>
              </a:rPr>
              <a:t>	 			         11</a:t>
            </a:r>
          </a:p>
          <a:p>
            <a:pPr marL="463550" indent="0">
              <a:spcBef>
                <a:spcPts val="0"/>
              </a:spcBef>
              <a:buNone/>
              <a:tabLst>
                <a:tab pos="5199063" algn="ctr"/>
              </a:tabLst>
              <a:defRPr/>
            </a:pPr>
            <a:r>
              <a:rPr lang="en-US" sz="2800" dirty="0" err="1" smtClean="0">
                <a:latin typeface="Calibri" panose="020F0502020204030204" pitchFamily="34" charset="0"/>
              </a:rPr>
              <a:t>Quadris</a:t>
            </a:r>
            <a:r>
              <a:rPr lang="en-US" sz="2800" dirty="0" smtClean="0">
                <a:latin typeface="Calibri" panose="020F0502020204030204" pitchFamily="34" charset="0"/>
              </a:rPr>
              <a:t> </a:t>
            </a:r>
            <a:r>
              <a:rPr lang="en-US" sz="2800" dirty="0">
                <a:latin typeface="Calibri" panose="020F0502020204030204" pitchFamily="34" charset="0"/>
              </a:rPr>
              <a:t>Top (</a:t>
            </a:r>
            <a:r>
              <a:rPr lang="en-US" sz="2800" dirty="0" err="1"/>
              <a:t>azoxystrobin</a:t>
            </a:r>
            <a:r>
              <a:rPr lang="en-US" sz="2800" dirty="0"/>
              <a:t> </a:t>
            </a:r>
            <a:r>
              <a:rPr lang="en-US" sz="2800" dirty="0" smtClean="0">
                <a:latin typeface="Calibri" panose="020F0502020204030204" pitchFamily="34" charset="0"/>
              </a:rPr>
              <a:t>+ </a:t>
            </a:r>
            <a:r>
              <a:rPr lang="en-US" sz="2800" dirty="0" err="1" smtClean="0"/>
              <a:t>difenoconazol</a:t>
            </a:r>
            <a:r>
              <a:rPr lang="en-US" sz="2800" dirty="0" smtClean="0">
                <a:latin typeface="Calibri" panose="020F0502020204030204" pitchFamily="34" charset="0"/>
              </a:rPr>
              <a:t>   3 + 11</a:t>
            </a:r>
            <a:endParaRPr lang="en-US" sz="2800" dirty="0">
              <a:latin typeface="Calibri" panose="020F0502020204030204" pitchFamily="34" charset="0"/>
            </a:endParaRPr>
          </a:p>
          <a:p>
            <a:pPr marL="463550" indent="0">
              <a:spcBef>
                <a:spcPts val="0"/>
              </a:spcBef>
              <a:buNone/>
              <a:tabLst>
                <a:tab pos="5199063" algn="ctr"/>
              </a:tabLst>
              <a:defRPr/>
            </a:pPr>
            <a:r>
              <a:rPr lang="en-US" sz="2800" dirty="0" smtClean="0">
                <a:latin typeface="Calibri" panose="020F0502020204030204" pitchFamily="34" charset="0"/>
              </a:rPr>
              <a:t>Reason (</a:t>
            </a:r>
            <a:r>
              <a:rPr lang="en-US" sz="2800" dirty="0" err="1" smtClean="0">
                <a:latin typeface="Calibri" panose="020F0502020204030204" pitchFamily="34" charset="0"/>
              </a:rPr>
              <a:t>f</a:t>
            </a:r>
            <a:r>
              <a:rPr lang="en-US" sz="2800" dirty="0" err="1" smtClean="0"/>
              <a:t>enamidone</a:t>
            </a:r>
            <a:r>
              <a:rPr lang="en-US" sz="2800" dirty="0" smtClean="0"/>
              <a:t>)</a:t>
            </a:r>
            <a:r>
              <a:rPr lang="en-US" sz="2800" dirty="0" smtClean="0">
                <a:latin typeface="Calibri" panose="020F0502020204030204" pitchFamily="34" charset="0"/>
              </a:rPr>
              <a:t>                                            11</a:t>
            </a:r>
          </a:p>
        </p:txBody>
      </p:sp>
    </p:spTree>
    <p:extLst>
      <p:ext uri="{BB962C8B-B14F-4D97-AF65-F5344CB8AC3E}">
        <p14:creationId xmlns:p14="http://schemas.microsoft.com/office/powerpoint/2010/main" val="92615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360" y="188687"/>
            <a:ext cx="7569200" cy="962025"/>
          </a:xfrm>
        </p:spPr>
        <p:txBody>
          <a:bodyPr>
            <a:noAutofit/>
          </a:bodyPr>
          <a:lstStyle/>
          <a:p>
            <a:pPr algn="ctr">
              <a:spcBef>
                <a:spcPts val="0"/>
              </a:spcBef>
              <a:tabLst>
                <a:tab pos="1778000" algn="l"/>
                <a:tab pos="3657600" algn="l"/>
                <a:tab pos="5486400" algn="l"/>
              </a:tabLst>
              <a:defRPr/>
            </a:pPr>
            <a:r>
              <a:rPr lang="en-US" b="1" dirty="0">
                <a:latin typeface="Calibri" panose="020F0502020204030204" pitchFamily="34" charset="0"/>
                <a:cs typeface="Times New Roman" panose="02020603050405020304" pitchFamily="18" charset="0"/>
              </a:rPr>
              <a:t>What is Pesticide Resistance?</a:t>
            </a:r>
          </a:p>
        </p:txBody>
      </p:sp>
      <p:sp>
        <p:nvSpPr>
          <p:cNvPr id="5" name="TextBox 4"/>
          <p:cNvSpPr txBox="1"/>
          <p:nvPr/>
        </p:nvSpPr>
        <p:spPr>
          <a:xfrm>
            <a:off x="1500165" y="2381365"/>
            <a:ext cx="184731" cy="369332"/>
          </a:xfrm>
          <a:prstGeom prst="rect">
            <a:avLst/>
          </a:prstGeom>
          <a:noFill/>
        </p:spPr>
        <p:txBody>
          <a:bodyPr wrap="none" rtlCol="0">
            <a:spAutoFit/>
          </a:bodyPr>
          <a:lstStyle/>
          <a:p>
            <a:endParaRPr lang="en-US" dirty="0"/>
          </a:p>
        </p:txBody>
      </p:sp>
      <p:sp>
        <p:nvSpPr>
          <p:cNvPr id="6" name="Content Placeholder 2"/>
          <p:cNvSpPr>
            <a:spLocks noGrp="1"/>
          </p:cNvSpPr>
          <p:nvPr>
            <p:ph idx="1"/>
          </p:nvPr>
        </p:nvSpPr>
        <p:spPr>
          <a:xfrm>
            <a:off x="261259" y="1176109"/>
            <a:ext cx="8665028" cy="5681892"/>
          </a:xfrm>
        </p:spPr>
        <p:txBody>
          <a:bodyPr>
            <a:normAutofit/>
          </a:bodyPr>
          <a:lstStyle/>
          <a:p>
            <a:pPr marL="568325" lvl="2" indent="-334963">
              <a:spcBef>
                <a:spcPts val="1200"/>
              </a:spcBef>
              <a:buFont typeface="Courier New" panose="02070309020205020404" pitchFamily="49" charset="0"/>
              <a:buChar char="o"/>
              <a:tabLst>
                <a:tab pos="1778000" algn="l"/>
                <a:tab pos="5486400" algn="l"/>
                <a:tab pos="7315200" algn="l"/>
              </a:tabLst>
              <a:defRPr/>
            </a:pPr>
            <a:r>
              <a:rPr lang="en-US" sz="3200" dirty="0">
                <a:solidFill>
                  <a:prstClr val="black"/>
                </a:solidFill>
                <a:latin typeface="Calibri" panose="020F0502020204030204" pitchFamily="34" charset="0"/>
                <a:cs typeface="Times New Roman" panose="02020603050405020304" pitchFamily="18" charset="0"/>
              </a:rPr>
              <a:t>A</a:t>
            </a:r>
            <a:r>
              <a:rPr lang="en-US" sz="3200" dirty="0" smtClean="0">
                <a:solidFill>
                  <a:prstClr val="black"/>
                </a:solidFill>
                <a:latin typeface="Calibri" panose="020F0502020204030204" pitchFamily="34" charset="0"/>
                <a:cs typeface="Times New Roman" panose="02020603050405020304" pitchFamily="18" charset="0"/>
              </a:rPr>
              <a:t> mutation makes a pest less sensitive to a pesticide, can naturally occur in </a:t>
            </a:r>
            <a:r>
              <a:rPr lang="en-US" sz="3200" dirty="0">
                <a:solidFill>
                  <a:prstClr val="black"/>
                </a:solidFill>
                <a:latin typeface="Calibri" panose="020F0502020204030204" pitchFamily="34" charset="0"/>
                <a:cs typeface="Times New Roman" panose="02020603050405020304" pitchFamily="18" charset="0"/>
              </a:rPr>
              <a:t>pest population before pesticide </a:t>
            </a:r>
            <a:r>
              <a:rPr lang="en-US" sz="3200" dirty="0" smtClean="0">
                <a:solidFill>
                  <a:prstClr val="black"/>
                </a:solidFill>
                <a:latin typeface="Calibri" panose="020F0502020204030204" pitchFamily="34" charset="0"/>
                <a:cs typeface="Times New Roman" panose="02020603050405020304" pitchFamily="18" charset="0"/>
              </a:rPr>
              <a:t>use</a:t>
            </a:r>
          </a:p>
          <a:p>
            <a:pPr marL="568325" lvl="2" indent="-334963">
              <a:spcBef>
                <a:spcPts val="1200"/>
              </a:spcBef>
              <a:buFont typeface="Courier New" panose="02070309020205020404" pitchFamily="49" charset="0"/>
              <a:buChar char="o"/>
              <a:tabLst>
                <a:tab pos="1778000" algn="l"/>
                <a:tab pos="5486400" algn="l"/>
                <a:tab pos="7315200" algn="l"/>
              </a:tabLst>
              <a:defRPr/>
            </a:pPr>
            <a:r>
              <a:rPr lang="en-US" sz="3200" dirty="0">
                <a:solidFill>
                  <a:prstClr val="black"/>
                </a:solidFill>
                <a:latin typeface="Calibri" panose="020F0502020204030204" pitchFamily="34" charset="0"/>
                <a:cs typeface="Times New Roman" panose="02020603050405020304" pitchFamily="18" charset="0"/>
              </a:rPr>
              <a:t>P</a:t>
            </a:r>
            <a:r>
              <a:rPr lang="en-US" sz="3200" dirty="0" smtClean="0">
                <a:solidFill>
                  <a:prstClr val="black"/>
                </a:solidFill>
                <a:latin typeface="Calibri" panose="020F0502020204030204" pitchFamily="34" charset="0"/>
                <a:cs typeface="Times New Roman" panose="02020603050405020304" pitchFamily="18" charset="0"/>
              </a:rPr>
              <a:t>esticide use kills susceptible individuals (those </a:t>
            </a:r>
            <a:r>
              <a:rPr lang="en-US" sz="3200" i="1" dirty="0" smtClean="0">
                <a:solidFill>
                  <a:prstClr val="black"/>
                </a:solidFill>
                <a:latin typeface="Calibri" panose="020F0502020204030204" pitchFamily="34" charset="0"/>
                <a:cs typeface="Times New Roman" panose="02020603050405020304" pitchFamily="18" charset="0"/>
              </a:rPr>
              <a:t>without</a:t>
            </a:r>
            <a:r>
              <a:rPr lang="en-US" sz="3200" dirty="0" smtClean="0">
                <a:solidFill>
                  <a:prstClr val="black"/>
                </a:solidFill>
                <a:latin typeface="Calibri" panose="020F0502020204030204" pitchFamily="34" charset="0"/>
                <a:cs typeface="Times New Roman" panose="02020603050405020304" pitchFamily="18" charset="0"/>
              </a:rPr>
              <a:t> the mutation/gene), and “selects” those with the mutation to survive</a:t>
            </a:r>
          </a:p>
          <a:p>
            <a:pPr marL="568325" lvl="2" indent="-334963">
              <a:spcBef>
                <a:spcPts val="1200"/>
              </a:spcBef>
              <a:buFont typeface="Courier New" panose="02070309020205020404" pitchFamily="49" charset="0"/>
              <a:buChar char="o"/>
              <a:tabLst>
                <a:tab pos="1778000" algn="l"/>
                <a:tab pos="5486400" algn="l"/>
                <a:tab pos="7315200" algn="l"/>
              </a:tabLst>
              <a:defRPr/>
            </a:pPr>
            <a:r>
              <a:rPr lang="en-US" sz="3200" dirty="0">
                <a:solidFill>
                  <a:prstClr val="black"/>
                </a:solidFill>
                <a:latin typeface="Calibri" panose="020F0502020204030204" pitchFamily="34" charset="0"/>
                <a:cs typeface="Times New Roman" panose="02020603050405020304" pitchFamily="18" charset="0"/>
              </a:rPr>
              <a:t>P</a:t>
            </a:r>
            <a:r>
              <a:rPr lang="en-US" sz="3200" dirty="0" smtClean="0">
                <a:solidFill>
                  <a:prstClr val="black"/>
                </a:solidFill>
                <a:latin typeface="Calibri" panose="020F0502020204030204" pitchFamily="34" charset="0"/>
                <a:cs typeface="Times New Roman" panose="02020603050405020304" pitchFamily="18" charset="0"/>
              </a:rPr>
              <a:t>ests </a:t>
            </a:r>
            <a:r>
              <a:rPr lang="en-US" sz="3200" i="1" dirty="0" smtClean="0">
                <a:solidFill>
                  <a:prstClr val="black"/>
                </a:solidFill>
                <a:latin typeface="Calibri" panose="020F0502020204030204" pitchFamily="34" charset="0"/>
                <a:cs typeface="Times New Roman" panose="02020603050405020304" pitchFamily="18" charset="0"/>
              </a:rPr>
              <a:t>with</a:t>
            </a:r>
            <a:r>
              <a:rPr lang="en-US" sz="3200" dirty="0" smtClean="0">
                <a:solidFill>
                  <a:prstClr val="black"/>
                </a:solidFill>
                <a:latin typeface="Calibri" panose="020F0502020204030204" pitchFamily="34" charset="0"/>
                <a:cs typeface="Times New Roman" panose="02020603050405020304" pitchFamily="18" charset="0"/>
              </a:rPr>
              <a:t> the mutation live, reproduce, and pass on the genes, which made them less sensitive to </a:t>
            </a:r>
            <a:r>
              <a:rPr lang="en-US" sz="3200" dirty="0">
                <a:solidFill>
                  <a:prstClr val="black"/>
                </a:solidFill>
                <a:latin typeface="Calibri" panose="020F0502020204030204" pitchFamily="34" charset="0"/>
                <a:cs typeface="Times New Roman" panose="02020603050405020304" pitchFamily="18" charset="0"/>
              </a:rPr>
              <a:t>the </a:t>
            </a:r>
            <a:r>
              <a:rPr lang="en-US" sz="3200" dirty="0" smtClean="0">
                <a:solidFill>
                  <a:prstClr val="black"/>
                </a:solidFill>
                <a:latin typeface="Calibri" panose="020F0502020204030204" pitchFamily="34" charset="0"/>
                <a:cs typeface="Times New Roman" panose="02020603050405020304" pitchFamily="18" charset="0"/>
              </a:rPr>
              <a:t>pesticide, </a:t>
            </a:r>
            <a:r>
              <a:rPr lang="en-US" sz="3200" dirty="0">
                <a:solidFill>
                  <a:prstClr val="black"/>
                </a:solidFill>
                <a:latin typeface="Calibri" panose="020F0502020204030204" pitchFamily="34" charset="0"/>
                <a:cs typeface="Times New Roman" panose="02020603050405020304" pitchFamily="18" charset="0"/>
              </a:rPr>
              <a:t>to their </a:t>
            </a:r>
            <a:r>
              <a:rPr lang="en-US" sz="3200" dirty="0" smtClean="0">
                <a:solidFill>
                  <a:prstClr val="black"/>
                </a:solidFill>
                <a:latin typeface="Calibri" panose="020F0502020204030204" pitchFamily="34" charset="0"/>
                <a:cs typeface="Times New Roman" panose="02020603050405020304" pitchFamily="18" charset="0"/>
              </a:rPr>
              <a:t>offspring</a:t>
            </a:r>
          </a:p>
          <a:p>
            <a:pPr marL="568325" lvl="2" indent="-334963">
              <a:spcBef>
                <a:spcPts val="1200"/>
              </a:spcBef>
              <a:buFont typeface="Courier New" panose="02070309020205020404" pitchFamily="49" charset="0"/>
              <a:buChar char="o"/>
              <a:tabLst>
                <a:tab pos="1778000" algn="l"/>
                <a:tab pos="5486400" algn="l"/>
                <a:tab pos="7315200" algn="l"/>
              </a:tabLst>
              <a:defRPr/>
            </a:pPr>
            <a:r>
              <a:rPr lang="en-US" sz="3200" dirty="0" smtClean="0">
                <a:solidFill>
                  <a:prstClr val="black"/>
                </a:solidFill>
                <a:latin typeface="Calibri" panose="020F0502020204030204" pitchFamily="34" charset="0"/>
                <a:cs typeface="Times New Roman" panose="02020603050405020304" pitchFamily="18" charset="0"/>
              </a:rPr>
              <a:t>The pest population has increasing numbers of resistant individuals</a:t>
            </a:r>
            <a:endParaRPr lang="en-US" sz="3200" dirty="0">
              <a:solidFill>
                <a:prstClr val="black"/>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68523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2-02 at 5.03.21 P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1175" y="299860"/>
            <a:ext cx="6455386" cy="6273659"/>
          </a:xfrm>
          <a:prstGeom prst="rect">
            <a:avLst/>
          </a:prstGeom>
        </p:spPr>
      </p:pic>
      <p:cxnSp>
        <p:nvCxnSpPr>
          <p:cNvPr id="3" name="Straight Arrow Connector 2"/>
          <p:cNvCxnSpPr/>
          <p:nvPr/>
        </p:nvCxnSpPr>
        <p:spPr>
          <a:xfrm flipH="1">
            <a:off x="6766561" y="4003040"/>
            <a:ext cx="1178559" cy="1971040"/>
          </a:xfrm>
          <a:prstGeom prst="straightConnector1">
            <a:avLst/>
          </a:prstGeom>
          <a:ln w="104775" cap="flat" cmpd="sng" algn="ctr">
            <a:solidFill>
              <a:schemeClr val="accent2">
                <a:lumMod val="75000"/>
              </a:schemeClr>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766561" y="1694716"/>
            <a:ext cx="2143759" cy="2092881"/>
          </a:xfrm>
          <a:prstGeom prst="rect">
            <a:avLst/>
          </a:prstGeom>
          <a:noFill/>
        </p:spPr>
        <p:txBody>
          <a:bodyPr wrap="square" rtlCol="0">
            <a:spAutoFit/>
          </a:bodyPr>
          <a:lstStyle/>
          <a:p>
            <a:r>
              <a:rPr lang="en-US" sz="2600" b="1" dirty="0" smtClean="0"/>
              <a:t>Resistance</a:t>
            </a:r>
          </a:p>
          <a:p>
            <a:r>
              <a:rPr lang="en-US" sz="2600" b="1" dirty="0" smtClean="0"/>
              <a:t>management</a:t>
            </a:r>
          </a:p>
          <a:p>
            <a:r>
              <a:rPr lang="en-US" sz="2600" b="1" dirty="0" smtClean="0"/>
              <a:t>guidelines on label MUST</a:t>
            </a:r>
          </a:p>
          <a:p>
            <a:r>
              <a:rPr lang="en-US" sz="2600" b="1" dirty="0" smtClean="0"/>
              <a:t>be followed.</a:t>
            </a:r>
            <a:endParaRPr lang="en-US" sz="2600" b="1" dirty="0"/>
          </a:p>
        </p:txBody>
      </p:sp>
    </p:spTree>
    <p:extLst>
      <p:ext uri="{BB962C8B-B14F-4D97-AF65-F5344CB8AC3E}">
        <p14:creationId xmlns:p14="http://schemas.microsoft.com/office/powerpoint/2010/main" val="21961631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19456" y="1658250"/>
            <a:ext cx="8660384"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3200" i="0" u="none" strike="noStrike" cap="none" normalizeH="0" baseline="0" dirty="0" smtClean="0">
                <a:ln>
                  <a:noFill/>
                </a:ln>
                <a:solidFill>
                  <a:schemeClr val="tx1"/>
                </a:solidFill>
                <a:effectLst/>
                <a:latin typeface="Calibri" panose="020F0502020204030204" pitchFamily="34" charset="0"/>
              </a:rPr>
              <a:t>Target the most vulnerable life stage of the pest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2000" dirty="0">
              <a:latin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3200" i="0" u="none" strike="noStrike" cap="none" normalizeH="0" baseline="0" dirty="0" smtClean="0">
                <a:ln>
                  <a:noFill/>
                </a:ln>
                <a:solidFill>
                  <a:schemeClr val="tx1"/>
                </a:solidFill>
                <a:effectLst/>
                <a:latin typeface="Calibri" panose="020F0502020204030204" pitchFamily="34" charset="0"/>
              </a:rPr>
              <a:t>Use spray rates and application intervals recommended by the manufacturer and in compliance with local agricultural extension regulations.</a:t>
            </a:r>
          </a:p>
          <a:p>
            <a:pPr lvl="1" eaLnBrk="0" fontAlgn="base" hangingPunct="0">
              <a:spcBef>
                <a:spcPct val="0"/>
              </a:spcBef>
              <a:spcAft>
                <a:spcPct val="0"/>
              </a:spcAft>
            </a:pPr>
            <a:endParaRPr lang="en-US" altLang="en-US" sz="1000" dirty="0" smtClean="0">
              <a:latin typeface="Calibri" panose="020F0502020204030204" pitchFamily="34" charset="0"/>
            </a:endParaRPr>
          </a:p>
          <a:p>
            <a:pPr marL="914400" lvl="1" indent="-457200" eaLnBrk="0" fontAlgn="base" hangingPunct="0">
              <a:spcBef>
                <a:spcPct val="0"/>
              </a:spcBef>
              <a:spcAft>
                <a:spcPct val="0"/>
              </a:spcAft>
              <a:buFont typeface="Courier New" panose="02070309020205020404" pitchFamily="49" charset="0"/>
              <a:buChar char="o"/>
            </a:pPr>
            <a:r>
              <a:rPr lang="en-US" altLang="en-US" sz="2400" dirty="0" smtClean="0">
                <a:latin typeface="Calibri" panose="020F0502020204030204" pitchFamily="34" charset="0"/>
              </a:rPr>
              <a:t>A high rate can take out pests that might be somewhat resistant, but using too low a rate may allow them to survive</a:t>
            </a:r>
            <a:endParaRPr kumimoji="0" lang="en-US" altLang="en-US" sz="2400" b="0" i="0" u="none" strike="noStrike" cap="none" normalizeH="0" baseline="0" dirty="0" smtClean="0">
              <a:ln>
                <a:noFill/>
              </a:ln>
              <a:solidFill>
                <a:schemeClr val="tx1"/>
              </a:solidFill>
              <a:effectLst/>
              <a:latin typeface="Calibri" panose="020F0502020204030204" pitchFamily="34" charset="0"/>
            </a:endParaRPr>
          </a:p>
        </p:txBody>
      </p:sp>
      <p:sp>
        <p:nvSpPr>
          <p:cNvPr id="2" name="Rectangle 1"/>
          <p:cNvSpPr/>
          <p:nvPr/>
        </p:nvSpPr>
        <p:spPr>
          <a:xfrm>
            <a:off x="181215" y="551934"/>
            <a:ext cx="8781571" cy="769441"/>
          </a:xfrm>
          <a:prstGeom prst="rect">
            <a:avLst/>
          </a:prstGeom>
        </p:spPr>
        <p:txBody>
          <a:bodyPr wrap="none">
            <a:spAutoFit/>
          </a:bodyPr>
          <a:lstStyle/>
          <a:p>
            <a:pPr lvl="0" eaLnBrk="0" fontAlgn="base" hangingPunct="0">
              <a:spcBef>
                <a:spcPct val="0"/>
              </a:spcBef>
              <a:spcAft>
                <a:spcPct val="0"/>
              </a:spcAft>
            </a:pPr>
            <a:r>
              <a:rPr lang="en-US" altLang="en-US" sz="4400" b="1" dirty="0">
                <a:latin typeface="Calibri" panose="020F0502020204030204" pitchFamily="34" charset="0"/>
              </a:rPr>
              <a:t>Applications must be timed correctly</a:t>
            </a:r>
          </a:p>
        </p:txBody>
      </p:sp>
    </p:spTree>
    <p:extLst>
      <p:ext uri="{BB962C8B-B14F-4D97-AF65-F5344CB8AC3E}">
        <p14:creationId xmlns:p14="http://schemas.microsoft.com/office/powerpoint/2010/main" val="32850120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84" y="294640"/>
            <a:ext cx="8710096" cy="962025"/>
          </a:xfrm>
        </p:spPr>
        <p:txBody>
          <a:bodyPr>
            <a:normAutofit/>
          </a:bodyPr>
          <a:lstStyle/>
          <a:p>
            <a:pPr marL="0" indent="0" algn="ctr">
              <a:spcBef>
                <a:spcPts val="0"/>
              </a:spcBef>
              <a:tabLst>
                <a:tab pos="1778000" algn="l"/>
                <a:tab pos="3657600" algn="l"/>
                <a:tab pos="5486400" algn="l"/>
              </a:tabLst>
              <a:defRPr/>
            </a:pPr>
            <a:r>
              <a:rPr lang="en-US" b="1" dirty="0">
                <a:latin typeface="Calibri" panose="020F0502020204030204" pitchFamily="34" charset="0"/>
              </a:rPr>
              <a:t>Challenges to </a:t>
            </a:r>
            <a:r>
              <a:rPr lang="en-US" b="1" dirty="0" smtClean="0">
                <a:latin typeface="Calibri" panose="020F0502020204030204" pitchFamily="34" charset="0"/>
              </a:rPr>
              <a:t>Managing Resistance</a:t>
            </a:r>
            <a:endParaRPr lang="en-US" b="1" dirty="0">
              <a:latin typeface="Calibri" panose="020F0502020204030204" pitchFamily="34" charset="0"/>
            </a:endParaRPr>
          </a:p>
        </p:txBody>
      </p:sp>
      <p:sp>
        <p:nvSpPr>
          <p:cNvPr id="3" name="Content Placeholder 2"/>
          <p:cNvSpPr>
            <a:spLocks noGrp="1"/>
          </p:cNvSpPr>
          <p:nvPr>
            <p:ph idx="1"/>
          </p:nvPr>
        </p:nvSpPr>
        <p:spPr>
          <a:xfrm>
            <a:off x="476216" y="1493520"/>
            <a:ext cx="8135349" cy="5015544"/>
          </a:xfrm>
        </p:spPr>
        <p:txBody>
          <a:bodyPr>
            <a:normAutofit/>
          </a:bodyPr>
          <a:lstStyle/>
          <a:p>
            <a:pPr marL="457200" indent="-346075">
              <a:spcBef>
                <a:spcPts val="2400"/>
              </a:spcBef>
              <a:tabLst>
                <a:tab pos="1778000" algn="l"/>
                <a:tab pos="5486400" algn="l"/>
                <a:tab pos="7315200" algn="l"/>
              </a:tabLst>
              <a:defRPr/>
            </a:pPr>
            <a:r>
              <a:rPr lang="en-US" sz="3600" dirty="0" smtClean="0">
                <a:latin typeface="Calibri" panose="020F0502020204030204" pitchFamily="34" charset="0"/>
              </a:rPr>
              <a:t>Do not </a:t>
            </a:r>
            <a:r>
              <a:rPr lang="en-US" sz="3600" dirty="0">
                <a:latin typeface="Calibri" panose="020F0502020204030204" pitchFamily="34" charset="0"/>
              </a:rPr>
              <a:t>have adequate </a:t>
            </a:r>
            <a:r>
              <a:rPr lang="en-US" sz="3600" dirty="0" smtClean="0">
                <a:latin typeface="Calibri" panose="020F0502020204030204" pitchFamily="34" charset="0"/>
              </a:rPr>
              <a:t>tools</a:t>
            </a:r>
          </a:p>
          <a:p>
            <a:pPr marL="796925" lvl="1" indent="-457200">
              <a:spcBef>
                <a:spcPts val="2400"/>
              </a:spcBef>
              <a:buFont typeface="Courier New" panose="02070309020205020404" pitchFamily="49" charset="0"/>
              <a:buChar char="o"/>
              <a:tabLst>
                <a:tab pos="1778000" algn="l"/>
                <a:tab pos="5486400" algn="l"/>
                <a:tab pos="7315200" algn="l"/>
              </a:tabLst>
              <a:defRPr/>
            </a:pPr>
            <a:r>
              <a:rPr lang="en-US" sz="3400" dirty="0" smtClean="0">
                <a:latin typeface="Calibri" panose="020F0502020204030204" pitchFamily="34" charset="0"/>
              </a:rPr>
              <a:t>Not enough registered products to permit rotation </a:t>
            </a:r>
          </a:p>
          <a:p>
            <a:pPr marL="457200" indent="-346075">
              <a:spcBef>
                <a:spcPts val="2400"/>
              </a:spcBef>
              <a:tabLst>
                <a:tab pos="1778000" algn="l"/>
                <a:tab pos="5486400" algn="l"/>
                <a:tab pos="7315200" algn="l"/>
              </a:tabLst>
              <a:defRPr/>
            </a:pPr>
            <a:r>
              <a:rPr lang="en-US" sz="3600" dirty="0" smtClean="0">
                <a:latin typeface="Calibri" panose="020F0502020204030204" pitchFamily="34" charset="0"/>
              </a:rPr>
              <a:t>The </a:t>
            </a:r>
            <a:r>
              <a:rPr lang="en-US" sz="3600" dirty="0">
                <a:latin typeface="Calibri" panose="020F0502020204030204" pitchFamily="34" charset="0"/>
              </a:rPr>
              <a:t>program may not be as </a:t>
            </a:r>
            <a:r>
              <a:rPr lang="en-US" sz="3600" dirty="0" smtClean="0">
                <a:latin typeface="Calibri" panose="020F0502020204030204" pitchFamily="34" charset="0"/>
              </a:rPr>
              <a:t>effective</a:t>
            </a:r>
            <a:endParaRPr lang="en-US" sz="3600" dirty="0">
              <a:latin typeface="Calibri" panose="020F0502020204030204" pitchFamily="34" charset="0"/>
            </a:endParaRPr>
          </a:p>
          <a:p>
            <a:pPr marL="457200" indent="-346075">
              <a:spcBef>
                <a:spcPts val="2400"/>
              </a:spcBef>
              <a:tabLst>
                <a:tab pos="1778000" algn="l"/>
                <a:tab pos="5486400" algn="l"/>
                <a:tab pos="7315200" algn="l"/>
              </a:tabLst>
              <a:defRPr/>
            </a:pPr>
            <a:r>
              <a:rPr lang="en-US" sz="3600" dirty="0" smtClean="0">
                <a:latin typeface="Calibri" panose="020F0502020204030204" pitchFamily="34" charset="0"/>
              </a:rPr>
              <a:t>The </a:t>
            </a:r>
            <a:r>
              <a:rPr lang="en-US" sz="3600" dirty="0">
                <a:latin typeface="Calibri" panose="020F0502020204030204" pitchFamily="34" charset="0"/>
              </a:rPr>
              <a:t>program may be more </a:t>
            </a:r>
            <a:r>
              <a:rPr lang="en-US" sz="3600" dirty="0" smtClean="0">
                <a:latin typeface="Calibri" panose="020F0502020204030204" pitchFamily="34" charset="0"/>
              </a:rPr>
              <a:t>expensive</a:t>
            </a:r>
          </a:p>
          <a:p>
            <a:pPr marL="457200" indent="-346075">
              <a:spcBef>
                <a:spcPts val="2400"/>
              </a:spcBef>
              <a:tabLst>
                <a:tab pos="1778000" algn="l"/>
                <a:tab pos="5486400" algn="l"/>
                <a:tab pos="7315200" algn="l"/>
              </a:tabLst>
              <a:defRPr/>
            </a:pPr>
            <a:r>
              <a:rPr lang="en-US" sz="3600" dirty="0" smtClean="0">
                <a:latin typeface="Calibri" panose="020F0502020204030204" pitchFamily="34" charset="0"/>
              </a:rPr>
              <a:t>Products </a:t>
            </a:r>
            <a:r>
              <a:rPr lang="en-US" sz="3600" dirty="0">
                <a:latin typeface="Calibri" panose="020F0502020204030204" pitchFamily="34" charset="0"/>
              </a:rPr>
              <a:t>with resistance risk for one pest are also used for </a:t>
            </a:r>
            <a:r>
              <a:rPr lang="en-US" sz="3600" dirty="0" smtClean="0">
                <a:latin typeface="Calibri" panose="020F0502020204030204" pitchFamily="34" charset="0"/>
              </a:rPr>
              <a:t>others</a:t>
            </a:r>
          </a:p>
        </p:txBody>
      </p:sp>
      <p:sp>
        <p:nvSpPr>
          <p:cNvPr id="5" name="TextBox 4"/>
          <p:cNvSpPr txBox="1"/>
          <p:nvPr/>
        </p:nvSpPr>
        <p:spPr>
          <a:xfrm>
            <a:off x="476216" y="2381365"/>
            <a:ext cx="184666" cy="369332"/>
          </a:xfrm>
          <a:prstGeom prst="rect">
            <a:avLst/>
          </a:prstGeom>
          <a:noFill/>
        </p:spPr>
        <p:txBody>
          <a:bodyPr wrap="none" rtlCol="0">
            <a:spAutoFit/>
          </a:bodyPr>
          <a:lstStyle/>
          <a:p>
            <a:endParaRPr lang="en-US" dirty="0">
              <a:latin typeface="Calibri" panose="020F0502020204030204" pitchFamily="34" charset="0"/>
            </a:endParaRPr>
          </a:p>
        </p:txBody>
      </p:sp>
    </p:spTree>
    <p:extLst>
      <p:ext uri="{BB962C8B-B14F-4D97-AF65-F5344CB8AC3E}">
        <p14:creationId xmlns:p14="http://schemas.microsoft.com/office/powerpoint/2010/main" val="36806757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55600" y="1262925"/>
            <a:ext cx="84836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2800" dirty="0" smtClean="0">
                <a:latin typeface="Calibri" panose="020F0502020204030204" pitchFamily="34" charset="0"/>
              </a:rPr>
              <a:t>Preserve susceptible individuals within the target population by providing a </a:t>
            </a:r>
            <a:r>
              <a:rPr lang="en-US" sz="2800" b="1" dirty="0" smtClean="0">
                <a:latin typeface="Calibri" panose="020F0502020204030204" pitchFamily="34" charset="0"/>
              </a:rPr>
              <a:t>refuge</a:t>
            </a:r>
            <a:r>
              <a:rPr lang="en-US" sz="2800" dirty="0" smtClean="0">
                <a:latin typeface="Calibri" panose="020F0502020204030204" pitchFamily="34" charset="0"/>
              </a:rPr>
              <a:t> or haven for susceptible insects</a:t>
            </a:r>
          </a:p>
          <a:p>
            <a:pPr lvl="0" eaLnBrk="0" fontAlgn="base" hangingPunct="0">
              <a:spcBef>
                <a:spcPct val="0"/>
              </a:spcBef>
              <a:spcAft>
                <a:spcPct val="0"/>
              </a:spcAft>
            </a:pPr>
            <a:endParaRPr lang="en-US" sz="2800" dirty="0" smtClean="0">
              <a:latin typeface="Calibri" panose="020F0502020204030204" pitchFamily="34" charset="0"/>
            </a:endParaRPr>
          </a:p>
          <a:p>
            <a:pPr marL="630238" lvl="0" indent="-284163" eaLnBrk="0" fontAlgn="base" hangingPunct="0">
              <a:spcBef>
                <a:spcPct val="0"/>
              </a:spcBef>
              <a:spcAft>
                <a:spcPct val="0"/>
              </a:spcAft>
              <a:buFont typeface="Arial" panose="020B0604020202020204" pitchFamily="34" charset="0"/>
              <a:buChar char="•"/>
            </a:pPr>
            <a:r>
              <a:rPr lang="en-US" sz="2800" dirty="0" smtClean="0">
                <a:latin typeface="Calibri" panose="020F0502020204030204" pitchFamily="34" charset="0"/>
              </a:rPr>
              <a:t>Unsprayed areas within treated fields</a:t>
            </a:r>
          </a:p>
          <a:p>
            <a:pPr marL="630238" lvl="0" indent="-284163" eaLnBrk="0" fontAlgn="base" hangingPunct="0">
              <a:spcBef>
                <a:spcPct val="0"/>
              </a:spcBef>
              <a:spcAft>
                <a:spcPct val="0"/>
              </a:spcAft>
              <a:buFont typeface="Arial" panose="020B0604020202020204" pitchFamily="34" charset="0"/>
              <a:buChar char="•"/>
            </a:pPr>
            <a:r>
              <a:rPr lang="en-US" sz="2800" dirty="0" smtClean="0">
                <a:latin typeface="Calibri" panose="020F0502020204030204" pitchFamily="34" charset="0"/>
              </a:rPr>
              <a:t>Adjacent refuge fields</a:t>
            </a:r>
          </a:p>
          <a:p>
            <a:pPr lvl="0" eaLnBrk="0" fontAlgn="base" hangingPunct="0">
              <a:spcBef>
                <a:spcPct val="0"/>
              </a:spcBef>
              <a:spcAft>
                <a:spcPct val="0"/>
              </a:spcAft>
            </a:pPr>
            <a:endParaRPr lang="en-US" sz="2800" dirty="0">
              <a:latin typeface="Calibri" panose="020F0502020204030204" pitchFamily="34" charset="0"/>
            </a:endParaRPr>
          </a:p>
          <a:p>
            <a:pPr lvl="0" eaLnBrk="0" fontAlgn="base" hangingPunct="0">
              <a:spcBef>
                <a:spcPct val="0"/>
              </a:spcBef>
              <a:spcAft>
                <a:spcPct val="0"/>
              </a:spcAft>
            </a:pPr>
            <a:r>
              <a:rPr lang="en-US" sz="2800" dirty="0" smtClean="0">
                <a:latin typeface="Calibri" panose="020F0502020204030204" pitchFamily="34" charset="0"/>
              </a:rPr>
              <a:t>These susceptible individuals may out-compete and interbreed with resistant individuals, diluting the impact of any resistance that may have developed in the population.</a:t>
            </a:r>
            <a:endParaRPr kumimoji="0" lang="en-US" altLang="en-US" sz="2800" b="0" i="0" u="none" strike="noStrike" cap="none" normalizeH="0" baseline="0" dirty="0" smtClean="0">
              <a:ln>
                <a:noFill/>
              </a:ln>
              <a:solidFill>
                <a:schemeClr val="tx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  </a:t>
            </a:r>
            <a:endParaRPr kumimoji="0" lang="en-US" altLang="en-US" sz="9600" b="0" i="0" u="none" strike="noStrike" cap="none" normalizeH="0" baseline="0" dirty="0" smtClean="0">
              <a:ln>
                <a:noFill/>
              </a:ln>
              <a:solidFill>
                <a:schemeClr val="tx1"/>
              </a:solidFill>
              <a:effectLst/>
              <a:latin typeface="Calibri" panose="020F0502020204030204" pitchFamily="34" charset="0"/>
            </a:endParaRPr>
          </a:p>
        </p:txBody>
      </p:sp>
      <p:sp>
        <p:nvSpPr>
          <p:cNvPr id="2" name="Rectangle 1"/>
          <p:cNvSpPr/>
          <p:nvPr/>
        </p:nvSpPr>
        <p:spPr>
          <a:xfrm>
            <a:off x="1495228" y="424690"/>
            <a:ext cx="6153544" cy="707886"/>
          </a:xfrm>
          <a:prstGeom prst="rect">
            <a:avLst/>
          </a:prstGeom>
        </p:spPr>
        <p:txBody>
          <a:bodyPr wrap="none">
            <a:spAutoFit/>
          </a:bodyPr>
          <a:lstStyle/>
          <a:p>
            <a:r>
              <a:rPr lang="en-US" sz="4000" b="1" dirty="0">
                <a:latin typeface="Calibri" panose="020F0502020204030204" pitchFamily="34" charset="0"/>
              </a:rPr>
              <a:t>Preserve susceptible </a:t>
            </a:r>
            <a:r>
              <a:rPr lang="en-US" sz="4000" b="1" dirty="0" smtClean="0">
                <a:latin typeface="Calibri" panose="020F0502020204030204" pitchFamily="34" charset="0"/>
              </a:rPr>
              <a:t>genes </a:t>
            </a:r>
            <a:endParaRPr lang="en-US" sz="4000" b="1" dirty="0">
              <a:latin typeface="Calibri" panose="020F0502020204030204" pitchFamily="34" charset="0"/>
            </a:endParaRPr>
          </a:p>
        </p:txBody>
      </p:sp>
    </p:spTree>
    <p:extLst>
      <p:ext uri="{BB962C8B-B14F-4D97-AF65-F5344CB8AC3E}">
        <p14:creationId xmlns:p14="http://schemas.microsoft.com/office/powerpoint/2010/main" val="29210578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908" y="448806"/>
            <a:ext cx="8628184" cy="962025"/>
          </a:xfrm>
        </p:spPr>
        <p:txBody>
          <a:bodyPr>
            <a:noAutofit/>
          </a:bodyPr>
          <a:lstStyle/>
          <a:p>
            <a:pPr marL="0" indent="0">
              <a:spcBef>
                <a:spcPts val="0"/>
              </a:spcBef>
              <a:tabLst>
                <a:tab pos="1778000" algn="l"/>
                <a:tab pos="3657600" algn="l"/>
                <a:tab pos="5486400" algn="l"/>
              </a:tabLst>
              <a:defRPr/>
            </a:pPr>
            <a:r>
              <a:rPr lang="en-US" sz="3600" b="1" dirty="0" smtClean="0">
                <a:latin typeface="Calibri" panose="020F0502020204030204" pitchFamily="34" charset="0"/>
              </a:rPr>
              <a:t>Do genetically engineered crops (GMOs) contribute to resistance development?</a:t>
            </a:r>
            <a:endParaRPr lang="en-US" sz="3600" b="1" dirty="0">
              <a:latin typeface="Calibri" panose="020F0502020204030204" pitchFamily="34" charset="0"/>
            </a:endParaRPr>
          </a:p>
        </p:txBody>
      </p:sp>
      <p:sp>
        <p:nvSpPr>
          <p:cNvPr id="3" name="Content Placeholder 2"/>
          <p:cNvSpPr>
            <a:spLocks noGrp="1"/>
          </p:cNvSpPr>
          <p:nvPr>
            <p:ph idx="1"/>
          </p:nvPr>
        </p:nvSpPr>
        <p:spPr>
          <a:xfrm>
            <a:off x="668215" y="1742546"/>
            <a:ext cx="8006862" cy="4353454"/>
          </a:xfrm>
        </p:spPr>
        <p:txBody>
          <a:bodyPr>
            <a:normAutofit/>
          </a:bodyPr>
          <a:lstStyle/>
          <a:p>
            <a:pPr marL="0" indent="0">
              <a:spcBef>
                <a:spcPts val="2400"/>
              </a:spcBef>
              <a:buNone/>
              <a:tabLst>
                <a:tab pos="2279650" algn="l"/>
                <a:tab pos="5486400" algn="l"/>
                <a:tab pos="7315200" algn="l"/>
              </a:tabLst>
              <a:defRPr/>
            </a:pPr>
            <a:r>
              <a:rPr lang="en-US" sz="3800" dirty="0" smtClean="0">
                <a:latin typeface="Calibri" panose="020F0502020204030204" pitchFamily="34" charset="0"/>
              </a:rPr>
              <a:t>Not directly!</a:t>
            </a:r>
          </a:p>
          <a:p>
            <a:pPr marL="0" indent="0">
              <a:spcBef>
                <a:spcPts val="2400"/>
              </a:spcBef>
              <a:buNone/>
              <a:tabLst>
                <a:tab pos="2279650" algn="l"/>
                <a:tab pos="5486400" algn="l"/>
                <a:tab pos="7315200" algn="l"/>
              </a:tabLst>
              <a:defRPr/>
            </a:pPr>
            <a:r>
              <a:rPr lang="en-US" sz="3800" dirty="0" smtClean="0">
                <a:latin typeface="Calibri" panose="020F0502020204030204" pitchFamily="34" charset="0"/>
              </a:rPr>
              <a:t>Growers may manage those </a:t>
            </a:r>
            <a:r>
              <a:rPr lang="en-US" sz="3800" dirty="0">
                <a:latin typeface="Calibri" panose="020F0502020204030204" pitchFamily="34" charset="0"/>
              </a:rPr>
              <a:t>crops differently, encourage resistance development </a:t>
            </a:r>
            <a:r>
              <a:rPr lang="en-US" sz="3800" dirty="0" smtClean="0">
                <a:latin typeface="Calibri" panose="020F0502020204030204" pitchFamily="34" charset="0"/>
              </a:rPr>
              <a:t>inadvertently</a:t>
            </a:r>
            <a:endParaRPr lang="en-US" sz="3800" dirty="0">
              <a:latin typeface="Calibri" panose="020F0502020204030204" pitchFamily="34" charset="0"/>
            </a:endParaRPr>
          </a:p>
          <a:p>
            <a:pPr marL="571500" indent="-571500">
              <a:spcBef>
                <a:spcPts val="2400"/>
              </a:spcBef>
              <a:tabLst>
                <a:tab pos="2279650" algn="l"/>
                <a:tab pos="5486400" algn="l"/>
                <a:tab pos="7315200" algn="l"/>
              </a:tabLst>
              <a:defRPr/>
            </a:pPr>
            <a:r>
              <a:rPr lang="en-US" sz="3800" dirty="0" smtClean="0">
                <a:latin typeface="Calibri" panose="020F0502020204030204" pitchFamily="34" charset="0"/>
              </a:rPr>
              <a:t>Example: “</a:t>
            </a:r>
            <a:r>
              <a:rPr lang="en-US" sz="3800" dirty="0" err="1" smtClean="0">
                <a:latin typeface="Calibri" panose="020F0502020204030204" pitchFamily="34" charset="0"/>
              </a:rPr>
              <a:t>RoundUp</a:t>
            </a:r>
            <a:r>
              <a:rPr lang="en-US" sz="3800" dirty="0" smtClean="0">
                <a:latin typeface="Calibri" panose="020F0502020204030204" pitchFamily="34" charset="0"/>
              </a:rPr>
              <a:t>” ready crops, over reliance on single herbicide</a:t>
            </a:r>
            <a:endParaRPr lang="en-US" sz="3800" dirty="0">
              <a:latin typeface="Calibri" panose="020F0502020204030204" pitchFamily="34" charset="0"/>
            </a:endParaRPr>
          </a:p>
        </p:txBody>
      </p:sp>
    </p:spTree>
    <p:extLst>
      <p:ext uri="{BB962C8B-B14F-4D97-AF65-F5344CB8AC3E}">
        <p14:creationId xmlns:p14="http://schemas.microsoft.com/office/powerpoint/2010/main" val="39559919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788" y="3408542"/>
            <a:ext cx="8335107" cy="3195283"/>
          </a:xfrm>
        </p:spPr>
        <p:txBody>
          <a:bodyPr>
            <a:normAutofit/>
          </a:bodyPr>
          <a:lstStyle/>
          <a:p>
            <a:pPr marL="45720" indent="0">
              <a:buNone/>
            </a:pPr>
            <a:r>
              <a:rPr lang="en-US" dirty="0" smtClean="0">
                <a:latin typeface="Calibri" panose="020F0502020204030204" pitchFamily="34" charset="0"/>
                <a:cs typeface="Times New Roman" panose="02020603050405020304" pitchFamily="18" charset="0"/>
              </a:rPr>
              <a:t>Presentation developed by K. Ghantous, H. Sandler, and L. </a:t>
            </a:r>
            <a:r>
              <a:rPr lang="en-US" dirty="0" smtClean="0">
                <a:latin typeface="Calibri" panose="020F0502020204030204" pitchFamily="34" charset="0"/>
                <a:cs typeface="Times New Roman" panose="02020603050405020304" pitchFamily="18" charset="0"/>
              </a:rPr>
              <a:t>McDermott.</a:t>
            </a:r>
            <a:endParaRPr lang="en-US" dirty="0" smtClean="0">
              <a:latin typeface="Calibri" panose="020F0502020204030204" pitchFamily="34" charset="0"/>
              <a:cs typeface="Times New Roman" panose="02020603050405020304" pitchFamily="18" charset="0"/>
            </a:endParaRPr>
          </a:p>
          <a:p>
            <a:pPr marL="45720" indent="0">
              <a:buNone/>
            </a:pPr>
            <a:r>
              <a:rPr lang="en-US" sz="1050" dirty="0" smtClean="0">
                <a:latin typeface="Calibri" panose="020F0502020204030204" pitchFamily="34" charset="0"/>
                <a:cs typeface="Times New Roman" panose="02020603050405020304" pitchFamily="18" charset="0"/>
              </a:rPr>
              <a:t/>
            </a:r>
            <a:br>
              <a:rPr lang="en-US" sz="1050" dirty="0" smtClean="0">
                <a:latin typeface="Calibri" panose="020F0502020204030204" pitchFamily="34" charset="0"/>
                <a:cs typeface="Times New Roman" panose="02020603050405020304" pitchFamily="18" charset="0"/>
              </a:rPr>
            </a:br>
            <a:r>
              <a:rPr lang="en-US" dirty="0" smtClean="0">
                <a:latin typeface="Calibri" panose="020F0502020204030204" pitchFamily="34" charset="0"/>
                <a:cs typeface="Times New Roman" panose="02020603050405020304" pitchFamily="18" charset="0"/>
              </a:rPr>
              <a:t>With </a:t>
            </a:r>
            <a:r>
              <a:rPr lang="en-US" dirty="0" smtClean="0">
                <a:latin typeface="Calibri" panose="020F0502020204030204" pitchFamily="34" charset="0"/>
                <a:cs typeface="Times New Roman" panose="02020603050405020304" pitchFamily="18" charset="0"/>
              </a:rPr>
              <a:t>special thanks to:</a:t>
            </a:r>
          </a:p>
          <a:p>
            <a:pPr marL="809625" indent="-300038">
              <a:spcBef>
                <a:spcPts val="1200"/>
              </a:spcBef>
            </a:pPr>
            <a:r>
              <a:rPr lang="en-US" dirty="0" smtClean="0">
                <a:latin typeface="Calibri" panose="020F0502020204030204" pitchFamily="34" charset="0"/>
                <a:cs typeface="Times New Roman" panose="02020603050405020304" pitchFamily="18" charset="0"/>
              </a:rPr>
              <a:t>Dr. Margaret McGrath, </a:t>
            </a:r>
            <a:r>
              <a:rPr lang="en-US" dirty="0" smtClean="0">
                <a:latin typeface="Calibri" panose="020F0502020204030204" pitchFamily="34" charset="0"/>
                <a:cs typeface="Times New Roman" panose="02020603050405020304" pitchFamily="18" charset="0"/>
              </a:rPr>
              <a:t>Cornell University</a:t>
            </a:r>
            <a:endParaRPr lang="en-US" dirty="0" smtClean="0">
              <a:latin typeface="Calibri" panose="020F0502020204030204" pitchFamily="34" charset="0"/>
              <a:cs typeface="Times New Roman" panose="02020603050405020304" pitchFamily="18" charset="0"/>
            </a:endParaRPr>
          </a:p>
          <a:p>
            <a:pPr marL="809625" indent="-300038">
              <a:spcBef>
                <a:spcPts val="1200"/>
              </a:spcBef>
            </a:pPr>
            <a:r>
              <a:rPr lang="en-US" dirty="0" smtClean="0">
                <a:latin typeface="Calibri" panose="020F0502020204030204" pitchFamily="34" charset="0"/>
                <a:cs typeface="Times New Roman" panose="02020603050405020304" pitchFamily="18" charset="0"/>
              </a:rPr>
              <a:t>Dr. Andrei </a:t>
            </a:r>
            <a:r>
              <a:rPr lang="en-US" dirty="0" smtClean="0">
                <a:latin typeface="Calibri" panose="020F0502020204030204" pitchFamily="34" charset="0"/>
                <a:cs typeface="Times New Roman" panose="02020603050405020304" pitchFamily="18" charset="0"/>
              </a:rPr>
              <a:t>Alyokhin</a:t>
            </a:r>
            <a:r>
              <a:rPr lang="en-US" dirty="0" smtClean="0">
                <a:latin typeface="Calibri" panose="020F0502020204030204" pitchFamily="34" charset="0"/>
                <a:cs typeface="Times New Roman" panose="02020603050405020304" pitchFamily="18" charset="0"/>
              </a:rPr>
              <a:t>, University of Maine</a:t>
            </a:r>
          </a:p>
          <a:p>
            <a:pPr marL="809625" indent="-300038">
              <a:spcBef>
                <a:spcPts val="1200"/>
              </a:spcBef>
            </a:pPr>
            <a:r>
              <a:rPr lang="en-US" dirty="0" smtClean="0">
                <a:latin typeface="Calibri" panose="020F0502020204030204" pitchFamily="34" charset="0"/>
                <a:cs typeface="Times New Roman" panose="02020603050405020304" pitchFamily="18" charset="0"/>
              </a:rPr>
              <a:t>Dr. Richard Bonanno, University of Massachusetts</a:t>
            </a:r>
          </a:p>
          <a:p>
            <a:pPr marL="0" indent="0">
              <a:buNone/>
            </a:pPr>
            <a:r>
              <a:rPr lang="en-US" dirty="0" smtClean="0">
                <a:latin typeface="Calibri" panose="020F0502020204030204" pitchFamily="34" charset="0"/>
                <a:cs typeface="Times New Roman" panose="02020603050405020304" pitchFamily="18" charset="0"/>
              </a:rPr>
              <a:t> for their expertise and contribution of materials for presentation</a:t>
            </a:r>
            <a:endParaRPr lang="en-US" dirty="0">
              <a:latin typeface="Calibri" panose="020F0502020204030204" pitchFamily="34" charset="0"/>
              <a:cs typeface="Times New Roman" panose="02020603050405020304" pitchFamily="18" charset="0"/>
            </a:endParaRPr>
          </a:p>
        </p:txBody>
      </p:sp>
      <p:sp>
        <p:nvSpPr>
          <p:cNvPr id="4" name="TextBox 3"/>
          <p:cNvSpPr txBox="1"/>
          <p:nvPr/>
        </p:nvSpPr>
        <p:spPr>
          <a:xfrm>
            <a:off x="888520" y="621102"/>
            <a:ext cx="7211683" cy="707886"/>
          </a:xfrm>
          <a:prstGeom prst="rect">
            <a:avLst/>
          </a:prstGeom>
          <a:noFill/>
        </p:spPr>
        <p:txBody>
          <a:bodyPr wrap="square" rtlCol="0">
            <a:spAutoFit/>
          </a:bodyPr>
          <a:lstStyle/>
          <a:p>
            <a:pPr algn="ctr"/>
            <a:r>
              <a:rPr lang="en-US" sz="2000" dirty="0" smtClean="0">
                <a:latin typeface="Calibri" panose="020F0502020204030204" pitchFamily="34" charset="0"/>
              </a:rPr>
              <a:t>Supporting funds were provided by NE-SARE Professional Development Program Grant, ENE15-140-29994</a:t>
            </a:r>
            <a:endParaRPr lang="en-US" dirty="0">
              <a:latin typeface="Calibri" panose="020F0502020204030204" pitchFamily="34" charset="0"/>
            </a:endParaRPr>
          </a:p>
        </p:txBody>
      </p:sp>
      <p:pic>
        <p:nvPicPr>
          <p:cNvPr id="1026" name="Picture 2" descr="C:\Users\UMass\AppData\Local\Temp\SARE_Northeast_CMYK-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8370" y="1328988"/>
            <a:ext cx="2207260" cy="2004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020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223520"/>
            <a:ext cx="7406640" cy="1148080"/>
          </a:xfrm>
          <a:noFill/>
        </p:spPr>
        <p:txBody>
          <a:bodyPr>
            <a:normAutofit/>
          </a:bodyPr>
          <a:lstStyle/>
          <a:p>
            <a:pPr algn="ctr"/>
            <a:r>
              <a:rPr lang="en-US" sz="5400" b="1" dirty="0" smtClean="0">
                <a:latin typeface="Calibri" panose="020F0502020204030204" pitchFamily="34" charset="0"/>
              </a:rPr>
              <a:t>What is tolerance?</a:t>
            </a:r>
            <a:endParaRPr lang="en-US" sz="5400" b="1" dirty="0">
              <a:latin typeface="Calibri" panose="020F0502020204030204" pitchFamily="34" charset="0"/>
            </a:endParaRPr>
          </a:p>
        </p:txBody>
      </p:sp>
      <p:sp>
        <p:nvSpPr>
          <p:cNvPr id="3" name="Content Placeholder 2"/>
          <p:cNvSpPr>
            <a:spLocks noGrp="1"/>
          </p:cNvSpPr>
          <p:nvPr>
            <p:ph idx="1"/>
          </p:nvPr>
        </p:nvSpPr>
        <p:spPr>
          <a:xfrm>
            <a:off x="467360" y="1465384"/>
            <a:ext cx="8229600" cy="4841631"/>
          </a:xfrm>
        </p:spPr>
        <p:txBody>
          <a:bodyPr>
            <a:noAutofit/>
          </a:bodyPr>
          <a:lstStyle/>
          <a:p>
            <a:pPr marL="0" indent="0">
              <a:buNone/>
            </a:pPr>
            <a:r>
              <a:rPr lang="en-US" sz="2400" b="1" u="sng" dirty="0" smtClean="0">
                <a:latin typeface="Calibri" panose="020F0502020204030204" pitchFamily="34" charset="0"/>
              </a:rPr>
              <a:t>Tolerance</a:t>
            </a:r>
            <a:r>
              <a:rPr lang="en-US" sz="2400" dirty="0" smtClean="0">
                <a:latin typeface="Calibri" panose="020F0502020204030204" pitchFamily="34" charset="0"/>
              </a:rPr>
              <a:t> - natural </a:t>
            </a:r>
            <a:r>
              <a:rPr lang="en-US" sz="2400" dirty="0">
                <a:latin typeface="Calibri" panose="020F0502020204030204" pitchFamily="34" charset="0"/>
              </a:rPr>
              <a:t>ability of a species or individual member of a species to survive and reproduce after a pesticide treatment.  </a:t>
            </a:r>
            <a:endParaRPr lang="en-US" sz="2400" dirty="0" smtClean="0">
              <a:latin typeface="Calibri" panose="020F0502020204030204" pitchFamily="34" charset="0"/>
            </a:endParaRPr>
          </a:p>
          <a:p>
            <a:pPr marL="342900" indent="-342900"/>
            <a:r>
              <a:rPr lang="en-US" sz="2400" dirty="0" smtClean="0">
                <a:latin typeface="Calibri" panose="020F0502020204030204" pitchFamily="34" charset="0"/>
              </a:rPr>
              <a:t>This </a:t>
            </a:r>
            <a:r>
              <a:rPr lang="en-US" sz="2400" dirty="0">
                <a:latin typeface="Calibri" panose="020F0502020204030204" pitchFamily="34" charset="0"/>
              </a:rPr>
              <a:t>implies </a:t>
            </a:r>
            <a:r>
              <a:rPr lang="en-US" sz="2400" dirty="0" smtClean="0">
                <a:latin typeface="Calibri" panose="020F0502020204030204" pitchFamily="34" charset="0"/>
              </a:rPr>
              <a:t>no </a:t>
            </a:r>
            <a:r>
              <a:rPr lang="en-US" sz="2400" dirty="0">
                <a:latin typeface="Calibri" panose="020F0502020204030204" pitchFamily="34" charset="0"/>
              </a:rPr>
              <a:t>selection or genetic manipulation to make the organism this way</a:t>
            </a:r>
            <a:r>
              <a:rPr lang="en-US" sz="2400" dirty="0" smtClean="0">
                <a:latin typeface="Calibri" panose="020F0502020204030204" pitchFamily="34" charset="0"/>
              </a:rPr>
              <a:t>.  </a:t>
            </a:r>
          </a:p>
          <a:p>
            <a:pPr marL="342900" indent="-342900"/>
            <a:r>
              <a:rPr lang="en-US" sz="2400" dirty="0" smtClean="0">
                <a:latin typeface="Calibri" panose="020F0502020204030204" pitchFamily="34" charset="0"/>
              </a:rPr>
              <a:t>Tolerance </a:t>
            </a:r>
            <a:r>
              <a:rPr lang="en-US" sz="2400" dirty="0">
                <a:latin typeface="Calibri" panose="020F0502020204030204" pitchFamily="34" charset="0"/>
              </a:rPr>
              <a:t>is a </a:t>
            </a:r>
            <a:r>
              <a:rPr lang="en-US" sz="2400" b="1" dirty="0">
                <a:latin typeface="Calibri" panose="020F0502020204030204" pitchFamily="34" charset="0"/>
              </a:rPr>
              <a:t>natural tendency </a:t>
            </a:r>
            <a:r>
              <a:rPr lang="en-US" sz="2400" dirty="0">
                <a:latin typeface="Calibri" panose="020F0502020204030204" pitchFamily="34" charset="0"/>
              </a:rPr>
              <a:t>and is not a result of selection pressure. </a:t>
            </a:r>
            <a:endParaRPr lang="en-US" sz="2400" dirty="0" smtClean="0">
              <a:latin typeface="Calibri" panose="020F0502020204030204" pitchFamily="34" charset="0"/>
            </a:endParaRPr>
          </a:p>
          <a:p>
            <a:pPr marL="342900" indent="-342900"/>
            <a:endParaRPr lang="en-US" sz="800" dirty="0" smtClean="0">
              <a:latin typeface="Calibri" panose="020F0502020204030204" pitchFamily="34" charset="0"/>
            </a:endParaRPr>
          </a:p>
          <a:p>
            <a:pPr marL="0" indent="0">
              <a:buNone/>
            </a:pPr>
            <a:r>
              <a:rPr lang="en-US" sz="2400" dirty="0" smtClean="0">
                <a:latin typeface="Calibri" panose="020F0502020204030204" pitchFamily="34" charset="0"/>
              </a:rPr>
              <a:t>Example: Mature </a:t>
            </a:r>
            <a:r>
              <a:rPr lang="en-US" sz="2400" dirty="0">
                <a:latin typeface="Calibri" panose="020F0502020204030204" pitchFamily="34" charset="0"/>
              </a:rPr>
              <a:t>caterpillars are more tolerant to many insecticides than younger ones of the same species due to differences in body size, exoskeleton thickness, and the ability to metabolize a poison. These differences are identified as </a:t>
            </a:r>
            <a:r>
              <a:rPr lang="en-US" sz="2400" b="1" dirty="0">
                <a:latin typeface="Calibri" panose="020F0502020204030204" pitchFamily="34" charset="0"/>
              </a:rPr>
              <a:t>tolerance</a:t>
            </a:r>
            <a:r>
              <a:rPr lang="en-US" sz="2400" dirty="0">
                <a:latin typeface="Calibri" panose="020F0502020204030204" pitchFamily="34" charset="0"/>
              </a:rPr>
              <a:t> or </a:t>
            </a:r>
            <a:r>
              <a:rPr lang="en-US" sz="2400" b="1" dirty="0">
                <a:latin typeface="Calibri" panose="020F0502020204030204" pitchFamily="34" charset="0"/>
              </a:rPr>
              <a:t>natural resistance </a:t>
            </a:r>
            <a:r>
              <a:rPr lang="en-US" sz="2400" dirty="0">
                <a:latin typeface="Calibri" panose="020F0502020204030204" pitchFamily="34" charset="0"/>
              </a:rPr>
              <a:t>rather than true insecticide resistance.</a:t>
            </a:r>
          </a:p>
          <a:p>
            <a:pPr marL="0" indent="0">
              <a:buNone/>
            </a:pPr>
            <a:endParaRPr lang="en-US" sz="2400" dirty="0">
              <a:latin typeface="Calibri" panose="020F0502020204030204" pitchFamily="34" charset="0"/>
            </a:endParaRPr>
          </a:p>
        </p:txBody>
      </p:sp>
    </p:spTree>
    <p:extLst>
      <p:ext uri="{BB962C8B-B14F-4D97-AF65-F5344CB8AC3E}">
        <p14:creationId xmlns:p14="http://schemas.microsoft.com/office/powerpoint/2010/main" val="3621288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3"/>
          <p:cNvSpPr>
            <a:spLocks noGrp="1" noChangeArrowheads="1"/>
          </p:cNvSpPr>
          <p:nvPr>
            <p:ph type="body" idx="1"/>
          </p:nvPr>
        </p:nvSpPr>
        <p:spPr>
          <a:xfrm>
            <a:off x="683593" y="1898656"/>
            <a:ext cx="5829300" cy="3270335"/>
          </a:xfrm>
        </p:spPr>
        <p:txBody>
          <a:bodyPr>
            <a:noAutofit/>
          </a:bodyPr>
          <a:lstStyle/>
          <a:p>
            <a:pPr>
              <a:lnSpc>
                <a:spcPct val="90000"/>
              </a:lnSpc>
            </a:pPr>
            <a:r>
              <a:rPr lang="en-US" sz="3200" dirty="0" smtClean="0">
                <a:latin typeface="Calibri" panose="020F0502020204030204" pitchFamily="34" charset="0"/>
                <a:cs typeface="Times New Roman" panose="02020603050405020304" pitchFamily="18" charset="0"/>
              </a:rPr>
              <a:t>Pre-adaptation</a:t>
            </a:r>
            <a:endParaRPr lang="en-US" sz="3200" dirty="0">
              <a:latin typeface="Calibri" panose="020F0502020204030204" pitchFamily="34" charset="0"/>
              <a:cs typeface="Times New Roman" panose="02020603050405020304" pitchFamily="18" charset="0"/>
            </a:endParaRPr>
          </a:p>
          <a:p>
            <a:pPr>
              <a:lnSpc>
                <a:spcPct val="90000"/>
              </a:lnSpc>
            </a:pPr>
            <a:r>
              <a:rPr lang="en-US" sz="3200" dirty="0">
                <a:latin typeface="Calibri" panose="020F0502020204030204" pitchFamily="34" charset="0"/>
                <a:cs typeface="Times New Roman" panose="02020603050405020304" pitchFamily="18" charset="0"/>
              </a:rPr>
              <a:t>High </a:t>
            </a:r>
            <a:r>
              <a:rPr lang="en-US" sz="3200" dirty="0" smtClean="0">
                <a:latin typeface="Calibri" panose="020F0502020204030204" pitchFamily="34" charset="0"/>
                <a:cs typeface="Times New Roman" panose="02020603050405020304" pitchFamily="18" charset="0"/>
              </a:rPr>
              <a:t>fertility</a:t>
            </a:r>
            <a:endParaRPr lang="en-US" sz="3200" dirty="0">
              <a:latin typeface="Calibri" panose="020F0502020204030204" pitchFamily="34" charset="0"/>
              <a:cs typeface="Times New Roman" panose="02020603050405020304" pitchFamily="18" charset="0"/>
            </a:endParaRPr>
          </a:p>
          <a:p>
            <a:pPr>
              <a:lnSpc>
                <a:spcPct val="90000"/>
              </a:lnSpc>
            </a:pPr>
            <a:r>
              <a:rPr lang="en-US" sz="3200" dirty="0">
                <a:latin typeface="Calibri" panose="020F0502020204030204" pitchFamily="34" charset="0"/>
                <a:cs typeface="Times New Roman" panose="02020603050405020304" pitchFamily="18" charset="0"/>
              </a:rPr>
              <a:t>Short </a:t>
            </a:r>
            <a:r>
              <a:rPr lang="en-US" sz="3200" dirty="0" smtClean="0">
                <a:latin typeface="Calibri" panose="020F0502020204030204" pitchFamily="34" charset="0"/>
                <a:cs typeface="Times New Roman" panose="02020603050405020304" pitchFamily="18" charset="0"/>
              </a:rPr>
              <a:t>generation time</a:t>
            </a:r>
          </a:p>
          <a:p>
            <a:pPr marL="45720" indent="0">
              <a:lnSpc>
                <a:spcPct val="90000"/>
              </a:lnSpc>
              <a:buNone/>
            </a:pPr>
            <a:endParaRPr lang="en-US" sz="3200" dirty="0" smtClean="0">
              <a:latin typeface="Calibri" panose="020F0502020204030204" pitchFamily="34" charset="0"/>
              <a:cs typeface="Times New Roman" panose="02020603050405020304" pitchFamily="18" charset="0"/>
            </a:endParaRPr>
          </a:p>
          <a:p>
            <a:pPr>
              <a:lnSpc>
                <a:spcPct val="90000"/>
              </a:lnSpc>
            </a:pPr>
            <a:r>
              <a:rPr lang="en-US" sz="3200" dirty="0" smtClean="0">
                <a:latin typeface="Calibri" panose="020F0502020204030204" pitchFamily="34" charset="0"/>
                <a:cs typeface="Times New Roman" panose="02020603050405020304" pitchFamily="18" charset="0"/>
              </a:rPr>
              <a:t>Selection pressure</a:t>
            </a:r>
            <a:endParaRPr lang="en-US" sz="3200" dirty="0">
              <a:latin typeface="Calibri" panose="020F0502020204030204" pitchFamily="34" charset="0"/>
              <a:cs typeface="Times New Roman" panose="02020603050405020304" pitchFamily="18" charset="0"/>
            </a:endParaRPr>
          </a:p>
        </p:txBody>
      </p:sp>
      <p:sp>
        <p:nvSpPr>
          <p:cNvPr id="10" name="TextBox 9"/>
          <p:cNvSpPr txBox="1"/>
          <p:nvPr/>
        </p:nvSpPr>
        <p:spPr>
          <a:xfrm>
            <a:off x="4985433" y="2696332"/>
            <a:ext cx="3653204" cy="1569660"/>
          </a:xfrm>
          <a:prstGeom prst="rect">
            <a:avLst/>
          </a:prstGeom>
          <a:noFill/>
        </p:spPr>
        <p:txBody>
          <a:bodyPr wrap="square" rtlCol="0">
            <a:spAutoFit/>
          </a:bodyPr>
          <a:lstStyle/>
          <a:p>
            <a:r>
              <a:rPr lang="en-US" sz="3200" dirty="0">
                <a:solidFill>
                  <a:srgbClr val="C00000"/>
                </a:solidFill>
                <a:latin typeface="Calibri" panose="020F0502020204030204" pitchFamily="34" charset="0"/>
                <a:cs typeface="Times New Roman" panose="02020603050405020304" pitchFamily="18" charset="0"/>
              </a:rPr>
              <a:t>Intrinsic </a:t>
            </a:r>
            <a:r>
              <a:rPr lang="en-US" sz="3200" dirty="0" smtClean="0">
                <a:solidFill>
                  <a:srgbClr val="C00000"/>
                </a:solidFill>
                <a:latin typeface="Calibri" panose="020F0502020204030204" pitchFamily="34" charset="0"/>
                <a:cs typeface="Times New Roman" panose="02020603050405020304" pitchFamily="18" charset="0"/>
              </a:rPr>
              <a:t>properties </a:t>
            </a:r>
            <a:r>
              <a:rPr lang="en-US" sz="3200" dirty="0">
                <a:solidFill>
                  <a:srgbClr val="C00000"/>
                </a:solidFill>
                <a:latin typeface="Calibri" panose="020F0502020204030204" pitchFamily="34" charset="0"/>
                <a:cs typeface="Times New Roman" panose="02020603050405020304" pitchFamily="18" charset="0"/>
              </a:rPr>
              <a:t>of pest </a:t>
            </a:r>
            <a:r>
              <a:rPr lang="en-US" sz="3200" dirty="0" smtClean="0">
                <a:solidFill>
                  <a:srgbClr val="C00000"/>
                </a:solidFill>
                <a:latin typeface="Calibri" panose="020F0502020204030204" pitchFamily="34" charset="0"/>
                <a:cs typeface="Times New Roman" panose="02020603050405020304" pitchFamily="18" charset="0"/>
              </a:rPr>
              <a:t>species. Can’t be controlled.</a:t>
            </a:r>
            <a:endParaRPr lang="en-US" sz="3200" dirty="0">
              <a:solidFill>
                <a:srgbClr val="C00000"/>
              </a:solidFill>
              <a:latin typeface="Calibri" panose="020F0502020204030204" pitchFamily="34" charset="0"/>
              <a:cs typeface="Times New Roman" panose="02020603050405020304" pitchFamily="18" charset="0"/>
            </a:endParaRPr>
          </a:p>
        </p:txBody>
      </p:sp>
      <p:cxnSp>
        <p:nvCxnSpPr>
          <p:cNvPr id="11" name="Straight Arrow Connector 10"/>
          <p:cNvCxnSpPr/>
          <p:nvPr/>
        </p:nvCxnSpPr>
        <p:spPr>
          <a:xfrm>
            <a:off x="2861899" y="5029207"/>
            <a:ext cx="659423" cy="56775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17482" y="5386407"/>
            <a:ext cx="5252198" cy="769441"/>
          </a:xfrm>
          <a:prstGeom prst="rect">
            <a:avLst/>
          </a:prstGeom>
          <a:noFill/>
        </p:spPr>
        <p:txBody>
          <a:bodyPr wrap="square" rtlCol="0">
            <a:spAutoFit/>
          </a:bodyPr>
          <a:lstStyle/>
          <a:p>
            <a:r>
              <a:rPr lang="en-US" sz="4400" dirty="0">
                <a:solidFill>
                  <a:srgbClr val="FF0000"/>
                </a:solidFill>
                <a:latin typeface="Calibri" panose="020F0502020204030204" pitchFamily="34" charset="0"/>
                <a:cs typeface="Times New Roman" panose="02020603050405020304" pitchFamily="18" charset="0"/>
              </a:rPr>
              <a:t>Under human </a:t>
            </a:r>
            <a:r>
              <a:rPr lang="en-US" sz="4400" dirty="0" smtClean="0">
                <a:solidFill>
                  <a:srgbClr val="FF0000"/>
                </a:solidFill>
                <a:latin typeface="Calibri" panose="020F0502020204030204" pitchFamily="34" charset="0"/>
                <a:cs typeface="Times New Roman" panose="02020603050405020304" pitchFamily="18" charset="0"/>
              </a:rPr>
              <a:t>control!</a:t>
            </a:r>
            <a:endParaRPr lang="en-US" sz="4400" dirty="0">
              <a:solidFill>
                <a:srgbClr val="FF0000"/>
              </a:solidFill>
              <a:latin typeface="Calibri" panose="020F0502020204030204" pitchFamily="34" charset="0"/>
              <a:cs typeface="Times New Roman" panose="02020603050405020304" pitchFamily="18" charset="0"/>
            </a:endParaRPr>
          </a:p>
        </p:txBody>
      </p:sp>
      <p:pic>
        <p:nvPicPr>
          <p:cNvPr id="12" name="Picture 11"/>
          <p:cNvPicPr/>
          <p:nvPr/>
        </p:nvPicPr>
        <p:blipFill rotWithShape="1">
          <a:blip r:embed="rId3" cstate="screen">
            <a:extLst>
              <a:ext uri="{28A0092B-C50C-407E-A947-70E740481C1C}">
                <a14:useLocalDpi xmlns:a14="http://schemas.microsoft.com/office/drawing/2010/main"/>
              </a:ext>
            </a:extLst>
          </a:blip>
          <a:srcRect/>
          <a:stretch/>
        </p:blipFill>
        <p:spPr bwMode="auto">
          <a:xfrm>
            <a:off x="7537392" y="603573"/>
            <a:ext cx="1206558" cy="2262721"/>
          </a:xfrm>
          <a:prstGeom prst="rect">
            <a:avLst/>
          </a:prstGeom>
          <a:ln>
            <a:noFill/>
          </a:ln>
          <a:extLst>
            <a:ext uri="{53640926-AAD7-44D8-BBD7-CCE9431645EC}">
              <a14:shadowObscured xmlns:a14="http://schemas.microsoft.com/office/drawing/2010/main"/>
            </a:ext>
          </a:extLst>
        </p:spPr>
      </p:pic>
      <p:cxnSp>
        <p:nvCxnSpPr>
          <p:cNvPr id="19" name="Straight Connector 18"/>
          <p:cNvCxnSpPr/>
          <p:nvPr/>
        </p:nvCxnSpPr>
        <p:spPr>
          <a:xfrm>
            <a:off x="1160586" y="4888528"/>
            <a:ext cx="280914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ight Brace 19"/>
          <p:cNvSpPr/>
          <p:nvPr/>
        </p:nvSpPr>
        <p:spPr>
          <a:xfrm>
            <a:off x="4365580" y="2004165"/>
            <a:ext cx="619857" cy="1841544"/>
          </a:xfrm>
          <a:prstGeom prst="rightBrace">
            <a:avLst>
              <a:gd name="adj1" fmla="val 8333"/>
              <a:gd name="adj2" fmla="val 53820"/>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alibri" panose="020F0502020204030204" pitchFamily="34" charset="0"/>
            </a:endParaRPr>
          </a:p>
        </p:txBody>
      </p:sp>
      <p:sp>
        <p:nvSpPr>
          <p:cNvPr id="183298" name="Rectangle 2"/>
          <p:cNvSpPr>
            <a:spLocks noGrp="1" noChangeArrowheads="1"/>
          </p:cNvSpPr>
          <p:nvPr>
            <p:ph type="title"/>
          </p:nvPr>
        </p:nvSpPr>
        <p:spPr>
          <a:xfrm>
            <a:off x="467359" y="196667"/>
            <a:ext cx="7315201" cy="1143000"/>
          </a:xfrm>
        </p:spPr>
        <p:txBody>
          <a:bodyPr>
            <a:noAutofit/>
          </a:bodyPr>
          <a:lstStyle/>
          <a:p>
            <a:r>
              <a:rPr lang="en-US" sz="4200" dirty="0">
                <a:latin typeface="Calibri" panose="020F0502020204030204" pitchFamily="34" charset="0"/>
                <a:cs typeface="Times New Roman" panose="02020603050405020304" pitchFamily="18" charset="0"/>
              </a:rPr>
              <a:t>Why do </a:t>
            </a:r>
            <a:r>
              <a:rPr lang="en-US" sz="4200" dirty="0" smtClean="0">
                <a:latin typeface="Calibri" panose="020F0502020204030204" pitchFamily="34" charset="0"/>
                <a:cs typeface="Times New Roman" panose="02020603050405020304" pitchFamily="18" charset="0"/>
              </a:rPr>
              <a:t>pests </a:t>
            </a:r>
            <a:r>
              <a:rPr lang="en-US" sz="4200" dirty="0">
                <a:latin typeface="Calibri" panose="020F0502020204030204" pitchFamily="34" charset="0"/>
                <a:cs typeface="Times New Roman" panose="02020603050405020304" pitchFamily="18" charset="0"/>
              </a:rPr>
              <a:t>become resistant?</a:t>
            </a:r>
          </a:p>
        </p:txBody>
      </p:sp>
    </p:spTree>
    <p:extLst>
      <p:ext uri="{BB962C8B-B14F-4D97-AF65-F5344CB8AC3E}">
        <p14:creationId xmlns:p14="http://schemas.microsoft.com/office/powerpoint/2010/main" val="1748474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611" y="263769"/>
            <a:ext cx="8783516" cy="6400800"/>
          </a:xfrm>
          <a:prstGeom prst="rect">
            <a:avLst/>
          </a:prstGeom>
          <a:solidFill>
            <a:srgbClr val="4A4A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90149" y="227816"/>
            <a:ext cx="8546123" cy="1831271"/>
          </a:xfrm>
          <a:prstGeom prst="rect">
            <a:avLst/>
          </a:prstGeom>
          <a:noFill/>
        </p:spPr>
        <p:txBody>
          <a:bodyPr wrap="square" rtlCol="0">
            <a:spAutoFit/>
          </a:bodyPr>
          <a:lstStyle/>
          <a:p>
            <a:pPr algn="ctr">
              <a:spcBef>
                <a:spcPts val="600"/>
              </a:spcBef>
            </a:pPr>
            <a:r>
              <a:rPr lang="en-US" sz="4400" b="1" dirty="0" smtClean="0">
                <a:solidFill>
                  <a:schemeClr val="accent5">
                    <a:lumMod val="40000"/>
                    <a:lumOff val="60000"/>
                  </a:schemeClr>
                </a:solidFill>
                <a:latin typeface="Calibri" panose="020F0502020204030204" pitchFamily="34" charset="0"/>
                <a:cs typeface="Times New Roman" panose="02020603050405020304" pitchFamily="18" charset="0"/>
              </a:rPr>
              <a:t>Natural pest population</a:t>
            </a:r>
          </a:p>
          <a:p>
            <a:pPr marL="581025" indent="-352425">
              <a:spcBef>
                <a:spcPts val="600"/>
              </a:spcBef>
              <a:buFont typeface="Arial" panose="020B0604020202020204" pitchFamily="34" charset="0"/>
              <a:buChar char="•"/>
            </a:pPr>
            <a:r>
              <a:rPr lang="en-US" sz="3200" b="1" dirty="0" smtClean="0">
                <a:solidFill>
                  <a:schemeClr val="accent5">
                    <a:lumMod val="40000"/>
                    <a:lumOff val="60000"/>
                  </a:schemeClr>
                </a:solidFill>
                <a:latin typeface="Calibri" panose="020F0502020204030204" pitchFamily="34" charset="0"/>
                <a:cs typeface="Times New Roman" panose="02020603050405020304" pitchFamily="18" charset="0"/>
              </a:rPr>
              <a:t>Some individuals have genes that make them less sensitive to a pesticide</a:t>
            </a:r>
            <a:endParaRPr lang="en-US" sz="3200" b="1" dirty="0">
              <a:solidFill>
                <a:schemeClr val="accent5">
                  <a:lumMod val="40000"/>
                  <a:lumOff val="60000"/>
                </a:schemeClr>
              </a:solidFill>
              <a:latin typeface="Calibri" panose="020F0502020204030204" pitchFamily="34" charset="0"/>
              <a:cs typeface="Times New Roman" panose="02020603050405020304" pitchFamily="18" charset="0"/>
            </a:endParaRPr>
          </a:p>
        </p:txBody>
      </p:sp>
      <p:grpSp>
        <p:nvGrpSpPr>
          <p:cNvPr id="5" name="Group 4"/>
          <p:cNvGrpSpPr/>
          <p:nvPr/>
        </p:nvGrpSpPr>
        <p:grpSpPr>
          <a:xfrm>
            <a:off x="1584722" y="2443870"/>
            <a:ext cx="5974556" cy="3787921"/>
            <a:chOff x="1635919" y="1946030"/>
            <a:chExt cx="5974556" cy="3787921"/>
          </a:xfrm>
        </p:grpSpPr>
        <p:grpSp>
          <p:nvGrpSpPr>
            <p:cNvPr id="16422" name="Group 730"/>
            <p:cNvGrpSpPr>
              <a:grpSpLocks/>
            </p:cNvGrpSpPr>
            <p:nvPr/>
          </p:nvGrpSpPr>
          <p:grpSpPr bwMode="auto">
            <a:xfrm>
              <a:off x="1995488" y="1951890"/>
              <a:ext cx="266700" cy="571500"/>
              <a:chOff x="336" y="240"/>
              <a:chExt cx="336" cy="480"/>
            </a:xfrm>
          </p:grpSpPr>
          <p:sp>
            <p:nvSpPr>
              <p:cNvPr id="17814" name="Oval 731"/>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815" name="Line 732"/>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816" name="Line 733"/>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817" name="Line 734"/>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818" name="Line 735"/>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819" name="Line 736"/>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820" name="Oval 737"/>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821" name="Line 738"/>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822" name="Line 739"/>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823" name="Line 740"/>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824" name="Oval 741"/>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825" name="Oval 742"/>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23" name="Group 743"/>
            <p:cNvGrpSpPr>
              <a:grpSpLocks/>
            </p:cNvGrpSpPr>
            <p:nvPr/>
          </p:nvGrpSpPr>
          <p:grpSpPr bwMode="auto">
            <a:xfrm>
              <a:off x="1662113" y="1951890"/>
              <a:ext cx="266700" cy="571500"/>
              <a:chOff x="336" y="240"/>
              <a:chExt cx="336" cy="480"/>
            </a:xfrm>
          </p:grpSpPr>
          <p:sp>
            <p:nvSpPr>
              <p:cNvPr id="17802" name="Oval 744"/>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803" name="Line 745"/>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804" name="Line 746"/>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805" name="Line 747"/>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806" name="Line 748"/>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807" name="Line 749"/>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808" name="Oval 750"/>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809" name="Line 751"/>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810" name="Line 752"/>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811" name="Line 753"/>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812" name="Oval 754"/>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813" name="Oval 755"/>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24" name="Group 756"/>
            <p:cNvGrpSpPr>
              <a:grpSpLocks/>
            </p:cNvGrpSpPr>
            <p:nvPr/>
          </p:nvGrpSpPr>
          <p:grpSpPr bwMode="auto">
            <a:xfrm>
              <a:off x="2330054" y="1951890"/>
              <a:ext cx="266700" cy="571500"/>
              <a:chOff x="336" y="240"/>
              <a:chExt cx="336" cy="480"/>
            </a:xfrm>
          </p:grpSpPr>
          <p:sp>
            <p:nvSpPr>
              <p:cNvPr id="17790" name="Oval 757"/>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791" name="Line 758"/>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792" name="Line 759"/>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793" name="Line 760"/>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794" name="Line 761"/>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795" name="Line 762"/>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796" name="Oval 763"/>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797" name="Line 764"/>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798" name="Line 765"/>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799" name="Line 766"/>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800" name="Oval 767"/>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801" name="Oval 768"/>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25" name="Group 769"/>
            <p:cNvGrpSpPr>
              <a:grpSpLocks/>
            </p:cNvGrpSpPr>
            <p:nvPr/>
          </p:nvGrpSpPr>
          <p:grpSpPr bwMode="auto">
            <a:xfrm>
              <a:off x="2997994" y="1951890"/>
              <a:ext cx="266700" cy="571500"/>
              <a:chOff x="336" y="240"/>
              <a:chExt cx="336" cy="480"/>
            </a:xfrm>
          </p:grpSpPr>
          <p:sp>
            <p:nvSpPr>
              <p:cNvPr id="17778" name="Oval 770"/>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779" name="Line 771"/>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780" name="Line 772"/>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781" name="Line 773"/>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782" name="Line 774"/>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783" name="Line 775"/>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784" name="Oval 776"/>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785" name="Line 777"/>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786" name="Line 778"/>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787" name="Line 779"/>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788" name="Oval 780"/>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789" name="Oval 781"/>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26" name="Group 782"/>
            <p:cNvGrpSpPr>
              <a:grpSpLocks/>
            </p:cNvGrpSpPr>
            <p:nvPr/>
          </p:nvGrpSpPr>
          <p:grpSpPr bwMode="auto">
            <a:xfrm>
              <a:off x="2664619" y="1951890"/>
              <a:ext cx="266700" cy="571500"/>
              <a:chOff x="336" y="240"/>
              <a:chExt cx="336" cy="480"/>
            </a:xfrm>
          </p:grpSpPr>
          <p:sp>
            <p:nvSpPr>
              <p:cNvPr id="17766" name="Oval 783"/>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767" name="Line 784"/>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768" name="Line 785"/>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769" name="Line 786"/>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770" name="Line 787"/>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771" name="Line 788"/>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772" name="Oval 789"/>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773" name="Line 790"/>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774" name="Line 791"/>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775" name="Line 792"/>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776" name="Oval 793"/>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777" name="Oval 794"/>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27" name="Group 795"/>
            <p:cNvGrpSpPr>
              <a:grpSpLocks/>
            </p:cNvGrpSpPr>
            <p:nvPr/>
          </p:nvGrpSpPr>
          <p:grpSpPr bwMode="auto">
            <a:xfrm>
              <a:off x="3667125" y="1951890"/>
              <a:ext cx="266700" cy="571500"/>
              <a:chOff x="336" y="240"/>
              <a:chExt cx="336" cy="480"/>
            </a:xfrm>
          </p:grpSpPr>
          <p:sp>
            <p:nvSpPr>
              <p:cNvPr id="17754" name="Oval 796"/>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755" name="Line 797"/>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756" name="Line 798"/>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757" name="Line 799"/>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758" name="Line 800"/>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759" name="Line 801"/>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760" name="Oval 802"/>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761" name="Line 803"/>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762" name="Line 804"/>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763" name="Line 805"/>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764" name="Oval 806"/>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765" name="Oval 807"/>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28" name="Group 808"/>
            <p:cNvGrpSpPr>
              <a:grpSpLocks/>
            </p:cNvGrpSpPr>
            <p:nvPr/>
          </p:nvGrpSpPr>
          <p:grpSpPr bwMode="auto">
            <a:xfrm>
              <a:off x="3332560" y="1951890"/>
              <a:ext cx="266700" cy="571500"/>
              <a:chOff x="336" y="240"/>
              <a:chExt cx="336" cy="480"/>
            </a:xfrm>
          </p:grpSpPr>
          <p:sp>
            <p:nvSpPr>
              <p:cNvPr id="17742" name="Oval 809"/>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743" name="Line 810"/>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744" name="Line 811"/>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745" name="Line 812"/>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746" name="Line 813"/>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747" name="Line 814"/>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748" name="Oval 815"/>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749" name="Line 816"/>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750" name="Line 817"/>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751" name="Line 818"/>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752" name="Oval 819"/>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753" name="Oval 820"/>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29" name="Group 821"/>
            <p:cNvGrpSpPr>
              <a:grpSpLocks/>
            </p:cNvGrpSpPr>
            <p:nvPr/>
          </p:nvGrpSpPr>
          <p:grpSpPr bwMode="auto">
            <a:xfrm>
              <a:off x="5004197" y="1951890"/>
              <a:ext cx="266700" cy="571500"/>
              <a:chOff x="336" y="240"/>
              <a:chExt cx="336" cy="480"/>
            </a:xfrm>
          </p:grpSpPr>
          <p:sp>
            <p:nvSpPr>
              <p:cNvPr id="17730" name="Oval 822"/>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731" name="Line 823"/>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732" name="Line 824"/>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733" name="Line 825"/>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734" name="Line 826"/>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735" name="Line 827"/>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736" name="Oval 828"/>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737" name="Line 829"/>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738" name="Line 830"/>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739" name="Line 831"/>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740" name="Oval 832"/>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741" name="Oval 833"/>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30" name="Group 834"/>
            <p:cNvGrpSpPr>
              <a:grpSpLocks/>
            </p:cNvGrpSpPr>
            <p:nvPr/>
          </p:nvGrpSpPr>
          <p:grpSpPr bwMode="auto">
            <a:xfrm>
              <a:off x="4669631" y="1951890"/>
              <a:ext cx="266700" cy="571500"/>
              <a:chOff x="336" y="240"/>
              <a:chExt cx="336" cy="480"/>
            </a:xfrm>
          </p:grpSpPr>
          <p:sp>
            <p:nvSpPr>
              <p:cNvPr id="17718" name="Oval 835"/>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719" name="Line 836"/>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720" name="Line 837"/>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721" name="Line 838"/>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722" name="Line 839"/>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723" name="Line 840"/>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724" name="Oval 841"/>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725" name="Line 842"/>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726" name="Line 843"/>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727" name="Line 844"/>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728" name="Oval 845"/>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729" name="Oval 846"/>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31" name="Group 847"/>
            <p:cNvGrpSpPr>
              <a:grpSpLocks/>
            </p:cNvGrpSpPr>
            <p:nvPr/>
          </p:nvGrpSpPr>
          <p:grpSpPr bwMode="auto">
            <a:xfrm>
              <a:off x="4335066" y="1951890"/>
              <a:ext cx="266700" cy="571500"/>
              <a:chOff x="336" y="240"/>
              <a:chExt cx="336" cy="480"/>
            </a:xfrm>
          </p:grpSpPr>
          <p:sp>
            <p:nvSpPr>
              <p:cNvPr id="17706" name="Oval 848"/>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707" name="Line 849"/>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708" name="Line 850"/>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709" name="Line 851"/>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710" name="Line 852"/>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711" name="Line 853"/>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712" name="Oval 854"/>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713" name="Line 855"/>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714" name="Line 856"/>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715" name="Line 857"/>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716" name="Oval 858"/>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717" name="Oval 859"/>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32" name="Group 860"/>
            <p:cNvGrpSpPr>
              <a:grpSpLocks/>
            </p:cNvGrpSpPr>
            <p:nvPr/>
          </p:nvGrpSpPr>
          <p:grpSpPr bwMode="auto">
            <a:xfrm>
              <a:off x="4000500" y="1951890"/>
              <a:ext cx="266700" cy="571500"/>
              <a:chOff x="336" y="240"/>
              <a:chExt cx="336" cy="480"/>
            </a:xfrm>
          </p:grpSpPr>
          <p:sp>
            <p:nvSpPr>
              <p:cNvPr id="17694" name="Oval 861"/>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695" name="Line 862"/>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696" name="Line 863"/>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697" name="Line 864"/>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698" name="Line 865"/>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699" name="Line 866"/>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700" name="Oval 867"/>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701" name="Line 868"/>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702" name="Line 869"/>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703" name="Line 870"/>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704" name="Oval 871"/>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705" name="Oval 872"/>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34" name="Group 886"/>
            <p:cNvGrpSpPr>
              <a:grpSpLocks/>
            </p:cNvGrpSpPr>
            <p:nvPr/>
          </p:nvGrpSpPr>
          <p:grpSpPr bwMode="auto">
            <a:xfrm>
              <a:off x="6006704" y="1951890"/>
              <a:ext cx="266700" cy="571500"/>
              <a:chOff x="336" y="240"/>
              <a:chExt cx="336" cy="480"/>
            </a:xfrm>
          </p:grpSpPr>
          <p:sp>
            <p:nvSpPr>
              <p:cNvPr id="17670" name="Oval 887"/>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671" name="Line 888"/>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672" name="Line 889"/>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673" name="Line 890"/>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674" name="Line 891"/>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675" name="Line 892"/>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676" name="Oval 893"/>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677" name="Line 894"/>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678" name="Line 895"/>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679" name="Line 896"/>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680" name="Oval 897"/>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681" name="Oval 898"/>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35" name="Group 899"/>
            <p:cNvGrpSpPr>
              <a:grpSpLocks/>
            </p:cNvGrpSpPr>
            <p:nvPr/>
          </p:nvGrpSpPr>
          <p:grpSpPr bwMode="auto">
            <a:xfrm>
              <a:off x="5672138" y="1951890"/>
              <a:ext cx="266700" cy="571500"/>
              <a:chOff x="336" y="240"/>
              <a:chExt cx="336" cy="480"/>
            </a:xfrm>
          </p:grpSpPr>
          <p:sp>
            <p:nvSpPr>
              <p:cNvPr id="17658" name="Oval 900"/>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659" name="Line 901"/>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660" name="Line 902"/>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661" name="Line 903"/>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662" name="Line 904"/>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663" name="Line 905"/>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664" name="Oval 906"/>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665" name="Line 907"/>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666" name="Line 908"/>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667" name="Line 909"/>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668" name="Oval 910"/>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669" name="Oval 911"/>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36" name="Group 912"/>
            <p:cNvGrpSpPr>
              <a:grpSpLocks/>
            </p:cNvGrpSpPr>
            <p:nvPr/>
          </p:nvGrpSpPr>
          <p:grpSpPr bwMode="auto">
            <a:xfrm>
              <a:off x="7343775" y="1951890"/>
              <a:ext cx="266700" cy="571500"/>
              <a:chOff x="336" y="240"/>
              <a:chExt cx="336" cy="480"/>
            </a:xfrm>
          </p:grpSpPr>
          <p:sp>
            <p:nvSpPr>
              <p:cNvPr id="17646" name="Oval 913"/>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647" name="Line 914"/>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648" name="Line 915"/>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649" name="Line 916"/>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650" name="Line 917"/>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651" name="Line 918"/>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652" name="Oval 919"/>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653" name="Line 920"/>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654" name="Line 921"/>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655" name="Line 922"/>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656" name="Oval 923"/>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657" name="Oval 924"/>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37" name="Group 925"/>
            <p:cNvGrpSpPr>
              <a:grpSpLocks/>
            </p:cNvGrpSpPr>
            <p:nvPr/>
          </p:nvGrpSpPr>
          <p:grpSpPr bwMode="auto">
            <a:xfrm>
              <a:off x="7009210" y="1951890"/>
              <a:ext cx="266700" cy="571500"/>
              <a:chOff x="336" y="240"/>
              <a:chExt cx="336" cy="480"/>
            </a:xfrm>
          </p:grpSpPr>
          <p:sp>
            <p:nvSpPr>
              <p:cNvPr id="17634" name="Oval 926"/>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635" name="Line 927"/>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636" name="Line 928"/>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637" name="Line 929"/>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638" name="Line 930"/>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639" name="Line 931"/>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640" name="Oval 932"/>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641" name="Line 933"/>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642" name="Line 934"/>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643" name="Line 935"/>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644" name="Oval 936"/>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645" name="Oval 937"/>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38" name="Group 938"/>
            <p:cNvGrpSpPr>
              <a:grpSpLocks/>
            </p:cNvGrpSpPr>
            <p:nvPr/>
          </p:nvGrpSpPr>
          <p:grpSpPr bwMode="auto">
            <a:xfrm>
              <a:off x="6674644" y="1951890"/>
              <a:ext cx="266700" cy="571500"/>
              <a:chOff x="336" y="240"/>
              <a:chExt cx="336" cy="480"/>
            </a:xfrm>
          </p:grpSpPr>
          <p:sp>
            <p:nvSpPr>
              <p:cNvPr id="17622" name="Oval 939"/>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623" name="Line 940"/>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624" name="Line 941"/>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625" name="Line 942"/>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626" name="Line 943"/>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627" name="Line 944"/>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628" name="Oval 945"/>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629" name="Line 946"/>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630" name="Line 947"/>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631" name="Line 948"/>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632" name="Oval 949"/>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633" name="Oval 950"/>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39" name="Group 951"/>
            <p:cNvGrpSpPr>
              <a:grpSpLocks/>
            </p:cNvGrpSpPr>
            <p:nvPr/>
          </p:nvGrpSpPr>
          <p:grpSpPr bwMode="auto">
            <a:xfrm>
              <a:off x="6340079" y="1951890"/>
              <a:ext cx="266700" cy="571500"/>
              <a:chOff x="336" y="240"/>
              <a:chExt cx="336" cy="480"/>
            </a:xfrm>
          </p:grpSpPr>
          <p:sp>
            <p:nvSpPr>
              <p:cNvPr id="17610" name="Oval 952"/>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611" name="Line 953"/>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612" name="Line 954"/>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613" name="Line 955"/>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614" name="Line 956"/>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615" name="Line 957"/>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616" name="Oval 958"/>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617" name="Line 959"/>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618" name="Line 960"/>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619" name="Line 961"/>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620" name="Oval 962"/>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621" name="Oval 963"/>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40" name="Group 964"/>
            <p:cNvGrpSpPr>
              <a:grpSpLocks/>
            </p:cNvGrpSpPr>
            <p:nvPr/>
          </p:nvGrpSpPr>
          <p:grpSpPr bwMode="auto">
            <a:xfrm>
              <a:off x="1985963" y="2790091"/>
              <a:ext cx="266700" cy="571500"/>
              <a:chOff x="336" y="240"/>
              <a:chExt cx="336" cy="480"/>
            </a:xfrm>
          </p:grpSpPr>
          <p:sp>
            <p:nvSpPr>
              <p:cNvPr id="17598" name="Oval 965"/>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599" name="Line 966"/>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600" name="Line 967"/>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601" name="Line 968"/>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602" name="Line 969"/>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603" name="Line 970"/>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604" name="Oval 971"/>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605" name="Line 972"/>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606" name="Line 973"/>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607" name="Line 974"/>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608" name="Oval 975"/>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609" name="Oval 976"/>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41" name="Group 977"/>
            <p:cNvGrpSpPr>
              <a:grpSpLocks/>
            </p:cNvGrpSpPr>
            <p:nvPr/>
          </p:nvGrpSpPr>
          <p:grpSpPr bwMode="auto">
            <a:xfrm>
              <a:off x="1652588" y="2790091"/>
              <a:ext cx="266700" cy="571500"/>
              <a:chOff x="336" y="240"/>
              <a:chExt cx="336" cy="480"/>
            </a:xfrm>
          </p:grpSpPr>
          <p:sp>
            <p:nvSpPr>
              <p:cNvPr id="17586" name="Oval 978"/>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587" name="Line 979"/>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588" name="Line 980"/>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589" name="Line 981"/>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590" name="Line 982"/>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591" name="Line 983"/>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592" name="Oval 984"/>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593" name="Line 985"/>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594" name="Line 986"/>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595" name="Line 987"/>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596" name="Oval 988"/>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597" name="Oval 989"/>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42" name="Group 990"/>
            <p:cNvGrpSpPr>
              <a:grpSpLocks/>
            </p:cNvGrpSpPr>
            <p:nvPr/>
          </p:nvGrpSpPr>
          <p:grpSpPr bwMode="auto">
            <a:xfrm>
              <a:off x="2320529" y="2790091"/>
              <a:ext cx="266700" cy="571500"/>
              <a:chOff x="336" y="240"/>
              <a:chExt cx="336" cy="480"/>
            </a:xfrm>
          </p:grpSpPr>
          <p:sp>
            <p:nvSpPr>
              <p:cNvPr id="17574" name="Oval 991"/>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575" name="Line 992"/>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576" name="Line 993"/>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577" name="Line 994"/>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578" name="Line 995"/>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579" name="Line 996"/>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580" name="Oval 997"/>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581" name="Line 998"/>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582" name="Line 999"/>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583" name="Line 1000"/>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584" name="Oval 1001"/>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585" name="Oval 1002"/>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43" name="Group 1003"/>
            <p:cNvGrpSpPr>
              <a:grpSpLocks/>
            </p:cNvGrpSpPr>
            <p:nvPr/>
          </p:nvGrpSpPr>
          <p:grpSpPr bwMode="auto">
            <a:xfrm>
              <a:off x="2988469" y="2790091"/>
              <a:ext cx="266700" cy="571500"/>
              <a:chOff x="336" y="240"/>
              <a:chExt cx="336" cy="480"/>
            </a:xfrm>
          </p:grpSpPr>
          <p:sp>
            <p:nvSpPr>
              <p:cNvPr id="17562" name="Oval 1004"/>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563" name="Line 1005"/>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564" name="Line 1006"/>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565" name="Line 1007"/>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566" name="Line 1008"/>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567" name="Line 1009"/>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568" name="Oval 1010"/>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569" name="Line 1011"/>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570" name="Line 1012"/>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571" name="Line 1013"/>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572" name="Oval 1014"/>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573" name="Oval 1015"/>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44" name="Group 1016"/>
            <p:cNvGrpSpPr>
              <a:grpSpLocks/>
            </p:cNvGrpSpPr>
            <p:nvPr/>
          </p:nvGrpSpPr>
          <p:grpSpPr bwMode="auto">
            <a:xfrm>
              <a:off x="2655094" y="2790091"/>
              <a:ext cx="266700" cy="571500"/>
              <a:chOff x="336" y="240"/>
              <a:chExt cx="336" cy="480"/>
            </a:xfrm>
          </p:grpSpPr>
          <p:sp>
            <p:nvSpPr>
              <p:cNvPr id="17550" name="Oval 1017"/>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551" name="Line 1018"/>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552" name="Line 1019"/>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553" name="Line 1020"/>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554" name="Line 1021"/>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555" name="Line 1022"/>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556" name="Oval 1023"/>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557" name="Line 1024"/>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558" name="Line 1025"/>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559" name="Line 1026"/>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560" name="Oval 1027"/>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561" name="Oval 1028"/>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45" name="Group 1029"/>
            <p:cNvGrpSpPr>
              <a:grpSpLocks/>
            </p:cNvGrpSpPr>
            <p:nvPr/>
          </p:nvGrpSpPr>
          <p:grpSpPr bwMode="auto">
            <a:xfrm>
              <a:off x="3657600" y="2790091"/>
              <a:ext cx="266700" cy="571500"/>
              <a:chOff x="336" y="240"/>
              <a:chExt cx="336" cy="480"/>
            </a:xfrm>
          </p:grpSpPr>
          <p:sp>
            <p:nvSpPr>
              <p:cNvPr id="17538" name="Oval 1030"/>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539" name="Line 1031"/>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540" name="Line 1032"/>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541" name="Line 1033"/>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542" name="Line 1034"/>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543" name="Line 1035"/>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544" name="Oval 1036"/>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545" name="Line 1037"/>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546" name="Line 1038"/>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547" name="Line 1039"/>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548" name="Oval 1040"/>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549" name="Oval 1041"/>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46" name="Group 1042"/>
            <p:cNvGrpSpPr>
              <a:grpSpLocks/>
            </p:cNvGrpSpPr>
            <p:nvPr/>
          </p:nvGrpSpPr>
          <p:grpSpPr bwMode="auto">
            <a:xfrm>
              <a:off x="3323035" y="2790091"/>
              <a:ext cx="266700" cy="571500"/>
              <a:chOff x="336" y="240"/>
              <a:chExt cx="336" cy="480"/>
            </a:xfrm>
          </p:grpSpPr>
          <p:sp>
            <p:nvSpPr>
              <p:cNvPr id="17526" name="Oval 1043"/>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527" name="Line 1044"/>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528" name="Line 1045"/>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529" name="Line 1046"/>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530" name="Line 1047"/>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531" name="Line 1048"/>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532" name="Oval 1049"/>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533" name="Line 1050"/>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534" name="Line 1051"/>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535" name="Line 1052"/>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536" name="Oval 1053"/>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537" name="Oval 1054"/>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47" name="Group 1055"/>
            <p:cNvGrpSpPr>
              <a:grpSpLocks/>
            </p:cNvGrpSpPr>
            <p:nvPr/>
          </p:nvGrpSpPr>
          <p:grpSpPr bwMode="auto">
            <a:xfrm>
              <a:off x="4994672" y="2790091"/>
              <a:ext cx="266700" cy="571500"/>
              <a:chOff x="336" y="240"/>
              <a:chExt cx="336" cy="480"/>
            </a:xfrm>
          </p:grpSpPr>
          <p:sp>
            <p:nvSpPr>
              <p:cNvPr id="17514" name="Oval 1056"/>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515" name="Line 1057"/>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516" name="Line 1058"/>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517" name="Line 1059"/>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518" name="Line 1060"/>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519" name="Line 1061"/>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520" name="Oval 1062"/>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521" name="Line 1063"/>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522" name="Line 1064"/>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523" name="Line 1065"/>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524" name="Oval 1066"/>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525" name="Oval 1067"/>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48" name="Group 1068"/>
            <p:cNvGrpSpPr>
              <a:grpSpLocks/>
            </p:cNvGrpSpPr>
            <p:nvPr/>
          </p:nvGrpSpPr>
          <p:grpSpPr bwMode="auto">
            <a:xfrm>
              <a:off x="4660106" y="2790091"/>
              <a:ext cx="266700" cy="571500"/>
              <a:chOff x="336" y="240"/>
              <a:chExt cx="336" cy="480"/>
            </a:xfrm>
          </p:grpSpPr>
          <p:sp>
            <p:nvSpPr>
              <p:cNvPr id="17502" name="Oval 1069"/>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503" name="Line 1070"/>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504" name="Line 1071"/>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505" name="Line 1072"/>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506" name="Line 1073"/>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507" name="Line 1074"/>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508" name="Oval 1075"/>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509" name="Line 1076"/>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510" name="Line 1077"/>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511" name="Line 1078"/>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512" name="Oval 1079"/>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513" name="Oval 1080"/>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49" name="Group 1081"/>
            <p:cNvGrpSpPr>
              <a:grpSpLocks/>
            </p:cNvGrpSpPr>
            <p:nvPr/>
          </p:nvGrpSpPr>
          <p:grpSpPr bwMode="auto">
            <a:xfrm>
              <a:off x="4325541" y="2790091"/>
              <a:ext cx="266700" cy="571500"/>
              <a:chOff x="336" y="240"/>
              <a:chExt cx="336" cy="480"/>
            </a:xfrm>
          </p:grpSpPr>
          <p:sp>
            <p:nvSpPr>
              <p:cNvPr id="17490" name="Oval 1082"/>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491" name="Line 1083"/>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492" name="Line 1084"/>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493" name="Line 1085"/>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494" name="Line 1086"/>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495" name="Line 1087"/>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496" name="Oval 1088"/>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497" name="Line 1089"/>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498" name="Line 1090"/>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499" name="Line 1091"/>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500" name="Oval 1092"/>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501" name="Oval 1093"/>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50" name="Group 2134"/>
            <p:cNvGrpSpPr>
              <a:grpSpLocks/>
            </p:cNvGrpSpPr>
            <p:nvPr/>
          </p:nvGrpSpPr>
          <p:grpSpPr bwMode="auto">
            <a:xfrm>
              <a:off x="3990975" y="2790091"/>
              <a:ext cx="266700" cy="571500"/>
              <a:chOff x="2392" y="1824"/>
              <a:chExt cx="224" cy="360"/>
            </a:xfrm>
          </p:grpSpPr>
          <p:sp>
            <p:nvSpPr>
              <p:cNvPr id="17478" name="Oval 1095"/>
              <p:cNvSpPr>
                <a:spLocks noChangeArrowheads="1"/>
              </p:cNvSpPr>
              <p:nvPr/>
            </p:nvSpPr>
            <p:spPr bwMode="auto">
              <a:xfrm>
                <a:off x="2424" y="1968"/>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17479" name="Line 1096"/>
              <p:cNvSpPr>
                <a:spLocks noChangeShapeType="1"/>
              </p:cNvSpPr>
              <p:nvPr/>
            </p:nvSpPr>
            <p:spPr bwMode="auto">
              <a:xfrm flipV="1">
                <a:off x="2552" y="1932"/>
                <a:ext cx="32" cy="72"/>
              </a:xfrm>
              <a:prstGeom prst="line">
                <a:avLst/>
              </a:prstGeom>
              <a:noFill/>
              <a:ln w="9525">
                <a:solidFill>
                  <a:srgbClr val="A50021"/>
                </a:solidFill>
                <a:round/>
                <a:headEnd/>
                <a:tailEnd/>
              </a:ln>
            </p:spPr>
            <p:txBody>
              <a:bodyPr/>
              <a:lstStyle/>
              <a:p>
                <a:endParaRPr lang="en-US" dirty="0"/>
              </a:p>
            </p:txBody>
          </p:sp>
          <p:sp>
            <p:nvSpPr>
              <p:cNvPr id="17480" name="Line 1097"/>
              <p:cNvSpPr>
                <a:spLocks noChangeShapeType="1"/>
              </p:cNvSpPr>
              <p:nvPr/>
            </p:nvSpPr>
            <p:spPr bwMode="auto">
              <a:xfrm>
                <a:off x="2584" y="2112"/>
                <a:ext cx="32" cy="36"/>
              </a:xfrm>
              <a:prstGeom prst="line">
                <a:avLst/>
              </a:prstGeom>
              <a:noFill/>
              <a:ln w="9525">
                <a:solidFill>
                  <a:srgbClr val="A50021"/>
                </a:solidFill>
                <a:round/>
                <a:headEnd/>
                <a:tailEnd/>
              </a:ln>
            </p:spPr>
            <p:txBody>
              <a:bodyPr/>
              <a:lstStyle/>
              <a:p>
                <a:endParaRPr lang="en-US" dirty="0"/>
              </a:p>
            </p:txBody>
          </p:sp>
          <p:sp>
            <p:nvSpPr>
              <p:cNvPr id="17481" name="Line 1098"/>
              <p:cNvSpPr>
                <a:spLocks noChangeShapeType="1"/>
              </p:cNvSpPr>
              <p:nvPr/>
            </p:nvSpPr>
            <p:spPr bwMode="auto">
              <a:xfrm flipH="1" flipV="1">
                <a:off x="2424" y="1932"/>
                <a:ext cx="32" cy="72"/>
              </a:xfrm>
              <a:prstGeom prst="line">
                <a:avLst/>
              </a:prstGeom>
              <a:noFill/>
              <a:ln w="9525">
                <a:solidFill>
                  <a:srgbClr val="A50021"/>
                </a:solidFill>
                <a:round/>
                <a:headEnd/>
                <a:tailEnd/>
              </a:ln>
            </p:spPr>
            <p:txBody>
              <a:bodyPr/>
              <a:lstStyle/>
              <a:p>
                <a:endParaRPr lang="en-US" dirty="0"/>
              </a:p>
            </p:txBody>
          </p:sp>
          <p:sp>
            <p:nvSpPr>
              <p:cNvPr id="17482" name="Line 1099"/>
              <p:cNvSpPr>
                <a:spLocks noChangeShapeType="1"/>
              </p:cNvSpPr>
              <p:nvPr/>
            </p:nvSpPr>
            <p:spPr bwMode="auto">
              <a:xfrm flipV="1">
                <a:off x="2392" y="2004"/>
                <a:ext cx="64" cy="72"/>
              </a:xfrm>
              <a:prstGeom prst="line">
                <a:avLst/>
              </a:prstGeom>
              <a:noFill/>
              <a:ln w="9525">
                <a:solidFill>
                  <a:srgbClr val="A50021"/>
                </a:solidFill>
                <a:round/>
                <a:headEnd/>
                <a:tailEnd/>
              </a:ln>
            </p:spPr>
            <p:txBody>
              <a:bodyPr/>
              <a:lstStyle/>
              <a:p>
                <a:endParaRPr lang="en-US" dirty="0"/>
              </a:p>
            </p:txBody>
          </p:sp>
          <p:sp>
            <p:nvSpPr>
              <p:cNvPr id="17483" name="Line 1100"/>
              <p:cNvSpPr>
                <a:spLocks noChangeShapeType="1"/>
              </p:cNvSpPr>
              <p:nvPr/>
            </p:nvSpPr>
            <p:spPr bwMode="auto">
              <a:xfrm flipH="1">
                <a:off x="2392" y="2112"/>
                <a:ext cx="32" cy="36"/>
              </a:xfrm>
              <a:prstGeom prst="line">
                <a:avLst/>
              </a:prstGeom>
              <a:noFill/>
              <a:ln w="9525">
                <a:solidFill>
                  <a:srgbClr val="A50021"/>
                </a:solidFill>
                <a:round/>
                <a:headEnd/>
                <a:tailEnd/>
              </a:ln>
            </p:spPr>
            <p:txBody>
              <a:bodyPr/>
              <a:lstStyle/>
              <a:p>
                <a:endParaRPr lang="en-US" dirty="0"/>
              </a:p>
            </p:txBody>
          </p:sp>
          <p:sp>
            <p:nvSpPr>
              <p:cNvPr id="17484" name="Oval 1101"/>
              <p:cNvSpPr>
                <a:spLocks noChangeArrowheads="1"/>
              </p:cNvSpPr>
              <p:nvPr/>
            </p:nvSpPr>
            <p:spPr bwMode="auto">
              <a:xfrm>
                <a:off x="2456" y="1896"/>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17485" name="Line 1102"/>
              <p:cNvSpPr>
                <a:spLocks noChangeShapeType="1"/>
              </p:cNvSpPr>
              <p:nvPr/>
            </p:nvSpPr>
            <p:spPr bwMode="auto">
              <a:xfrm flipH="1" flipV="1">
                <a:off x="2456" y="1824"/>
                <a:ext cx="32" cy="72"/>
              </a:xfrm>
              <a:prstGeom prst="line">
                <a:avLst/>
              </a:prstGeom>
              <a:noFill/>
              <a:ln w="9525">
                <a:solidFill>
                  <a:srgbClr val="A50021"/>
                </a:solidFill>
                <a:round/>
                <a:headEnd/>
                <a:tailEnd/>
              </a:ln>
            </p:spPr>
            <p:txBody>
              <a:bodyPr/>
              <a:lstStyle/>
              <a:p>
                <a:endParaRPr lang="en-US" dirty="0"/>
              </a:p>
            </p:txBody>
          </p:sp>
          <p:sp>
            <p:nvSpPr>
              <p:cNvPr id="17486" name="Line 1103"/>
              <p:cNvSpPr>
                <a:spLocks noChangeShapeType="1"/>
              </p:cNvSpPr>
              <p:nvPr/>
            </p:nvSpPr>
            <p:spPr bwMode="auto">
              <a:xfrm flipV="1">
                <a:off x="2520" y="1824"/>
                <a:ext cx="32" cy="72"/>
              </a:xfrm>
              <a:prstGeom prst="line">
                <a:avLst/>
              </a:prstGeom>
              <a:noFill/>
              <a:ln w="9525">
                <a:solidFill>
                  <a:srgbClr val="A50021"/>
                </a:solidFill>
                <a:round/>
                <a:headEnd/>
                <a:tailEnd/>
              </a:ln>
            </p:spPr>
            <p:txBody>
              <a:bodyPr/>
              <a:lstStyle/>
              <a:p>
                <a:endParaRPr lang="en-US" dirty="0"/>
              </a:p>
            </p:txBody>
          </p:sp>
          <p:sp>
            <p:nvSpPr>
              <p:cNvPr id="17487" name="Line 1104"/>
              <p:cNvSpPr>
                <a:spLocks noChangeShapeType="1"/>
              </p:cNvSpPr>
              <p:nvPr/>
            </p:nvSpPr>
            <p:spPr bwMode="auto">
              <a:xfrm flipH="1" flipV="1">
                <a:off x="2552" y="2004"/>
                <a:ext cx="64" cy="72"/>
              </a:xfrm>
              <a:prstGeom prst="line">
                <a:avLst/>
              </a:prstGeom>
              <a:noFill/>
              <a:ln w="9525">
                <a:solidFill>
                  <a:srgbClr val="A50021"/>
                </a:solidFill>
                <a:round/>
                <a:headEnd/>
                <a:tailEnd/>
              </a:ln>
            </p:spPr>
            <p:txBody>
              <a:bodyPr/>
              <a:lstStyle/>
              <a:p>
                <a:endParaRPr lang="en-US" dirty="0"/>
              </a:p>
            </p:txBody>
          </p:sp>
          <p:sp>
            <p:nvSpPr>
              <p:cNvPr id="17488" name="Oval 1105"/>
              <p:cNvSpPr>
                <a:spLocks noChangeArrowheads="1"/>
              </p:cNvSpPr>
              <p:nvPr/>
            </p:nvSpPr>
            <p:spPr bwMode="auto">
              <a:xfrm>
                <a:off x="2456" y="1896"/>
                <a:ext cx="32" cy="36"/>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489" name="Oval 1106"/>
              <p:cNvSpPr>
                <a:spLocks noChangeArrowheads="1"/>
              </p:cNvSpPr>
              <p:nvPr/>
            </p:nvSpPr>
            <p:spPr bwMode="auto">
              <a:xfrm>
                <a:off x="2520" y="1896"/>
                <a:ext cx="32" cy="36"/>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51" name="Group 1107"/>
            <p:cNvGrpSpPr>
              <a:grpSpLocks/>
            </p:cNvGrpSpPr>
            <p:nvPr/>
          </p:nvGrpSpPr>
          <p:grpSpPr bwMode="auto">
            <a:xfrm>
              <a:off x="5328047" y="2790091"/>
              <a:ext cx="266700" cy="571500"/>
              <a:chOff x="336" y="240"/>
              <a:chExt cx="336" cy="480"/>
            </a:xfrm>
          </p:grpSpPr>
          <p:sp>
            <p:nvSpPr>
              <p:cNvPr id="17466" name="Oval 1108"/>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467" name="Line 1109"/>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468" name="Line 1110"/>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469" name="Line 1111"/>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470" name="Line 1112"/>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471" name="Line 1113"/>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472" name="Oval 1114"/>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473" name="Line 1115"/>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474" name="Line 1116"/>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475" name="Line 1117"/>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476" name="Oval 1118"/>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477" name="Oval 1119"/>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52" name="Group 1120"/>
            <p:cNvGrpSpPr>
              <a:grpSpLocks/>
            </p:cNvGrpSpPr>
            <p:nvPr/>
          </p:nvGrpSpPr>
          <p:grpSpPr bwMode="auto">
            <a:xfrm>
              <a:off x="5997178" y="2790091"/>
              <a:ext cx="266700" cy="571500"/>
              <a:chOff x="336" y="240"/>
              <a:chExt cx="336" cy="480"/>
            </a:xfrm>
          </p:grpSpPr>
          <p:sp>
            <p:nvSpPr>
              <p:cNvPr id="17454" name="Oval 1121"/>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455" name="Line 1122"/>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456" name="Line 1123"/>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457" name="Line 1124"/>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458" name="Line 1125"/>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459" name="Line 1126"/>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460" name="Oval 1127"/>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461" name="Line 1128"/>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462" name="Line 1129"/>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463" name="Line 1130"/>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464" name="Oval 1131"/>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465" name="Oval 1132"/>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53" name="Group 1133"/>
            <p:cNvGrpSpPr>
              <a:grpSpLocks/>
            </p:cNvGrpSpPr>
            <p:nvPr/>
          </p:nvGrpSpPr>
          <p:grpSpPr bwMode="auto">
            <a:xfrm>
              <a:off x="5662613" y="2790091"/>
              <a:ext cx="266700" cy="571500"/>
              <a:chOff x="336" y="240"/>
              <a:chExt cx="336" cy="480"/>
            </a:xfrm>
          </p:grpSpPr>
          <p:sp>
            <p:nvSpPr>
              <p:cNvPr id="17442" name="Oval 1134"/>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443" name="Line 1135"/>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444" name="Line 1136"/>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445" name="Line 1137"/>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446" name="Line 1138"/>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447" name="Line 1139"/>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448" name="Oval 1140"/>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449" name="Line 1141"/>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450" name="Line 1142"/>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451" name="Line 1143"/>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452" name="Oval 1144"/>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453" name="Oval 1145"/>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54" name="Group 1146"/>
            <p:cNvGrpSpPr>
              <a:grpSpLocks/>
            </p:cNvGrpSpPr>
            <p:nvPr/>
          </p:nvGrpSpPr>
          <p:grpSpPr bwMode="auto">
            <a:xfrm>
              <a:off x="7334250" y="2790091"/>
              <a:ext cx="266700" cy="571500"/>
              <a:chOff x="336" y="240"/>
              <a:chExt cx="336" cy="480"/>
            </a:xfrm>
          </p:grpSpPr>
          <p:sp>
            <p:nvSpPr>
              <p:cNvPr id="17430" name="Oval 1147"/>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431" name="Line 1148"/>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432" name="Line 1149"/>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433" name="Line 1150"/>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434" name="Line 1151"/>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435" name="Line 1152"/>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436" name="Oval 1153"/>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437" name="Line 1154"/>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438" name="Line 1155"/>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439" name="Line 1156"/>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440" name="Oval 1157"/>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441" name="Oval 1158"/>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55" name="Group 1159"/>
            <p:cNvGrpSpPr>
              <a:grpSpLocks/>
            </p:cNvGrpSpPr>
            <p:nvPr/>
          </p:nvGrpSpPr>
          <p:grpSpPr bwMode="auto">
            <a:xfrm>
              <a:off x="6999685" y="2790091"/>
              <a:ext cx="266700" cy="571500"/>
              <a:chOff x="336" y="240"/>
              <a:chExt cx="336" cy="480"/>
            </a:xfrm>
          </p:grpSpPr>
          <p:sp>
            <p:nvSpPr>
              <p:cNvPr id="17418" name="Oval 1160"/>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419" name="Line 1161"/>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420" name="Line 1162"/>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421" name="Line 1163"/>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422" name="Line 1164"/>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423" name="Line 1165"/>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424" name="Oval 1166"/>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425" name="Line 1167"/>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426" name="Line 1168"/>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427" name="Line 1169"/>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428" name="Oval 1170"/>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429" name="Oval 1171"/>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56" name="Group 1172"/>
            <p:cNvGrpSpPr>
              <a:grpSpLocks/>
            </p:cNvGrpSpPr>
            <p:nvPr/>
          </p:nvGrpSpPr>
          <p:grpSpPr bwMode="auto">
            <a:xfrm>
              <a:off x="6665119" y="2790091"/>
              <a:ext cx="266700" cy="571500"/>
              <a:chOff x="336" y="240"/>
              <a:chExt cx="336" cy="480"/>
            </a:xfrm>
          </p:grpSpPr>
          <p:sp>
            <p:nvSpPr>
              <p:cNvPr id="17406" name="Oval 1173"/>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407" name="Line 1174"/>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408" name="Line 1175"/>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409" name="Line 1176"/>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410" name="Line 1177"/>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411" name="Line 1178"/>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412" name="Oval 1179"/>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413" name="Line 1180"/>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414" name="Line 1181"/>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415" name="Line 1182"/>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416" name="Oval 1183"/>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417" name="Oval 1184"/>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57" name="Group 1185"/>
            <p:cNvGrpSpPr>
              <a:grpSpLocks/>
            </p:cNvGrpSpPr>
            <p:nvPr/>
          </p:nvGrpSpPr>
          <p:grpSpPr bwMode="auto">
            <a:xfrm>
              <a:off x="6330554" y="2790091"/>
              <a:ext cx="266700" cy="571500"/>
              <a:chOff x="336" y="240"/>
              <a:chExt cx="336" cy="480"/>
            </a:xfrm>
          </p:grpSpPr>
          <p:sp>
            <p:nvSpPr>
              <p:cNvPr id="17394" name="Oval 1186"/>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395" name="Line 1187"/>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396" name="Line 1188"/>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397" name="Line 1189"/>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398" name="Line 1190"/>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399" name="Line 1191"/>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400" name="Oval 1192"/>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401" name="Line 1193"/>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402" name="Line 1194"/>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403" name="Line 1195"/>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404" name="Oval 1196"/>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405" name="Oval 1197"/>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58" name="Group 1198"/>
            <p:cNvGrpSpPr>
              <a:grpSpLocks/>
            </p:cNvGrpSpPr>
            <p:nvPr/>
          </p:nvGrpSpPr>
          <p:grpSpPr bwMode="auto">
            <a:xfrm>
              <a:off x="1977629" y="3628291"/>
              <a:ext cx="266700" cy="571500"/>
              <a:chOff x="336" y="240"/>
              <a:chExt cx="336" cy="480"/>
            </a:xfrm>
          </p:grpSpPr>
          <p:sp>
            <p:nvSpPr>
              <p:cNvPr id="17382" name="Oval 1199"/>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383" name="Line 1200"/>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384" name="Line 1201"/>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385" name="Line 1202"/>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386" name="Line 1203"/>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387" name="Line 1204"/>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388" name="Oval 1205"/>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389" name="Line 1206"/>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390" name="Line 1207"/>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391" name="Line 1208"/>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392" name="Oval 1209"/>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393" name="Oval 1210"/>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59" name="Group 1211"/>
            <p:cNvGrpSpPr>
              <a:grpSpLocks/>
            </p:cNvGrpSpPr>
            <p:nvPr/>
          </p:nvGrpSpPr>
          <p:grpSpPr bwMode="auto">
            <a:xfrm>
              <a:off x="1644254" y="3628291"/>
              <a:ext cx="266700" cy="571500"/>
              <a:chOff x="336" y="240"/>
              <a:chExt cx="336" cy="480"/>
            </a:xfrm>
          </p:grpSpPr>
          <p:sp>
            <p:nvSpPr>
              <p:cNvPr id="17370" name="Oval 1212"/>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371" name="Line 1213"/>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372" name="Line 1214"/>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373" name="Line 1215"/>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374" name="Line 1216"/>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375" name="Line 1217"/>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376" name="Oval 1218"/>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377" name="Line 1219"/>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378" name="Line 1220"/>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379" name="Line 1221"/>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380" name="Oval 1222"/>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381" name="Oval 1223"/>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60" name="Group 1224"/>
            <p:cNvGrpSpPr>
              <a:grpSpLocks/>
            </p:cNvGrpSpPr>
            <p:nvPr/>
          </p:nvGrpSpPr>
          <p:grpSpPr bwMode="auto">
            <a:xfrm>
              <a:off x="2312194" y="3628291"/>
              <a:ext cx="266700" cy="571500"/>
              <a:chOff x="336" y="240"/>
              <a:chExt cx="336" cy="480"/>
            </a:xfrm>
          </p:grpSpPr>
          <p:sp>
            <p:nvSpPr>
              <p:cNvPr id="17358" name="Oval 1225"/>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359" name="Line 1226"/>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360" name="Line 1227"/>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361" name="Line 1228"/>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362" name="Line 1229"/>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363" name="Line 1230"/>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364" name="Oval 1231"/>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365" name="Line 1232"/>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366" name="Line 1233"/>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367" name="Line 1234"/>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368" name="Oval 1235"/>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369" name="Oval 1236"/>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61" name="Group 1237"/>
            <p:cNvGrpSpPr>
              <a:grpSpLocks/>
            </p:cNvGrpSpPr>
            <p:nvPr/>
          </p:nvGrpSpPr>
          <p:grpSpPr bwMode="auto">
            <a:xfrm>
              <a:off x="2980135" y="3628291"/>
              <a:ext cx="266700" cy="571500"/>
              <a:chOff x="336" y="240"/>
              <a:chExt cx="336" cy="480"/>
            </a:xfrm>
          </p:grpSpPr>
          <p:sp>
            <p:nvSpPr>
              <p:cNvPr id="17346" name="Oval 1238"/>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347" name="Line 1239"/>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348" name="Line 1240"/>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349" name="Line 1241"/>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350" name="Line 1242"/>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351" name="Line 1243"/>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352" name="Oval 1244"/>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353" name="Line 1245"/>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354" name="Line 1246"/>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355" name="Line 1247"/>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356" name="Oval 1248"/>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357" name="Oval 1249"/>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62" name="Group 1250"/>
            <p:cNvGrpSpPr>
              <a:grpSpLocks/>
            </p:cNvGrpSpPr>
            <p:nvPr/>
          </p:nvGrpSpPr>
          <p:grpSpPr bwMode="auto">
            <a:xfrm>
              <a:off x="2646760" y="3628291"/>
              <a:ext cx="266700" cy="571500"/>
              <a:chOff x="336" y="240"/>
              <a:chExt cx="336" cy="480"/>
            </a:xfrm>
          </p:grpSpPr>
          <p:sp>
            <p:nvSpPr>
              <p:cNvPr id="17334" name="Oval 1251"/>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335" name="Line 1252"/>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336" name="Line 1253"/>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337" name="Line 1254"/>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338" name="Line 1255"/>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339" name="Line 1256"/>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340" name="Oval 1257"/>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341" name="Line 1258"/>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342" name="Line 1259"/>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343" name="Line 1260"/>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344" name="Oval 1261"/>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345" name="Oval 1262"/>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63" name="Group 1263"/>
            <p:cNvGrpSpPr>
              <a:grpSpLocks/>
            </p:cNvGrpSpPr>
            <p:nvPr/>
          </p:nvGrpSpPr>
          <p:grpSpPr bwMode="auto">
            <a:xfrm>
              <a:off x="3649266" y="3628291"/>
              <a:ext cx="266700" cy="571500"/>
              <a:chOff x="336" y="240"/>
              <a:chExt cx="336" cy="480"/>
            </a:xfrm>
          </p:grpSpPr>
          <p:sp>
            <p:nvSpPr>
              <p:cNvPr id="17322" name="Oval 1264"/>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323" name="Line 1265"/>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324" name="Line 1266"/>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325" name="Line 1267"/>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326" name="Line 1268"/>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327" name="Line 1269"/>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328" name="Oval 1270"/>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329" name="Line 1271"/>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330" name="Line 1272"/>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331" name="Line 1273"/>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332" name="Oval 1274"/>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333" name="Oval 1275"/>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64" name="Group 1276"/>
            <p:cNvGrpSpPr>
              <a:grpSpLocks/>
            </p:cNvGrpSpPr>
            <p:nvPr/>
          </p:nvGrpSpPr>
          <p:grpSpPr bwMode="auto">
            <a:xfrm>
              <a:off x="3314700" y="3628291"/>
              <a:ext cx="266700" cy="571500"/>
              <a:chOff x="336" y="240"/>
              <a:chExt cx="336" cy="480"/>
            </a:xfrm>
          </p:grpSpPr>
          <p:sp>
            <p:nvSpPr>
              <p:cNvPr id="17310" name="Oval 1277"/>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311" name="Line 1278"/>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312" name="Line 1279"/>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313" name="Line 1280"/>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314" name="Line 1281"/>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315" name="Line 1282"/>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316" name="Oval 1283"/>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317" name="Line 1284"/>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318" name="Line 1285"/>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319" name="Line 1286"/>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320" name="Oval 1287"/>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321" name="Oval 1288"/>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65" name="Group 1289"/>
            <p:cNvGrpSpPr>
              <a:grpSpLocks/>
            </p:cNvGrpSpPr>
            <p:nvPr/>
          </p:nvGrpSpPr>
          <p:grpSpPr bwMode="auto">
            <a:xfrm>
              <a:off x="4986338" y="3628291"/>
              <a:ext cx="266700" cy="571500"/>
              <a:chOff x="336" y="240"/>
              <a:chExt cx="336" cy="480"/>
            </a:xfrm>
          </p:grpSpPr>
          <p:sp>
            <p:nvSpPr>
              <p:cNvPr id="17298" name="Oval 1290"/>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299" name="Line 1291"/>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300" name="Line 1292"/>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301" name="Line 1293"/>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302" name="Line 1294"/>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303" name="Line 1295"/>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304" name="Oval 1296"/>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305" name="Line 1297"/>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306" name="Line 1298"/>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307" name="Line 1299"/>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308" name="Oval 1300"/>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309" name="Oval 1301"/>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66" name="Group 1302"/>
            <p:cNvGrpSpPr>
              <a:grpSpLocks/>
            </p:cNvGrpSpPr>
            <p:nvPr/>
          </p:nvGrpSpPr>
          <p:grpSpPr bwMode="auto">
            <a:xfrm>
              <a:off x="4651772" y="3628291"/>
              <a:ext cx="266700" cy="571500"/>
              <a:chOff x="336" y="240"/>
              <a:chExt cx="336" cy="480"/>
            </a:xfrm>
          </p:grpSpPr>
          <p:sp>
            <p:nvSpPr>
              <p:cNvPr id="17286" name="Oval 1303"/>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287" name="Line 1304"/>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288" name="Line 1305"/>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289" name="Line 1306"/>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290" name="Line 1307"/>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291" name="Line 1308"/>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292" name="Oval 1309"/>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293" name="Line 1310"/>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294" name="Line 1311"/>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295" name="Line 1312"/>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296" name="Oval 1313"/>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297" name="Oval 1314"/>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67" name="Group 1315"/>
            <p:cNvGrpSpPr>
              <a:grpSpLocks/>
            </p:cNvGrpSpPr>
            <p:nvPr/>
          </p:nvGrpSpPr>
          <p:grpSpPr bwMode="auto">
            <a:xfrm>
              <a:off x="4317206" y="3628291"/>
              <a:ext cx="266700" cy="571500"/>
              <a:chOff x="336" y="240"/>
              <a:chExt cx="336" cy="480"/>
            </a:xfrm>
          </p:grpSpPr>
          <p:sp>
            <p:nvSpPr>
              <p:cNvPr id="17274" name="Oval 1316"/>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275" name="Line 1317"/>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276" name="Line 1318"/>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277" name="Line 1319"/>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278" name="Line 1320"/>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279" name="Line 1321"/>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280" name="Oval 1322"/>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281" name="Line 1323"/>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282" name="Line 1324"/>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283" name="Line 1325"/>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284" name="Oval 1326"/>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285" name="Oval 1327"/>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68" name="Group 1328"/>
            <p:cNvGrpSpPr>
              <a:grpSpLocks/>
            </p:cNvGrpSpPr>
            <p:nvPr/>
          </p:nvGrpSpPr>
          <p:grpSpPr bwMode="auto">
            <a:xfrm>
              <a:off x="3982641" y="3628291"/>
              <a:ext cx="266700" cy="571500"/>
              <a:chOff x="336" y="240"/>
              <a:chExt cx="336" cy="480"/>
            </a:xfrm>
          </p:grpSpPr>
          <p:sp>
            <p:nvSpPr>
              <p:cNvPr id="17262" name="Oval 1329"/>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263" name="Line 1330"/>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264" name="Line 1331"/>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265" name="Line 1332"/>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266" name="Line 1333"/>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267" name="Line 1334"/>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268" name="Oval 1335"/>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269" name="Line 1336"/>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270" name="Line 1337"/>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271" name="Line 1338"/>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272" name="Oval 1339"/>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273" name="Oval 1340"/>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69" name="Group 1341"/>
            <p:cNvGrpSpPr>
              <a:grpSpLocks/>
            </p:cNvGrpSpPr>
            <p:nvPr/>
          </p:nvGrpSpPr>
          <p:grpSpPr bwMode="auto">
            <a:xfrm>
              <a:off x="5319713" y="3628291"/>
              <a:ext cx="266700" cy="571500"/>
              <a:chOff x="336" y="240"/>
              <a:chExt cx="336" cy="480"/>
            </a:xfrm>
          </p:grpSpPr>
          <p:sp>
            <p:nvSpPr>
              <p:cNvPr id="17250" name="Oval 1342"/>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251" name="Line 1343"/>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252" name="Line 1344"/>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253" name="Line 1345"/>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254" name="Line 1346"/>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255" name="Line 1347"/>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256" name="Oval 1348"/>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257" name="Line 1349"/>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258" name="Line 1350"/>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259" name="Line 1351"/>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260" name="Oval 1352"/>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261" name="Oval 1353"/>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70" name="Group 1354"/>
            <p:cNvGrpSpPr>
              <a:grpSpLocks/>
            </p:cNvGrpSpPr>
            <p:nvPr/>
          </p:nvGrpSpPr>
          <p:grpSpPr bwMode="auto">
            <a:xfrm>
              <a:off x="5988844" y="3628291"/>
              <a:ext cx="266700" cy="571500"/>
              <a:chOff x="336" y="240"/>
              <a:chExt cx="336" cy="480"/>
            </a:xfrm>
          </p:grpSpPr>
          <p:sp>
            <p:nvSpPr>
              <p:cNvPr id="17238" name="Oval 1355"/>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239" name="Line 1356"/>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240" name="Line 1357"/>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241" name="Line 1358"/>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242" name="Line 1359"/>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243" name="Line 1360"/>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244" name="Oval 1361"/>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245" name="Line 1362"/>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246" name="Line 1363"/>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247" name="Line 1364"/>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248" name="Oval 1365"/>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249" name="Oval 1366"/>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71" name="Group 1367"/>
            <p:cNvGrpSpPr>
              <a:grpSpLocks/>
            </p:cNvGrpSpPr>
            <p:nvPr/>
          </p:nvGrpSpPr>
          <p:grpSpPr bwMode="auto">
            <a:xfrm>
              <a:off x="5654279" y="3628291"/>
              <a:ext cx="266700" cy="571500"/>
              <a:chOff x="336" y="240"/>
              <a:chExt cx="336" cy="480"/>
            </a:xfrm>
          </p:grpSpPr>
          <p:sp>
            <p:nvSpPr>
              <p:cNvPr id="17226" name="Oval 1368"/>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227" name="Line 1369"/>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228" name="Line 1370"/>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229" name="Line 1371"/>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230" name="Line 1372"/>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231" name="Line 1373"/>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232" name="Oval 1374"/>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233" name="Line 1375"/>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234" name="Line 1376"/>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235" name="Line 1377"/>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236" name="Oval 1378"/>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237" name="Oval 1379"/>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72" name="Group 1380"/>
            <p:cNvGrpSpPr>
              <a:grpSpLocks/>
            </p:cNvGrpSpPr>
            <p:nvPr/>
          </p:nvGrpSpPr>
          <p:grpSpPr bwMode="auto">
            <a:xfrm>
              <a:off x="7325916" y="3628291"/>
              <a:ext cx="266700" cy="571500"/>
              <a:chOff x="336" y="240"/>
              <a:chExt cx="336" cy="480"/>
            </a:xfrm>
          </p:grpSpPr>
          <p:sp>
            <p:nvSpPr>
              <p:cNvPr id="17214" name="Oval 1381"/>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215" name="Line 1382"/>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216" name="Line 1383"/>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217" name="Line 1384"/>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218" name="Line 1385"/>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219" name="Line 1386"/>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220" name="Oval 1387"/>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221" name="Line 1388"/>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222" name="Line 1389"/>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223" name="Line 1390"/>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224" name="Oval 1391"/>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225" name="Oval 1392"/>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73" name="Group 1393"/>
            <p:cNvGrpSpPr>
              <a:grpSpLocks/>
            </p:cNvGrpSpPr>
            <p:nvPr/>
          </p:nvGrpSpPr>
          <p:grpSpPr bwMode="auto">
            <a:xfrm>
              <a:off x="6991350" y="3628291"/>
              <a:ext cx="266700" cy="571500"/>
              <a:chOff x="336" y="240"/>
              <a:chExt cx="336" cy="480"/>
            </a:xfrm>
          </p:grpSpPr>
          <p:sp>
            <p:nvSpPr>
              <p:cNvPr id="17202" name="Oval 1394"/>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203" name="Line 1395"/>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204" name="Line 1396"/>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205" name="Line 1397"/>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206" name="Line 1398"/>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207" name="Line 1399"/>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208" name="Oval 1400"/>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209" name="Line 1401"/>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210" name="Line 1402"/>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211" name="Line 1403"/>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212" name="Oval 1404"/>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213" name="Oval 1405"/>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74" name="Group 1406"/>
            <p:cNvGrpSpPr>
              <a:grpSpLocks/>
            </p:cNvGrpSpPr>
            <p:nvPr/>
          </p:nvGrpSpPr>
          <p:grpSpPr bwMode="auto">
            <a:xfrm>
              <a:off x="6656785" y="3628291"/>
              <a:ext cx="266700" cy="571500"/>
              <a:chOff x="336" y="240"/>
              <a:chExt cx="336" cy="480"/>
            </a:xfrm>
          </p:grpSpPr>
          <p:sp>
            <p:nvSpPr>
              <p:cNvPr id="17190" name="Oval 1407"/>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191" name="Line 1408"/>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192" name="Line 1409"/>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193" name="Line 1410"/>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194" name="Line 1411"/>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195" name="Line 1412"/>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196" name="Oval 1413"/>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197" name="Line 1414"/>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198" name="Line 1415"/>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199" name="Line 1416"/>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200" name="Oval 1417"/>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201" name="Oval 1418"/>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75" name="Group 1419"/>
            <p:cNvGrpSpPr>
              <a:grpSpLocks/>
            </p:cNvGrpSpPr>
            <p:nvPr/>
          </p:nvGrpSpPr>
          <p:grpSpPr bwMode="auto">
            <a:xfrm>
              <a:off x="6322219" y="3628291"/>
              <a:ext cx="266700" cy="571500"/>
              <a:chOff x="336" y="240"/>
              <a:chExt cx="336" cy="480"/>
            </a:xfrm>
          </p:grpSpPr>
          <p:sp>
            <p:nvSpPr>
              <p:cNvPr id="17178" name="Oval 1420"/>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179" name="Line 1421"/>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180" name="Line 1422"/>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181" name="Line 1423"/>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182" name="Line 1424"/>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183" name="Line 1425"/>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184" name="Oval 1426"/>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185" name="Line 1427"/>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186" name="Line 1428"/>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187" name="Line 1429"/>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188" name="Oval 1430"/>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189" name="Oval 1431"/>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76" name="Group 1432"/>
            <p:cNvGrpSpPr>
              <a:grpSpLocks/>
            </p:cNvGrpSpPr>
            <p:nvPr/>
          </p:nvGrpSpPr>
          <p:grpSpPr bwMode="auto">
            <a:xfrm>
              <a:off x="1969294" y="4390291"/>
              <a:ext cx="266700" cy="571500"/>
              <a:chOff x="336" y="240"/>
              <a:chExt cx="336" cy="480"/>
            </a:xfrm>
          </p:grpSpPr>
          <p:sp>
            <p:nvSpPr>
              <p:cNvPr id="17166" name="Oval 1433"/>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167" name="Line 1434"/>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168" name="Line 1435"/>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169" name="Line 1436"/>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170" name="Line 1437"/>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171" name="Line 1438"/>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172" name="Oval 1439"/>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173" name="Line 1440"/>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174" name="Line 1441"/>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175" name="Line 1442"/>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176" name="Oval 1443"/>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177" name="Oval 1444"/>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77" name="Group 1445"/>
            <p:cNvGrpSpPr>
              <a:grpSpLocks/>
            </p:cNvGrpSpPr>
            <p:nvPr/>
          </p:nvGrpSpPr>
          <p:grpSpPr bwMode="auto">
            <a:xfrm>
              <a:off x="1635919" y="4390291"/>
              <a:ext cx="266700" cy="571500"/>
              <a:chOff x="336" y="240"/>
              <a:chExt cx="336" cy="480"/>
            </a:xfrm>
          </p:grpSpPr>
          <p:sp>
            <p:nvSpPr>
              <p:cNvPr id="17154" name="Oval 1446"/>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155" name="Line 1447"/>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156" name="Line 1448"/>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157" name="Line 1449"/>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158" name="Line 1450"/>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159" name="Line 1451"/>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160" name="Oval 1452"/>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161" name="Line 1453"/>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162" name="Line 1454"/>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163" name="Line 1455"/>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164" name="Oval 1456"/>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165" name="Oval 1457"/>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78" name="Group 1458"/>
            <p:cNvGrpSpPr>
              <a:grpSpLocks/>
            </p:cNvGrpSpPr>
            <p:nvPr/>
          </p:nvGrpSpPr>
          <p:grpSpPr bwMode="auto">
            <a:xfrm>
              <a:off x="2303860" y="4390291"/>
              <a:ext cx="266700" cy="571500"/>
              <a:chOff x="336" y="240"/>
              <a:chExt cx="336" cy="480"/>
            </a:xfrm>
          </p:grpSpPr>
          <p:sp>
            <p:nvSpPr>
              <p:cNvPr id="17142" name="Oval 1459"/>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143" name="Line 1460"/>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144" name="Line 1461"/>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145" name="Line 1462"/>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146" name="Line 1463"/>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147" name="Line 1464"/>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148" name="Oval 1465"/>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149" name="Line 1466"/>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150" name="Line 1467"/>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151" name="Line 1468"/>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152" name="Oval 1469"/>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153" name="Oval 1470"/>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79" name="Group 1471"/>
            <p:cNvGrpSpPr>
              <a:grpSpLocks/>
            </p:cNvGrpSpPr>
            <p:nvPr/>
          </p:nvGrpSpPr>
          <p:grpSpPr bwMode="auto">
            <a:xfrm>
              <a:off x="2971800" y="4390291"/>
              <a:ext cx="266700" cy="571500"/>
              <a:chOff x="336" y="240"/>
              <a:chExt cx="336" cy="480"/>
            </a:xfrm>
          </p:grpSpPr>
          <p:sp>
            <p:nvSpPr>
              <p:cNvPr id="17130" name="Oval 1472"/>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131" name="Line 1473"/>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132" name="Line 1474"/>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133" name="Line 1475"/>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134" name="Line 1476"/>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135" name="Line 1477"/>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136" name="Oval 1478"/>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137" name="Line 1479"/>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138" name="Line 1480"/>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139" name="Line 1481"/>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140" name="Oval 1482"/>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141" name="Oval 1483"/>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80" name="Group 1484"/>
            <p:cNvGrpSpPr>
              <a:grpSpLocks/>
            </p:cNvGrpSpPr>
            <p:nvPr/>
          </p:nvGrpSpPr>
          <p:grpSpPr bwMode="auto">
            <a:xfrm>
              <a:off x="2638425" y="4390291"/>
              <a:ext cx="266700" cy="571500"/>
              <a:chOff x="336" y="240"/>
              <a:chExt cx="336" cy="480"/>
            </a:xfrm>
          </p:grpSpPr>
          <p:sp>
            <p:nvSpPr>
              <p:cNvPr id="17118" name="Oval 1485"/>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119" name="Line 1486"/>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120" name="Line 1487"/>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121" name="Line 1488"/>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122" name="Line 1489"/>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123" name="Line 1490"/>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124" name="Oval 1491"/>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125" name="Line 1492"/>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126" name="Line 1493"/>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127" name="Line 1494"/>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128" name="Oval 1495"/>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129" name="Oval 1496"/>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81" name="Group 1497"/>
            <p:cNvGrpSpPr>
              <a:grpSpLocks/>
            </p:cNvGrpSpPr>
            <p:nvPr/>
          </p:nvGrpSpPr>
          <p:grpSpPr bwMode="auto">
            <a:xfrm>
              <a:off x="3640931" y="4390291"/>
              <a:ext cx="266700" cy="571500"/>
              <a:chOff x="336" y="240"/>
              <a:chExt cx="336" cy="480"/>
            </a:xfrm>
          </p:grpSpPr>
          <p:sp>
            <p:nvSpPr>
              <p:cNvPr id="17106" name="Oval 1498"/>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107" name="Line 1499"/>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108" name="Line 1500"/>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109" name="Line 1501"/>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110" name="Line 1502"/>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111" name="Line 1503"/>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112" name="Oval 1504"/>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113" name="Line 1505"/>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114" name="Line 1506"/>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115" name="Line 1507"/>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116" name="Oval 1508"/>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117" name="Oval 1509"/>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82" name="Group 1510"/>
            <p:cNvGrpSpPr>
              <a:grpSpLocks/>
            </p:cNvGrpSpPr>
            <p:nvPr/>
          </p:nvGrpSpPr>
          <p:grpSpPr bwMode="auto">
            <a:xfrm>
              <a:off x="3306366" y="4390291"/>
              <a:ext cx="266700" cy="571500"/>
              <a:chOff x="336" y="240"/>
              <a:chExt cx="336" cy="480"/>
            </a:xfrm>
          </p:grpSpPr>
          <p:sp>
            <p:nvSpPr>
              <p:cNvPr id="17094" name="Oval 1511"/>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095" name="Line 1512"/>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096" name="Line 1513"/>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097" name="Line 1514"/>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098" name="Line 1515"/>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099" name="Line 1516"/>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100" name="Oval 1517"/>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101" name="Line 1518"/>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102" name="Line 1519"/>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103" name="Line 1520"/>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104" name="Oval 1521"/>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105" name="Oval 1522"/>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83" name="Group 1523"/>
            <p:cNvGrpSpPr>
              <a:grpSpLocks/>
            </p:cNvGrpSpPr>
            <p:nvPr/>
          </p:nvGrpSpPr>
          <p:grpSpPr bwMode="auto">
            <a:xfrm>
              <a:off x="4978004" y="4390291"/>
              <a:ext cx="266700" cy="571500"/>
              <a:chOff x="336" y="240"/>
              <a:chExt cx="336" cy="480"/>
            </a:xfrm>
          </p:grpSpPr>
          <p:sp>
            <p:nvSpPr>
              <p:cNvPr id="17082" name="Oval 1524"/>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083" name="Line 1525"/>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084" name="Line 1526"/>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085" name="Line 1527"/>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086" name="Line 1528"/>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087" name="Line 1529"/>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088" name="Oval 1530"/>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089" name="Line 1531"/>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090" name="Line 1532"/>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091" name="Line 1533"/>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092" name="Oval 1534"/>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093" name="Oval 1535"/>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84" name="Group 1536"/>
            <p:cNvGrpSpPr>
              <a:grpSpLocks/>
            </p:cNvGrpSpPr>
            <p:nvPr/>
          </p:nvGrpSpPr>
          <p:grpSpPr bwMode="auto">
            <a:xfrm>
              <a:off x="4643437" y="4390291"/>
              <a:ext cx="266700" cy="571500"/>
              <a:chOff x="336" y="240"/>
              <a:chExt cx="336" cy="480"/>
            </a:xfrm>
          </p:grpSpPr>
          <p:sp>
            <p:nvSpPr>
              <p:cNvPr id="17070" name="Oval 1537"/>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071" name="Line 1538"/>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072" name="Line 1539"/>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073" name="Line 1540"/>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074" name="Line 1541"/>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075" name="Line 1542"/>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076" name="Oval 1543"/>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077" name="Line 1544"/>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078" name="Line 1545"/>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079" name="Line 1546"/>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080" name="Oval 1547"/>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081" name="Oval 1548"/>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85" name="Group 1562"/>
            <p:cNvGrpSpPr>
              <a:grpSpLocks/>
            </p:cNvGrpSpPr>
            <p:nvPr/>
          </p:nvGrpSpPr>
          <p:grpSpPr bwMode="auto">
            <a:xfrm>
              <a:off x="3974306" y="4390291"/>
              <a:ext cx="266700" cy="571500"/>
              <a:chOff x="336" y="240"/>
              <a:chExt cx="336" cy="480"/>
            </a:xfrm>
          </p:grpSpPr>
          <p:sp>
            <p:nvSpPr>
              <p:cNvPr id="17058" name="Oval 1563"/>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059" name="Line 1564"/>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060" name="Line 1565"/>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061" name="Line 1566"/>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062" name="Line 1567"/>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063" name="Line 1568"/>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064" name="Oval 1569"/>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065" name="Line 1570"/>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066" name="Line 1571"/>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067" name="Line 1572"/>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068" name="Oval 1573"/>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069" name="Oval 1574"/>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86" name="Group 1575"/>
            <p:cNvGrpSpPr>
              <a:grpSpLocks/>
            </p:cNvGrpSpPr>
            <p:nvPr/>
          </p:nvGrpSpPr>
          <p:grpSpPr bwMode="auto">
            <a:xfrm>
              <a:off x="5311379" y="4390291"/>
              <a:ext cx="266700" cy="571500"/>
              <a:chOff x="336" y="240"/>
              <a:chExt cx="336" cy="480"/>
            </a:xfrm>
          </p:grpSpPr>
          <p:sp>
            <p:nvSpPr>
              <p:cNvPr id="17046" name="Oval 1576"/>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047" name="Line 1577"/>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048" name="Line 1578"/>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049" name="Line 1579"/>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050" name="Line 1580"/>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051" name="Line 1581"/>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052" name="Oval 1582"/>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053" name="Line 1583"/>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054" name="Line 1584"/>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055" name="Line 1585"/>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056" name="Oval 1586"/>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057" name="Oval 1587"/>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87" name="Group 1588"/>
            <p:cNvGrpSpPr>
              <a:grpSpLocks/>
            </p:cNvGrpSpPr>
            <p:nvPr/>
          </p:nvGrpSpPr>
          <p:grpSpPr bwMode="auto">
            <a:xfrm>
              <a:off x="5980510" y="4390291"/>
              <a:ext cx="266700" cy="571500"/>
              <a:chOff x="336" y="240"/>
              <a:chExt cx="336" cy="480"/>
            </a:xfrm>
          </p:grpSpPr>
          <p:sp>
            <p:nvSpPr>
              <p:cNvPr id="17034" name="Oval 1589"/>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035" name="Line 1590"/>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036" name="Line 1591"/>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037" name="Line 1592"/>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038" name="Line 1593"/>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039" name="Line 1594"/>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040" name="Oval 1595"/>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041" name="Line 1596"/>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042" name="Line 1597"/>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043" name="Line 1598"/>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044" name="Oval 1599"/>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045" name="Oval 1600"/>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88" name="Group 1601"/>
            <p:cNvGrpSpPr>
              <a:grpSpLocks/>
            </p:cNvGrpSpPr>
            <p:nvPr/>
          </p:nvGrpSpPr>
          <p:grpSpPr bwMode="auto">
            <a:xfrm>
              <a:off x="5645944" y="4390291"/>
              <a:ext cx="266700" cy="571500"/>
              <a:chOff x="336" y="240"/>
              <a:chExt cx="336" cy="480"/>
            </a:xfrm>
          </p:grpSpPr>
          <p:sp>
            <p:nvSpPr>
              <p:cNvPr id="17022" name="Oval 1602"/>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023" name="Line 1603"/>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024" name="Line 1604"/>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025" name="Line 1605"/>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026" name="Line 1606"/>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027" name="Line 1607"/>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028" name="Oval 1608"/>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029" name="Line 1609"/>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030" name="Line 1610"/>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031" name="Line 1611"/>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032" name="Oval 1612"/>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033" name="Oval 1613"/>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89" name="Group 1614"/>
            <p:cNvGrpSpPr>
              <a:grpSpLocks/>
            </p:cNvGrpSpPr>
            <p:nvPr/>
          </p:nvGrpSpPr>
          <p:grpSpPr bwMode="auto">
            <a:xfrm>
              <a:off x="7317581" y="4390291"/>
              <a:ext cx="266700" cy="571500"/>
              <a:chOff x="336" y="240"/>
              <a:chExt cx="336" cy="480"/>
            </a:xfrm>
          </p:grpSpPr>
          <p:sp>
            <p:nvSpPr>
              <p:cNvPr id="17010" name="Oval 1615"/>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011" name="Line 1616"/>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012" name="Line 1617"/>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013" name="Line 1618"/>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014" name="Line 1619"/>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015" name="Line 1620"/>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016" name="Oval 1621"/>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017" name="Line 1622"/>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018" name="Line 1623"/>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019" name="Line 1624"/>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020" name="Oval 1625"/>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021" name="Oval 1626"/>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90" name="Group 1627"/>
            <p:cNvGrpSpPr>
              <a:grpSpLocks/>
            </p:cNvGrpSpPr>
            <p:nvPr/>
          </p:nvGrpSpPr>
          <p:grpSpPr bwMode="auto">
            <a:xfrm>
              <a:off x="6983016" y="4390291"/>
              <a:ext cx="266700" cy="571500"/>
              <a:chOff x="336" y="240"/>
              <a:chExt cx="336" cy="480"/>
            </a:xfrm>
          </p:grpSpPr>
          <p:sp>
            <p:nvSpPr>
              <p:cNvPr id="16998" name="Oval 1628"/>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6999" name="Line 1629"/>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000" name="Line 1630"/>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001" name="Line 1631"/>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002" name="Line 1632"/>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003" name="Line 1633"/>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004" name="Oval 1634"/>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005" name="Line 1635"/>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006" name="Line 1636"/>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007" name="Line 1637"/>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008" name="Oval 1638"/>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009" name="Oval 1639"/>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91" name="Group 1640"/>
            <p:cNvGrpSpPr>
              <a:grpSpLocks/>
            </p:cNvGrpSpPr>
            <p:nvPr/>
          </p:nvGrpSpPr>
          <p:grpSpPr bwMode="auto">
            <a:xfrm>
              <a:off x="6648450" y="4390291"/>
              <a:ext cx="266700" cy="571500"/>
              <a:chOff x="336" y="240"/>
              <a:chExt cx="336" cy="480"/>
            </a:xfrm>
          </p:grpSpPr>
          <p:sp>
            <p:nvSpPr>
              <p:cNvPr id="16986" name="Oval 1641"/>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6987" name="Line 1642"/>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6988" name="Line 1643"/>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6989" name="Line 1644"/>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6990" name="Line 1645"/>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6991" name="Line 1646"/>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6992" name="Oval 1647"/>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6993" name="Line 1648"/>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6994" name="Line 1649"/>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6995" name="Line 1650"/>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6996" name="Oval 1651"/>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997" name="Oval 1652"/>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92" name="Group 1653"/>
            <p:cNvGrpSpPr>
              <a:grpSpLocks/>
            </p:cNvGrpSpPr>
            <p:nvPr/>
          </p:nvGrpSpPr>
          <p:grpSpPr bwMode="auto">
            <a:xfrm>
              <a:off x="6313885" y="4390291"/>
              <a:ext cx="266700" cy="571500"/>
              <a:chOff x="336" y="240"/>
              <a:chExt cx="336" cy="480"/>
            </a:xfrm>
          </p:grpSpPr>
          <p:sp>
            <p:nvSpPr>
              <p:cNvPr id="16974" name="Oval 1654"/>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6975" name="Line 1655"/>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6976" name="Line 1656"/>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6977" name="Line 1657"/>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6978" name="Line 1658"/>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6979" name="Line 1659"/>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6980" name="Oval 1660"/>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6981" name="Line 1661"/>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6982" name="Line 1662"/>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6983" name="Line 1663"/>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6984" name="Oval 1664"/>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985" name="Oval 1665"/>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93" name="Group 1666"/>
            <p:cNvGrpSpPr>
              <a:grpSpLocks/>
            </p:cNvGrpSpPr>
            <p:nvPr/>
          </p:nvGrpSpPr>
          <p:grpSpPr bwMode="auto">
            <a:xfrm>
              <a:off x="1977629" y="5152291"/>
              <a:ext cx="266700" cy="571500"/>
              <a:chOff x="336" y="240"/>
              <a:chExt cx="336" cy="480"/>
            </a:xfrm>
          </p:grpSpPr>
          <p:sp>
            <p:nvSpPr>
              <p:cNvPr id="16962" name="Oval 1667"/>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6963" name="Line 1668"/>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6964" name="Line 1669"/>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6965" name="Line 1670"/>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6966" name="Line 1671"/>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6967" name="Line 1672"/>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6968" name="Oval 1673"/>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6969" name="Line 1674"/>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6970" name="Line 1675"/>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6971" name="Line 1676"/>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6972" name="Oval 1677"/>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973" name="Oval 1678"/>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94" name="Group 1679"/>
            <p:cNvGrpSpPr>
              <a:grpSpLocks/>
            </p:cNvGrpSpPr>
            <p:nvPr/>
          </p:nvGrpSpPr>
          <p:grpSpPr bwMode="auto">
            <a:xfrm>
              <a:off x="1644254" y="5152291"/>
              <a:ext cx="266700" cy="571500"/>
              <a:chOff x="336" y="240"/>
              <a:chExt cx="336" cy="480"/>
            </a:xfrm>
          </p:grpSpPr>
          <p:sp>
            <p:nvSpPr>
              <p:cNvPr id="16950" name="Oval 1680"/>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6951" name="Line 1681"/>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6952" name="Line 1682"/>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6953" name="Line 1683"/>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6954" name="Line 1684"/>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6955" name="Line 1685"/>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6956" name="Oval 1686"/>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6957" name="Line 1687"/>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6958" name="Line 1688"/>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6959" name="Line 1689"/>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6960" name="Oval 1690"/>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961" name="Oval 1691"/>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95" name="Group 1692"/>
            <p:cNvGrpSpPr>
              <a:grpSpLocks/>
            </p:cNvGrpSpPr>
            <p:nvPr/>
          </p:nvGrpSpPr>
          <p:grpSpPr bwMode="auto">
            <a:xfrm>
              <a:off x="2312194" y="5152291"/>
              <a:ext cx="266700" cy="571500"/>
              <a:chOff x="336" y="240"/>
              <a:chExt cx="336" cy="480"/>
            </a:xfrm>
          </p:grpSpPr>
          <p:sp>
            <p:nvSpPr>
              <p:cNvPr id="16938" name="Oval 1693"/>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6939" name="Line 1694"/>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6940" name="Line 1695"/>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6941" name="Line 1696"/>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6942" name="Line 1697"/>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6943" name="Line 1698"/>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6944" name="Oval 1699"/>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6945" name="Line 1700"/>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6946" name="Line 1701"/>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6947" name="Line 1702"/>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6948" name="Oval 1703"/>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949" name="Oval 1704"/>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96" name="Group 1705"/>
            <p:cNvGrpSpPr>
              <a:grpSpLocks/>
            </p:cNvGrpSpPr>
            <p:nvPr/>
          </p:nvGrpSpPr>
          <p:grpSpPr bwMode="auto">
            <a:xfrm>
              <a:off x="2980135" y="5152291"/>
              <a:ext cx="266700" cy="571500"/>
              <a:chOff x="336" y="240"/>
              <a:chExt cx="336" cy="480"/>
            </a:xfrm>
          </p:grpSpPr>
          <p:sp>
            <p:nvSpPr>
              <p:cNvPr id="16926" name="Oval 1706"/>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6927" name="Line 1707"/>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6928" name="Line 1708"/>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6929" name="Line 1709"/>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6930" name="Line 1710"/>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6931" name="Line 1711"/>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6932" name="Oval 1712"/>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6933" name="Line 1713"/>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6934" name="Line 1714"/>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6935" name="Line 1715"/>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6936" name="Oval 1716"/>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937" name="Oval 1717"/>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97" name="Group 1718"/>
            <p:cNvGrpSpPr>
              <a:grpSpLocks/>
            </p:cNvGrpSpPr>
            <p:nvPr/>
          </p:nvGrpSpPr>
          <p:grpSpPr bwMode="auto">
            <a:xfrm>
              <a:off x="2646760" y="5152291"/>
              <a:ext cx="266700" cy="571500"/>
              <a:chOff x="336" y="240"/>
              <a:chExt cx="336" cy="480"/>
            </a:xfrm>
          </p:grpSpPr>
          <p:sp>
            <p:nvSpPr>
              <p:cNvPr id="16914" name="Oval 1719"/>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6915" name="Line 1720"/>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6916" name="Line 1721"/>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6917" name="Line 1722"/>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6918" name="Line 1723"/>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6919" name="Line 1724"/>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6920" name="Oval 1725"/>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6921" name="Line 1726"/>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6922" name="Line 1727"/>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6923" name="Line 1728"/>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6924" name="Oval 1729"/>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925" name="Oval 1730"/>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98" name="Group 1731"/>
            <p:cNvGrpSpPr>
              <a:grpSpLocks/>
            </p:cNvGrpSpPr>
            <p:nvPr/>
          </p:nvGrpSpPr>
          <p:grpSpPr bwMode="auto">
            <a:xfrm>
              <a:off x="3649266" y="5152291"/>
              <a:ext cx="266700" cy="571500"/>
              <a:chOff x="336" y="240"/>
              <a:chExt cx="336" cy="480"/>
            </a:xfrm>
          </p:grpSpPr>
          <p:sp>
            <p:nvSpPr>
              <p:cNvPr id="16902" name="Oval 1732"/>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6903" name="Line 1733"/>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6904" name="Line 1734"/>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6905" name="Line 1735"/>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6906" name="Line 1736"/>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6907" name="Line 1737"/>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6908" name="Oval 1738"/>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6909" name="Line 1739"/>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6910" name="Line 1740"/>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6911" name="Line 1741"/>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6912" name="Oval 1742"/>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913" name="Oval 1743"/>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99" name="Group 1744"/>
            <p:cNvGrpSpPr>
              <a:grpSpLocks/>
            </p:cNvGrpSpPr>
            <p:nvPr/>
          </p:nvGrpSpPr>
          <p:grpSpPr bwMode="auto">
            <a:xfrm>
              <a:off x="3314700" y="5152291"/>
              <a:ext cx="266700" cy="571500"/>
              <a:chOff x="336" y="240"/>
              <a:chExt cx="336" cy="480"/>
            </a:xfrm>
          </p:grpSpPr>
          <p:sp>
            <p:nvSpPr>
              <p:cNvPr id="16890" name="Oval 1745"/>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6891" name="Line 1746"/>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6892" name="Line 1747"/>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6893" name="Line 1748"/>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6894" name="Line 1749"/>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6895" name="Line 1750"/>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6896" name="Oval 1751"/>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6897" name="Line 1752"/>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6898" name="Line 1753"/>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6899" name="Line 1754"/>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6900" name="Oval 1755"/>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901" name="Oval 1756"/>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500" name="Group 1757"/>
            <p:cNvGrpSpPr>
              <a:grpSpLocks/>
            </p:cNvGrpSpPr>
            <p:nvPr/>
          </p:nvGrpSpPr>
          <p:grpSpPr bwMode="auto">
            <a:xfrm>
              <a:off x="4986338" y="5152291"/>
              <a:ext cx="266700" cy="571500"/>
              <a:chOff x="336" y="240"/>
              <a:chExt cx="336" cy="480"/>
            </a:xfrm>
          </p:grpSpPr>
          <p:sp>
            <p:nvSpPr>
              <p:cNvPr id="16878" name="Oval 1758"/>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6879" name="Line 1759"/>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6880" name="Line 1760"/>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6881" name="Line 1761"/>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6882" name="Line 1762"/>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6883" name="Line 1763"/>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6884" name="Oval 1764"/>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6885" name="Line 1765"/>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6886" name="Line 1766"/>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6887" name="Line 1767"/>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6888" name="Oval 1768"/>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889" name="Oval 1769"/>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501" name="Group 1770"/>
            <p:cNvGrpSpPr>
              <a:grpSpLocks/>
            </p:cNvGrpSpPr>
            <p:nvPr/>
          </p:nvGrpSpPr>
          <p:grpSpPr bwMode="auto">
            <a:xfrm>
              <a:off x="4651772" y="5152291"/>
              <a:ext cx="266700" cy="571500"/>
              <a:chOff x="336" y="240"/>
              <a:chExt cx="336" cy="480"/>
            </a:xfrm>
          </p:grpSpPr>
          <p:sp>
            <p:nvSpPr>
              <p:cNvPr id="16866" name="Oval 1771"/>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6867" name="Line 1772"/>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6868" name="Line 1773"/>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6869" name="Line 1774"/>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6870" name="Line 1775"/>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6871" name="Line 1776"/>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6872" name="Oval 1777"/>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6873" name="Line 1778"/>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6874" name="Line 1779"/>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6875" name="Line 1780"/>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6876" name="Oval 1781"/>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877" name="Oval 1782"/>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502" name="Group 1783"/>
            <p:cNvGrpSpPr>
              <a:grpSpLocks/>
            </p:cNvGrpSpPr>
            <p:nvPr/>
          </p:nvGrpSpPr>
          <p:grpSpPr bwMode="auto">
            <a:xfrm>
              <a:off x="4317206" y="5152291"/>
              <a:ext cx="266700" cy="571500"/>
              <a:chOff x="336" y="240"/>
              <a:chExt cx="336" cy="480"/>
            </a:xfrm>
          </p:grpSpPr>
          <p:sp>
            <p:nvSpPr>
              <p:cNvPr id="16854" name="Oval 1784"/>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6855" name="Line 1785"/>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6856" name="Line 1786"/>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6857" name="Line 1787"/>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6858" name="Line 1788"/>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6859" name="Line 1789"/>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6860" name="Oval 1790"/>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6861" name="Line 1791"/>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6862" name="Line 1792"/>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6863" name="Line 1793"/>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6864" name="Oval 1794"/>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865" name="Oval 1795"/>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503" name="Group 1796"/>
            <p:cNvGrpSpPr>
              <a:grpSpLocks/>
            </p:cNvGrpSpPr>
            <p:nvPr/>
          </p:nvGrpSpPr>
          <p:grpSpPr bwMode="auto">
            <a:xfrm>
              <a:off x="3982641" y="5152291"/>
              <a:ext cx="266700" cy="571500"/>
              <a:chOff x="336" y="240"/>
              <a:chExt cx="336" cy="480"/>
            </a:xfrm>
          </p:grpSpPr>
          <p:sp>
            <p:nvSpPr>
              <p:cNvPr id="16842" name="Oval 1797"/>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6843" name="Line 1798"/>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6844" name="Line 1799"/>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6845" name="Line 1800"/>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6846" name="Line 1801"/>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6847" name="Line 1802"/>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6848" name="Oval 1803"/>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6849" name="Line 1804"/>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6850" name="Line 1805"/>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6851" name="Line 1806"/>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6852" name="Oval 1807"/>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853" name="Oval 1808"/>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504" name="Group 1809"/>
            <p:cNvGrpSpPr>
              <a:grpSpLocks/>
            </p:cNvGrpSpPr>
            <p:nvPr/>
          </p:nvGrpSpPr>
          <p:grpSpPr bwMode="auto">
            <a:xfrm>
              <a:off x="5319713" y="5152291"/>
              <a:ext cx="266700" cy="571500"/>
              <a:chOff x="336" y="240"/>
              <a:chExt cx="336" cy="480"/>
            </a:xfrm>
          </p:grpSpPr>
          <p:sp>
            <p:nvSpPr>
              <p:cNvPr id="16830" name="Oval 1810"/>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6831" name="Line 1811"/>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6832" name="Line 1812"/>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6833" name="Line 1813"/>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6834" name="Line 1814"/>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6835" name="Line 1815"/>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6836" name="Oval 1816"/>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6837" name="Line 1817"/>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6838" name="Line 1818"/>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6839" name="Line 1819"/>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6840" name="Oval 1820"/>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841" name="Oval 1821"/>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505" name="Group 1822"/>
            <p:cNvGrpSpPr>
              <a:grpSpLocks/>
            </p:cNvGrpSpPr>
            <p:nvPr/>
          </p:nvGrpSpPr>
          <p:grpSpPr bwMode="auto">
            <a:xfrm>
              <a:off x="5988844" y="5152291"/>
              <a:ext cx="266700" cy="571500"/>
              <a:chOff x="336" y="240"/>
              <a:chExt cx="336" cy="480"/>
            </a:xfrm>
          </p:grpSpPr>
          <p:sp>
            <p:nvSpPr>
              <p:cNvPr id="16818" name="Oval 1823"/>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6819" name="Line 1824"/>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6820" name="Line 1825"/>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6821" name="Line 1826"/>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6822" name="Line 1827"/>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6823" name="Line 1828"/>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6824" name="Oval 1829"/>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6825" name="Line 1830"/>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6826" name="Line 1831"/>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6827" name="Line 1832"/>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6828" name="Oval 1833"/>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829" name="Oval 1834"/>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506" name="Group 1835"/>
            <p:cNvGrpSpPr>
              <a:grpSpLocks/>
            </p:cNvGrpSpPr>
            <p:nvPr/>
          </p:nvGrpSpPr>
          <p:grpSpPr bwMode="auto">
            <a:xfrm>
              <a:off x="5654279" y="5152291"/>
              <a:ext cx="266700" cy="571500"/>
              <a:chOff x="336" y="240"/>
              <a:chExt cx="336" cy="480"/>
            </a:xfrm>
          </p:grpSpPr>
          <p:sp>
            <p:nvSpPr>
              <p:cNvPr id="16806" name="Oval 1836"/>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6807" name="Line 1837"/>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6808" name="Line 1838"/>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6809" name="Line 1839"/>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6810" name="Line 1840"/>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6811" name="Line 1841"/>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6812" name="Oval 1842"/>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6813" name="Line 1843"/>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6814" name="Line 1844"/>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6815" name="Line 1845"/>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6816" name="Oval 1846"/>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817" name="Oval 1847"/>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507" name="Group 1848"/>
            <p:cNvGrpSpPr>
              <a:grpSpLocks/>
            </p:cNvGrpSpPr>
            <p:nvPr/>
          </p:nvGrpSpPr>
          <p:grpSpPr bwMode="auto">
            <a:xfrm>
              <a:off x="7325916" y="5152291"/>
              <a:ext cx="266700" cy="571500"/>
              <a:chOff x="336" y="240"/>
              <a:chExt cx="336" cy="480"/>
            </a:xfrm>
          </p:grpSpPr>
          <p:sp>
            <p:nvSpPr>
              <p:cNvPr id="16794" name="Oval 1849"/>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6795" name="Line 1850"/>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6796" name="Line 1851"/>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6797" name="Line 1852"/>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6798" name="Line 1853"/>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6799" name="Line 1854"/>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6800" name="Oval 1855"/>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6801" name="Line 1856"/>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6802" name="Line 1857"/>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6803" name="Line 1858"/>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6804" name="Oval 1859"/>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805" name="Oval 1860"/>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508" name="Group 1861"/>
            <p:cNvGrpSpPr>
              <a:grpSpLocks/>
            </p:cNvGrpSpPr>
            <p:nvPr/>
          </p:nvGrpSpPr>
          <p:grpSpPr bwMode="auto">
            <a:xfrm>
              <a:off x="6991350" y="5152291"/>
              <a:ext cx="266700" cy="571500"/>
              <a:chOff x="336" y="240"/>
              <a:chExt cx="336" cy="480"/>
            </a:xfrm>
          </p:grpSpPr>
          <p:sp>
            <p:nvSpPr>
              <p:cNvPr id="16782" name="Oval 1862"/>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6783" name="Line 1863"/>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6784" name="Line 1864"/>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6785" name="Line 1865"/>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6786" name="Line 1866"/>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6787" name="Line 1867"/>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6788" name="Oval 1868"/>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6789" name="Line 1869"/>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6790" name="Line 1870"/>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6791" name="Line 1871"/>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6792" name="Oval 1872"/>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793" name="Oval 1873"/>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509" name="Group 1874"/>
            <p:cNvGrpSpPr>
              <a:grpSpLocks/>
            </p:cNvGrpSpPr>
            <p:nvPr/>
          </p:nvGrpSpPr>
          <p:grpSpPr bwMode="auto">
            <a:xfrm>
              <a:off x="6656785" y="5152291"/>
              <a:ext cx="266700" cy="571500"/>
              <a:chOff x="336" y="240"/>
              <a:chExt cx="336" cy="480"/>
            </a:xfrm>
          </p:grpSpPr>
          <p:sp>
            <p:nvSpPr>
              <p:cNvPr id="16770" name="Oval 1875"/>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6771" name="Line 1876"/>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6772" name="Line 1877"/>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6773" name="Line 1878"/>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6774" name="Line 1879"/>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6775" name="Line 1880"/>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6776" name="Oval 1881"/>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6777" name="Line 1882"/>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6778" name="Line 1883"/>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6779" name="Line 1884"/>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6780" name="Oval 1885"/>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781" name="Oval 1886"/>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528" name="Group 2135"/>
            <p:cNvGrpSpPr>
              <a:grpSpLocks/>
            </p:cNvGrpSpPr>
            <p:nvPr/>
          </p:nvGrpSpPr>
          <p:grpSpPr bwMode="auto">
            <a:xfrm>
              <a:off x="4286250" y="4390291"/>
              <a:ext cx="266700" cy="571500"/>
              <a:chOff x="2392" y="1824"/>
              <a:chExt cx="224" cy="360"/>
            </a:xfrm>
          </p:grpSpPr>
          <p:sp>
            <p:nvSpPr>
              <p:cNvPr id="16542" name="Oval 2136"/>
              <p:cNvSpPr>
                <a:spLocks noChangeArrowheads="1"/>
              </p:cNvSpPr>
              <p:nvPr/>
            </p:nvSpPr>
            <p:spPr bwMode="auto">
              <a:xfrm>
                <a:off x="2424" y="1968"/>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16543" name="Line 2137"/>
              <p:cNvSpPr>
                <a:spLocks noChangeShapeType="1"/>
              </p:cNvSpPr>
              <p:nvPr/>
            </p:nvSpPr>
            <p:spPr bwMode="auto">
              <a:xfrm flipV="1">
                <a:off x="2552" y="1932"/>
                <a:ext cx="32" cy="72"/>
              </a:xfrm>
              <a:prstGeom prst="line">
                <a:avLst/>
              </a:prstGeom>
              <a:noFill/>
              <a:ln w="9525">
                <a:solidFill>
                  <a:srgbClr val="A50021"/>
                </a:solidFill>
                <a:round/>
                <a:headEnd/>
                <a:tailEnd/>
              </a:ln>
            </p:spPr>
            <p:txBody>
              <a:bodyPr/>
              <a:lstStyle/>
              <a:p>
                <a:endParaRPr lang="en-US" dirty="0"/>
              </a:p>
            </p:txBody>
          </p:sp>
          <p:sp>
            <p:nvSpPr>
              <p:cNvPr id="16544" name="Line 2138"/>
              <p:cNvSpPr>
                <a:spLocks noChangeShapeType="1"/>
              </p:cNvSpPr>
              <p:nvPr/>
            </p:nvSpPr>
            <p:spPr bwMode="auto">
              <a:xfrm>
                <a:off x="2584" y="2112"/>
                <a:ext cx="32" cy="36"/>
              </a:xfrm>
              <a:prstGeom prst="line">
                <a:avLst/>
              </a:prstGeom>
              <a:noFill/>
              <a:ln w="9525">
                <a:solidFill>
                  <a:srgbClr val="A50021"/>
                </a:solidFill>
                <a:round/>
                <a:headEnd/>
                <a:tailEnd/>
              </a:ln>
            </p:spPr>
            <p:txBody>
              <a:bodyPr/>
              <a:lstStyle/>
              <a:p>
                <a:endParaRPr lang="en-US" dirty="0"/>
              </a:p>
            </p:txBody>
          </p:sp>
          <p:sp>
            <p:nvSpPr>
              <p:cNvPr id="16545" name="Line 2139"/>
              <p:cNvSpPr>
                <a:spLocks noChangeShapeType="1"/>
              </p:cNvSpPr>
              <p:nvPr/>
            </p:nvSpPr>
            <p:spPr bwMode="auto">
              <a:xfrm flipH="1" flipV="1">
                <a:off x="2424" y="1932"/>
                <a:ext cx="32" cy="72"/>
              </a:xfrm>
              <a:prstGeom prst="line">
                <a:avLst/>
              </a:prstGeom>
              <a:noFill/>
              <a:ln w="9525">
                <a:solidFill>
                  <a:srgbClr val="A50021"/>
                </a:solidFill>
                <a:round/>
                <a:headEnd/>
                <a:tailEnd/>
              </a:ln>
            </p:spPr>
            <p:txBody>
              <a:bodyPr/>
              <a:lstStyle/>
              <a:p>
                <a:endParaRPr lang="en-US" dirty="0"/>
              </a:p>
            </p:txBody>
          </p:sp>
          <p:sp>
            <p:nvSpPr>
              <p:cNvPr id="16546" name="Line 2140"/>
              <p:cNvSpPr>
                <a:spLocks noChangeShapeType="1"/>
              </p:cNvSpPr>
              <p:nvPr/>
            </p:nvSpPr>
            <p:spPr bwMode="auto">
              <a:xfrm flipV="1">
                <a:off x="2392" y="2004"/>
                <a:ext cx="64" cy="72"/>
              </a:xfrm>
              <a:prstGeom prst="line">
                <a:avLst/>
              </a:prstGeom>
              <a:noFill/>
              <a:ln w="9525">
                <a:solidFill>
                  <a:srgbClr val="A50021"/>
                </a:solidFill>
                <a:round/>
                <a:headEnd/>
                <a:tailEnd/>
              </a:ln>
            </p:spPr>
            <p:txBody>
              <a:bodyPr/>
              <a:lstStyle/>
              <a:p>
                <a:endParaRPr lang="en-US" dirty="0"/>
              </a:p>
            </p:txBody>
          </p:sp>
          <p:sp>
            <p:nvSpPr>
              <p:cNvPr id="16547" name="Line 2141"/>
              <p:cNvSpPr>
                <a:spLocks noChangeShapeType="1"/>
              </p:cNvSpPr>
              <p:nvPr/>
            </p:nvSpPr>
            <p:spPr bwMode="auto">
              <a:xfrm flipH="1">
                <a:off x="2392" y="2112"/>
                <a:ext cx="32" cy="36"/>
              </a:xfrm>
              <a:prstGeom prst="line">
                <a:avLst/>
              </a:prstGeom>
              <a:noFill/>
              <a:ln w="9525">
                <a:solidFill>
                  <a:srgbClr val="A50021"/>
                </a:solidFill>
                <a:round/>
                <a:headEnd/>
                <a:tailEnd/>
              </a:ln>
            </p:spPr>
            <p:txBody>
              <a:bodyPr/>
              <a:lstStyle/>
              <a:p>
                <a:endParaRPr lang="en-US" dirty="0"/>
              </a:p>
            </p:txBody>
          </p:sp>
          <p:sp>
            <p:nvSpPr>
              <p:cNvPr id="16548" name="Oval 2142"/>
              <p:cNvSpPr>
                <a:spLocks noChangeArrowheads="1"/>
              </p:cNvSpPr>
              <p:nvPr/>
            </p:nvSpPr>
            <p:spPr bwMode="auto">
              <a:xfrm>
                <a:off x="2456" y="1896"/>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16549" name="Line 2143"/>
              <p:cNvSpPr>
                <a:spLocks noChangeShapeType="1"/>
              </p:cNvSpPr>
              <p:nvPr/>
            </p:nvSpPr>
            <p:spPr bwMode="auto">
              <a:xfrm flipH="1" flipV="1">
                <a:off x="2456" y="1824"/>
                <a:ext cx="32" cy="72"/>
              </a:xfrm>
              <a:prstGeom prst="line">
                <a:avLst/>
              </a:prstGeom>
              <a:noFill/>
              <a:ln w="9525">
                <a:solidFill>
                  <a:srgbClr val="A50021"/>
                </a:solidFill>
                <a:round/>
                <a:headEnd/>
                <a:tailEnd/>
              </a:ln>
            </p:spPr>
            <p:txBody>
              <a:bodyPr/>
              <a:lstStyle/>
              <a:p>
                <a:endParaRPr lang="en-US" dirty="0"/>
              </a:p>
            </p:txBody>
          </p:sp>
          <p:sp>
            <p:nvSpPr>
              <p:cNvPr id="16550" name="Line 2144"/>
              <p:cNvSpPr>
                <a:spLocks noChangeShapeType="1"/>
              </p:cNvSpPr>
              <p:nvPr/>
            </p:nvSpPr>
            <p:spPr bwMode="auto">
              <a:xfrm flipV="1">
                <a:off x="2520" y="1824"/>
                <a:ext cx="32" cy="72"/>
              </a:xfrm>
              <a:prstGeom prst="line">
                <a:avLst/>
              </a:prstGeom>
              <a:noFill/>
              <a:ln w="9525">
                <a:solidFill>
                  <a:srgbClr val="A50021"/>
                </a:solidFill>
                <a:round/>
                <a:headEnd/>
                <a:tailEnd/>
              </a:ln>
            </p:spPr>
            <p:txBody>
              <a:bodyPr/>
              <a:lstStyle/>
              <a:p>
                <a:endParaRPr lang="en-US" dirty="0"/>
              </a:p>
            </p:txBody>
          </p:sp>
          <p:sp>
            <p:nvSpPr>
              <p:cNvPr id="16551" name="Line 2145"/>
              <p:cNvSpPr>
                <a:spLocks noChangeShapeType="1"/>
              </p:cNvSpPr>
              <p:nvPr/>
            </p:nvSpPr>
            <p:spPr bwMode="auto">
              <a:xfrm flipH="1" flipV="1">
                <a:off x="2552" y="2004"/>
                <a:ext cx="64" cy="72"/>
              </a:xfrm>
              <a:prstGeom prst="line">
                <a:avLst/>
              </a:prstGeom>
              <a:noFill/>
              <a:ln w="9525">
                <a:solidFill>
                  <a:srgbClr val="A50021"/>
                </a:solidFill>
                <a:round/>
                <a:headEnd/>
                <a:tailEnd/>
              </a:ln>
            </p:spPr>
            <p:txBody>
              <a:bodyPr/>
              <a:lstStyle/>
              <a:p>
                <a:endParaRPr lang="en-US" dirty="0"/>
              </a:p>
            </p:txBody>
          </p:sp>
          <p:sp>
            <p:nvSpPr>
              <p:cNvPr id="16552" name="Oval 2146"/>
              <p:cNvSpPr>
                <a:spLocks noChangeArrowheads="1"/>
              </p:cNvSpPr>
              <p:nvPr/>
            </p:nvSpPr>
            <p:spPr bwMode="auto">
              <a:xfrm>
                <a:off x="2456" y="1896"/>
                <a:ext cx="32" cy="36"/>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553" name="Oval 2147"/>
              <p:cNvSpPr>
                <a:spLocks noChangeArrowheads="1"/>
              </p:cNvSpPr>
              <p:nvPr/>
            </p:nvSpPr>
            <p:spPr bwMode="auto">
              <a:xfrm>
                <a:off x="2520" y="1896"/>
                <a:ext cx="32" cy="36"/>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529" name="Group 2149"/>
            <p:cNvGrpSpPr>
              <a:grpSpLocks/>
            </p:cNvGrpSpPr>
            <p:nvPr/>
          </p:nvGrpSpPr>
          <p:grpSpPr bwMode="auto">
            <a:xfrm>
              <a:off x="6322219" y="5162451"/>
              <a:ext cx="266700" cy="571500"/>
              <a:chOff x="3489" y="816"/>
              <a:chExt cx="224" cy="360"/>
            </a:xfrm>
          </p:grpSpPr>
          <p:sp>
            <p:nvSpPr>
              <p:cNvPr id="16530" name="Oval 2150"/>
              <p:cNvSpPr>
                <a:spLocks noChangeArrowheads="1"/>
              </p:cNvSpPr>
              <p:nvPr/>
            </p:nvSpPr>
            <p:spPr bwMode="auto">
              <a:xfrm>
                <a:off x="3521" y="960"/>
                <a:ext cx="160" cy="216"/>
              </a:xfrm>
              <a:prstGeom prst="ellipse">
                <a:avLst/>
              </a:prstGeom>
              <a:solidFill>
                <a:srgbClr val="FF5353"/>
              </a:solidFill>
              <a:ln w="9525">
                <a:solidFill>
                  <a:srgbClr val="FF5353"/>
                </a:solidFill>
                <a:round/>
                <a:headEnd/>
                <a:tailEnd/>
              </a:ln>
            </p:spPr>
            <p:txBody>
              <a:bodyPr wrap="none" anchor="ctr"/>
              <a:lstStyle/>
              <a:p>
                <a:endParaRPr lang="en-US" dirty="0"/>
              </a:p>
            </p:txBody>
          </p:sp>
          <p:sp>
            <p:nvSpPr>
              <p:cNvPr id="16531" name="Line 2151"/>
              <p:cNvSpPr>
                <a:spLocks noChangeShapeType="1"/>
              </p:cNvSpPr>
              <p:nvPr/>
            </p:nvSpPr>
            <p:spPr bwMode="auto">
              <a:xfrm flipV="1">
                <a:off x="3649" y="924"/>
                <a:ext cx="32" cy="72"/>
              </a:xfrm>
              <a:prstGeom prst="line">
                <a:avLst/>
              </a:prstGeom>
              <a:noFill/>
              <a:ln w="9525">
                <a:solidFill>
                  <a:srgbClr val="FF5353"/>
                </a:solidFill>
                <a:round/>
                <a:headEnd/>
                <a:tailEnd/>
              </a:ln>
            </p:spPr>
            <p:txBody>
              <a:bodyPr/>
              <a:lstStyle/>
              <a:p>
                <a:endParaRPr lang="en-US" dirty="0"/>
              </a:p>
            </p:txBody>
          </p:sp>
          <p:sp>
            <p:nvSpPr>
              <p:cNvPr id="16532" name="Line 2152"/>
              <p:cNvSpPr>
                <a:spLocks noChangeShapeType="1"/>
              </p:cNvSpPr>
              <p:nvPr/>
            </p:nvSpPr>
            <p:spPr bwMode="auto">
              <a:xfrm>
                <a:off x="3681" y="1104"/>
                <a:ext cx="32" cy="36"/>
              </a:xfrm>
              <a:prstGeom prst="line">
                <a:avLst/>
              </a:prstGeom>
              <a:noFill/>
              <a:ln w="9525">
                <a:solidFill>
                  <a:srgbClr val="FF5353"/>
                </a:solidFill>
                <a:round/>
                <a:headEnd/>
                <a:tailEnd/>
              </a:ln>
            </p:spPr>
            <p:txBody>
              <a:bodyPr/>
              <a:lstStyle/>
              <a:p>
                <a:endParaRPr lang="en-US" dirty="0"/>
              </a:p>
            </p:txBody>
          </p:sp>
          <p:sp>
            <p:nvSpPr>
              <p:cNvPr id="16533" name="Line 2153"/>
              <p:cNvSpPr>
                <a:spLocks noChangeShapeType="1"/>
              </p:cNvSpPr>
              <p:nvPr/>
            </p:nvSpPr>
            <p:spPr bwMode="auto">
              <a:xfrm flipH="1" flipV="1">
                <a:off x="3521" y="924"/>
                <a:ext cx="32" cy="72"/>
              </a:xfrm>
              <a:prstGeom prst="line">
                <a:avLst/>
              </a:prstGeom>
              <a:noFill/>
              <a:ln w="9525">
                <a:solidFill>
                  <a:srgbClr val="FF5353"/>
                </a:solidFill>
                <a:round/>
                <a:headEnd/>
                <a:tailEnd/>
              </a:ln>
            </p:spPr>
            <p:txBody>
              <a:bodyPr/>
              <a:lstStyle/>
              <a:p>
                <a:endParaRPr lang="en-US" dirty="0"/>
              </a:p>
            </p:txBody>
          </p:sp>
          <p:sp>
            <p:nvSpPr>
              <p:cNvPr id="16534" name="Line 2154"/>
              <p:cNvSpPr>
                <a:spLocks noChangeShapeType="1"/>
              </p:cNvSpPr>
              <p:nvPr/>
            </p:nvSpPr>
            <p:spPr bwMode="auto">
              <a:xfrm flipV="1">
                <a:off x="3489" y="996"/>
                <a:ext cx="64" cy="72"/>
              </a:xfrm>
              <a:prstGeom prst="line">
                <a:avLst/>
              </a:prstGeom>
              <a:noFill/>
              <a:ln w="9525">
                <a:solidFill>
                  <a:srgbClr val="FF5353"/>
                </a:solidFill>
                <a:round/>
                <a:headEnd/>
                <a:tailEnd/>
              </a:ln>
            </p:spPr>
            <p:txBody>
              <a:bodyPr/>
              <a:lstStyle/>
              <a:p>
                <a:endParaRPr lang="en-US" dirty="0"/>
              </a:p>
            </p:txBody>
          </p:sp>
          <p:sp>
            <p:nvSpPr>
              <p:cNvPr id="16535" name="Line 2155"/>
              <p:cNvSpPr>
                <a:spLocks noChangeShapeType="1"/>
              </p:cNvSpPr>
              <p:nvPr/>
            </p:nvSpPr>
            <p:spPr bwMode="auto">
              <a:xfrm flipH="1">
                <a:off x="3489" y="1104"/>
                <a:ext cx="32" cy="36"/>
              </a:xfrm>
              <a:prstGeom prst="line">
                <a:avLst/>
              </a:prstGeom>
              <a:noFill/>
              <a:ln w="9525">
                <a:solidFill>
                  <a:srgbClr val="FF5353"/>
                </a:solidFill>
                <a:round/>
                <a:headEnd/>
                <a:tailEnd/>
              </a:ln>
            </p:spPr>
            <p:txBody>
              <a:bodyPr/>
              <a:lstStyle/>
              <a:p>
                <a:endParaRPr lang="en-US" dirty="0"/>
              </a:p>
            </p:txBody>
          </p:sp>
          <p:sp>
            <p:nvSpPr>
              <p:cNvPr id="16536" name="Oval 2156"/>
              <p:cNvSpPr>
                <a:spLocks noChangeArrowheads="1"/>
              </p:cNvSpPr>
              <p:nvPr/>
            </p:nvSpPr>
            <p:spPr bwMode="auto">
              <a:xfrm>
                <a:off x="3553" y="888"/>
                <a:ext cx="96" cy="72"/>
              </a:xfrm>
              <a:prstGeom prst="ellipse">
                <a:avLst/>
              </a:prstGeom>
              <a:solidFill>
                <a:srgbClr val="FF5353"/>
              </a:solidFill>
              <a:ln w="9525">
                <a:solidFill>
                  <a:srgbClr val="FF5353"/>
                </a:solidFill>
                <a:round/>
                <a:headEnd/>
                <a:tailEnd/>
              </a:ln>
            </p:spPr>
            <p:txBody>
              <a:bodyPr wrap="none" anchor="ctr"/>
              <a:lstStyle/>
              <a:p>
                <a:endParaRPr lang="en-US" dirty="0"/>
              </a:p>
            </p:txBody>
          </p:sp>
          <p:sp>
            <p:nvSpPr>
              <p:cNvPr id="16537" name="Line 2157"/>
              <p:cNvSpPr>
                <a:spLocks noChangeShapeType="1"/>
              </p:cNvSpPr>
              <p:nvPr/>
            </p:nvSpPr>
            <p:spPr bwMode="auto">
              <a:xfrm flipH="1" flipV="1">
                <a:off x="3553" y="816"/>
                <a:ext cx="32" cy="72"/>
              </a:xfrm>
              <a:prstGeom prst="line">
                <a:avLst/>
              </a:prstGeom>
              <a:noFill/>
              <a:ln w="9525">
                <a:solidFill>
                  <a:srgbClr val="FF5353"/>
                </a:solidFill>
                <a:round/>
                <a:headEnd/>
                <a:tailEnd/>
              </a:ln>
            </p:spPr>
            <p:txBody>
              <a:bodyPr/>
              <a:lstStyle/>
              <a:p>
                <a:endParaRPr lang="en-US" dirty="0"/>
              </a:p>
            </p:txBody>
          </p:sp>
          <p:sp>
            <p:nvSpPr>
              <p:cNvPr id="16538" name="Line 2158"/>
              <p:cNvSpPr>
                <a:spLocks noChangeShapeType="1"/>
              </p:cNvSpPr>
              <p:nvPr/>
            </p:nvSpPr>
            <p:spPr bwMode="auto">
              <a:xfrm flipV="1">
                <a:off x="3617" y="816"/>
                <a:ext cx="32" cy="72"/>
              </a:xfrm>
              <a:prstGeom prst="line">
                <a:avLst/>
              </a:prstGeom>
              <a:noFill/>
              <a:ln w="9525">
                <a:solidFill>
                  <a:srgbClr val="FF5353"/>
                </a:solidFill>
                <a:round/>
                <a:headEnd/>
                <a:tailEnd/>
              </a:ln>
            </p:spPr>
            <p:txBody>
              <a:bodyPr/>
              <a:lstStyle/>
              <a:p>
                <a:endParaRPr lang="en-US" dirty="0"/>
              </a:p>
            </p:txBody>
          </p:sp>
          <p:sp>
            <p:nvSpPr>
              <p:cNvPr id="16539" name="Line 2159"/>
              <p:cNvSpPr>
                <a:spLocks noChangeShapeType="1"/>
              </p:cNvSpPr>
              <p:nvPr/>
            </p:nvSpPr>
            <p:spPr bwMode="auto">
              <a:xfrm flipH="1" flipV="1">
                <a:off x="3649" y="996"/>
                <a:ext cx="64" cy="72"/>
              </a:xfrm>
              <a:prstGeom prst="line">
                <a:avLst/>
              </a:prstGeom>
              <a:noFill/>
              <a:ln w="9525">
                <a:solidFill>
                  <a:srgbClr val="FF5353"/>
                </a:solidFill>
                <a:round/>
                <a:headEnd/>
                <a:tailEnd/>
              </a:ln>
            </p:spPr>
            <p:txBody>
              <a:bodyPr/>
              <a:lstStyle/>
              <a:p>
                <a:endParaRPr lang="en-US" dirty="0"/>
              </a:p>
            </p:txBody>
          </p:sp>
          <p:sp>
            <p:nvSpPr>
              <p:cNvPr id="16540" name="Oval 2160"/>
              <p:cNvSpPr>
                <a:spLocks noChangeArrowheads="1"/>
              </p:cNvSpPr>
              <p:nvPr/>
            </p:nvSpPr>
            <p:spPr bwMode="auto">
              <a:xfrm>
                <a:off x="3553" y="888"/>
                <a:ext cx="32" cy="36"/>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541" name="Oval 2161"/>
              <p:cNvSpPr>
                <a:spLocks noChangeArrowheads="1"/>
              </p:cNvSpPr>
              <p:nvPr/>
            </p:nvSpPr>
            <p:spPr bwMode="auto">
              <a:xfrm>
                <a:off x="3617" y="888"/>
                <a:ext cx="32" cy="36"/>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876" name="Group 2148"/>
            <p:cNvGrpSpPr>
              <a:grpSpLocks/>
            </p:cNvGrpSpPr>
            <p:nvPr/>
          </p:nvGrpSpPr>
          <p:grpSpPr bwMode="auto">
            <a:xfrm>
              <a:off x="5349846" y="1946030"/>
              <a:ext cx="266700" cy="571500"/>
              <a:chOff x="3489" y="816"/>
              <a:chExt cx="224" cy="360"/>
            </a:xfrm>
          </p:grpSpPr>
          <p:sp>
            <p:nvSpPr>
              <p:cNvPr id="1877" name="Oval 640"/>
              <p:cNvSpPr>
                <a:spLocks noChangeArrowheads="1"/>
              </p:cNvSpPr>
              <p:nvPr/>
            </p:nvSpPr>
            <p:spPr bwMode="auto">
              <a:xfrm>
                <a:off x="3521" y="960"/>
                <a:ext cx="160" cy="216"/>
              </a:xfrm>
              <a:prstGeom prst="ellipse">
                <a:avLst/>
              </a:prstGeom>
              <a:solidFill>
                <a:srgbClr val="FF5353"/>
              </a:solidFill>
              <a:ln w="9525">
                <a:solidFill>
                  <a:srgbClr val="FF5353"/>
                </a:solidFill>
                <a:round/>
                <a:headEnd/>
                <a:tailEnd/>
              </a:ln>
            </p:spPr>
            <p:txBody>
              <a:bodyPr wrap="none" anchor="ctr"/>
              <a:lstStyle/>
              <a:p>
                <a:endParaRPr lang="en-US" dirty="0"/>
              </a:p>
            </p:txBody>
          </p:sp>
          <p:sp>
            <p:nvSpPr>
              <p:cNvPr id="1878" name="Line 641"/>
              <p:cNvSpPr>
                <a:spLocks noChangeShapeType="1"/>
              </p:cNvSpPr>
              <p:nvPr/>
            </p:nvSpPr>
            <p:spPr bwMode="auto">
              <a:xfrm flipV="1">
                <a:off x="3649" y="924"/>
                <a:ext cx="32" cy="72"/>
              </a:xfrm>
              <a:prstGeom prst="line">
                <a:avLst/>
              </a:prstGeom>
              <a:noFill/>
              <a:ln w="9525">
                <a:solidFill>
                  <a:srgbClr val="FF5353"/>
                </a:solidFill>
                <a:round/>
                <a:headEnd/>
                <a:tailEnd/>
              </a:ln>
            </p:spPr>
            <p:txBody>
              <a:bodyPr/>
              <a:lstStyle/>
              <a:p>
                <a:endParaRPr lang="en-US" dirty="0"/>
              </a:p>
            </p:txBody>
          </p:sp>
          <p:sp>
            <p:nvSpPr>
              <p:cNvPr id="1879" name="Line 642"/>
              <p:cNvSpPr>
                <a:spLocks noChangeShapeType="1"/>
              </p:cNvSpPr>
              <p:nvPr/>
            </p:nvSpPr>
            <p:spPr bwMode="auto">
              <a:xfrm>
                <a:off x="3681" y="1104"/>
                <a:ext cx="32" cy="36"/>
              </a:xfrm>
              <a:prstGeom prst="line">
                <a:avLst/>
              </a:prstGeom>
              <a:noFill/>
              <a:ln w="9525">
                <a:solidFill>
                  <a:srgbClr val="FF5353"/>
                </a:solidFill>
                <a:round/>
                <a:headEnd/>
                <a:tailEnd/>
              </a:ln>
            </p:spPr>
            <p:txBody>
              <a:bodyPr/>
              <a:lstStyle/>
              <a:p>
                <a:endParaRPr lang="en-US" dirty="0"/>
              </a:p>
            </p:txBody>
          </p:sp>
          <p:sp>
            <p:nvSpPr>
              <p:cNvPr id="1880" name="Line 643"/>
              <p:cNvSpPr>
                <a:spLocks noChangeShapeType="1"/>
              </p:cNvSpPr>
              <p:nvPr/>
            </p:nvSpPr>
            <p:spPr bwMode="auto">
              <a:xfrm flipH="1" flipV="1">
                <a:off x="3521" y="924"/>
                <a:ext cx="32" cy="72"/>
              </a:xfrm>
              <a:prstGeom prst="line">
                <a:avLst/>
              </a:prstGeom>
              <a:noFill/>
              <a:ln w="9525">
                <a:solidFill>
                  <a:srgbClr val="FF5353"/>
                </a:solidFill>
                <a:round/>
                <a:headEnd/>
                <a:tailEnd/>
              </a:ln>
            </p:spPr>
            <p:txBody>
              <a:bodyPr/>
              <a:lstStyle/>
              <a:p>
                <a:endParaRPr lang="en-US" dirty="0"/>
              </a:p>
            </p:txBody>
          </p:sp>
          <p:sp>
            <p:nvSpPr>
              <p:cNvPr id="1881" name="Line 644"/>
              <p:cNvSpPr>
                <a:spLocks noChangeShapeType="1"/>
              </p:cNvSpPr>
              <p:nvPr/>
            </p:nvSpPr>
            <p:spPr bwMode="auto">
              <a:xfrm flipV="1">
                <a:off x="3489" y="996"/>
                <a:ext cx="64" cy="72"/>
              </a:xfrm>
              <a:prstGeom prst="line">
                <a:avLst/>
              </a:prstGeom>
              <a:noFill/>
              <a:ln w="9525">
                <a:solidFill>
                  <a:srgbClr val="FF5353"/>
                </a:solidFill>
                <a:round/>
                <a:headEnd/>
                <a:tailEnd/>
              </a:ln>
            </p:spPr>
            <p:txBody>
              <a:bodyPr/>
              <a:lstStyle/>
              <a:p>
                <a:endParaRPr lang="en-US" dirty="0"/>
              </a:p>
            </p:txBody>
          </p:sp>
          <p:sp>
            <p:nvSpPr>
              <p:cNvPr id="1882" name="Line 645"/>
              <p:cNvSpPr>
                <a:spLocks noChangeShapeType="1"/>
              </p:cNvSpPr>
              <p:nvPr/>
            </p:nvSpPr>
            <p:spPr bwMode="auto">
              <a:xfrm flipH="1">
                <a:off x="3489" y="1104"/>
                <a:ext cx="32" cy="36"/>
              </a:xfrm>
              <a:prstGeom prst="line">
                <a:avLst/>
              </a:prstGeom>
              <a:noFill/>
              <a:ln w="9525">
                <a:solidFill>
                  <a:srgbClr val="FF5353"/>
                </a:solidFill>
                <a:round/>
                <a:headEnd/>
                <a:tailEnd/>
              </a:ln>
            </p:spPr>
            <p:txBody>
              <a:bodyPr/>
              <a:lstStyle/>
              <a:p>
                <a:endParaRPr lang="en-US" dirty="0"/>
              </a:p>
            </p:txBody>
          </p:sp>
          <p:sp>
            <p:nvSpPr>
              <p:cNvPr id="1883" name="Oval 646"/>
              <p:cNvSpPr>
                <a:spLocks noChangeArrowheads="1"/>
              </p:cNvSpPr>
              <p:nvPr/>
            </p:nvSpPr>
            <p:spPr bwMode="auto">
              <a:xfrm>
                <a:off x="3553" y="888"/>
                <a:ext cx="96" cy="72"/>
              </a:xfrm>
              <a:prstGeom prst="ellipse">
                <a:avLst/>
              </a:prstGeom>
              <a:solidFill>
                <a:srgbClr val="FF5353"/>
              </a:solidFill>
              <a:ln w="9525">
                <a:solidFill>
                  <a:srgbClr val="FF5353"/>
                </a:solidFill>
                <a:round/>
                <a:headEnd/>
                <a:tailEnd/>
              </a:ln>
            </p:spPr>
            <p:txBody>
              <a:bodyPr wrap="none" anchor="ctr"/>
              <a:lstStyle/>
              <a:p>
                <a:endParaRPr lang="en-US" dirty="0"/>
              </a:p>
            </p:txBody>
          </p:sp>
          <p:sp>
            <p:nvSpPr>
              <p:cNvPr id="1884" name="Line 647"/>
              <p:cNvSpPr>
                <a:spLocks noChangeShapeType="1"/>
              </p:cNvSpPr>
              <p:nvPr/>
            </p:nvSpPr>
            <p:spPr bwMode="auto">
              <a:xfrm flipH="1" flipV="1">
                <a:off x="3553" y="816"/>
                <a:ext cx="32" cy="72"/>
              </a:xfrm>
              <a:prstGeom prst="line">
                <a:avLst/>
              </a:prstGeom>
              <a:noFill/>
              <a:ln w="9525">
                <a:solidFill>
                  <a:srgbClr val="FF5353"/>
                </a:solidFill>
                <a:round/>
                <a:headEnd/>
                <a:tailEnd/>
              </a:ln>
            </p:spPr>
            <p:txBody>
              <a:bodyPr/>
              <a:lstStyle/>
              <a:p>
                <a:endParaRPr lang="en-US" dirty="0"/>
              </a:p>
            </p:txBody>
          </p:sp>
          <p:sp>
            <p:nvSpPr>
              <p:cNvPr id="1885" name="Line 648"/>
              <p:cNvSpPr>
                <a:spLocks noChangeShapeType="1"/>
              </p:cNvSpPr>
              <p:nvPr/>
            </p:nvSpPr>
            <p:spPr bwMode="auto">
              <a:xfrm flipV="1">
                <a:off x="3617" y="816"/>
                <a:ext cx="32" cy="72"/>
              </a:xfrm>
              <a:prstGeom prst="line">
                <a:avLst/>
              </a:prstGeom>
              <a:noFill/>
              <a:ln w="9525">
                <a:solidFill>
                  <a:srgbClr val="FF5353"/>
                </a:solidFill>
                <a:round/>
                <a:headEnd/>
                <a:tailEnd/>
              </a:ln>
            </p:spPr>
            <p:txBody>
              <a:bodyPr/>
              <a:lstStyle/>
              <a:p>
                <a:endParaRPr lang="en-US" dirty="0"/>
              </a:p>
            </p:txBody>
          </p:sp>
          <p:sp>
            <p:nvSpPr>
              <p:cNvPr id="1886" name="Line 649"/>
              <p:cNvSpPr>
                <a:spLocks noChangeShapeType="1"/>
              </p:cNvSpPr>
              <p:nvPr/>
            </p:nvSpPr>
            <p:spPr bwMode="auto">
              <a:xfrm flipH="1" flipV="1">
                <a:off x="3649" y="996"/>
                <a:ext cx="64" cy="72"/>
              </a:xfrm>
              <a:prstGeom prst="line">
                <a:avLst/>
              </a:prstGeom>
              <a:noFill/>
              <a:ln w="9525">
                <a:solidFill>
                  <a:srgbClr val="FF5353"/>
                </a:solidFill>
                <a:round/>
                <a:headEnd/>
                <a:tailEnd/>
              </a:ln>
            </p:spPr>
            <p:txBody>
              <a:bodyPr/>
              <a:lstStyle/>
              <a:p>
                <a:endParaRPr lang="en-US" dirty="0"/>
              </a:p>
            </p:txBody>
          </p:sp>
          <p:sp>
            <p:nvSpPr>
              <p:cNvPr id="1887" name="Oval 650"/>
              <p:cNvSpPr>
                <a:spLocks noChangeArrowheads="1"/>
              </p:cNvSpPr>
              <p:nvPr/>
            </p:nvSpPr>
            <p:spPr bwMode="auto">
              <a:xfrm>
                <a:off x="3553" y="888"/>
                <a:ext cx="32" cy="36"/>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888" name="Oval 651"/>
              <p:cNvSpPr>
                <a:spLocks noChangeArrowheads="1"/>
              </p:cNvSpPr>
              <p:nvPr/>
            </p:nvSpPr>
            <p:spPr bwMode="auto">
              <a:xfrm>
                <a:off x="3617" y="888"/>
                <a:ext cx="32" cy="36"/>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spTree>
    <p:extLst>
      <p:ext uri="{BB962C8B-B14F-4D97-AF65-F5344CB8AC3E}">
        <p14:creationId xmlns:p14="http://schemas.microsoft.com/office/powerpoint/2010/main" val="3194158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611" y="263769"/>
            <a:ext cx="8783516" cy="6400800"/>
          </a:xfrm>
          <a:prstGeom prst="rect">
            <a:avLst/>
          </a:prstGeom>
          <a:solidFill>
            <a:srgbClr val="4A4A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1320681" y="1981200"/>
            <a:ext cx="6502638" cy="4250591"/>
            <a:chOff x="1635919" y="1946030"/>
            <a:chExt cx="5974556" cy="3787921"/>
          </a:xfrm>
        </p:grpSpPr>
        <p:grpSp>
          <p:nvGrpSpPr>
            <p:cNvPr id="16422" name="Group 730"/>
            <p:cNvGrpSpPr>
              <a:grpSpLocks/>
            </p:cNvGrpSpPr>
            <p:nvPr/>
          </p:nvGrpSpPr>
          <p:grpSpPr bwMode="auto">
            <a:xfrm>
              <a:off x="1995488" y="1951890"/>
              <a:ext cx="266700" cy="571500"/>
              <a:chOff x="336" y="240"/>
              <a:chExt cx="336" cy="480"/>
            </a:xfrm>
          </p:grpSpPr>
          <p:sp>
            <p:nvSpPr>
              <p:cNvPr id="17814" name="Oval 731"/>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815" name="Line 732"/>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816" name="Line 733"/>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817" name="Line 734"/>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818" name="Line 735"/>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819" name="Line 736"/>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820" name="Oval 737"/>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821" name="Line 738"/>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822" name="Line 739"/>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823" name="Line 740"/>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824" name="Oval 741"/>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825" name="Oval 742"/>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23" name="Group 743"/>
            <p:cNvGrpSpPr>
              <a:grpSpLocks/>
            </p:cNvGrpSpPr>
            <p:nvPr/>
          </p:nvGrpSpPr>
          <p:grpSpPr bwMode="auto">
            <a:xfrm>
              <a:off x="1662113" y="1951890"/>
              <a:ext cx="266700" cy="571500"/>
              <a:chOff x="336" y="240"/>
              <a:chExt cx="336" cy="480"/>
            </a:xfrm>
          </p:grpSpPr>
          <p:sp>
            <p:nvSpPr>
              <p:cNvPr id="17802" name="Oval 744"/>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803" name="Line 745"/>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804" name="Line 746"/>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805" name="Line 747"/>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806" name="Line 748"/>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807" name="Line 749"/>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808" name="Oval 750"/>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809" name="Line 751"/>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810" name="Line 752"/>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811" name="Line 753"/>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812" name="Oval 754"/>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813" name="Oval 755"/>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24" name="Group 756"/>
            <p:cNvGrpSpPr>
              <a:grpSpLocks/>
            </p:cNvGrpSpPr>
            <p:nvPr/>
          </p:nvGrpSpPr>
          <p:grpSpPr bwMode="auto">
            <a:xfrm>
              <a:off x="2330054" y="1951890"/>
              <a:ext cx="266700" cy="571500"/>
              <a:chOff x="336" y="240"/>
              <a:chExt cx="336" cy="480"/>
            </a:xfrm>
          </p:grpSpPr>
          <p:sp>
            <p:nvSpPr>
              <p:cNvPr id="17790" name="Oval 757"/>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791" name="Line 758"/>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792" name="Line 759"/>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793" name="Line 760"/>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794" name="Line 761"/>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795" name="Line 762"/>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796" name="Oval 763"/>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797" name="Line 764"/>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798" name="Line 765"/>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799" name="Line 766"/>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800" name="Oval 767"/>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801" name="Oval 768"/>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25" name="Group 769"/>
            <p:cNvGrpSpPr>
              <a:grpSpLocks/>
            </p:cNvGrpSpPr>
            <p:nvPr/>
          </p:nvGrpSpPr>
          <p:grpSpPr bwMode="auto">
            <a:xfrm>
              <a:off x="2997994" y="1951890"/>
              <a:ext cx="266700" cy="571500"/>
              <a:chOff x="336" y="240"/>
              <a:chExt cx="336" cy="480"/>
            </a:xfrm>
          </p:grpSpPr>
          <p:sp>
            <p:nvSpPr>
              <p:cNvPr id="17778" name="Oval 770"/>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779" name="Line 771"/>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780" name="Line 772"/>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781" name="Line 773"/>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782" name="Line 774"/>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783" name="Line 775"/>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784" name="Oval 776"/>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785" name="Line 777"/>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786" name="Line 778"/>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787" name="Line 779"/>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788" name="Oval 780"/>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789" name="Oval 781"/>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26" name="Group 782"/>
            <p:cNvGrpSpPr>
              <a:grpSpLocks/>
            </p:cNvGrpSpPr>
            <p:nvPr/>
          </p:nvGrpSpPr>
          <p:grpSpPr bwMode="auto">
            <a:xfrm>
              <a:off x="2664619" y="1951890"/>
              <a:ext cx="266700" cy="571500"/>
              <a:chOff x="336" y="240"/>
              <a:chExt cx="336" cy="480"/>
            </a:xfrm>
          </p:grpSpPr>
          <p:sp>
            <p:nvSpPr>
              <p:cNvPr id="17766" name="Oval 783"/>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767" name="Line 784"/>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768" name="Line 785"/>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769" name="Line 786"/>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770" name="Line 787"/>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771" name="Line 788"/>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772" name="Oval 789"/>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773" name="Line 790"/>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774" name="Line 791"/>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775" name="Line 792"/>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776" name="Oval 793"/>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777" name="Oval 794"/>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27" name="Group 795"/>
            <p:cNvGrpSpPr>
              <a:grpSpLocks/>
            </p:cNvGrpSpPr>
            <p:nvPr/>
          </p:nvGrpSpPr>
          <p:grpSpPr bwMode="auto">
            <a:xfrm>
              <a:off x="3667125" y="1951890"/>
              <a:ext cx="266700" cy="571500"/>
              <a:chOff x="336" y="240"/>
              <a:chExt cx="336" cy="480"/>
            </a:xfrm>
          </p:grpSpPr>
          <p:sp>
            <p:nvSpPr>
              <p:cNvPr id="17754" name="Oval 796"/>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755" name="Line 797"/>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756" name="Line 798"/>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757" name="Line 799"/>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758" name="Line 800"/>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759" name="Line 801"/>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760" name="Oval 802"/>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761" name="Line 803"/>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762" name="Line 804"/>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763" name="Line 805"/>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764" name="Oval 806"/>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765" name="Oval 807"/>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28" name="Group 808"/>
            <p:cNvGrpSpPr>
              <a:grpSpLocks/>
            </p:cNvGrpSpPr>
            <p:nvPr/>
          </p:nvGrpSpPr>
          <p:grpSpPr bwMode="auto">
            <a:xfrm>
              <a:off x="3332560" y="1951890"/>
              <a:ext cx="266700" cy="571500"/>
              <a:chOff x="336" y="240"/>
              <a:chExt cx="336" cy="480"/>
            </a:xfrm>
          </p:grpSpPr>
          <p:sp>
            <p:nvSpPr>
              <p:cNvPr id="17742" name="Oval 809"/>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743" name="Line 810"/>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744" name="Line 811"/>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745" name="Line 812"/>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746" name="Line 813"/>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747" name="Line 814"/>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748" name="Oval 815"/>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749" name="Line 816"/>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750" name="Line 817"/>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751" name="Line 818"/>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752" name="Oval 819"/>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753" name="Oval 820"/>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29" name="Group 821"/>
            <p:cNvGrpSpPr>
              <a:grpSpLocks/>
            </p:cNvGrpSpPr>
            <p:nvPr/>
          </p:nvGrpSpPr>
          <p:grpSpPr bwMode="auto">
            <a:xfrm>
              <a:off x="5004197" y="1951890"/>
              <a:ext cx="266700" cy="571500"/>
              <a:chOff x="336" y="240"/>
              <a:chExt cx="336" cy="480"/>
            </a:xfrm>
          </p:grpSpPr>
          <p:sp>
            <p:nvSpPr>
              <p:cNvPr id="17730" name="Oval 822"/>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731" name="Line 823"/>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732" name="Line 824"/>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733" name="Line 825"/>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734" name="Line 826"/>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735" name="Line 827"/>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736" name="Oval 828"/>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737" name="Line 829"/>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738" name="Line 830"/>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739" name="Line 831"/>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740" name="Oval 832"/>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741" name="Oval 833"/>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30" name="Group 834"/>
            <p:cNvGrpSpPr>
              <a:grpSpLocks/>
            </p:cNvGrpSpPr>
            <p:nvPr/>
          </p:nvGrpSpPr>
          <p:grpSpPr bwMode="auto">
            <a:xfrm>
              <a:off x="4669631" y="1951890"/>
              <a:ext cx="266700" cy="571500"/>
              <a:chOff x="336" y="240"/>
              <a:chExt cx="336" cy="480"/>
            </a:xfrm>
          </p:grpSpPr>
          <p:sp>
            <p:nvSpPr>
              <p:cNvPr id="17718" name="Oval 835"/>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719" name="Line 836"/>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720" name="Line 837"/>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721" name="Line 838"/>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722" name="Line 839"/>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723" name="Line 840"/>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724" name="Oval 841"/>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725" name="Line 842"/>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726" name="Line 843"/>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727" name="Line 844"/>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728" name="Oval 845"/>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729" name="Oval 846"/>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31" name="Group 847"/>
            <p:cNvGrpSpPr>
              <a:grpSpLocks/>
            </p:cNvGrpSpPr>
            <p:nvPr/>
          </p:nvGrpSpPr>
          <p:grpSpPr bwMode="auto">
            <a:xfrm>
              <a:off x="4335066" y="1951890"/>
              <a:ext cx="266700" cy="571500"/>
              <a:chOff x="336" y="240"/>
              <a:chExt cx="336" cy="480"/>
            </a:xfrm>
          </p:grpSpPr>
          <p:sp>
            <p:nvSpPr>
              <p:cNvPr id="17706" name="Oval 848"/>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707" name="Line 849"/>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708" name="Line 850"/>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709" name="Line 851"/>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710" name="Line 852"/>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711" name="Line 853"/>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712" name="Oval 854"/>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713" name="Line 855"/>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714" name="Line 856"/>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715" name="Line 857"/>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716" name="Oval 858"/>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717" name="Oval 859"/>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32" name="Group 860"/>
            <p:cNvGrpSpPr>
              <a:grpSpLocks/>
            </p:cNvGrpSpPr>
            <p:nvPr/>
          </p:nvGrpSpPr>
          <p:grpSpPr bwMode="auto">
            <a:xfrm>
              <a:off x="4000500" y="1951890"/>
              <a:ext cx="266700" cy="571500"/>
              <a:chOff x="336" y="240"/>
              <a:chExt cx="336" cy="480"/>
            </a:xfrm>
          </p:grpSpPr>
          <p:sp>
            <p:nvSpPr>
              <p:cNvPr id="17694" name="Oval 861"/>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695" name="Line 862"/>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696" name="Line 863"/>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697" name="Line 864"/>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698" name="Line 865"/>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699" name="Line 866"/>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700" name="Oval 867"/>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701" name="Line 868"/>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702" name="Line 869"/>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703" name="Line 870"/>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704" name="Oval 871"/>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705" name="Oval 872"/>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34" name="Group 886"/>
            <p:cNvGrpSpPr>
              <a:grpSpLocks/>
            </p:cNvGrpSpPr>
            <p:nvPr/>
          </p:nvGrpSpPr>
          <p:grpSpPr bwMode="auto">
            <a:xfrm>
              <a:off x="6006704" y="1951890"/>
              <a:ext cx="266700" cy="571500"/>
              <a:chOff x="336" y="240"/>
              <a:chExt cx="336" cy="480"/>
            </a:xfrm>
          </p:grpSpPr>
          <p:sp>
            <p:nvSpPr>
              <p:cNvPr id="17670" name="Oval 887"/>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671" name="Line 888"/>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672" name="Line 889"/>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673" name="Line 890"/>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674" name="Line 891"/>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675" name="Line 892"/>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676" name="Oval 893"/>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677" name="Line 894"/>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678" name="Line 895"/>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679" name="Line 896"/>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680" name="Oval 897"/>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681" name="Oval 898"/>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35" name="Group 899"/>
            <p:cNvGrpSpPr>
              <a:grpSpLocks/>
            </p:cNvGrpSpPr>
            <p:nvPr/>
          </p:nvGrpSpPr>
          <p:grpSpPr bwMode="auto">
            <a:xfrm>
              <a:off x="5672138" y="1951890"/>
              <a:ext cx="266700" cy="571500"/>
              <a:chOff x="336" y="240"/>
              <a:chExt cx="336" cy="480"/>
            </a:xfrm>
          </p:grpSpPr>
          <p:sp>
            <p:nvSpPr>
              <p:cNvPr id="17658" name="Oval 900"/>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659" name="Line 901"/>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660" name="Line 902"/>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661" name="Line 903"/>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662" name="Line 904"/>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663" name="Line 905"/>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664" name="Oval 906"/>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665" name="Line 907"/>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666" name="Line 908"/>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667" name="Line 909"/>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668" name="Oval 910"/>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669" name="Oval 911"/>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36" name="Group 912"/>
            <p:cNvGrpSpPr>
              <a:grpSpLocks/>
            </p:cNvGrpSpPr>
            <p:nvPr/>
          </p:nvGrpSpPr>
          <p:grpSpPr bwMode="auto">
            <a:xfrm>
              <a:off x="7343775" y="1951890"/>
              <a:ext cx="266700" cy="571500"/>
              <a:chOff x="336" y="240"/>
              <a:chExt cx="336" cy="480"/>
            </a:xfrm>
          </p:grpSpPr>
          <p:sp>
            <p:nvSpPr>
              <p:cNvPr id="17646" name="Oval 913"/>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647" name="Line 914"/>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648" name="Line 915"/>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649" name="Line 916"/>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650" name="Line 917"/>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651" name="Line 918"/>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652" name="Oval 919"/>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653" name="Line 920"/>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654" name="Line 921"/>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655" name="Line 922"/>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656" name="Oval 923"/>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657" name="Oval 924"/>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37" name="Group 925"/>
            <p:cNvGrpSpPr>
              <a:grpSpLocks/>
            </p:cNvGrpSpPr>
            <p:nvPr/>
          </p:nvGrpSpPr>
          <p:grpSpPr bwMode="auto">
            <a:xfrm>
              <a:off x="7009210" y="1951890"/>
              <a:ext cx="266700" cy="571500"/>
              <a:chOff x="336" y="240"/>
              <a:chExt cx="336" cy="480"/>
            </a:xfrm>
          </p:grpSpPr>
          <p:sp>
            <p:nvSpPr>
              <p:cNvPr id="17634" name="Oval 926"/>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635" name="Line 927"/>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636" name="Line 928"/>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637" name="Line 929"/>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638" name="Line 930"/>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639" name="Line 931"/>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640" name="Oval 932"/>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641" name="Line 933"/>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642" name="Line 934"/>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643" name="Line 935"/>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644" name="Oval 936"/>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645" name="Oval 937"/>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38" name="Group 938"/>
            <p:cNvGrpSpPr>
              <a:grpSpLocks/>
            </p:cNvGrpSpPr>
            <p:nvPr/>
          </p:nvGrpSpPr>
          <p:grpSpPr bwMode="auto">
            <a:xfrm>
              <a:off x="6674644" y="1951890"/>
              <a:ext cx="266700" cy="571500"/>
              <a:chOff x="336" y="240"/>
              <a:chExt cx="336" cy="480"/>
            </a:xfrm>
          </p:grpSpPr>
          <p:sp>
            <p:nvSpPr>
              <p:cNvPr id="17622" name="Oval 939"/>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623" name="Line 940"/>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624" name="Line 941"/>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625" name="Line 942"/>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626" name="Line 943"/>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627" name="Line 944"/>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628" name="Oval 945"/>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629" name="Line 946"/>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630" name="Line 947"/>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631" name="Line 948"/>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632" name="Oval 949"/>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633" name="Oval 950"/>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39" name="Group 951"/>
            <p:cNvGrpSpPr>
              <a:grpSpLocks/>
            </p:cNvGrpSpPr>
            <p:nvPr/>
          </p:nvGrpSpPr>
          <p:grpSpPr bwMode="auto">
            <a:xfrm>
              <a:off x="6340079" y="1951890"/>
              <a:ext cx="266700" cy="571500"/>
              <a:chOff x="336" y="240"/>
              <a:chExt cx="336" cy="480"/>
            </a:xfrm>
          </p:grpSpPr>
          <p:sp>
            <p:nvSpPr>
              <p:cNvPr id="17610" name="Oval 952"/>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611" name="Line 953"/>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612" name="Line 954"/>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613" name="Line 955"/>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614" name="Line 956"/>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615" name="Line 957"/>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616" name="Oval 958"/>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617" name="Line 959"/>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618" name="Line 960"/>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619" name="Line 961"/>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620" name="Oval 962"/>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621" name="Oval 963"/>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40" name="Group 964"/>
            <p:cNvGrpSpPr>
              <a:grpSpLocks/>
            </p:cNvGrpSpPr>
            <p:nvPr/>
          </p:nvGrpSpPr>
          <p:grpSpPr bwMode="auto">
            <a:xfrm>
              <a:off x="1985963" y="2790091"/>
              <a:ext cx="266700" cy="571500"/>
              <a:chOff x="336" y="240"/>
              <a:chExt cx="336" cy="480"/>
            </a:xfrm>
          </p:grpSpPr>
          <p:sp>
            <p:nvSpPr>
              <p:cNvPr id="17598" name="Oval 965"/>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599" name="Line 966"/>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600" name="Line 967"/>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601" name="Line 968"/>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602" name="Line 969"/>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603" name="Line 970"/>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604" name="Oval 971"/>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605" name="Line 972"/>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606" name="Line 973"/>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607" name="Line 974"/>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608" name="Oval 975"/>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609" name="Oval 976"/>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41" name="Group 977"/>
            <p:cNvGrpSpPr>
              <a:grpSpLocks/>
            </p:cNvGrpSpPr>
            <p:nvPr/>
          </p:nvGrpSpPr>
          <p:grpSpPr bwMode="auto">
            <a:xfrm>
              <a:off x="1652588" y="2790091"/>
              <a:ext cx="266700" cy="571500"/>
              <a:chOff x="336" y="240"/>
              <a:chExt cx="336" cy="480"/>
            </a:xfrm>
          </p:grpSpPr>
          <p:sp>
            <p:nvSpPr>
              <p:cNvPr id="17586" name="Oval 978"/>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587" name="Line 979"/>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588" name="Line 980"/>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589" name="Line 981"/>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590" name="Line 982"/>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591" name="Line 983"/>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592" name="Oval 984"/>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593" name="Line 985"/>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594" name="Line 986"/>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595" name="Line 987"/>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596" name="Oval 988"/>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597" name="Oval 989"/>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42" name="Group 990"/>
            <p:cNvGrpSpPr>
              <a:grpSpLocks/>
            </p:cNvGrpSpPr>
            <p:nvPr/>
          </p:nvGrpSpPr>
          <p:grpSpPr bwMode="auto">
            <a:xfrm>
              <a:off x="2320529" y="2790091"/>
              <a:ext cx="266700" cy="571500"/>
              <a:chOff x="336" y="240"/>
              <a:chExt cx="336" cy="480"/>
            </a:xfrm>
          </p:grpSpPr>
          <p:sp>
            <p:nvSpPr>
              <p:cNvPr id="17574" name="Oval 991"/>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575" name="Line 992"/>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576" name="Line 993"/>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577" name="Line 994"/>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578" name="Line 995"/>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579" name="Line 996"/>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580" name="Oval 997"/>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581" name="Line 998"/>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582" name="Line 999"/>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583" name="Line 1000"/>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584" name="Oval 1001"/>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585" name="Oval 1002"/>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43" name="Group 1003"/>
            <p:cNvGrpSpPr>
              <a:grpSpLocks/>
            </p:cNvGrpSpPr>
            <p:nvPr/>
          </p:nvGrpSpPr>
          <p:grpSpPr bwMode="auto">
            <a:xfrm>
              <a:off x="2988469" y="2790091"/>
              <a:ext cx="266700" cy="571500"/>
              <a:chOff x="336" y="240"/>
              <a:chExt cx="336" cy="480"/>
            </a:xfrm>
          </p:grpSpPr>
          <p:sp>
            <p:nvSpPr>
              <p:cNvPr id="17562" name="Oval 1004"/>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563" name="Line 1005"/>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564" name="Line 1006"/>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565" name="Line 1007"/>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566" name="Line 1008"/>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567" name="Line 1009"/>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568" name="Oval 1010"/>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569" name="Line 1011"/>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570" name="Line 1012"/>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571" name="Line 1013"/>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572" name="Oval 1014"/>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573" name="Oval 1015"/>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44" name="Group 1016"/>
            <p:cNvGrpSpPr>
              <a:grpSpLocks/>
            </p:cNvGrpSpPr>
            <p:nvPr/>
          </p:nvGrpSpPr>
          <p:grpSpPr bwMode="auto">
            <a:xfrm>
              <a:off x="2655094" y="2790091"/>
              <a:ext cx="266700" cy="571500"/>
              <a:chOff x="336" y="240"/>
              <a:chExt cx="336" cy="480"/>
            </a:xfrm>
          </p:grpSpPr>
          <p:sp>
            <p:nvSpPr>
              <p:cNvPr id="17550" name="Oval 1017"/>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551" name="Line 1018"/>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552" name="Line 1019"/>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553" name="Line 1020"/>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554" name="Line 1021"/>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555" name="Line 1022"/>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556" name="Oval 1023"/>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557" name="Line 1024"/>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558" name="Line 1025"/>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559" name="Line 1026"/>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560" name="Oval 1027"/>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561" name="Oval 1028"/>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45" name="Group 1029"/>
            <p:cNvGrpSpPr>
              <a:grpSpLocks/>
            </p:cNvGrpSpPr>
            <p:nvPr/>
          </p:nvGrpSpPr>
          <p:grpSpPr bwMode="auto">
            <a:xfrm>
              <a:off x="3657600" y="2790091"/>
              <a:ext cx="266700" cy="571500"/>
              <a:chOff x="336" y="240"/>
              <a:chExt cx="336" cy="480"/>
            </a:xfrm>
          </p:grpSpPr>
          <p:sp>
            <p:nvSpPr>
              <p:cNvPr id="17538" name="Oval 1030"/>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539" name="Line 1031"/>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540" name="Line 1032"/>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541" name="Line 1033"/>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542" name="Line 1034"/>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543" name="Line 1035"/>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544" name="Oval 1036"/>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545" name="Line 1037"/>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546" name="Line 1038"/>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547" name="Line 1039"/>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548" name="Oval 1040"/>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549" name="Oval 1041"/>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46" name="Group 1042"/>
            <p:cNvGrpSpPr>
              <a:grpSpLocks/>
            </p:cNvGrpSpPr>
            <p:nvPr/>
          </p:nvGrpSpPr>
          <p:grpSpPr bwMode="auto">
            <a:xfrm>
              <a:off x="3323035" y="2790091"/>
              <a:ext cx="266700" cy="571500"/>
              <a:chOff x="336" y="240"/>
              <a:chExt cx="336" cy="480"/>
            </a:xfrm>
          </p:grpSpPr>
          <p:sp>
            <p:nvSpPr>
              <p:cNvPr id="17526" name="Oval 1043"/>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527" name="Line 1044"/>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528" name="Line 1045"/>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529" name="Line 1046"/>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530" name="Line 1047"/>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531" name="Line 1048"/>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532" name="Oval 1049"/>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533" name="Line 1050"/>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534" name="Line 1051"/>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535" name="Line 1052"/>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536" name="Oval 1053"/>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537" name="Oval 1054"/>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47" name="Group 1055"/>
            <p:cNvGrpSpPr>
              <a:grpSpLocks/>
            </p:cNvGrpSpPr>
            <p:nvPr/>
          </p:nvGrpSpPr>
          <p:grpSpPr bwMode="auto">
            <a:xfrm>
              <a:off x="4994672" y="2790091"/>
              <a:ext cx="266700" cy="571500"/>
              <a:chOff x="336" y="240"/>
              <a:chExt cx="336" cy="480"/>
            </a:xfrm>
          </p:grpSpPr>
          <p:sp>
            <p:nvSpPr>
              <p:cNvPr id="17514" name="Oval 1056"/>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515" name="Line 1057"/>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516" name="Line 1058"/>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517" name="Line 1059"/>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518" name="Line 1060"/>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519" name="Line 1061"/>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520" name="Oval 1062"/>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521" name="Line 1063"/>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522" name="Line 1064"/>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523" name="Line 1065"/>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524" name="Oval 1066"/>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525" name="Oval 1067"/>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48" name="Group 1068"/>
            <p:cNvGrpSpPr>
              <a:grpSpLocks/>
            </p:cNvGrpSpPr>
            <p:nvPr/>
          </p:nvGrpSpPr>
          <p:grpSpPr bwMode="auto">
            <a:xfrm>
              <a:off x="4660106" y="2790091"/>
              <a:ext cx="266700" cy="571500"/>
              <a:chOff x="336" y="240"/>
              <a:chExt cx="336" cy="480"/>
            </a:xfrm>
          </p:grpSpPr>
          <p:sp>
            <p:nvSpPr>
              <p:cNvPr id="17502" name="Oval 1069"/>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503" name="Line 1070"/>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504" name="Line 1071"/>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505" name="Line 1072"/>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506" name="Line 1073"/>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507" name="Line 1074"/>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508" name="Oval 1075"/>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509" name="Line 1076"/>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510" name="Line 1077"/>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511" name="Line 1078"/>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512" name="Oval 1079"/>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513" name="Oval 1080"/>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49" name="Group 1081"/>
            <p:cNvGrpSpPr>
              <a:grpSpLocks/>
            </p:cNvGrpSpPr>
            <p:nvPr/>
          </p:nvGrpSpPr>
          <p:grpSpPr bwMode="auto">
            <a:xfrm>
              <a:off x="4325541" y="2790091"/>
              <a:ext cx="266700" cy="571500"/>
              <a:chOff x="336" y="240"/>
              <a:chExt cx="336" cy="480"/>
            </a:xfrm>
          </p:grpSpPr>
          <p:sp>
            <p:nvSpPr>
              <p:cNvPr id="17490" name="Oval 1082"/>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491" name="Line 1083"/>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492" name="Line 1084"/>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493" name="Line 1085"/>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494" name="Line 1086"/>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495" name="Line 1087"/>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496" name="Oval 1088"/>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497" name="Line 1089"/>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498" name="Line 1090"/>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499" name="Line 1091"/>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500" name="Oval 1092"/>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501" name="Oval 1093"/>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50" name="Group 2134"/>
            <p:cNvGrpSpPr>
              <a:grpSpLocks/>
            </p:cNvGrpSpPr>
            <p:nvPr/>
          </p:nvGrpSpPr>
          <p:grpSpPr bwMode="auto">
            <a:xfrm>
              <a:off x="3990975" y="2790091"/>
              <a:ext cx="266700" cy="571500"/>
              <a:chOff x="2392" y="1824"/>
              <a:chExt cx="224" cy="360"/>
            </a:xfrm>
          </p:grpSpPr>
          <p:sp>
            <p:nvSpPr>
              <p:cNvPr id="17478" name="Oval 1095"/>
              <p:cNvSpPr>
                <a:spLocks noChangeArrowheads="1"/>
              </p:cNvSpPr>
              <p:nvPr/>
            </p:nvSpPr>
            <p:spPr bwMode="auto">
              <a:xfrm>
                <a:off x="2424" y="1968"/>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17479" name="Line 1096"/>
              <p:cNvSpPr>
                <a:spLocks noChangeShapeType="1"/>
              </p:cNvSpPr>
              <p:nvPr/>
            </p:nvSpPr>
            <p:spPr bwMode="auto">
              <a:xfrm flipV="1">
                <a:off x="2552" y="1932"/>
                <a:ext cx="32" cy="72"/>
              </a:xfrm>
              <a:prstGeom prst="line">
                <a:avLst/>
              </a:prstGeom>
              <a:noFill/>
              <a:ln w="9525">
                <a:solidFill>
                  <a:srgbClr val="A50021"/>
                </a:solidFill>
                <a:round/>
                <a:headEnd/>
                <a:tailEnd/>
              </a:ln>
            </p:spPr>
            <p:txBody>
              <a:bodyPr/>
              <a:lstStyle/>
              <a:p>
                <a:endParaRPr lang="en-US" dirty="0"/>
              </a:p>
            </p:txBody>
          </p:sp>
          <p:sp>
            <p:nvSpPr>
              <p:cNvPr id="17480" name="Line 1097"/>
              <p:cNvSpPr>
                <a:spLocks noChangeShapeType="1"/>
              </p:cNvSpPr>
              <p:nvPr/>
            </p:nvSpPr>
            <p:spPr bwMode="auto">
              <a:xfrm>
                <a:off x="2584" y="2112"/>
                <a:ext cx="32" cy="36"/>
              </a:xfrm>
              <a:prstGeom prst="line">
                <a:avLst/>
              </a:prstGeom>
              <a:noFill/>
              <a:ln w="9525">
                <a:solidFill>
                  <a:srgbClr val="A50021"/>
                </a:solidFill>
                <a:round/>
                <a:headEnd/>
                <a:tailEnd/>
              </a:ln>
            </p:spPr>
            <p:txBody>
              <a:bodyPr/>
              <a:lstStyle/>
              <a:p>
                <a:endParaRPr lang="en-US" dirty="0"/>
              </a:p>
            </p:txBody>
          </p:sp>
          <p:sp>
            <p:nvSpPr>
              <p:cNvPr id="17481" name="Line 1098"/>
              <p:cNvSpPr>
                <a:spLocks noChangeShapeType="1"/>
              </p:cNvSpPr>
              <p:nvPr/>
            </p:nvSpPr>
            <p:spPr bwMode="auto">
              <a:xfrm flipH="1" flipV="1">
                <a:off x="2424" y="1932"/>
                <a:ext cx="32" cy="72"/>
              </a:xfrm>
              <a:prstGeom prst="line">
                <a:avLst/>
              </a:prstGeom>
              <a:noFill/>
              <a:ln w="9525">
                <a:solidFill>
                  <a:srgbClr val="A50021"/>
                </a:solidFill>
                <a:round/>
                <a:headEnd/>
                <a:tailEnd/>
              </a:ln>
            </p:spPr>
            <p:txBody>
              <a:bodyPr/>
              <a:lstStyle/>
              <a:p>
                <a:endParaRPr lang="en-US" dirty="0"/>
              </a:p>
            </p:txBody>
          </p:sp>
          <p:sp>
            <p:nvSpPr>
              <p:cNvPr id="17482" name="Line 1099"/>
              <p:cNvSpPr>
                <a:spLocks noChangeShapeType="1"/>
              </p:cNvSpPr>
              <p:nvPr/>
            </p:nvSpPr>
            <p:spPr bwMode="auto">
              <a:xfrm flipV="1">
                <a:off x="2392" y="2004"/>
                <a:ext cx="64" cy="72"/>
              </a:xfrm>
              <a:prstGeom prst="line">
                <a:avLst/>
              </a:prstGeom>
              <a:noFill/>
              <a:ln w="9525">
                <a:solidFill>
                  <a:srgbClr val="A50021"/>
                </a:solidFill>
                <a:round/>
                <a:headEnd/>
                <a:tailEnd/>
              </a:ln>
            </p:spPr>
            <p:txBody>
              <a:bodyPr/>
              <a:lstStyle/>
              <a:p>
                <a:endParaRPr lang="en-US" dirty="0"/>
              </a:p>
            </p:txBody>
          </p:sp>
          <p:sp>
            <p:nvSpPr>
              <p:cNvPr id="17483" name="Line 1100"/>
              <p:cNvSpPr>
                <a:spLocks noChangeShapeType="1"/>
              </p:cNvSpPr>
              <p:nvPr/>
            </p:nvSpPr>
            <p:spPr bwMode="auto">
              <a:xfrm flipH="1">
                <a:off x="2392" y="2112"/>
                <a:ext cx="32" cy="36"/>
              </a:xfrm>
              <a:prstGeom prst="line">
                <a:avLst/>
              </a:prstGeom>
              <a:noFill/>
              <a:ln w="9525">
                <a:solidFill>
                  <a:srgbClr val="A50021"/>
                </a:solidFill>
                <a:round/>
                <a:headEnd/>
                <a:tailEnd/>
              </a:ln>
            </p:spPr>
            <p:txBody>
              <a:bodyPr/>
              <a:lstStyle/>
              <a:p>
                <a:endParaRPr lang="en-US" dirty="0"/>
              </a:p>
            </p:txBody>
          </p:sp>
          <p:sp>
            <p:nvSpPr>
              <p:cNvPr id="17484" name="Oval 1101"/>
              <p:cNvSpPr>
                <a:spLocks noChangeArrowheads="1"/>
              </p:cNvSpPr>
              <p:nvPr/>
            </p:nvSpPr>
            <p:spPr bwMode="auto">
              <a:xfrm>
                <a:off x="2456" y="1896"/>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17485" name="Line 1102"/>
              <p:cNvSpPr>
                <a:spLocks noChangeShapeType="1"/>
              </p:cNvSpPr>
              <p:nvPr/>
            </p:nvSpPr>
            <p:spPr bwMode="auto">
              <a:xfrm flipH="1" flipV="1">
                <a:off x="2456" y="1824"/>
                <a:ext cx="32" cy="72"/>
              </a:xfrm>
              <a:prstGeom prst="line">
                <a:avLst/>
              </a:prstGeom>
              <a:noFill/>
              <a:ln w="9525">
                <a:solidFill>
                  <a:srgbClr val="A50021"/>
                </a:solidFill>
                <a:round/>
                <a:headEnd/>
                <a:tailEnd/>
              </a:ln>
            </p:spPr>
            <p:txBody>
              <a:bodyPr/>
              <a:lstStyle/>
              <a:p>
                <a:endParaRPr lang="en-US" dirty="0"/>
              </a:p>
            </p:txBody>
          </p:sp>
          <p:sp>
            <p:nvSpPr>
              <p:cNvPr id="17486" name="Line 1103"/>
              <p:cNvSpPr>
                <a:spLocks noChangeShapeType="1"/>
              </p:cNvSpPr>
              <p:nvPr/>
            </p:nvSpPr>
            <p:spPr bwMode="auto">
              <a:xfrm flipV="1">
                <a:off x="2520" y="1824"/>
                <a:ext cx="32" cy="72"/>
              </a:xfrm>
              <a:prstGeom prst="line">
                <a:avLst/>
              </a:prstGeom>
              <a:noFill/>
              <a:ln w="9525">
                <a:solidFill>
                  <a:srgbClr val="A50021"/>
                </a:solidFill>
                <a:round/>
                <a:headEnd/>
                <a:tailEnd/>
              </a:ln>
            </p:spPr>
            <p:txBody>
              <a:bodyPr/>
              <a:lstStyle/>
              <a:p>
                <a:endParaRPr lang="en-US" dirty="0"/>
              </a:p>
            </p:txBody>
          </p:sp>
          <p:sp>
            <p:nvSpPr>
              <p:cNvPr id="17487" name="Line 1104"/>
              <p:cNvSpPr>
                <a:spLocks noChangeShapeType="1"/>
              </p:cNvSpPr>
              <p:nvPr/>
            </p:nvSpPr>
            <p:spPr bwMode="auto">
              <a:xfrm flipH="1" flipV="1">
                <a:off x="2552" y="2004"/>
                <a:ext cx="64" cy="72"/>
              </a:xfrm>
              <a:prstGeom prst="line">
                <a:avLst/>
              </a:prstGeom>
              <a:noFill/>
              <a:ln w="9525">
                <a:solidFill>
                  <a:srgbClr val="A50021"/>
                </a:solidFill>
                <a:round/>
                <a:headEnd/>
                <a:tailEnd/>
              </a:ln>
            </p:spPr>
            <p:txBody>
              <a:bodyPr/>
              <a:lstStyle/>
              <a:p>
                <a:endParaRPr lang="en-US" dirty="0"/>
              </a:p>
            </p:txBody>
          </p:sp>
          <p:sp>
            <p:nvSpPr>
              <p:cNvPr id="17488" name="Oval 1105"/>
              <p:cNvSpPr>
                <a:spLocks noChangeArrowheads="1"/>
              </p:cNvSpPr>
              <p:nvPr/>
            </p:nvSpPr>
            <p:spPr bwMode="auto">
              <a:xfrm>
                <a:off x="2456" y="1896"/>
                <a:ext cx="32" cy="36"/>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489" name="Oval 1106"/>
              <p:cNvSpPr>
                <a:spLocks noChangeArrowheads="1"/>
              </p:cNvSpPr>
              <p:nvPr/>
            </p:nvSpPr>
            <p:spPr bwMode="auto">
              <a:xfrm>
                <a:off x="2520" y="1896"/>
                <a:ext cx="32" cy="36"/>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51" name="Group 1107"/>
            <p:cNvGrpSpPr>
              <a:grpSpLocks/>
            </p:cNvGrpSpPr>
            <p:nvPr/>
          </p:nvGrpSpPr>
          <p:grpSpPr bwMode="auto">
            <a:xfrm>
              <a:off x="5328047" y="2790091"/>
              <a:ext cx="266700" cy="571500"/>
              <a:chOff x="336" y="240"/>
              <a:chExt cx="336" cy="480"/>
            </a:xfrm>
          </p:grpSpPr>
          <p:sp>
            <p:nvSpPr>
              <p:cNvPr id="17466" name="Oval 1108"/>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467" name="Line 1109"/>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468" name="Line 1110"/>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469" name="Line 1111"/>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470" name="Line 1112"/>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471" name="Line 1113"/>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472" name="Oval 1114"/>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473" name="Line 1115"/>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474" name="Line 1116"/>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475" name="Line 1117"/>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476" name="Oval 1118"/>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477" name="Oval 1119"/>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52" name="Group 1120"/>
            <p:cNvGrpSpPr>
              <a:grpSpLocks/>
            </p:cNvGrpSpPr>
            <p:nvPr/>
          </p:nvGrpSpPr>
          <p:grpSpPr bwMode="auto">
            <a:xfrm>
              <a:off x="5997178" y="2790091"/>
              <a:ext cx="266700" cy="571500"/>
              <a:chOff x="336" y="240"/>
              <a:chExt cx="336" cy="480"/>
            </a:xfrm>
          </p:grpSpPr>
          <p:sp>
            <p:nvSpPr>
              <p:cNvPr id="17454" name="Oval 1121"/>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455" name="Line 1122"/>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456" name="Line 1123"/>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457" name="Line 1124"/>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458" name="Line 1125"/>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459" name="Line 1126"/>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460" name="Oval 1127"/>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461" name="Line 1128"/>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462" name="Line 1129"/>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463" name="Line 1130"/>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464" name="Oval 1131"/>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465" name="Oval 1132"/>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53" name="Group 1133"/>
            <p:cNvGrpSpPr>
              <a:grpSpLocks/>
            </p:cNvGrpSpPr>
            <p:nvPr/>
          </p:nvGrpSpPr>
          <p:grpSpPr bwMode="auto">
            <a:xfrm>
              <a:off x="5662613" y="2790091"/>
              <a:ext cx="266700" cy="571500"/>
              <a:chOff x="336" y="240"/>
              <a:chExt cx="336" cy="480"/>
            </a:xfrm>
          </p:grpSpPr>
          <p:sp>
            <p:nvSpPr>
              <p:cNvPr id="17442" name="Oval 1134"/>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443" name="Line 1135"/>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444" name="Line 1136"/>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445" name="Line 1137"/>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446" name="Line 1138"/>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447" name="Line 1139"/>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448" name="Oval 1140"/>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449" name="Line 1141"/>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450" name="Line 1142"/>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451" name="Line 1143"/>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452" name="Oval 1144"/>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453" name="Oval 1145"/>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54" name="Group 1146"/>
            <p:cNvGrpSpPr>
              <a:grpSpLocks/>
            </p:cNvGrpSpPr>
            <p:nvPr/>
          </p:nvGrpSpPr>
          <p:grpSpPr bwMode="auto">
            <a:xfrm>
              <a:off x="7334250" y="2790091"/>
              <a:ext cx="266700" cy="571500"/>
              <a:chOff x="336" y="240"/>
              <a:chExt cx="336" cy="480"/>
            </a:xfrm>
          </p:grpSpPr>
          <p:sp>
            <p:nvSpPr>
              <p:cNvPr id="17430" name="Oval 1147"/>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431" name="Line 1148"/>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432" name="Line 1149"/>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433" name="Line 1150"/>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434" name="Line 1151"/>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435" name="Line 1152"/>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436" name="Oval 1153"/>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437" name="Line 1154"/>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438" name="Line 1155"/>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439" name="Line 1156"/>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440" name="Oval 1157"/>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441" name="Oval 1158"/>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55" name="Group 1159"/>
            <p:cNvGrpSpPr>
              <a:grpSpLocks/>
            </p:cNvGrpSpPr>
            <p:nvPr/>
          </p:nvGrpSpPr>
          <p:grpSpPr bwMode="auto">
            <a:xfrm>
              <a:off x="6999685" y="2790091"/>
              <a:ext cx="266700" cy="571500"/>
              <a:chOff x="336" y="240"/>
              <a:chExt cx="336" cy="480"/>
            </a:xfrm>
          </p:grpSpPr>
          <p:sp>
            <p:nvSpPr>
              <p:cNvPr id="17418" name="Oval 1160"/>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419" name="Line 1161"/>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420" name="Line 1162"/>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421" name="Line 1163"/>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422" name="Line 1164"/>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423" name="Line 1165"/>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424" name="Oval 1166"/>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425" name="Line 1167"/>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426" name="Line 1168"/>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427" name="Line 1169"/>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428" name="Oval 1170"/>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429" name="Oval 1171"/>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56" name="Group 1172"/>
            <p:cNvGrpSpPr>
              <a:grpSpLocks/>
            </p:cNvGrpSpPr>
            <p:nvPr/>
          </p:nvGrpSpPr>
          <p:grpSpPr bwMode="auto">
            <a:xfrm>
              <a:off x="6665119" y="2790091"/>
              <a:ext cx="266700" cy="571500"/>
              <a:chOff x="336" y="240"/>
              <a:chExt cx="336" cy="480"/>
            </a:xfrm>
          </p:grpSpPr>
          <p:sp>
            <p:nvSpPr>
              <p:cNvPr id="17406" name="Oval 1173"/>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407" name="Line 1174"/>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408" name="Line 1175"/>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409" name="Line 1176"/>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410" name="Line 1177"/>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411" name="Line 1178"/>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412" name="Oval 1179"/>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413" name="Line 1180"/>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414" name="Line 1181"/>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415" name="Line 1182"/>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416" name="Oval 1183"/>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417" name="Oval 1184"/>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57" name="Group 1185"/>
            <p:cNvGrpSpPr>
              <a:grpSpLocks/>
            </p:cNvGrpSpPr>
            <p:nvPr/>
          </p:nvGrpSpPr>
          <p:grpSpPr bwMode="auto">
            <a:xfrm>
              <a:off x="6330554" y="2790091"/>
              <a:ext cx="266700" cy="571500"/>
              <a:chOff x="336" y="240"/>
              <a:chExt cx="336" cy="480"/>
            </a:xfrm>
          </p:grpSpPr>
          <p:sp>
            <p:nvSpPr>
              <p:cNvPr id="17394" name="Oval 1186"/>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395" name="Line 1187"/>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396" name="Line 1188"/>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397" name="Line 1189"/>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398" name="Line 1190"/>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399" name="Line 1191"/>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400" name="Oval 1192"/>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401" name="Line 1193"/>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402" name="Line 1194"/>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403" name="Line 1195"/>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404" name="Oval 1196"/>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405" name="Oval 1197"/>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58" name="Group 1198"/>
            <p:cNvGrpSpPr>
              <a:grpSpLocks/>
            </p:cNvGrpSpPr>
            <p:nvPr/>
          </p:nvGrpSpPr>
          <p:grpSpPr bwMode="auto">
            <a:xfrm>
              <a:off x="1977629" y="3628291"/>
              <a:ext cx="266700" cy="571500"/>
              <a:chOff x="336" y="240"/>
              <a:chExt cx="336" cy="480"/>
            </a:xfrm>
          </p:grpSpPr>
          <p:sp>
            <p:nvSpPr>
              <p:cNvPr id="17382" name="Oval 1199"/>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383" name="Line 1200"/>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384" name="Line 1201"/>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385" name="Line 1202"/>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386" name="Line 1203"/>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387" name="Line 1204"/>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388" name="Oval 1205"/>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389" name="Line 1206"/>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390" name="Line 1207"/>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391" name="Line 1208"/>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392" name="Oval 1209"/>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393" name="Oval 1210"/>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59" name="Group 1211"/>
            <p:cNvGrpSpPr>
              <a:grpSpLocks/>
            </p:cNvGrpSpPr>
            <p:nvPr/>
          </p:nvGrpSpPr>
          <p:grpSpPr bwMode="auto">
            <a:xfrm>
              <a:off x="1644254" y="3628291"/>
              <a:ext cx="266700" cy="571500"/>
              <a:chOff x="336" y="240"/>
              <a:chExt cx="336" cy="480"/>
            </a:xfrm>
          </p:grpSpPr>
          <p:sp>
            <p:nvSpPr>
              <p:cNvPr id="17370" name="Oval 1212"/>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371" name="Line 1213"/>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372" name="Line 1214"/>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373" name="Line 1215"/>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374" name="Line 1216"/>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375" name="Line 1217"/>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376" name="Oval 1218"/>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377" name="Line 1219"/>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378" name="Line 1220"/>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379" name="Line 1221"/>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380" name="Oval 1222"/>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381" name="Oval 1223"/>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60" name="Group 1224"/>
            <p:cNvGrpSpPr>
              <a:grpSpLocks/>
            </p:cNvGrpSpPr>
            <p:nvPr/>
          </p:nvGrpSpPr>
          <p:grpSpPr bwMode="auto">
            <a:xfrm>
              <a:off x="2312194" y="3628291"/>
              <a:ext cx="266700" cy="571500"/>
              <a:chOff x="336" y="240"/>
              <a:chExt cx="336" cy="480"/>
            </a:xfrm>
          </p:grpSpPr>
          <p:sp>
            <p:nvSpPr>
              <p:cNvPr id="17358" name="Oval 1225"/>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359" name="Line 1226"/>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360" name="Line 1227"/>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361" name="Line 1228"/>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362" name="Line 1229"/>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363" name="Line 1230"/>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364" name="Oval 1231"/>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365" name="Line 1232"/>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366" name="Line 1233"/>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367" name="Line 1234"/>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368" name="Oval 1235"/>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369" name="Oval 1236"/>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61" name="Group 1237"/>
            <p:cNvGrpSpPr>
              <a:grpSpLocks/>
            </p:cNvGrpSpPr>
            <p:nvPr/>
          </p:nvGrpSpPr>
          <p:grpSpPr bwMode="auto">
            <a:xfrm>
              <a:off x="2980135" y="3628291"/>
              <a:ext cx="266700" cy="571500"/>
              <a:chOff x="336" y="240"/>
              <a:chExt cx="336" cy="480"/>
            </a:xfrm>
          </p:grpSpPr>
          <p:sp>
            <p:nvSpPr>
              <p:cNvPr id="17346" name="Oval 1238"/>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347" name="Line 1239"/>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348" name="Line 1240"/>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349" name="Line 1241"/>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350" name="Line 1242"/>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351" name="Line 1243"/>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352" name="Oval 1244"/>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353" name="Line 1245"/>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354" name="Line 1246"/>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355" name="Line 1247"/>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356" name="Oval 1248"/>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357" name="Oval 1249"/>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62" name="Group 1250"/>
            <p:cNvGrpSpPr>
              <a:grpSpLocks/>
            </p:cNvGrpSpPr>
            <p:nvPr/>
          </p:nvGrpSpPr>
          <p:grpSpPr bwMode="auto">
            <a:xfrm>
              <a:off x="2646760" y="3628291"/>
              <a:ext cx="266700" cy="571500"/>
              <a:chOff x="336" y="240"/>
              <a:chExt cx="336" cy="480"/>
            </a:xfrm>
          </p:grpSpPr>
          <p:sp>
            <p:nvSpPr>
              <p:cNvPr id="17334" name="Oval 1251"/>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335" name="Line 1252"/>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336" name="Line 1253"/>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337" name="Line 1254"/>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338" name="Line 1255"/>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339" name="Line 1256"/>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340" name="Oval 1257"/>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341" name="Line 1258"/>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342" name="Line 1259"/>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343" name="Line 1260"/>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344" name="Oval 1261"/>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345" name="Oval 1262"/>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63" name="Group 1263"/>
            <p:cNvGrpSpPr>
              <a:grpSpLocks/>
            </p:cNvGrpSpPr>
            <p:nvPr/>
          </p:nvGrpSpPr>
          <p:grpSpPr bwMode="auto">
            <a:xfrm>
              <a:off x="3649266" y="3628291"/>
              <a:ext cx="266700" cy="571500"/>
              <a:chOff x="336" y="240"/>
              <a:chExt cx="336" cy="480"/>
            </a:xfrm>
          </p:grpSpPr>
          <p:sp>
            <p:nvSpPr>
              <p:cNvPr id="17322" name="Oval 1264"/>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323" name="Line 1265"/>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324" name="Line 1266"/>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325" name="Line 1267"/>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326" name="Line 1268"/>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327" name="Line 1269"/>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328" name="Oval 1270"/>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329" name="Line 1271"/>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330" name="Line 1272"/>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331" name="Line 1273"/>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332" name="Oval 1274"/>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333" name="Oval 1275"/>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64" name="Group 1276"/>
            <p:cNvGrpSpPr>
              <a:grpSpLocks/>
            </p:cNvGrpSpPr>
            <p:nvPr/>
          </p:nvGrpSpPr>
          <p:grpSpPr bwMode="auto">
            <a:xfrm>
              <a:off x="3314700" y="3628291"/>
              <a:ext cx="266700" cy="571500"/>
              <a:chOff x="336" y="240"/>
              <a:chExt cx="336" cy="480"/>
            </a:xfrm>
          </p:grpSpPr>
          <p:sp>
            <p:nvSpPr>
              <p:cNvPr id="17310" name="Oval 1277"/>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311" name="Line 1278"/>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312" name="Line 1279"/>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313" name="Line 1280"/>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314" name="Line 1281"/>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315" name="Line 1282"/>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316" name="Oval 1283"/>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317" name="Line 1284"/>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318" name="Line 1285"/>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319" name="Line 1286"/>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320" name="Oval 1287"/>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321" name="Oval 1288"/>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65" name="Group 1289"/>
            <p:cNvGrpSpPr>
              <a:grpSpLocks/>
            </p:cNvGrpSpPr>
            <p:nvPr/>
          </p:nvGrpSpPr>
          <p:grpSpPr bwMode="auto">
            <a:xfrm>
              <a:off x="4986338" y="3628291"/>
              <a:ext cx="266700" cy="571500"/>
              <a:chOff x="336" y="240"/>
              <a:chExt cx="336" cy="480"/>
            </a:xfrm>
          </p:grpSpPr>
          <p:sp>
            <p:nvSpPr>
              <p:cNvPr id="17298" name="Oval 1290"/>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299" name="Line 1291"/>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300" name="Line 1292"/>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301" name="Line 1293"/>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302" name="Line 1294"/>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303" name="Line 1295"/>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304" name="Oval 1296"/>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305" name="Line 1297"/>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306" name="Line 1298"/>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307" name="Line 1299"/>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308" name="Oval 1300"/>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309" name="Oval 1301"/>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66" name="Group 1302"/>
            <p:cNvGrpSpPr>
              <a:grpSpLocks/>
            </p:cNvGrpSpPr>
            <p:nvPr/>
          </p:nvGrpSpPr>
          <p:grpSpPr bwMode="auto">
            <a:xfrm>
              <a:off x="4651772" y="3628291"/>
              <a:ext cx="266700" cy="571500"/>
              <a:chOff x="336" y="240"/>
              <a:chExt cx="336" cy="480"/>
            </a:xfrm>
          </p:grpSpPr>
          <p:sp>
            <p:nvSpPr>
              <p:cNvPr id="17286" name="Oval 1303"/>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287" name="Line 1304"/>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288" name="Line 1305"/>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289" name="Line 1306"/>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290" name="Line 1307"/>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291" name="Line 1308"/>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292" name="Oval 1309"/>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293" name="Line 1310"/>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294" name="Line 1311"/>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295" name="Line 1312"/>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296" name="Oval 1313"/>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297" name="Oval 1314"/>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67" name="Group 1315"/>
            <p:cNvGrpSpPr>
              <a:grpSpLocks/>
            </p:cNvGrpSpPr>
            <p:nvPr/>
          </p:nvGrpSpPr>
          <p:grpSpPr bwMode="auto">
            <a:xfrm>
              <a:off x="4317206" y="3628291"/>
              <a:ext cx="266700" cy="571500"/>
              <a:chOff x="336" y="240"/>
              <a:chExt cx="336" cy="480"/>
            </a:xfrm>
          </p:grpSpPr>
          <p:sp>
            <p:nvSpPr>
              <p:cNvPr id="17274" name="Oval 1316"/>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275" name="Line 1317"/>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276" name="Line 1318"/>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277" name="Line 1319"/>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278" name="Line 1320"/>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279" name="Line 1321"/>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280" name="Oval 1322"/>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281" name="Line 1323"/>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282" name="Line 1324"/>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283" name="Line 1325"/>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284" name="Oval 1326"/>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285" name="Oval 1327"/>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68" name="Group 1328"/>
            <p:cNvGrpSpPr>
              <a:grpSpLocks/>
            </p:cNvGrpSpPr>
            <p:nvPr/>
          </p:nvGrpSpPr>
          <p:grpSpPr bwMode="auto">
            <a:xfrm>
              <a:off x="3982641" y="3628291"/>
              <a:ext cx="266700" cy="571500"/>
              <a:chOff x="336" y="240"/>
              <a:chExt cx="336" cy="480"/>
            </a:xfrm>
          </p:grpSpPr>
          <p:sp>
            <p:nvSpPr>
              <p:cNvPr id="17262" name="Oval 1329"/>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263" name="Line 1330"/>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264" name="Line 1331"/>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265" name="Line 1332"/>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266" name="Line 1333"/>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267" name="Line 1334"/>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268" name="Oval 1335"/>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269" name="Line 1336"/>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270" name="Line 1337"/>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271" name="Line 1338"/>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272" name="Oval 1339"/>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273" name="Oval 1340"/>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69" name="Group 1341"/>
            <p:cNvGrpSpPr>
              <a:grpSpLocks/>
            </p:cNvGrpSpPr>
            <p:nvPr/>
          </p:nvGrpSpPr>
          <p:grpSpPr bwMode="auto">
            <a:xfrm>
              <a:off x="5319713" y="3628291"/>
              <a:ext cx="266700" cy="571500"/>
              <a:chOff x="336" y="240"/>
              <a:chExt cx="336" cy="480"/>
            </a:xfrm>
          </p:grpSpPr>
          <p:sp>
            <p:nvSpPr>
              <p:cNvPr id="17250" name="Oval 1342"/>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251" name="Line 1343"/>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252" name="Line 1344"/>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253" name="Line 1345"/>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254" name="Line 1346"/>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255" name="Line 1347"/>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256" name="Oval 1348"/>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257" name="Line 1349"/>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258" name="Line 1350"/>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259" name="Line 1351"/>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260" name="Oval 1352"/>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261" name="Oval 1353"/>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70" name="Group 1354"/>
            <p:cNvGrpSpPr>
              <a:grpSpLocks/>
            </p:cNvGrpSpPr>
            <p:nvPr/>
          </p:nvGrpSpPr>
          <p:grpSpPr bwMode="auto">
            <a:xfrm>
              <a:off x="5988844" y="3628291"/>
              <a:ext cx="266700" cy="571500"/>
              <a:chOff x="336" y="240"/>
              <a:chExt cx="336" cy="480"/>
            </a:xfrm>
          </p:grpSpPr>
          <p:sp>
            <p:nvSpPr>
              <p:cNvPr id="17238" name="Oval 1355"/>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239" name="Line 1356"/>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240" name="Line 1357"/>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241" name="Line 1358"/>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242" name="Line 1359"/>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243" name="Line 1360"/>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244" name="Oval 1361"/>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245" name="Line 1362"/>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246" name="Line 1363"/>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247" name="Line 1364"/>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248" name="Oval 1365"/>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249" name="Oval 1366"/>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71" name="Group 1367"/>
            <p:cNvGrpSpPr>
              <a:grpSpLocks/>
            </p:cNvGrpSpPr>
            <p:nvPr/>
          </p:nvGrpSpPr>
          <p:grpSpPr bwMode="auto">
            <a:xfrm>
              <a:off x="5654279" y="3628291"/>
              <a:ext cx="266700" cy="571500"/>
              <a:chOff x="336" y="240"/>
              <a:chExt cx="336" cy="480"/>
            </a:xfrm>
          </p:grpSpPr>
          <p:sp>
            <p:nvSpPr>
              <p:cNvPr id="17226" name="Oval 1368"/>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227" name="Line 1369"/>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228" name="Line 1370"/>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229" name="Line 1371"/>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230" name="Line 1372"/>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231" name="Line 1373"/>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232" name="Oval 1374"/>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233" name="Line 1375"/>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234" name="Line 1376"/>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235" name="Line 1377"/>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236" name="Oval 1378"/>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237" name="Oval 1379"/>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72" name="Group 1380"/>
            <p:cNvGrpSpPr>
              <a:grpSpLocks/>
            </p:cNvGrpSpPr>
            <p:nvPr/>
          </p:nvGrpSpPr>
          <p:grpSpPr bwMode="auto">
            <a:xfrm>
              <a:off x="7325916" y="3628291"/>
              <a:ext cx="266700" cy="571500"/>
              <a:chOff x="336" y="240"/>
              <a:chExt cx="336" cy="480"/>
            </a:xfrm>
          </p:grpSpPr>
          <p:sp>
            <p:nvSpPr>
              <p:cNvPr id="17214" name="Oval 1381"/>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215" name="Line 1382"/>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216" name="Line 1383"/>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217" name="Line 1384"/>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218" name="Line 1385"/>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219" name="Line 1386"/>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220" name="Oval 1387"/>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221" name="Line 1388"/>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222" name="Line 1389"/>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223" name="Line 1390"/>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224" name="Oval 1391"/>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225" name="Oval 1392"/>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73" name="Group 1393"/>
            <p:cNvGrpSpPr>
              <a:grpSpLocks/>
            </p:cNvGrpSpPr>
            <p:nvPr/>
          </p:nvGrpSpPr>
          <p:grpSpPr bwMode="auto">
            <a:xfrm>
              <a:off x="6991350" y="3628291"/>
              <a:ext cx="266700" cy="571500"/>
              <a:chOff x="336" y="240"/>
              <a:chExt cx="336" cy="480"/>
            </a:xfrm>
          </p:grpSpPr>
          <p:sp>
            <p:nvSpPr>
              <p:cNvPr id="17202" name="Oval 1394"/>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203" name="Line 1395"/>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204" name="Line 1396"/>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205" name="Line 1397"/>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206" name="Line 1398"/>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207" name="Line 1399"/>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208" name="Oval 1400"/>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209" name="Line 1401"/>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210" name="Line 1402"/>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211" name="Line 1403"/>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212" name="Oval 1404"/>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213" name="Oval 1405"/>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74" name="Group 1406"/>
            <p:cNvGrpSpPr>
              <a:grpSpLocks/>
            </p:cNvGrpSpPr>
            <p:nvPr/>
          </p:nvGrpSpPr>
          <p:grpSpPr bwMode="auto">
            <a:xfrm>
              <a:off x="6656785" y="3628291"/>
              <a:ext cx="266700" cy="571500"/>
              <a:chOff x="336" y="240"/>
              <a:chExt cx="336" cy="480"/>
            </a:xfrm>
          </p:grpSpPr>
          <p:sp>
            <p:nvSpPr>
              <p:cNvPr id="17190" name="Oval 1407"/>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191" name="Line 1408"/>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192" name="Line 1409"/>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193" name="Line 1410"/>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194" name="Line 1411"/>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195" name="Line 1412"/>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196" name="Oval 1413"/>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197" name="Line 1414"/>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198" name="Line 1415"/>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199" name="Line 1416"/>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200" name="Oval 1417"/>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201" name="Oval 1418"/>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75" name="Group 1419"/>
            <p:cNvGrpSpPr>
              <a:grpSpLocks/>
            </p:cNvGrpSpPr>
            <p:nvPr/>
          </p:nvGrpSpPr>
          <p:grpSpPr bwMode="auto">
            <a:xfrm>
              <a:off x="6322219" y="3628291"/>
              <a:ext cx="266700" cy="571500"/>
              <a:chOff x="336" y="240"/>
              <a:chExt cx="336" cy="480"/>
            </a:xfrm>
          </p:grpSpPr>
          <p:sp>
            <p:nvSpPr>
              <p:cNvPr id="17178" name="Oval 1420"/>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179" name="Line 1421"/>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180" name="Line 1422"/>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181" name="Line 1423"/>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182" name="Line 1424"/>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183" name="Line 1425"/>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184" name="Oval 1426"/>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185" name="Line 1427"/>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186" name="Line 1428"/>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187" name="Line 1429"/>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188" name="Oval 1430"/>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189" name="Oval 1431"/>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76" name="Group 1432"/>
            <p:cNvGrpSpPr>
              <a:grpSpLocks/>
            </p:cNvGrpSpPr>
            <p:nvPr/>
          </p:nvGrpSpPr>
          <p:grpSpPr bwMode="auto">
            <a:xfrm>
              <a:off x="1969294" y="4390291"/>
              <a:ext cx="266700" cy="571500"/>
              <a:chOff x="336" y="240"/>
              <a:chExt cx="336" cy="480"/>
            </a:xfrm>
          </p:grpSpPr>
          <p:sp>
            <p:nvSpPr>
              <p:cNvPr id="17166" name="Oval 1433"/>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167" name="Line 1434"/>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168" name="Line 1435"/>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169" name="Line 1436"/>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170" name="Line 1437"/>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171" name="Line 1438"/>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172" name="Oval 1439"/>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173" name="Line 1440"/>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174" name="Line 1441"/>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175" name="Line 1442"/>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176" name="Oval 1443"/>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177" name="Oval 1444"/>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77" name="Group 1445"/>
            <p:cNvGrpSpPr>
              <a:grpSpLocks/>
            </p:cNvGrpSpPr>
            <p:nvPr/>
          </p:nvGrpSpPr>
          <p:grpSpPr bwMode="auto">
            <a:xfrm>
              <a:off x="1635919" y="4390291"/>
              <a:ext cx="266700" cy="571500"/>
              <a:chOff x="336" y="240"/>
              <a:chExt cx="336" cy="480"/>
            </a:xfrm>
          </p:grpSpPr>
          <p:sp>
            <p:nvSpPr>
              <p:cNvPr id="17154" name="Oval 1446"/>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155" name="Line 1447"/>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156" name="Line 1448"/>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157" name="Line 1449"/>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158" name="Line 1450"/>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159" name="Line 1451"/>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160" name="Oval 1452"/>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161" name="Line 1453"/>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162" name="Line 1454"/>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163" name="Line 1455"/>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164" name="Oval 1456"/>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165" name="Oval 1457"/>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78" name="Group 1458"/>
            <p:cNvGrpSpPr>
              <a:grpSpLocks/>
            </p:cNvGrpSpPr>
            <p:nvPr/>
          </p:nvGrpSpPr>
          <p:grpSpPr bwMode="auto">
            <a:xfrm>
              <a:off x="2303860" y="4390291"/>
              <a:ext cx="266700" cy="571500"/>
              <a:chOff x="336" y="240"/>
              <a:chExt cx="336" cy="480"/>
            </a:xfrm>
          </p:grpSpPr>
          <p:sp>
            <p:nvSpPr>
              <p:cNvPr id="17142" name="Oval 1459"/>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143" name="Line 1460"/>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144" name="Line 1461"/>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145" name="Line 1462"/>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146" name="Line 1463"/>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147" name="Line 1464"/>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148" name="Oval 1465"/>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149" name="Line 1466"/>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150" name="Line 1467"/>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151" name="Line 1468"/>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152" name="Oval 1469"/>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153" name="Oval 1470"/>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79" name="Group 1471"/>
            <p:cNvGrpSpPr>
              <a:grpSpLocks/>
            </p:cNvGrpSpPr>
            <p:nvPr/>
          </p:nvGrpSpPr>
          <p:grpSpPr bwMode="auto">
            <a:xfrm>
              <a:off x="2971800" y="4390291"/>
              <a:ext cx="266700" cy="571500"/>
              <a:chOff x="336" y="240"/>
              <a:chExt cx="336" cy="480"/>
            </a:xfrm>
          </p:grpSpPr>
          <p:sp>
            <p:nvSpPr>
              <p:cNvPr id="17130" name="Oval 1472"/>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131" name="Line 1473"/>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132" name="Line 1474"/>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133" name="Line 1475"/>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134" name="Line 1476"/>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135" name="Line 1477"/>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136" name="Oval 1478"/>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137" name="Line 1479"/>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138" name="Line 1480"/>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139" name="Line 1481"/>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140" name="Oval 1482"/>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141" name="Oval 1483"/>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80" name="Group 1484"/>
            <p:cNvGrpSpPr>
              <a:grpSpLocks/>
            </p:cNvGrpSpPr>
            <p:nvPr/>
          </p:nvGrpSpPr>
          <p:grpSpPr bwMode="auto">
            <a:xfrm>
              <a:off x="2638425" y="4390291"/>
              <a:ext cx="266700" cy="571500"/>
              <a:chOff x="336" y="240"/>
              <a:chExt cx="336" cy="480"/>
            </a:xfrm>
          </p:grpSpPr>
          <p:sp>
            <p:nvSpPr>
              <p:cNvPr id="17118" name="Oval 1485"/>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119" name="Line 1486"/>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120" name="Line 1487"/>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121" name="Line 1488"/>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122" name="Line 1489"/>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123" name="Line 1490"/>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124" name="Oval 1491"/>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125" name="Line 1492"/>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126" name="Line 1493"/>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127" name="Line 1494"/>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128" name="Oval 1495"/>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129" name="Oval 1496"/>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81" name="Group 1497"/>
            <p:cNvGrpSpPr>
              <a:grpSpLocks/>
            </p:cNvGrpSpPr>
            <p:nvPr/>
          </p:nvGrpSpPr>
          <p:grpSpPr bwMode="auto">
            <a:xfrm>
              <a:off x="3640931" y="4390291"/>
              <a:ext cx="266700" cy="571500"/>
              <a:chOff x="336" y="240"/>
              <a:chExt cx="336" cy="480"/>
            </a:xfrm>
          </p:grpSpPr>
          <p:sp>
            <p:nvSpPr>
              <p:cNvPr id="17106" name="Oval 1498"/>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107" name="Line 1499"/>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108" name="Line 1500"/>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109" name="Line 1501"/>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110" name="Line 1502"/>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111" name="Line 1503"/>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112" name="Oval 1504"/>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113" name="Line 1505"/>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114" name="Line 1506"/>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115" name="Line 1507"/>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116" name="Oval 1508"/>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117" name="Oval 1509"/>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82" name="Group 1510"/>
            <p:cNvGrpSpPr>
              <a:grpSpLocks/>
            </p:cNvGrpSpPr>
            <p:nvPr/>
          </p:nvGrpSpPr>
          <p:grpSpPr bwMode="auto">
            <a:xfrm>
              <a:off x="3306366" y="4390291"/>
              <a:ext cx="266700" cy="571500"/>
              <a:chOff x="336" y="240"/>
              <a:chExt cx="336" cy="480"/>
            </a:xfrm>
          </p:grpSpPr>
          <p:sp>
            <p:nvSpPr>
              <p:cNvPr id="17094" name="Oval 1511"/>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095" name="Line 1512"/>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096" name="Line 1513"/>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097" name="Line 1514"/>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098" name="Line 1515"/>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099" name="Line 1516"/>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100" name="Oval 1517"/>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101" name="Line 1518"/>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102" name="Line 1519"/>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103" name="Line 1520"/>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104" name="Oval 1521"/>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105" name="Oval 1522"/>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83" name="Group 1523"/>
            <p:cNvGrpSpPr>
              <a:grpSpLocks/>
            </p:cNvGrpSpPr>
            <p:nvPr/>
          </p:nvGrpSpPr>
          <p:grpSpPr bwMode="auto">
            <a:xfrm>
              <a:off x="4978004" y="4390291"/>
              <a:ext cx="266700" cy="571500"/>
              <a:chOff x="336" y="240"/>
              <a:chExt cx="336" cy="480"/>
            </a:xfrm>
          </p:grpSpPr>
          <p:sp>
            <p:nvSpPr>
              <p:cNvPr id="17082" name="Oval 1524"/>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083" name="Line 1525"/>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084" name="Line 1526"/>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085" name="Line 1527"/>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086" name="Line 1528"/>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087" name="Line 1529"/>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088" name="Oval 1530"/>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089" name="Line 1531"/>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090" name="Line 1532"/>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091" name="Line 1533"/>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092" name="Oval 1534"/>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093" name="Oval 1535"/>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84" name="Group 1536"/>
            <p:cNvGrpSpPr>
              <a:grpSpLocks/>
            </p:cNvGrpSpPr>
            <p:nvPr/>
          </p:nvGrpSpPr>
          <p:grpSpPr bwMode="auto">
            <a:xfrm>
              <a:off x="4643437" y="4390291"/>
              <a:ext cx="266700" cy="571500"/>
              <a:chOff x="336" y="240"/>
              <a:chExt cx="336" cy="480"/>
            </a:xfrm>
          </p:grpSpPr>
          <p:sp>
            <p:nvSpPr>
              <p:cNvPr id="17070" name="Oval 1537"/>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071" name="Line 1538"/>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072" name="Line 1539"/>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073" name="Line 1540"/>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074" name="Line 1541"/>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075" name="Line 1542"/>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076" name="Oval 1543"/>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077" name="Line 1544"/>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078" name="Line 1545"/>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079" name="Line 1546"/>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080" name="Oval 1547"/>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081" name="Oval 1548"/>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85" name="Group 1562"/>
            <p:cNvGrpSpPr>
              <a:grpSpLocks/>
            </p:cNvGrpSpPr>
            <p:nvPr/>
          </p:nvGrpSpPr>
          <p:grpSpPr bwMode="auto">
            <a:xfrm>
              <a:off x="3974306" y="4390291"/>
              <a:ext cx="266700" cy="571500"/>
              <a:chOff x="336" y="240"/>
              <a:chExt cx="336" cy="480"/>
            </a:xfrm>
          </p:grpSpPr>
          <p:sp>
            <p:nvSpPr>
              <p:cNvPr id="17058" name="Oval 1563"/>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059" name="Line 1564"/>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060" name="Line 1565"/>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061" name="Line 1566"/>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062" name="Line 1567"/>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063" name="Line 1568"/>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064" name="Oval 1569"/>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065" name="Line 1570"/>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066" name="Line 1571"/>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067" name="Line 1572"/>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068" name="Oval 1573"/>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069" name="Oval 1574"/>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86" name="Group 1575"/>
            <p:cNvGrpSpPr>
              <a:grpSpLocks/>
            </p:cNvGrpSpPr>
            <p:nvPr/>
          </p:nvGrpSpPr>
          <p:grpSpPr bwMode="auto">
            <a:xfrm>
              <a:off x="5311379" y="4390291"/>
              <a:ext cx="266700" cy="571500"/>
              <a:chOff x="336" y="240"/>
              <a:chExt cx="336" cy="480"/>
            </a:xfrm>
          </p:grpSpPr>
          <p:sp>
            <p:nvSpPr>
              <p:cNvPr id="17046" name="Oval 1576"/>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047" name="Line 1577"/>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048" name="Line 1578"/>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049" name="Line 1579"/>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050" name="Line 1580"/>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051" name="Line 1581"/>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052" name="Oval 1582"/>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053" name="Line 1583"/>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054" name="Line 1584"/>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055" name="Line 1585"/>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056" name="Oval 1586"/>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057" name="Oval 1587"/>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87" name="Group 1588"/>
            <p:cNvGrpSpPr>
              <a:grpSpLocks/>
            </p:cNvGrpSpPr>
            <p:nvPr/>
          </p:nvGrpSpPr>
          <p:grpSpPr bwMode="auto">
            <a:xfrm>
              <a:off x="5980510" y="4390291"/>
              <a:ext cx="266700" cy="571500"/>
              <a:chOff x="336" y="240"/>
              <a:chExt cx="336" cy="480"/>
            </a:xfrm>
          </p:grpSpPr>
          <p:sp>
            <p:nvSpPr>
              <p:cNvPr id="17034" name="Oval 1589"/>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035" name="Line 1590"/>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036" name="Line 1591"/>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037" name="Line 1592"/>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038" name="Line 1593"/>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039" name="Line 1594"/>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040" name="Oval 1595"/>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041" name="Line 1596"/>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042" name="Line 1597"/>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043" name="Line 1598"/>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044" name="Oval 1599"/>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045" name="Oval 1600"/>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88" name="Group 1601"/>
            <p:cNvGrpSpPr>
              <a:grpSpLocks/>
            </p:cNvGrpSpPr>
            <p:nvPr/>
          </p:nvGrpSpPr>
          <p:grpSpPr bwMode="auto">
            <a:xfrm>
              <a:off x="5645944" y="4390291"/>
              <a:ext cx="266700" cy="571500"/>
              <a:chOff x="336" y="240"/>
              <a:chExt cx="336" cy="480"/>
            </a:xfrm>
          </p:grpSpPr>
          <p:sp>
            <p:nvSpPr>
              <p:cNvPr id="17022" name="Oval 1602"/>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023" name="Line 1603"/>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024" name="Line 1604"/>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025" name="Line 1605"/>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026" name="Line 1606"/>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027" name="Line 1607"/>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028" name="Oval 1608"/>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029" name="Line 1609"/>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030" name="Line 1610"/>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031" name="Line 1611"/>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032" name="Oval 1612"/>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033" name="Oval 1613"/>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89" name="Group 1614"/>
            <p:cNvGrpSpPr>
              <a:grpSpLocks/>
            </p:cNvGrpSpPr>
            <p:nvPr/>
          </p:nvGrpSpPr>
          <p:grpSpPr bwMode="auto">
            <a:xfrm>
              <a:off x="7317581" y="4390291"/>
              <a:ext cx="266700" cy="571500"/>
              <a:chOff x="336" y="240"/>
              <a:chExt cx="336" cy="480"/>
            </a:xfrm>
          </p:grpSpPr>
          <p:sp>
            <p:nvSpPr>
              <p:cNvPr id="17010" name="Oval 1615"/>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7011" name="Line 1616"/>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012" name="Line 1617"/>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013" name="Line 1618"/>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014" name="Line 1619"/>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015" name="Line 1620"/>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016" name="Oval 1621"/>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017" name="Line 1622"/>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018" name="Line 1623"/>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019" name="Line 1624"/>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020" name="Oval 1625"/>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021" name="Oval 1626"/>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90" name="Group 1627"/>
            <p:cNvGrpSpPr>
              <a:grpSpLocks/>
            </p:cNvGrpSpPr>
            <p:nvPr/>
          </p:nvGrpSpPr>
          <p:grpSpPr bwMode="auto">
            <a:xfrm>
              <a:off x="6983016" y="4390291"/>
              <a:ext cx="266700" cy="571500"/>
              <a:chOff x="336" y="240"/>
              <a:chExt cx="336" cy="480"/>
            </a:xfrm>
          </p:grpSpPr>
          <p:sp>
            <p:nvSpPr>
              <p:cNvPr id="16998" name="Oval 1628"/>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6999" name="Line 1629"/>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7000" name="Line 1630"/>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7001" name="Line 1631"/>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7002" name="Line 1632"/>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7003" name="Line 1633"/>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7004" name="Oval 1634"/>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7005" name="Line 1635"/>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7006" name="Line 1636"/>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7007" name="Line 1637"/>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7008" name="Oval 1638"/>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7009" name="Oval 1639"/>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91" name="Group 1640"/>
            <p:cNvGrpSpPr>
              <a:grpSpLocks/>
            </p:cNvGrpSpPr>
            <p:nvPr/>
          </p:nvGrpSpPr>
          <p:grpSpPr bwMode="auto">
            <a:xfrm>
              <a:off x="6648450" y="4390291"/>
              <a:ext cx="266700" cy="571500"/>
              <a:chOff x="336" y="240"/>
              <a:chExt cx="336" cy="480"/>
            </a:xfrm>
          </p:grpSpPr>
          <p:sp>
            <p:nvSpPr>
              <p:cNvPr id="16986" name="Oval 1641"/>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6987" name="Line 1642"/>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6988" name="Line 1643"/>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6989" name="Line 1644"/>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6990" name="Line 1645"/>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6991" name="Line 1646"/>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6992" name="Oval 1647"/>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6993" name="Line 1648"/>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6994" name="Line 1649"/>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6995" name="Line 1650"/>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6996" name="Oval 1651"/>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997" name="Oval 1652"/>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92" name="Group 1653"/>
            <p:cNvGrpSpPr>
              <a:grpSpLocks/>
            </p:cNvGrpSpPr>
            <p:nvPr/>
          </p:nvGrpSpPr>
          <p:grpSpPr bwMode="auto">
            <a:xfrm>
              <a:off x="6313885" y="4390291"/>
              <a:ext cx="266700" cy="571500"/>
              <a:chOff x="336" y="240"/>
              <a:chExt cx="336" cy="480"/>
            </a:xfrm>
          </p:grpSpPr>
          <p:sp>
            <p:nvSpPr>
              <p:cNvPr id="16974" name="Oval 1654"/>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6975" name="Line 1655"/>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6976" name="Line 1656"/>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6977" name="Line 1657"/>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6978" name="Line 1658"/>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6979" name="Line 1659"/>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6980" name="Oval 1660"/>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6981" name="Line 1661"/>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6982" name="Line 1662"/>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6983" name="Line 1663"/>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6984" name="Oval 1664"/>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985" name="Oval 1665"/>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93" name="Group 1666"/>
            <p:cNvGrpSpPr>
              <a:grpSpLocks/>
            </p:cNvGrpSpPr>
            <p:nvPr/>
          </p:nvGrpSpPr>
          <p:grpSpPr bwMode="auto">
            <a:xfrm>
              <a:off x="1977629" y="5152291"/>
              <a:ext cx="266700" cy="571500"/>
              <a:chOff x="336" y="240"/>
              <a:chExt cx="336" cy="480"/>
            </a:xfrm>
          </p:grpSpPr>
          <p:sp>
            <p:nvSpPr>
              <p:cNvPr id="16962" name="Oval 1667"/>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6963" name="Line 1668"/>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6964" name="Line 1669"/>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6965" name="Line 1670"/>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6966" name="Line 1671"/>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6967" name="Line 1672"/>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6968" name="Oval 1673"/>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6969" name="Line 1674"/>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6970" name="Line 1675"/>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6971" name="Line 1676"/>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6972" name="Oval 1677"/>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973" name="Oval 1678"/>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94" name="Group 1679"/>
            <p:cNvGrpSpPr>
              <a:grpSpLocks/>
            </p:cNvGrpSpPr>
            <p:nvPr/>
          </p:nvGrpSpPr>
          <p:grpSpPr bwMode="auto">
            <a:xfrm>
              <a:off x="1644254" y="5152291"/>
              <a:ext cx="266700" cy="571500"/>
              <a:chOff x="336" y="240"/>
              <a:chExt cx="336" cy="480"/>
            </a:xfrm>
          </p:grpSpPr>
          <p:sp>
            <p:nvSpPr>
              <p:cNvPr id="16950" name="Oval 1680"/>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6951" name="Line 1681"/>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6952" name="Line 1682"/>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6953" name="Line 1683"/>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6954" name="Line 1684"/>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6955" name="Line 1685"/>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6956" name="Oval 1686"/>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6957" name="Line 1687"/>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6958" name="Line 1688"/>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6959" name="Line 1689"/>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6960" name="Oval 1690"/>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961" name="Oval 1691"/>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95" name="Group 1692"/>
            <p:cNvGrpSpPr>
              <a:grpSpLocks/>
            </p:cNvGrpSpPr>
            <p:nvPr/>
          </p:nvGrpSpPr>
          <p:grpSpPr bwMode="auto">
            <a:xfrm>
              <a:off x="2312194" y="5152291"/>
              <a:ext cx="266700" cy="571500"/>
              <a:chOff x="336" y="240"/>
              <a:chExt cx="336" cy="480"/>
            </a:xfrm>
          </p:grpSpPr>
          <p:sp>
            <p:nvSpPr>
              <p:cNvPr id="16938" name="Oval 1693"/>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6939" name="Line 1694"/>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6940" name="Line 1695"/>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6941" name="Line 1696"/>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6942" name="Line 1697"/>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6943" name="Line 1698"/>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6944" name="Oval 1699"/>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6945" name="Line 1700"/>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6946" name="Line 1701"/>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6947" name="Line 1702"/>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6948" name="Oval 1703"/>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949" name="Oval 1704"/>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96" name="Group 1705"/>
            <p:cNvGrpSpPr>
              <a:grpSpLocks/>
            </p:cNvGrpSpPr>
            <p:nvPr/>
          </p:nvGrpSpPr>
          <p:grpSpPr bwMode="auto">
            <a:xfrm>
              <a:off x="2980135" y="5152291"/>
              <a:ext cx="266700" cy="571500"/>
              <a:chOff x="336" y="240"/>
              <a:chExt cx="336" cy="480"/>
            </a:xfrm>
          </p:grpSpPr>
          <p:sp>
            <p:nvSpPr>
              <p:cNvPr id="16926" name="Oval 1706"/>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6927" name="Line 1707"/>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6928" name="Line 1708"/>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6929" name="Line 1709"/>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6930" name="Line 1710"/>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6931" name="Line 1711"/>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6932" name="Oval 1712"/>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6933" name="Line 1713"/>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6934" name="Line 1714"/>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6935" name="Line 1715"/>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6936" name="Oval 1716"/>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937" name="Oval 1717"/>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97" name="Group 1718"/>
            <p:cNvGrpSpPr>
              <a:grpSpLocks/>
            </p:cNvGrpSpPr>
            <p:nvPr/>
          </p:nvGrpSpPr>
          <p:grpSpPr bwMode="auto">
            <a:xfrm>
              <a:off x="2646760" y="5152291"/>
              <a:ext cx="266700" cy="571500"/>
              <a:chOff x="336" y="240"/>
              <a:chExt cx="336" cy="480"/>
            </a:xfrm>
          </p:grpSpPr>
          <p:sp>
            <p:nvSpPr>
              <p:cNvPr id="16914" name="Oval 1719"/>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6915" name="Line 1720"/>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6916" name="Line 1721"/>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6917" name="Line 1722"/>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6918" name="Line 1723"/>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6919" name="Line 1724"/>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6920" name="Oval 1725"/>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6921" name="Line 1726"/>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6922" name="Line 1727"/>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6923" name="Line 1728"/>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6924" name="Oval 1729"/>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925" name="Oval 1730"/>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98" name="Group 1731"/>
            <p:cNvGrpSpPr>
              <a:grpSpLocks/>
            </p:cNvGrpSpPr>
            <p:nvPr/>
          </p:nvGrpSpPr>
          <p:grpSpPr bwMode="auto">
            <a:xfrm>
              <a:off x="3649266" y="5152291"/>
              <a:ext cx="266700" cy="571500"/>
              <a:chOff x="336" y="240"/>
              <a:chExt cx="336" cy="480"/>
            </a:xfrm>
          </p:grpSpPr>
          <p:sp>
            <p:nvSpPr>
              <p:cNvPr id="16902" name="Oval 1732"/>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6903" name="Line 1733"/>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6904" name="Line 1734"/>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6905" name="Line 1735"/>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6906" name="Line 1736"/>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6907" name="Line 1737"/>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6908" name="Oval 1738"/>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6909" name="Line 1739"/>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6910" name="Line 1740"/>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6911" name="Line 1741"/>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6912" name="Oval 1742"/>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913" name="Oval 1743"/>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499" name="Group 1744"/>
            <p:cNvGrpSpPr>
              <a:grpSpLocks/>
            </p:cNvGrpSpPr>
            <p:nvPr/>
          </p:nvGrpSpPr>
          <p:grpSpPr bwMode="auto">
            <a:xfrm>
              <a:off x="3314700" y="5152291"/>
              <a:ext cx="266700" cy="571500"/>
              <a:chOff x="336" y="240"/>
              <a:chExt cx="336" cy="480"/>
            </a:xfrm>
          </p:grpSpPr>
          <p:sp>
            <p:nvSpPr>
              <p:cNvPr id="16890" name="Oval 1745"/>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6891" name="Line 1746"/>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6892" name="Line 1747"/>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6893" name="Line 1748"/>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6894" name="Line 1749"/>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6895" name="Line 1750"/>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6896" name="Oval 1751"/>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6897" name="Line 1752"/>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6898" name="Line 1753"/>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6899" name="Line 1754"/>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6900" name="Oval 1755"/>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901" name="Oval 1756"/>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500" name="Group 1757"/>
            <p:cNvGrpSpPr>
              <a:grpSpLocks/>
            </p:cNvGrpSpPr>
            <p:nvPr/>
          </p:nvGrpSpPr>
          <p:grpSpPr bwMode="auto">
            <a:xfrm>
              <a:off x="4986338" y="5152291"/>
              <a:ext cx="266700" cy="571500"/>
              <a:chOff x="336" y="240"/>
              <a:chExt cx="336" cy="480"/>
            </a:xfrm>
          </p:grpSpPr>
          <p:sp>
            <p:nvSpPr>
              <p:cNvPr id="16878" name="Oval 1758"/>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6879" name="Line 1759"/>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6880" name="Line 1760"/>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6881" name="Line 1761"/>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6882" name="Line 1762"/>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6883" name="Line 1763"/>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6884" name="Oval 1764"/>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6885" name="Line 1765"/>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6886" name="Line 1766"/>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6887" name="Line 1767"/>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6888" name="Oval 1768"/>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889" name="Oval 1769"/>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501" name="Group 1770"/>
            <p:cNvGrpSpPr>
              <a:grpSpLocks/>
            </p:cNvGrpSpPr>
            <p:nvPr/>
          </p:nvGrpSpPr>
          <p:grpSpPr bwMode="auto">
            <a:xfrm>
              <a:off x="4651772" y="5152291"/>
              <a:ext cx="266700" cy="571500"/>
              <a:chOff x="336" y="240"/>
              <a:chExt cx="336" cy="480"/>
            </a:xfrm>
          </p:grpSpPr>
          <p:sp>
            <p:nvSpPr>
              <p:cNvPr id="16866" name="Oval 1771"/>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6867" name="Line 1772"/>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6868" name="Line 1773"/>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6869" name="Line 1774"/>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6870" name="Line 1775"/>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6871" name="Line 1776"/>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6872" name="Oval 1777"/>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6873" name="Line 1778"/>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6874" name="Line 1779"/>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6875" name="Line 1780"/>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6876" name="Oval 1781"/>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877" name="Oval 1782"/>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502" name="Group 1783"/>
            <p:cNvGrpSpPr>
              <a:grpSpLocks/>
            </p:cNvGrpSpPr>
            <p:nvPr/>
          </p:nvGrpSpPr>
          <p:grpSpPr bwMode="auto">
            <a:xfrm>
              <a:off x="4317206" y="5152291"/>
              <a:ext cx="266700" cy="571500"/>
              <a:chOff x="336" y="240"/>
              <a:chExt cx="336" cy="480"/>
            </a:xfrm>
          </p:grpSpPr>
          <p:sp>
            <p:nvSpPr>
              <p:cNvPr id="16854" name="Oval 1784"/>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6855" name="Line 1785"/>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6856" name="Line 1786"/>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6857" name="Line 1787"/>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6858" name="Line 1788"/>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6859" name="Line 1789"/>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6860" name="Oval 1790"/>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6861" name="Line 1791"/>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6862" name="Line 1792"/>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6863" name="Line 1793"/>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6864" name="Oval 1794"/>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865" name="Oval 1795"/>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503" name="Group 1796"/>
            <p:cNvGrpSpPr>
              <a:grpSpLocks/>
            </p:cNvGrpSpPr>
            <p:nvPr/>
          </p:nvGrpSpPr>
          <p:grpSpPr bwMode="auto">
            <a:xfrm>
              <a:off x="3982641" y="5152291"/>
              <a:ext cx="266700" cy="571500"/>
              <a:chOff x="336" y="240"/>
              <a:chExt cx="336" cy="480"/>
            </a:xfrm>
          </p:grpSpPr>
          <p:sp>
            <p:nvSpPr>
              <p:cNvPr id="16842" name="Oval 1797"/>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6843" name="Line 1798"/>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6844" name="Line 1799"/>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6845" name="Line 1800"/>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6846" name="Line 1801"/>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6847" name="Line 1802"/>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6848" name="Oval 1803"/>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6849" name="Line 1804"/>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6850" name="Line 1805"/>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6851" name="Line 1806"/>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6852" name="Oval 1807"/>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853" name="Oval 1808"/>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504" name="Group 1809"/>
            <p:cNvGrpSpPr>
              <a:grpSpLocks/>
            </p:cNvGrpSpPr>
            <p:nvPr/>
          </p:nvGrpSpPr>
          <p:grpSpPr bwMode="auto">
            <a:xfrm>
              <a:off x="5319713" y="5152291"/>
              <a:ext cx="266700" cy="571500"/>
              <a:chOff x="336" y="240"/>
              <a:chExt cx="336" cy="480"/>
            </a:xfrm>
          </p:grpSpPr>
          <p:sp>
            <p:nvSpPr>
              <p:cNvPr id="16830" name="Oval 1810"/>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6831" name="Line 1811"/>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6832" name="Line 1812"/>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6833" name="Line 1813"/>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6834" name="Line 1814"/>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6835" name="Line 1815"/>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6836" name="Oval 1816"/>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6837" name="Line 1817"/>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6838" name="Line 1818"/>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6839" name="Line 1819"/>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6840" name="Oval 1820"/>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841" name="Oval 1821"/>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505" name="Group 1822"/>
            <p:cNvGrpSpPr>
              <a:grpSpLocks/>
            </p:cNvGrpSpPr>
            <p:nvPr/>
          </p:nvGrpSpPr>
          <p:grpSpPr bwMode="auto">
            <a:xfrm>
              <a:off x="5988844" y="5152291"/>
              <a:ext cx="266700" cy="571500"/>
              <a:chOff x="336" y="240"/>
              <a:chExt cx="336" cy="480"/>
            </a:xfrm>
          </p:grpSpPr>
          <p:sp>
            <p:nvSpPr>
              <p:cNvPr id="16818" name="Oval 1823"/>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6819" name="Line 1824"/>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6820" name="Line 1825"/>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6821" name="Line 1826"/>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6822" name="Line 1827"/>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6823" name="Line 1828"/>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6824" name="Oval 1829"/>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6825" name="Line 1830"/>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6826" name="Line 1831"/>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6827" name="Line 1832"/>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6828" name="Oval 1833"/>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829" name="Oval 1834"/>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506" name="Group 1835"/>
            <p:cNvGrpSpPr>
              <a:grpSpLocks/>
            </p:cNvGrpSpPr>
            <p:nvPr/>
          </p:nvGrpSpPr>
          <p:grpSpPr bwMode="auto">
            <a:xfrm>
              <a:off x="5654279" y="5152291"/>
              <a:ext cx="266700" cy="571500"/>
              <a:chOff x="336" y="240"/>
              <a:chExt cx="336" cy="480"/>
            </a:xfrm>
          </p:grpSpPr>
          <p:sp>
            <p:nvSpPr>
              <p:cNvPr id="16806" name="Oval 1836"/>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6807" name="Line 1837"/>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6808" name="Line 1838"/>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6809" name="Line 1839"/>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6810" name="Line 1840"/>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6811" name="Line 1841"/>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6812" name="Oval 1842"/>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6813" name="Line 1843"/>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6814" name="Line 1844"/>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6815" name="Line 1845"/>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6816" name="Oval 1846"/>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817" name="Oval 1847"/>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507" name="Group 1848"/>
            <p:cNvGrpSpPr>
              <a:grpSpLocks/>
            </p:cNvGrpSpPr>
            <p:nvPr/>
          </p:nvGrpSpPr>
          <p:grpSpPr bwMode="auto">
            <a:xfrm>
              <a:off x="7325916" y="5152291"/>
              <a:ext cx="266700" cy="571500"/>
              <a:chOff x="336" y="240"/>
              <a:chExt cx="336" cy="480"/>
            </a:xfrm>
          </p:grpSpPr>
          <p:sp>
            <p:nvSpPr>
              <p:cNvPr id="16794" name="Oval 1849"/>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6795" name="Line 1850"/>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6796" name="Line 1851"/>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6797" name="Line 1852"/>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6798" name="Line 1853"/>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6799" name="Line 1854"/>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6800" name="Oval 1855"/>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6801" name="Line 1856"/>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6802" name="Line 1857"/>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6803" name="Line 1858"/>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6804" name="Oval 1859"/>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805" name="Oval 1860"/>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508" name="Group 1861"/>
            <p:cNvGrpSpPr>
              <a:grpSpLocks/>
            </p:cNvGrpSpPr>
            <p:nvPr/>
          </p:nvGrpSpPr>
          <p:grpSpPr bwMode="auto">
            <a:xfrm>
              <a:off x="6991350" y="5152291"/>
              <a:ext cx="266700" cy="571500"/>
              <a:chOff x="336" y="240"/>
              <a:chExt cx="336" cy="480"/>
            </a:xfrm>
          </p:grpSpPr>
          <p:sp>
            <p:nvSpPr>
              <p:cNvPr id="16782" name="Oval 1862"/>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6783" name="Line 1863"/>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6784" name="Line 1864"/>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6785" name="Line 1865"/>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6786" name="Line 1866"/>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6787" name="Line 1867"/>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6788" name="Oval 1868"/>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6789" name="Line 1869"/>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6790" name="Line 1870"/>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6791" name="Line 1871"/>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6792" name="Oval 1872"/>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793" name="Oval 1873"/>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509" name="Group 1874"/>
            <p:cNvGrpSpPr>
              <a:grpSpLocks/>
            </p:cNvGrpSpPr>
            <p:nvPr/>
          </p:nvGrpSpPr>
          <p:grpSpPr bwMode="auto">
            <a:xfrm>
              <a:off x="6656785" y="5152291"/>
              <a:ext cx="266700" cy="571500"/>
              <a:chOff x="336" y="240"/>
              <a:chExt cx="336" cy="480"/>
            </a:xfrm>
          </p:grpSpPr>
          <p:sp>
            <p:nvSpPr>
              <p:cNvPr id="16770" name="Oval 1875"/>
              <p:cNvSpPr>
                <a:spLocks noChangeArrowheads="1"/>
              </p:cNvSpPr>
              <p:nvPr/>
            </p:nvSpPr>
            <p:spPr bwMode="auto">
              <a:xfrm>
                <a:off x="384" y="432"/>
                <a:ext cx="240" cy="288"/>
              </a:xfrm>
              <a:prstGeom prst="ellipse">
                <a:avLst/>
              </a:prstGeom>
              <a:solidFill>
                <a:schemeClr val="bg1"/>
              </a:solidFill>
              <a:ln w="9525">
                <a:solidFill>
                  <a:srgbClr val="FFFFFF"/>
                </a:solidFill>
                <a:round/>
                <a:headEnd/>
                <a:tailEnd/>
              </a:ln>
            </p:spPr>
            <p:txBody>
              <a:bodyPr wrap="none" anchor="ctr"/>
              <a:lstStyle/>
              <a:p>
                <a:endParaRPr lang="en-US" dirty="0"/>
              </a:p>
            </p:txBody>
          </p:sp>
          <p:sp>
            <p:nvSpPr>
              <p:cNvPr id="16771" name="Line 1876"/>
              <p:cNvSpPr>
                <a:spLocks noChangeShapeType="1"/>
              </p:cNvSpPr>
              <p:nvPr/>
            </p:nvSpPr>
            <p:spPr bwMode="auto">
              <a:xfrm flipV="1">
                <a:off x="576" y="384"/>
                <a:ext cx="48" cy="96"/>
              </a:xfrm>
              <a:prstGeom prst="line">
                <a:avLst/>
              </a:prstGeom>
              <a:noFill/>
              <a:ln w="9525">
                <a:solidFill>
                  <a:schemeClr val="bg1"/>
                </a:solidFill>
                <a:round/>
                <a:headEnd/>
                <a:tailEnd/>
              </a:ln>
            </p:spPr>
            <p:txBody>
              <a:bodyPr/>
              <a:lstStyle/>
              <a:p>
                <a:endParaRPr lang="en-US" dirty="0"/>
              </a:p>
            </p:txBody>
          </p:sp>
          <p:sp>
            <p:nvSpPr>
              <p:cNvPr id="16772" name="Line 1877"/>
              <p:cNvSpPr>
                <a:spLocks noChangeShapeType="1"/>
              </p:cNvSpPr>
              <p:nvPr/>
            </p:nvSpPr>
            <p:spPr bwMode="auto">
              <a:xfrm>
                <a:off x="624" y="624"/>
                <a:ext cx="48" cy="48"/>
              </a:xfrm>
              <a:prstGeom prst="line">
                <a:avLst/>
              </a:prstGeom>
              <a:noFill/>
              <a:ln w="9525">
                <a:solidFill>
                  <a:schemeClr val="bg1"/>
                </a:solidFill>
                <a:round/>
                <a:headEnd/>
                <a:tailEnd/>
              </a:ln>
            </p:spPr>
            <p:txBody>
              <a:bodyPr/>
              <a:lstStyle/>
              <a:p>
                <a:endParaRPr lang="en-US" dirty="0"/>
              </a:p>
            </p:txBody>
          </p:sp>
          <p:sp>
            <p:nvSpPr>
              <p:cNvPr id="16773" name="Line 1878"/>
              <p:cNvSpPr>
                <a:spLocks noChangeShapeType="1"/>
              </p:cNvSpPr>
              <p:nvPr/>
            </p:nvSpPr>
            <p:spPr bwMode="auto">
              <a:xfrm flipH="1" flipV="1">
                <a:off x="384" y="384"/>
                <a:ext cx="48" cy="96"/>
              </a:xfrm>
              <a:prstGeom prst="line">
                <a:avLst/>
              </a:prstGeom>
              <a:noFill/>
              <a:ln w="9525">
                <a:solidFill>
                  <a:schemeClr val="bg1"/>
                </a:solidFill>
                <a:round/>
                <a:headEnd/>
                <a:tailEnd/>
              </a:ln>
            </p:spPr>
            <p:txBody>
              <a:bodyPr/>
              <a:lstStyle/>
              <a:p>
                <a:endParaRPr lang="en-US" dirty="0"/>
              </a:p>
            </p:txBody>
          </p:sp>
          <p:sp>
            <p:nvSpPr>
              <p:cNvPr id="16774" name="Line 1879"/>
              <p:cNvSpPr>
                <a:spLocks noChangeShapeType="1"/>
              </p:cNvSpPr>
              <p:nvPr/>
            </p:nvSpPr>
            <p:spPr bwMode="auto">
              <a:xfrm flipV="1">
                <a:off x="336" y="480"/>
                <a:ext cx="96" cy="96"/>
              </a:xfrm>
              <a:prstGeom prst="line">
                <a:avLst/>
              </a:prstGeom>
              <a:noFill/>
              <a:ln w="9525">
                <a:solidFill>
                  <a:srgbClr val="FFFFFF"/>
                </a:solidFill>
                <a:round/>
                <a:headEnd/>
                <a:tailEnd/>
              </a:ln>
            </p:spPr>
            <p:txBody>
              <a:bodyPr/>
              <a:lstStyle/>
              <a:p>
                <a:endParaRPr lang="en-US" dirty="0"/>
              </a:p>
            </p:txBody>
          </p:sp>
          <p:sp>
            <p:nvSpPr>
              <p:cNvPr id="16775" name="Line 1880"/>
              <p:cNvSpPr>
                <a:spLocks noChangeShapeType="1"/>
              </p:cNvSpPr>
              <p:nvPr/>
            </p:nvSpPr>
            <p:spPr bwMode="auto">
              <a:xfrm flipH="1">
                <a:off x="336" y="624"/>
                <a:ext cx="48" cy="48"/>
              </a:xfrm>
              <a:prstGeom prst="line">
                <a:avLst/>
              </a:prstGeom>
              <a:noFill/>
              <a:ln w="9525">
                <a:solidFill>
                  <a:schemeClr val="bg1"/>
                </a:solidFill>
                <a:round/>
                <a:headEnd/>
                <a:tailEnd/>
              </a:ln>
            </p:spPr>
            <p:txBody>
              <a:bodyPr/>
              <a:lstStyle/>
              <a:p>
                <a:endParaRPr lang="en-US" dirty="0"/>
              </a:p>
            </p:txBody>
          </p:sp>
          <p:sp>
            <p:nvSpPr>
              <p:cNvPr id="16776" name="Oval 1881"/>
              <p:cNvSpPr>
                <a:spLocks noChangeArrowheads="1"/>
              </p:cNvSpPr>
              <p:nvPr/>
            </p:nvSpPr>
            <p:spPr bwMode="auto">
              <a:xfrm>
                <a:off x="432" y="336"/>
                <a:ext cx="144" cy="96"/>
              </a:xfrm>
              <a:prstGeom prst="ellipse">
                <a:avLst/>
              </a:prstGeom>
              <a:solidFill>
                <a:schemeClr val="bg1"/>
              </a:solidFill>
              <a:ln w="9525">
                <a:solidFill>
                  <a:schemeClr val="bg1"/>
                </a:solidFill>
                <a:round/>
                <a:headEnd/>
                <a:tailEnd/>
              </a:ln>
            </p:spPr>
            <p:txBody>
              <a:bodyPr wrap="none" anchor="ctr"/>
              <a:lstStyle/>
              <a:p>
                <a:endParaRPr lang="en-US" dirty="0"/>
              </a:p>
            </p:txBody>
          </p:sp>
          <p:sp>
            <p:nvSpPr>
              <p:cNvPr id="16777" name="Line 1882"/>
              <p:cNvSpPr>
                <a:spLocks noChangeShapeType="1"/>
              </p:cNvSpPr>
              <p:nvPr/>
            </p:nvSpPr>
            <p:spPr bwMode="auto">
              <a:xfrm flipH="1" flipV="1">
                <a:off x="432" y="240"/>
                <a:ext cx="48" cy="96"/>
              </a:xfrm>
              <a:prstGeom prst="line">
                <a:avLst/>
              </a:prstGeom>
              <a:noFill/>
              <a:ln w="9525">
                <a:solidFill>
                  <a:schemeClr val="bg1"/>
                </a:solidFill>
                <a:round/>
                <a:headEnd/>
                <a:tailEnd/>
              </a:ln>
            </p:spPr>
            <p:txBody>
              <a:bodyPr/>
              <a:lstStyle/>
              <a:p>
                <a:endParaRPr lang="en-US" dirty="0"/>
              </a:p>
            </p:txBody>
          </p:sp>
          <p:sp>
            <p:nvSpPr>
              <p:cNvPr id="16778" name="Line 1883"/>
              <p:cNvSpPr>
                <a:spLocks noChangeShapeType="1"/>
              </p:cNvSpPr>
              <p:nvPr/>
            </p:nvSpPr>
            <p:spPr bwMode="auto">
              <a:xfrm flipV="1">
                <a:off x="528" y="240"/>
                <a:ext cx="48" cy="96"/>
              </a:xfrm>
              <a:prstGeom prst="line">
                <a:avLst/>
              </a:prstGeom>
              <a:noFill/>
              <a:ln w="9525">
                <a:solidFill>
                  <a:schemeClr val="bg1"/>
                </a:solidFill>
                <a:round/>
                <a:headEnd/>
                <a:tailEnd/>
              </a:ln>
            </p:spPr>
            <p:txBody>
              <a:bodyPr/>
              <a:lstStyle/>
              <a:p>
                <a:endParaRPr lang="en-US" dirty="0"/>
              </a:p>
            </p:txBody>
          </p:sp>
          <p:sp>
            <p:nvSpPr>
              <p:cNvPr id="16779" name="Line 1884"/>
              <p:cNvSpPr>
                <a:spLocks noChangeShapeType="1"/>
              </p:cNvSpPr>
              <p:nvPr/>
            </p:nvSpPr>
            <p:spPr bwMode="auto">
              <a:xfrm flipH="1" flipV="1">
                <a:off x="576" y="480"/>
                <a:ext cx="96" cy="96"/>
              </a:xfrm>
              <a:prstGeom prst="line">
                <a:avLst/>
              </a:prstGeom>
              <a:noFill/>
              <a:ln w="9525">
                <a:solidFill>
                  <a:srgbClr val="FFFFFF"/>
                </a:solidFill>
                <a:round/>
                <a:headEnd/>
                <a:tailEnd/>
              </a:ln>
            </p:spPr>
            <p:txBody>
              <a:bodyPr/>
              <a:lstStyle/>
              <a:p>
                <a:endParaRPr lang="en-US" dirty="0"/>
              </a:p>
            </p:txBody>
          </p:sp>
          <p:sp>
            <p:nvSpPr>
              <p:cNvPr id="16780" name="Oval 1885"/>
              <p:cNvSpPr>
                <a:spLocks noChangeArrowheads="1"/>
              </p:cNvSpPr>
              <p:nvPr/>
            </p:nvSpPr>
            <p:spPr bwMode="auto">
              <a:xfrm>
                <a:off x="432"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781" name="Oval 1886"/>
              <p:cNvSpPr>
                <a:spLocks noChangeArrowheads="1"/>
              </p:cNvSpPr>
              <p:nvPr/>
            </p:nvSpPr>
            <p:spPr bwMode="auto">
              <a:xfrm>
                <a:off x="528" y="336"/>
                <a:ext cx="48" cy="48"/>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528" name="Group 2135"/>
            <p:cNvGrpSpPr>
              <a:grpSpLocks/>
            </p:cNvGrpSpPr>
            <p:nvPr/>
          </p:nvGrpSpPr>
          <p:grpSpPr bwMode="auto">
            <a:xfrm>
              <a:off x="4286250" y="4390291"/>
              <a:ext cx="266700" cy="571500"/>
              <a:chOff x="2392" y="1824"/>
              <a:chExt cx="224" cy="360"/>
            </a:xfrm>
          </p:grpSpPr>
          <p:sp>
            <p:nvSpPr>
              <p:cNvPr id="16542" name="Oval 2136"/>
              <p:cNvSpPr>
                <a:spLocks noChangeArrowheads="1"/>
              </p:cNvSpPr>
              <p:nvPr/>
            </p:nvSpPr>
            <p:spPr bwMode="auto">
              <a:xfrm>
                <a:off x="2424" y="1968"/>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16543" name="Line 2137"/>
              <p:cNvSpPr>
                <a:spLocks noChangeShapeType="1"/>
              </p:cNvSpPr>
              <p:nvPr/>
            </p:nvSpPr>
            <p:spPr bwMode="auto">
              <a:xfrm flipV="1">
                <a:off x="2552" y="1932"/>
                <a:ext cx="32" cy="72"/>
              </a:xfrm>
              <a:prstGeom prst="line">
                <a:avLst/>
              </a:prstGeom>
              <a:noFill/>
              <a:ln w="9525">
                <a:solidFill>
                  <a:srgbClr val="A50021"/>
                </a:solidFill>
                <a:round/>
                <a:headEnd/>
                <a:tailEnd/>
              </a:ln>
            </p:spPr>
            <p:txBody>
              <a:bodyPr/>
              <a:lstStyle/>
              <a:p>
                <a:endParaRPr lang="en-US" dirty="0"/>
              </a:p>
            </p:txBody>
          </p:sp>
          <p:sp>
            <p:nvSpPr>
              <p:cNvPr id="16544" name="Line 2138"/>
              <p:cNvSpPr>
                <a:spLocks noChangeShapeType="1"/>
              </p:cNvSpPr>
              <p:nvPr/>
            </p:nvSpPr>
            <p:spPr bwMode="auto">
              <a:xfrm>
                <a:off x="2584" y="2112"/>
                <a:ext cx="32" cy="36"/>
              </a:xfrm>
              <a:prstGeom prst="line">
                <a:avLst/>
              </a:prstGeom>
              <a:noFill/>
              <a:ln w="9525">
                <a:solidFill>
                  <a:srgbClr val="A50021"/>
                </a:solidFill>
                <a:round/>
                <a:headEnd/>
                <a:tailEnd/>
              </a:ln>
            </p:spPr>
            <p:txBody>
              <a:bodyPr/>
              <a:lstStyle/>
              <a:p>
                <a:endParaRPr lang="en-US" dirty="0"/>
              </a:p>
            </p:txBody>
          </p:sp>
          <p:sp>
            <p:nvSpPr>
              <p:cNvPr id="16545" name="Line 2139"/>
              <p:cNvSpPr>
                <a:spLocks noChangeShapeType="1"/>
              </p:cNvSpPr>
              <p:nvPr/>
            </p:nvSpPr>
            <p:spPr bwMode="auto">
              <a:xfrm flipH="1" flipV="1">
                <a:off x="2424" y="1932"/>
                <a:ext cx="32" cy="72"/>
              </a:xfrm>
              <a:prstGeom prst="line">
                <a:avLst/>
              </a:prstGeom>
              <a:noFill/>
              <a:ln w="9525">
                <a:solidFill>
                  <a:srgbClr val="A50021"/>
                </a:solidFill>
                <a:round/>
                <a:headEnd/>
                <a:tailEnd/>
              </a:ln>
            </p:spPr>
            <p:txBody>
              <a:bodyPr/>
              <a:lstStyle/>
              <a:p>
                <a:endParaRPr lang="en-US" dirty="0"/>
              </a:p>
            </p:txBody>
          </p:sp>
          <p:sp>
            <p:nvSpPr>
              <p:cNvPr id="16546" name="Line 2140"/>
              <p:cNvSpPr>
                <a:spLocks noChangeShapeType="1"/>
              </p:cNvSpPr>
              <p:nvPr/>
            </p:nvSpPr>
            <p:spPr bwMode="auto">
              <a:xfrm flipV="1">
                <a:off x="2392" y="2004"/>
                <a:ext cx="64" cy="72"/>
              </a:xfrm>
              <a:prstGeom prst="line">
                <a:avLst/>
              </a:prstGeom>
              <a:noFill/>
              <a:ln w="9525">
                <a:solidFill>
                  <a:srgbClr val="A50021"/>
                </a:solidFill>
                <a:round/>
                <a:headEnd/>
                <a:tailEnd/>
              </a:ln>
            </p:spPr>
            <p:txBody>
              <a:bodyPr/>
              <a:lstStyle/>
              <a:p>
                <a:endParaRPr lang="en-US" dirty="0"/>
              </a:p>
            </p:txBody>
          </p:sp>
          <p:sp>
            <p:nvSpPr>
              <p:cNvPr id="16547" name="Line 2141"/>
              <p:cNvSpPr>
                <a:spLocks noChangeShapeType="1"/>
              </p:cNvSpPr>
              <p:nvPr/>
            </p:nvSpPr>
            <p:spPr bwMode="auto">
              <a:xfrm flipH="1">
                <a:off x="2392" y="2112"/>
                <a:ext cx="32" cy="36"/>
              </a:xfrm>
              <a:prstGeom prst="line">
                <a:avLst/>
              </a:prstGeom>
              <a:noFill/>
              <a:ln w="9525">
                <a:solidFill>
                  <a:srgbClr val="A50021"/>
                </a:solidFill>
                <a:round/>
                <a:headEnd/>
                <a:tailEnd/>
              </a:ln>
            </p:spPr>
            <p:txBody>
              <a:bodyPr/>
              <a:lstStyle/>
              <a:p>
                <a:endParaRPr lang="en-US" dirty="0"/>
              </a:p>
            </p:txBody>
          </p:sp>
          <p:sp>
            <p:nvSpPr>
              <p:cNvPr id="16548" name="Oval 2142"/>
              <p:cNvSpPr>
                <a:spLocks noChangeArrowheads="1"/>
              </p:cNvSpPr>
              <p:nvPr/>
            </p:nvSpPr>
            <p:spPr bwMode="auto">
              <a:xfrm>
                <a:off x="2456" y="1896"/>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16549" name="Line 2143"/>
              <p:cNvSpPr>
                <a:spLocks noChangeShapeType="1"/>
              </p:cNvSpPr>
              <p:nvPr/>
            </p:nvSpPr>
            <p:spPr bwMode="auto">
              <a:xfrm flipH="1" flipV="1">
                <a:off x="2456" y="1824"/>
                <a:ext cx="32" cy="72"/>
              </a:xfrm>
              <a:prstGeom prst="line">
                <a:avLst/>
              </a:prstGeom>
              <a:noFill/>
              <a:ln w="9525">
                <a:solidFill>
                  <a:srgbClr val="A50021"/>
                </a:solidFill>
                <a:round/>
                <a:headEnd/>
                <a:tailEnd/>
              </a:ln>
            </p:spPr>
            <p:txBody>
              <a:bodyPr/>
              <a:lstStyle/>
              <a:p>
                <a:endParaRPr lang="en-US" dirty="0"/>
              </a:p>
            </p:txBody>
          </p:sp>
          <p:sp>
            <p:nvSpPr>
              <p:cNvPr id="16550" name="Line 2144"/>
              <p:cNvSpPr>
                <a:spLocks noChangeShapeType="1"/>
              </p:cNvSpPr>
              <p:nvPr/>
            </p:nvSpPr>
            <p:spPr bwMode="auto">
              <a:xfrm flipV="1">
                <a:off x="2520" y="1824"/>
                <a:ext cx="32" cy="72"/>
              </a:xfrm>
              <a:prstGeom prst="line">
                <a:avLst/>
              </a:prstGeom>
              <a:noFill/>
              <a:ln w="9525">
                <a:solidFill>
                  <a:srgbClr val="A50021"/>
                </a:solidFill>
                <a:round/>
                <a:headEnd/>
                <a:tailEnd/>
              </a:ln>
            </p:spPr>
            <p:txBody>
              <a:bodyPr/>
              <a:lstStyle/>
              <a:p>
                <a:endParaRPr lang="en-US" dirty="0"/>
              </a:p>
            </p:txBody>
          </p:sp>
          <p:sp>
            <p:nvSpPr>
              <p:cNvPr id="16551" name="Line 2145"/>
              <p:cNvSpPr>
                <a:spLocks noChangeShapeType="1"/>
              </p:cNvSpPr>
              <p:nvPr/>
            </p:nvSpPr>
            <p:spPr bwMode="auto">
              <a:xfrm flipH="1" flipV="1">
                <a:off x="2552" y="2004"/>
                <a:ext cx="64" cy="72"/>
              </a:xfrm>
              <a:prstGeom prst="line">
                <a:avLst/>
              </a:prstGeom>
              <a:noFill/>
              <a:ln w="9525">
                <a:solidFill>
                  <a:srgbClr val="A50021"/>
                </a:solidFill>
                <a:round/>
                <a:headEnd/>
                <a:tailEnd/>
              </a:ln>
            </p:spPr>
            <p:txBody>
              <a:bodyPr/>
              <a:lstStyle/>
              <a:p>
                <a:endParaRPr lang="en-US" dirty="0"/>
              </a:p>
            </p:txBody>
          </p:sp>
          <p:sp>
            <p:nvSpPr>
              <p:cNvPr id="16552" name="Oval 2146"/>
              <p:cNvSpPr>
                <a:spLocks noChangeArrowheads="1"/>
              </p:cNvSpPr>
              <p:nvPr/>
            </p:nvSpPr>
            <p:spPr bwMode="auto">
              <a:xfrm>
                <a:off x="2456" y="1896"/>
                <a:ext cx="32" cy="36"/>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553" name="Oval 2147"/>
              <p:cNvSpPr>
                <a:spLocks noChangeArrowheads="1"/>
              </p:cNvSpPr>
              <p:nvPr/>
            </p:nvSpPr>
            <p:spPr bwMode="auto">
              <a:xfrm>
                <a:off x="2520" y="1896"/>
                <a:ext cx="32" cy="36"/>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6529" name="Group 2149"/>
            <p:cNvGrpSpPr>
              <a:grpSpLocks/>
            </p:cNvGrpSpPr>
            <p:nvPr/>
          </p:nvGrpSpPr>
          <p:grpSpPr bwMode="auto">
            <a:xfrm>
              <a:off x="6322219" y="5162451"/>
              <a:ext cx="266700" cy="571500"/>
              <a:chOff x="3489" y="816"/>
              <a:chExt cx="224" cy="360"/>
            </a:xfrm>
          </p:grpSpPr>
          <p:sp>
            <p:nvSpPr>
              <p:cNvPr id="16530" name="Oval 2150"/>
              <p:cNvSpPr>
                <a:spLocks noChangeArrowheads="1"/>
              </p:cNvSpPr>
              <p:nvPr/>
            </p:nvSpPr>
            <p:spPr bwMode="auto">
              <a:xfrm>
                <a:off x="3521" y="960"/>
                <a:ext cx="160" cy="216"/>
              </a:xfrm>
              <a:prstGeom prst="ellipse">
                <a:avLst/>
              </a:prstGeom>
              <a:solidFill>
                <a:srgbClr val="FF5353"/>
              </a:solidFill>
              <a:ln w="9525">
                <a:solidFill>
                  <a:srgbClr val="FF5353"/>
                </a:solidFill>
                <a:round/>
                <a:headEnd/>
                <a:tailEnd/>
              </a:ln>
            </p:spPr>
            <p:txBody>
              <a:bodyPr wrap="none" anchor="ctr"/>
              <a:lstStyle/>
              <a:p>
                <a:endParaRPr lang="en-US" dirty="0"/>
              </a:p>
            </p:txBody>
          </p:sp>
          <p:sp>
            <p:nvSpPr>
              <p:cNvPr id="16531" name="Line 2151"/>
              <p:cNvSpPr>
                <a:spLocks noChangeShapeType="1"/>
              </p:cNvSpPr>
              <p:nvPr/>
            </p:nvSpPr>
            <p:spPr bwMode="auto">
              <a:xfrm flipV="1">
                <a:off x="3649" y="924"/>
                <a:ext cx="32" cy="72"/>
              </a:xfrm>
              <a:prstGeom prst="line">
                <a:avLst/>
              </a:prstGeom>
              <a:noFill/>
              <a:ln w="9525">
                <a:solidFill>
                  <a:srgbClr val="FF5353"/>
                </a:solidFill>
                <a:round/>
                <a:headEnd/>
                <a:tailEnd/>
              </a:ln>
            </p:spPr>
            <p:txBody>
              <a:bodyPr/>
              <a:lstStyle/>
              <a:p>
                <a:endParaRPr lang="en-US" dirty="0"/>
              </a:p>
            </p:txBody>
          </p:sp>
          <p:sp>
            <p:nvSpPr>
              <p:cNvPr id="16532" name="Line 2152"/>
              <p:cNvSpPr>
                <a:spLocks noChangeShapeType="1"/>
              </p:cNvSpPr>
              <p:nvPr/>
            </p:nvSpPr>
            <p:spPr bwMode="auto">
              <a:xfrm>
                <a:off x="3681" y="1104"/>
                <a:ext cx="32" cy="36"/>
              </a:xfrm>
              <a:prstGeom prst="line">
                <a:avLst/>
              </a:prstGeom>
              <a:noFill/>
              <a:ln w="9525">
                <a:solidFill>
                  <a:srgbClr val="FF5353"/>
                </a:solidFill>
                <a:round/>
                <a:headEnd/>
                <a:tailEnd/>
              </a:ln>
            </p:spPr>
            <p:txBody>
              <a:bodyPr/>
              <a:lstStyle/>
              <a:p>
                <a:endParaRPr lang="en-US" dirty="0"/>
              </a:p>
            </p:txBody>
          </p:sp>
          <p:sp>
            <p:nvSpPr>
              <p:cNvPr id="16533" name="Line 2153"/>
              <p:cNvSpPr>
                <a:spLocks noChangeShapeType="1"/>
              </p:cNvSpPr>
              <p:nvPr/>
            </p:nvSpPr>
            <p:spPr bwMode="auto">
              <a:xfrm flipH="1" flipV="1">
                <a:off x="3521" y="924"/>
                <a:ext cx="32" cy="72"/>
              </a:xfrm>
              <a:prstGeom prst="line">
                <a:avLst/>
              </a:prstGeom>
              <a:noFill/>
              <a:ln w="9525">
                <a:solidFill>
                  <a:srgbClr val="FF5353"/>
                </a:solidFill>
                <a:round/>
                <a:headEnd/>
                <a:tailEnd/>
              </a:ln>
            </p:spPr>
            <p:txBody>
              <a:bodyPr/>
              <a:lstStyle/>
              <a:p>
                <a:endParaRPr lang="en-US" dirty="0"/>
              </a:p>
            </p:txBody>
          </p:sp>
          <p:sp>
            <p:nvSpPr>
              <p:cNvPr id="16534" name="Line 2154"/>
              <p:cNvSpPr>
                <a:spLocks noChangeShapeType="1"/>
              </p:cNvSpPr>
              <p:nvPr/>
            </p:nvSpPr>
            <p:spPr bwMode="auto">
              <a:xfrm flipV="1">
                <a:off x="3489" y="996"/>
                <a:ext cx="64" cy="72"/>
              </a:xfrm>
              <a:prstGeom prst="line">
                <a:avLst/>
              </a:prstGeom>
              <a:noFill/>
              <a:ln w="9525">
                <a:solidFill>
                  <a:srgbClr val="FF5353"/>
                </a:solidFill>
                <a:round/>
                <a:headEnd/>
                <a:tailEnd/>
              </a:ln>
            </p:spPr>
            <p:txBody>
              <a:bodyPr/>
              <a:lstStyle/>
              <a:p>
                <a:endParaRPr lang="en-US" dirty="0"/>
              </a:p>
            </p:txBody>
          </p:sp>
          <p:sp>
            <p:nvSpPr>
              <p:cNvPr id="16535" name="Line 2155"/>
              <p:cNvSpPr>
                <a:spLocks noChangeShapeType="1"/>
              </p:cNvSpPr>
              <p:nvPr/>
            </p:nvSpPr>
            <p:spPr bwMode="auto">
              <a:xfrm flipH="1">
                <a:off x="3489" y="1104"/>
                <a:ext cx="32" cy="36"/>
              </a:xfrm>
              <a:prstGeom prst="line">
                <a:avLst/>
              </a:prstGeom>
              <a:noFill/>
              <a:ln w="9525">
                <a:solidFill>
                  <a:srgbClr val="FF5353"/>
                </a:solidFill>
                <a:round/>
                <a:headEnd/>
                <a:tailEnd/>
              </a:ln>
            </p:spPr>
            <p:txBody>
              <a:bodyPr/>
              <a:lstStyle/>
              <a:p>
                <a:endParaRPr lang="en-US" dirty="0"/>
              </a:p>
            </p:txBody>
          </p:sp>
          <p:sp>
            <p:nvSpPr>
              <p:cNvPr id="16536" name="Oval 2156"/>
              <p:cNvSpPr>
                <a:spLocks noChangeArrowheads="1"/>
              </p:cNvSpPr>
              <p:nvPr/>
            </p:nvSpPr>
            <p:spPr bwMode="auto">
              <a:xfrm>
                <a:off x="3553" y="888"/>
                <a:ext cx="96" cy="72"/>
              </a:xfrm>
              <a:prstGeom prst="ellipse">
                <a:avLst/>
              </a:prstGeom>
              <a:solidFill>
                <a:srgbClr val="FF5353"/>
              </a:solidFill>
              <a:ln w="9525">
                <a:solidFill>
                  <a:srgbClr val="FF5353"/>
                </a:solidFill>
                <a:round/>
                <a:headEnd/>
                <a:tailEnd/>
              </a:ln>
            </p:spPr>
            <p:txBody>
              <a:bodyPr wrap="none" anchor="ctr"/>
              <a:lstStyle/>
              <a:p>
                <a:endParaRPr lang="en-US" dirty="0"/>
              </a:p>
            </p:txBody>
          </p:sp>
          <p:sp>
            <p:nvSpPr>
              <p:cNvPr id="16537" name="Line 2157"/>
              <p:cNvSpPr>
                <a:spLocks noChangeShapeType="1"/>
              </p:cNvSpPr>
              <p:nvPr/>
            </p:nvSpPr>
            <p:spPr bwMode="auto">
              <a:xfrm flipH="1" flipV="1">
                <a:off x="3553" y="816"/>
                <a:ext cx="32" cy="72"/>
              </a:xfrm>
              <a:prstGeom prst="line">
                <a:avLst/>
              </a:prstGeom>
              <a:noFill/>
              <a:ln w="9525">
                <a:solidFill>
                  <a:srgbClr val="FF5353"/>
                </a:solidFill>
                <a:round/>
                <a:headEnd/>
                <a:tailEnd/>
              </a:ln>
            </p:spPr>
            <p:txBody>
              <a:bodyPr/>
              <a:lstStyle/>
              <a:p>
                <a:endParaRPr lang="en-US" dirty="0"/>
              </a:p>
            </p:txBody>
          </p:sp>
          <p:sp>
            <p:nvSpPr>
              <p:cNvPr id="16538" name="Line 2158"/>
              <p:cNvSpPr>
                <a:spLocks noChangeShapeType="1"/>
              </p:cNvSpPr>
              <p:nvPr/>
            </p:nvSpPr>
            <p:spPr bwMode="auto">
              <a:xfrm flipV="1">
                <a:off x="3617" y="816"/>
                <a:ext cx="32" cy="72"/>
              </a:xfrm>
              <a:prstGeom prst="line">
                <a:avLst/>
              </a:prstGeom>
              <a:noFill/>
              <a:ln w="9525">
                <a:solidFill>
                  <a:srgbClr val="FF5353"/>
                </a:solidFill>
                <a:round/>
                <a:headEnd/>
                <a:tailEnd/>
              </a:ln>
            </p:spPr>
            <p:txBody>
              <a:bodyPr/>
              <a:lstStyle/>
              <a:p>
                <a:endParaRPr lang="en-US" dirty="0"/>
              </a:p>
            </p:txBody>
          </p:sp>
          <p:sp>
            <p:nvSpPr>
              <p:cNvPr id="16539" name="Line 2159"/>
              <p:cNvSpPr>
                <a:spLocks noChangeShapeType="1"/>
              </p:cNvSpPr>
              <p:nvPr/>
            </p:nvSpPr>
            <p:spPr bwMode="auto">
              <a:xfrm flipH="1" flipV="1">
                <a:off x="3649" y="996"/>
                <a:ext cx="64" cy="72"/>
              </a:xfrm>
              <a:prstGeom prst="line">
                <a:avLst/>
              </a:prstGeom>
              <a:noFill/>
              <a:ln w="9525">
                <a:solidFill>
                  <a:srgbClr val="FF5353"/>
                </a:solidFill>
                <a:round/>
                <a:headEnd/>
                <a:tailEnd/>
              </a:ln>
            </p:spPr>
            <p:txBody>
              <a:bodyPr/>
              <a:lstStyle/>
              <a:p>
                <a:endParaRPr lang="en-US" dirty="0"/>
              </a:p>
            </p:txBody>
          </p:sp>
          <p:sp>
            <p:nvSpPr>
              <p:cNvPr id="16540" name="Oval 2160"/>
              <p:cNvSpPr>
                <a:spLocks noChangeArrowheads="1"/>
              </p:cNvSpPr>
              <p:nvPr/>
            </p:nvSpPr>
            <p:spPr bwMode="auto">
              <a:xfrm>
                <a:off x="3553" y="888"/>
                <a:ext cx="32" cy="36"/>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6541" name="Oval 2161"/>
              <p:cNvSpPr>
                <a:spLocks noChangeArrowheads="1"/>
              </p:cNvSpPr>
              <p:nvPr/>
            </p:nvSpPr>
            <p:spPr bwMode="auto">
              <a:xfrm>
                <a:off x="3617" y="888"/>
                <a:ext cx="32" cy="36"/>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1876" name="Group 2148"/>
            <p:cNvGrpSpPr>
              <a:grpSpLocks/>
            </p:cNvGrpSpPr>
            <p:nvPr/>
          </p:nvGrpSpPr>
          <p:grpSpPr bwMode="auto">
            <a:xfrm>
              <a:off x="5349846" y="1946030"/>
              <a:ext cx="266700" cy="571500"/>
              <a:chOff x="3489" y="816"/>
              <a:chExt cx="224" cy="360"/>
            </a:xfrm>
          </p:grpSpPr>
          <p:sp>
            <p:nvSpPr>
              <p:cNvPr id="1877" name="Oval 640"/>
              <p:cNvSpPr>
                <a:spLocks noChangeArrowheads="1"/>
              </p:cNvSpPr>
              <p:nvPr/>
            </p:nvSpPr>
            <p:spPr bwMode="auto">
              <a:xfrm>
                <a:off x="3521" y="960"/>
                <a:ext cx="160" cy="216"/>
              </a:xfrm>
              <a:prstGeom prst="ellipse">
                <a:avLst/>
              </a:prstGeom>
              <a:solidFill>
                <a:srgbClr val="FF5353"/>
              </a:solidFill>
              <a:ln w="9525">
                <a:solidFill>
                  <a:srgbClr val="FF5353"/>
                </a:solidFill>
                <a:round/>
                <a:headEnd/>
                <a:tailEnd/>
              </a:ln>
            </p:spPr>
            <p:txBody>
              <a:bodyPr wrap="none" anchor="ctr"/>
              <a:lstStyle/>
              <a:p>
                <a:endParaRPr lang="en-US" dirty="0"/>
              </a:p>
            </p:txBody>
          </p:sp>
          <p:sp>
            <p:nvSpPr>
              <p:cNvPr id="1878" name="Line 641"/>
              <p:cNvSpPr>
                <a:spLocks noChangeShapeType="1"/>
              </p:cNvSpPr>
              <p:nvPr/>
            </p:nvSpPr>
            <p:spPr bwMode="auto">
              <a:xfrm flipV="1">
                <a:off x="3649" y="924"/>
                <a:ext cx="32" cy="72"/>
              </a:xfrm>
              <a:prstGeom prst="line">
                <a:avLst/>
              </a:prstGeom>
              <a:noFill/>
              <a:ln w="9525">
                <a:solidFill>
                  <a:srgbClr val="FF5353"/>
                </a:solidFill>
                <a:round/>
                <a:headEnd/>
                <a:tailEnd/>
              </a:ln>
            </p:spPr>
            <p:txBody>
              <a:bodyPr/>
              <a:lstStyle/>
              <a:p>
                <a:endParaRPr lang="en-US" dirty="0"/>
              </a:p>
            </p:txBody>
          </p:sp>
          <p:sp>
            <p:nvSpPr>
              <p:cNvPr id="1879" name="Line 642"/>
              <p:cNvSpPr>
                <a:spLocks noChangeShapeType="1"/>
              </p:cNvSpPr>
              <p:nvPr/>
            </p:nvSpPr>
            <p:spPr bwMode="auto">
              <a:xfrm>
                <a:off x="3681" y="1104"/>
                <a:ext cx="32" cy="36"/>
              </a:xfrm>
              <a:prstGeom prst="line">
                <a:avLst/>
              </a:prstGeom>
              <a:noFill/>
              <a:ln w="9525">
                <a:solidFill>
                  <a:srgbClr val="FF5353"/>
                </a:solidFill>
                <a:round/>
                <a:headEnd/>
                <a:tailEnd/>
              </a:ln>
            </p:spPr>
            <p:txBody>
              <a:bodyPr/>
              <a:lstStyle/>
              <a:p>
                <a:endParaRPr lang="en-US" dirty="0"/>
              </a:p>
            </p:txBody>
          </p:sp>
          <p:sp>
            <p:nvSpPr>
              <p:cNvPr id="1880" name="Line 643"/>
              <p:cNvSpPr>
                <a:spLocks noChangeShapeType="1"/>
              </p:cNvSpPr>
              <p:nvPr/>
            </p:nvSpPr>
            <p:spPr bwMode="auto">
              <a:xfrm flipH="1" flipV="1">
                <a:off x="3521" y="924"/>
                <a:ext cx="32" cy="72"/>
              </a:xfrm>
              <a:prstGeom prst="line">
                <a:avLst/>
              </a:prstGeom>
              <a:noFill/>
              <a:ln w="9525">
                <a:solidFill>
                  <a:srgbClr val="FF5353"/>
                </a:solidFill>
                <a:round/>
                <a:headEnd/>
                <a:tailEnd/>
              </a:ln>
            </p:spPr>
            <p:txBody>
              <a:bodyPr/>
              <a:lstStyle/>
              <a:p>
                <a:endParaRPr lang="en-US" dirty="0"/>
              </a:p>
            </p:txBody>
          </p:sp>
          <p:sp>
            <p:nvSpPr>
              <p:cNvPr id="1881" name="Line 644"/>
              <p:cNvSpPr>
                <a:spLocks noChangeShapeType="1"/>
              </p:cNvSpPr>
              <p:nvPr/>
            </p:nvSpPr>
            <p:spPr bwMode="auto">
              <a:xfrm flipV="1">
                <a:off x="3489" y="996"/>
                <a:ext cx="64" cy="72"/>
              </a:xfrm>
              <a:prstGeom prst="line">
                <a:avLst/>
              </a:prstGeom>
              <a:noFill/>
              <a:ln w="9525">
                <a:solidFill>
                  <a:srgbClr val="FF5353"/>
                </a:solidFill>
                <a:round/>
                <a:headEnd/>
                <a:tailEnd/>
              </a:ln>
            </p:spPr>
            <p:txBody>
              <a:bodyPr/>
              <a:lstStyle/>
              <a:p>
                <a:endParaRPr lang="en-US" dirty="0"/>
              </a:p>
            </p:txBody>
          </p:sp>
          <p:sp>
            <p:nvSpPr>
              <p:cNvPr id="1882" name="Line 645"/>
              <p:cNvSpPr>
                <a:spLocks noChangeShapeType="1"/>
              </p:cNvSpPr>
              <p:nvPr/>
            </p:nvSpPr>
            <p:spPr bwMode="auto">
              <a:xfrm flipH="1">
                <a:off x="3489" y="1104"/>
                <a:ext cx="32" cy="36"/>
              </a:xfrm>
              <a:prstGeom prst="line">
                <a:avLst/>
              </a:prstGeom>
              <a:noFill/>
              <a:ln w="9525">
                <a:solidFill>
                  <a:srgbClr val="FF5353"/>
                </a:solidFill>
                <a:round/>
                <a:headEnd/>
                <a:tailEnd/>
              </a:ln>
            </p:spPr>
            <p:txBody>
              <a:bodyPr/>
              <a:lstStyle/>
              <a:p>
                <a:endParaRPr lang="en-US" dirty="0"/>
              </a:p>
            </p:txBody>
          </p:sp>
          <p:sp>
            <p:nvSpPr>
              <p:cNvPr id="1883" name="Oval 646"/>
              <p:cNvSpPr>
                <a:spLocks noChangeArrowheads="1"/>
              </p:cNvSpPr>
              <p:nvPr/>
            </p:nvSpPr>
            <p:spPr bwMode="auto">
              <a:xfrm>
                <a:off x="3553" y="888"/>
                <a:ext cx="96" cy="72"/>
              </a:xfrm>
              <a:prstGeom prst="ellipse">
                <a:avLst/>
              </a:prstGeom>
              <a:solidFill>
                <a:srgbClr val="FF5353"/>
              </a:solidFill>
              <a:ln w="9525">
                <a:solidFill>
                  <a:srgbClr val="FF5353"/>
                </a:solidFill>
                <a:round/>
                <a:headEnd/>
                <a:tailEnd/>
              </a:ln>
            </p:spPr>
            <p:txBody>
              <a:bodyPr wrap="none" anchor="ctr"/>
              <a:lstStyle/>
              <a:p>
                <a:endParaRPr lang="en-US" dirty="0"/>
              </a:p>
            </p:txBody>
          </p:sp>
          <p:sp>
            <p:nvSpPr>
              <p:cNvPr id="1884" name="Line 647"/>
              <p:cNvSpPr>
                <a:spLocks noChangeShapeType="1"/>
              </p:cNvSpPr>
              <p:nvPr/>
            </p:nvSpPr>
            <p:spPr bwMode="auto">
              <a:xfrm flipH="1" flipV="1">
                <a:off x="3553" y="816"/>
                <a:ext cx="32" cy="72"/>
              </a:xfrm>
              <a:prstGeom prst="line">
                <a:avLst/>
              </a:prstGeom>
              <a:noFill/>
              <a:ln w="9525">
                <a:solidFill>
                  <a:srgbClr val="FF5353"/>
                </a:solidFill>
                <a:round/>
                <a:headEnd/>
                <a:tailEnd/>
              </a:ln>
            </p:spPr>
            <p:txBody>
              <a:bodyPr/>
              <a:lstStyle/>
              <a:p>
                <a:endParaRPr lang="en-US" dirty="0"/>
              </a:p>
            </p:txBody>
          </p:sp>
          <p:sp>
            <p:nvSpPr>
              <p:cNvPr id="1885" name="Line 648"/>
              <p:cNvSpPr>
                <a:spLocks noChangeShapeType="1"/>
              </p:cNvSpPr>
              <p:nvPr/>
            </p:nvSpPr>
            <p:spPr bwMode="auto">
              <a:xfrm flipV="1">
                <a:off x="3617" y="816"/>
                <a:ext cx="32" cy="72"/>
              </a:xfrm>
              <a:prstGeom prst="line">
                <a:avLst/>
              </a:prstGeom>
              <a:noFill/>
              <a:ln w="9525">
                <a:solidFill>
                  <a:srgbClr val="FF5353"/>
                </a:solidFill>
                <a:round/>
                <a:headEnd/>
                <a:tailEnd/>
              </a:ln>
            </p:spPr>
            <p:txBody>
              <a:bodyPr/>
              <a:lstStyle/>
              <a:p>
                <a:endParaRPr lang="en-US" dirty="0"/>
              </a:p>
            </p:txBody>
          </p:sp>
          <p:sp>
            <p:nvSpPr>
              <p:cNvPr id="1886" name="Line 649"/>
              <p:cNvSpPr>
                <a:spLocks noChangeShapeType="1"/>
              </p:cNvSpPr>
              <p:nvPr/>
            </p:nvSpPr>
            <p:spPr bwMode="auto">
              <a:xfrm flipH="1" flipV="1">
                <a:off x="3649" y="996"/>
                <a:ext cx="64" cy="72"/>
              </a:xfrm>
              <a:prstGeom prst="line">
                <a:avLst/>
              </a:prstGeom>
              <a:noFill/>
              <a:ln w="9525">
                <a:solidFill>
                  <a:srgbClr val="FF5353"/>
                </a:solidFill>
                <a:round/>
                <a:headEnd/>
                <a:tailEnd/>
              </a:ln>
            </p:spPr>
            <p:txBody>
              <a:bodyPr/>
              <a:lstStyle/>
              <a:p>
                <a:endParaRPr lang="en-US" dirty="0"/>
              </a:p>
            </p:txBody>
          </p:sp>
          <p:sp>
            <p:nvSpPr>
              <p:cNvPr id="1887" name="Oval 650"/>
              <p:cNvSpPr>
                <a:spLocks noChangeArrowheads="1"/>
              </p:cNvSpPr>
              <p:nvPr/>
            </p:nvSpPr>
            <p:spPr bwMode="auto">
              <a:xfrm>
                <a:off x="3553" y="888"/>
                <a:ext cx="32" cy="36"/>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1888" name="Oval 651"/>
              <p:cNvSpPr>
                <a:spLocks noChangeArrowheads="1"/>
              </p:cNvSpPr>
              <p:nvPr/>
            </p:nvSpPr>
            <p:spPr bwMode="auto">
              <a:xfrm>
                <a:off x="3617" y="888"/>
                <a:ext cx="32" cy="36"/>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sp>
        <p:nvSpPr>
          <p:cNvPr id="1175" name="TextBox 1174"/>
          <p:cNvSpPr txBox="1"/>
          <p:nvPr/>
        </p:nvSpPr>
        <p:spPr>
          <a:xfrm>
            <a:off x="300306" y="399758"/>
            <a:ext cx="8546123" cy="1277273"/>
          </a:xfrm>
          <a:prstGeom prst="rect">
            <a:avLst/>
          </a:prstGeom>
          <a:noFill/>
        </p:spPr>
        <p:txBody>
          <a:bodyPr wrap="square" rtlCol="0">
            <a:spAutoFit/>
          </a:bodyPr>
          <a:lstStyle/>
          <a:p>
            <a:pPr algn="ctr">
              <a:spcBef>
                <a:spcPts val="600"/>
              </a:spcBef>
            </a:pPr>
            <a:r>
              <a:rPr lang="en-US" sz="4000" b="1" dirty="0" smtClean="0">
                <a:solidFill>
                  <a:schemeClr val="accent5">
                    <a:lumMod val="40000"/>
                    <a:lumOff val="60000"/>
                  </a:schemeClr>
                </a:solidFill>
                <a:latin typeface="Calibri" panose="020F0502020204030204" pitchFamily="34" charset="0"/>
                <a:cs typeface="Times New Roman" panose="02020603050405020304" pitchFamily="18" charset="0"/>
              </a:rPr>
              <a:t>Pesticide application</a:t>
            </a:r>
          </a:p>
          <a:p>
            <a:pPr marL="581025" indent="-352425">
              <a:spcBef>
                <a:spcPts val="600"/>
              </a:spcBef>
              <a:buFont typeface="Arial" panose="020B0604020202020204" pitchFamily="34" charset="0"/>
              <a:buChar char="•"/>
            </a:pPr>
            <a:r>
              <a:rPr lang="en-US" sz="3200" b="1" dirty="0" smtClean="0">
                <a:solidFill>
                  <a:schemeClr val="accent5">
                    <a:lumMod val="40000"/>
                    <a:lumOff val="60000"/>
                  </a:schemeClr>
                </a:solidFill>
                <a:latin typeface="Calibri" panose="020F0502020204030204" pitchFamily="34" charset="0"/>
                <a:cs typeface="Times New Roman" panose="02020603050405020304" pitchFamily="18" charset="0"/>
              </a:rPr>
              <a:t>Individuals that are susceptible die</a:t>
            </a:r>
            <a:endParaRPr lang="en-US" sz="3200" b="1" dirty="0">
              <a:solidFill>
                <a:schemeClr val="accent5">
                  <a:lumMod val="40000"/>
                  <a:lumOff val="60000"/>
                </a:schemeClr>
              </a:solidFill>
              <a:latin typeface="Calibri" panose="020F0502020204030204" pitchFamily="34" charset="0"/>
              <a:cs typeface="Times New Roman" panose="02020603050405020304" pitchFamily="18" charset="0"/>
            </a:endParaRPr>
          </a:p>
        </p:txBody>
      </p:sp>
      <p:grpSp>
        <p:nvGrpSpPr>
          <p:cNvPr id="8" name="Group 7"/>
          <p:cNvGrpSpPr/>
          <p:nvPr/>
        </p:nvGrpSpPr>
        <p:grpSpPr>
          <a:xfrm>
            <a:off x="1209040" y="1991360"/>
            <a:ext cx="6614160" cy="851317"/>
            <a:chOff x="1158240" y="2052320"/>
            <a:chExt cx="6614160" cy="851317"/>
          </a:xfrm>
        </p:grpSpPr>
        <p:grpSp>
          <p:nvGrpSpPr>
            <p:cNvPr id="7" name="Group 6"/>
            <p:cNvGrpSpPr/>
            <p:nvPr/>
          </p:nvGrpSpPr>
          <p:grpSpPr>
            <a:xfrm>
              <a:off x="1158240" y="2052320"/>
              <a:ext cx="6614160" cy="851317"/>
              <a:chOff x="1158240" y="2052320"/>
              <a:chExt cx="6614160" cy="851317"/>
            </a:xfrm>
          </p:grpSpPr>
          <p:grpSp>
            <p:nvGrpSpPr>
              <p:cNvPr id="6" name="Group 5"/>
              <p:cNvGrpSpPr/>
              <p:nvPr/>
            </p:nvGrpSpPr>
            <p:grpSpPr>
              <a:xfrm>
                <a:off x="1158240" y="2052320"/>
                <a:ext cx="1524000" cy="830997"/>
                <a:chOff x="1178560" y="2021840"/>
                <a:chExt cx="1524000" cy="830997"/>
              </a:xfrm>
            </p:grpSpPr>
            <p:sp>
              <p:nvSpPr>
                <p:cNvPr id="4" name="TextBox 3"/>
                <p:cNvSpPr txBox="1"/>
                <p:nvPr/>
              </p:nvSpPr>
              <p:spPr>
                <a:xfrm>
                  <a:off x="1178560" y="2021840"/>
                  <a:ext cx="436880" cy="830997"/>
                </a:xfrm>
                <a:prstGeom prst="rect">
                  <a:avLst/>
                </a:prstGeom>
                <a:noFill/>
                <a:ln>
                  <a:noFill/>
                </a:ln>
              </p:spPr>
              <p:txBody>
                <a:bodyPr wrap="square" rtlCol="0">
                  <a:spAutoFit/>
                </a:bodyPr>
                <a:lstStyle/>
                <a:p>
                  <a:r>
                    <a:rPr lang="en-US" sz="4800" dirty="0" smtClean="0">
                      <a:ln w="12700">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w="12700">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187" name="TextBox 1186"/>
                <p:cNvSpPr txBox="1"/>
                <p:nvPr/>
              </p:nvSpPr>
              <p:spPr>
                <a:xfrm>
                  <a:off x="1529080" y="2021840"/>
                  <a:ext cx="436880" cy="830997"/>
                </a:xfrm>
                <a:prstGeom prst="rect">
                  <a:avLst/>
                </a:prstGeom>
                <a:noFill/>
                <a:ln>
                  <a:noFill/>
                </a:ln>
              </p:spPr>
              <p:txBody>
                <a:bodyPr wrap="square" rtlCol="0">
                  <a:spAutoFit/>
                </a:bodyPr>
                <a:lstStyle/>
                <a:p>
                  <a:r>
                    <a:rPr lang="en-US" sz="4800" dirty="0" smtClean="0">
                      <a:ln w="12700">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w="12700">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188" name="TextBox 1187"/>
                <p:cNvSpPr txBox="1"/>
                <p:nvPr/>
              </p:nvSpPr>
              <p:spPr>
                <a:xfrm>
                  <a:off x="1884680" y="2021840"/>
                  <a:ext cx="436880" cy="830997"/>
                </a:xfrm>
                <a:prstGeom prst="rect">
                  <a:avLst/>
                </a:prstGeom>
                <a:noFill/>
                <a:ln>
                  <a:noFill/>
                </a:ln>
              </p:spPr>
              <p:txBody>
                <a:bodyPr wrap="square" rtlCol="0">
                  <a:spAutoFit/>
                </a:bodyPr>
                <a:lstStyle/>
                <a:p>
                  <a:r>
                    <a:rPr lang="en-US" sz="4800" dirty="0" smtClean="0">
                      <a:ln w="12700">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w="12700">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189" name="TextBox 1188"/>
                <p:cNvSpPr txBox="1"/>
                <p:nvPr/>
              </p:nvSpPr>
              <p:spPr>
                <a:xfrm>
                  <a:off x="2265680" y="2021840"/>
                  <a:ext cx="436880" cy="830997"/>
                </a:xfrm>
                <a:prstGeom prst="rect">
                  <a:avLst/>
                </a:prstGeom>
                <a:noFill/>
                <a:ln>
                  <a:noFill/>
                </a:ln>
              </p:spPr>
              <p:txBody>
                <a:bodyPr wrap="square" rtlCol="0">
                  <a:spAutoFit/>
                </a:bodyPr>
                <a:lstStyle/>
                <a:p>
                  <a:r>
                    <a:rPr lang="en-US" sz="4800" dirty="0" smtClean="0">
                      <a:ln w="12700">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w="12700">
                      <a:solidFill>
                        <a:schemeClr val="tx1"/>
                      </a:solidFill>
                    </a:ln>
                    <a:solidFill>
                      <a:srgbClr val="FFFF66"/>
                    </a:solidFill>
                    <a:latin typeface="Albany AMT" panose="020B0604020202020204" pitchFamily="34" charset="0"/>
                    <a:cs typeface="Albany AMT" panose="020B0604020202020204" pitchFamily="34" charset="0"/>
                  </a:endParaRPr>
                </a:p>
              </p:txBody>
            </p:sp>
          </p:grpSp>
          <p:grpSp>
            <p:nvGrpSpPr>
              <p:cNvPr id="1191" name="Group 1190"/>
              <p:cNvGrpSpPr/>
              <p:nvPr/>
            </p:nvGrpSpPr>
            <p:grpSpPr>
              <a:xfrm>
                <a:off x="2585720" y="2062480"/>
                <a:ext cx="1554480" cy="830997"/>
                <a:chOff x="1178560" y="2021840"/>
                <a:chExt cx="1554480" cy="830997"/>
              </a:xfrm>
            </p:grpSpPr>
            <p:sp>
              <p:nvSpPr>
                <p:cNvPr id="1192" name="TextBox 1191"/>
                <p:cNvSpPr txBox="1"/>
                <p:nvPr/>
              </p:nvSpPr>
              <p:spPr>
                <a:xfrm>
                  <a:off x="1178560" y="2021840"/>
                  <a:ext cx="436880" cy="830997"/>
                </a:xfrm>
                <a:prstGeom prst="rect">
                  <a:avLst/>
                </a:prstGeom>
                <a:noFill/>
                <a:ln>
                  <a:noFill/>
                </a:ln>
              </p:spPr>
              <p:txBody>
                <a:bodyPr wrap="square" rtlCol="0">
                  <a:spAutoFit/>
                </a:bodyPr>
                <a:lstStyle/>
                <a:p>
                  <a:r>
                    <a:rPr lang="en-US" sz="4800" dirty="0" smtClean="0">
                      <a:ln w="12700">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w="12700">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193" name="TextBox 1192"/>
                <p:cNvSpPr txBox="1"/>
                <p:nvPr/>
              </p:nvSpPr>
              <p:spPr>
                <a:xfrm>
                  <a:off x="1549400" y="2021840"/>
                  <a:ext cx="436880" cy="830997"/>
                </a:xfrm>
                <a:prstGeom prst="rect">
                  <a:avLst/>
                </a:prstGeom>
                <a:noFill/>
                <a:ln>
                  <a:noFill/>
                </a:ln>
              </p:spPr>
              <p:txBody>
                <a:bodyPr wrap="square" rtlCol="0">
                  <a:spAutoFit/>
                </a:bodyPr>
                <a:lstStyle/>
                <a:p>
                  <a:r>
                    <a:rPr lang="en-US" sz="4800" dirty="0" smtClean="0">
                      <a:ln w="12700">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w="12700">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194" name="TextBox 1193"/>
                <p:cNvSpPr txBox="1"/>
                <p:nvPr/>
              </p:nvSpPr>
              <p:spPr>
                <a:xfrm>
                  <a:off x="1915160" y="2021840"/>
                  <a:ext cx="436880" cy="830997"/>
                </a:xfrm>
                <a:prstGeom prst="rect">
                  <a:avLst/>
                </a:prstGeom>
                <a:noFill/>
                <a:ln>
                  <a:noFill/>
                </a:ln>
              </p:spPr>
              <p:txBody>
                <a:bodyPr wrap="square" rtlCol="0">
                  <a:spAutoFit/>
                </a:bodyPr>
                <a:lstStyle/>
                <a:p>
                  <a:r>
                    <a:rPr lang="en-US" sz="4800" dirty="0" smtClean="0">
                      <a:ln w="12700">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w="12700">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195" name="TextBox 1194"/>
                <p:cNvSpPr txBox="1"/>
                <p:nvPr/>
              </p:nvSpPr>
              <p:spPr>
                <a:xfrm>
                  <a:off x="2296160" y="2021840"/>
                  <a:ext cx="436880" cy="830997"/>
                </a:xfrm>
                <a:prstGeom prst="rect">
                  <a:avLst/>
                </a:prstGeom>
                <a:noFill/>
                <a:ln>
                  <a:noFill/>
                </a:ln>
              </p:spPr>
              <p:txBody>
                <a:bodyPr wrap="square" rtlCol="0">
                  <a:spAutoFit/>
                </a:bodyPr>
                <a:lstStyle/>
                <a:p>
                  <a:r>
                    <a:rPr lang="en-US" sz="4800" dirty="0" smtClean="0">
                      <a:ln w="12700">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w="12700">
                      <a:solidFill>
                        <a:schemeClr val="tx1"/>
                      </a:solidFill>
                    </a:ln>
                    <a:solidFill>
                      <a:srgbClr val="FFFF66"/>
                    </a:solidFill>
                    <a:latin typeface="Albany AMT" panose="020B0604020202020204" pitchFamily="34" charset="0"/>
                    <a:cs typeface="Albany AMT" panose="020B0604020202020204" pitchFamily="34" charset="0"/>
                  </a:endParaRPr>
                </a:p>
              </p:txBody>
            </p:sp>
          </p:grpSp>
          <p:grpSp>
            <p:nvGrpSpPr>
              <p:cNvPr id="1196" name="Group 1195"/>
              <p:cNvGrpSpPr/>
              <p:nvPr/>
            </p:nvGrpSpPr>
            <p:grpSpPr>
              <a:xfrm>
                <a:off x="5516880" y="2062480"/>
                <a:ext cx="1513840" cy="830997"/>
                <a:chOff x="1330960" y="2021840"/>
                <a:chExt cx="1513840" cy="830997"/>
              </a:xfrm>
            </p:grpSpPr>
            <p:sp>
              <p:nvSpPr>
                <p:cNvPr id="1197" name="TextBox 1196"/>
                <p:cNvSpPr txBox="1"/>
                <p:nvPr/>
              </p:nvSpPr>
              <p:spPr>
                <a:xfrm>
                  <a:off x="1330960" y="2021840"/>
                  <a:ext cx="436880" cy="830997"/>
                </a:xfrm>
                <a:prstGeom prst="rect">
                  <a:avLst/>
                </a:prstGeom>
                <a:noFill/>
                <a:ln>
                  <a:noFill/>
                </a:ln>
              </p:spPr>
              <p:txBody>
                <a:bodyPr wrap="square" rtlCol="0">
                  <a:spAutoFit/>
                </a:bodyPr>
                <a:lstStyle/>
                <a:p>
                  <a:r>
                    <a:rPr lang="en-US" sz="4800" dirty="0" smtClean="0">
                      <a:ln w="12700">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w="12700">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198" name="TextBox 1197"/>
                <p:cNvSpPr txBox="1"/>
                <p:nvPr/>
              </p:nvSpPr>
              <p:spPr>
                <a:xfrm>
                  <a:off x="1681480" y="2021840"/>
                  <a:ext cx="436880" cy="830997"/>
                </a:xfrm>
                <a:prstGeom prst="rect">
                  <a:avLst/>
                </a:prstGeom>
                <a:noFill/>
                <a:ln>
                  <a:noFill/>
                </a:ln>
              </p:spPr>
              <p:txBody>
                <a:bodyPr wrap="square" rtlCol="0">
                  <a:spAutoFit/>
                </a:bodyPr>
                <a:lstStyle/>
                <a:p>
                  <a:r>
                    <a:rPr lang="en-US" sz="4800" dirty="0" smtClean="0">
                      <a:ln w="12700">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w="12700">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199" name="TextBox 1198"/>
                <p:cNvSpPr txBox="1"/>
                <p:nvPr/>
              </p:nvSpPr>
              <p:spPr>
                <a:xfrm>
                  <a:off x="2037080" y="2021840"/>
                  <a:ext cx="436880" cy="830997"/>
                </a:xfrm>
                <a:prstGeom prst="rect">
                  <a:avLst/>
                </a:prstGeom>
                <a:noFill/>
                <a:ln>
                  <a:noFill/>
                </a:ln>
              </p:spPr>
              <p:txBody>
                <a:bodyPr wrap="square" rtlCol="0">
                  <a:spAutoFit/>
                </a:bodyPr>
                <a:lstStyle/>
                <a:p>
                  <a:r>
                    <a:rPr lang="en-US" sz="4800" dirty="0" smtClean="0">
                      <a:ln w="12700">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w="12700">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200" name="TextBox 1199"/>
                <p:cNvSpPr txBox="1"/>
                <p:nvPr/>
              </p:nvSpPr>
              <p:spPr>
                <a:xfrm>
                  <a:off x="2407920" y="2021840"/>
                  <a:ext cx="436880" cy="830997"/>
                </a:xfrm>
                <a:prstGeom prst="rect">
                  <a:avLst/>
                </a:prstGeom>
                <a:noFill/>
                <a:ln>
                  <a:noFill/>
                </a:ln>
              </p:spPr>
              <p:txBody>
                <a:bodyPr wrap="square" rtlCol="0">
                  <a:spAutoFit/>
                </a:bodyPr>
                <a:lstStyle/>
                <a:p>
                  <a:r>
                    <a:rPr lang="en-US" sz="4800" dirty="0" smtClean="0">
                      <a:ln w="12700">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w="12700">
                      <a:solidFill>
                        <a:schemeClr val="tx1"/>
                      </a:solidFill>
                    </a:ln>
                    <a:solidFill>
                      <a:srgbClr val="FFFF66"/>
                    </a:solidFill>
                    <a:latin typeface="Albany AMT" panose="020B0604020202020204" pitchFamily="34" charset="0"/>
                    <a:cs typeface="Albany AMT" panose="020B0604020202020204" pitchFamily="34" charset="0"/>
                  </a:endParaRPr>
                </a:p>
              </p:txBody>
            </p:sp>
          </p:grpSp>
          <p:grpSp>
            <p:nvGrpSpPr>
              <p:cNvPr id="1201" name="Group 1200"/>
              <p:cNvGrpSpPr/>
              <p:nvPr/>
            </p:nvGrpSpPr>
            <p:grpSpPr>
              <a:xfrm>
                <a:off x="4058920" y="2062480"/>
                <a:ext cx="1163320" cy="830997"/>
                <a:chOff x="1610360" y="2021840"/>
                <a:chExt cx="1163320" cy="830997"/>
              </a:xfrm>
            </p:grpSpPr>
            <p:sp>
              <p:nvSpPr>
                <p:cNvPr id="1203" name="TextBox 1202"/>
                <p:cNvSpPr txBox="1"/>
                <p:nvPr/>
              </p:nvSpPr>
              <p:spPr>
                <a:xfrm>
                  <a:off x="1610360" y="2021840"/>
                  <a:ext cx="436880" cy="830997"/>
                </a:xfrm>
                <a:prstGeom prst="rect">
                  <a:avLst/>
                </a:prstGeom>
                <a:noFill/>
                <a:ln>
                  <a:noFill/>
                </a:ln>
              </p:spPr>
              <p:txBody>
                <a:bodyPr wrap="square" rtlCol="0">
                  <a:spAutoFit/>
                </a:bodyPr>
                <a:lstStyle/>
                <a:p>
                  <a:r>
                    <a:rPr lang="en-US" sz="4800" dirty="0" smtClean="0">
                      <a:ln w="12700">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w="12700">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204" name="TextBox 1203"/>
                <p:cNvSpPr txBox="1"/>
                <p:nvPr/>
              </p:nvSpPr>
              <p:spPr>
                <a:xfrm>
                  <a:off x="1976120" y="2021840"/>
                  <a:ext cx="436880" cy="830997"/>
                </a:xfrm>
                <a:prstGeom prst="rect">
                  <a:avLst/>
                </a:prstGeom>
                <a:noFill/>
                <a:ln>
                  <a:noFill/>
                </a:ln>
              </p:spPr>
              <p:txBody>
                <a:bodyPr wrap="square" rtlCol="0">
                  <a:spAutoFit/>
                </a:bodyPr>
                <a:lstStyle/>
                <a:p>
                  <a:r>
                    <a:rPr lang="en-US" sz="4800" dirty="0" smtClean="0">
                      <a:ln w="12700">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w="12700">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205" name="TextBox 1204"/>
                <p:cNvSpPr txBox="1"/>
                <p:nvPr/>
              </p:nvSpPr>
              <p:spPr>
                <a:xfrm>
                  <a:off x="2336800" y="2021840"/>
                  <a:ext cx="436880" cy="830997"/>
                </a:xfrm>
                <a:prstGeom prst="rect">
                  <a:avLst/>
                </a:prstGeom>
                <a:noFill/>
                <a:ln>
                  <a:noFill/>
                </a:ln>
              </p:spPr>
              <p:txBody>
                <a:bodyPr wrap="square" rtlCol="0">
                  <a:spAutoFit/>
                </a:bodyPr>
                <a:lstStyle/>
                <a:p>
                  <a:r>
                    <a:rPr lang="en-US" sz="4800" dirty="0" smtClean="0">
                      <a:ln w="12700">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w="12700">
                      <a:solidFill>
                        <a:schemeClr val="tx1"/>
                      </a:solidFill>
                    </a:ln>
                    <a:solidFill>
                      <a:srgbClr val="FFFF66"/>
                    </a:solidFill>
                    <a:latin typeface="Albany AMT" panose="020B0604020202020204" pitchFamily="34" charset="0"/>
                    <a:cs typeface="Albany AMT" panose="020B0604020202020204" pitchFamily="34" charset="0"/>
                  </a:endParaRPr>
                </a:p>
              </p:txBody>
            </p:sp>
          </p:grpSp>
          <p:sp>
            <p:nvSpPr>
              <p:cNvPr id="1206" name="TextBox 1205"/>
              <p:cNvSpPr txBox="1"/>
              <p:nvPr/>
            </p:nvSpPr>
            <p:spPr>
              <a:xfrm>
                <a:off x="6969760" y="2072640"/>
                <a:ext cx="436880" cy="830997"/>
              </a:xfrm>
              <a:prstGeom prst="rect">
                <a:avLst/>
              </a:prstGeom>
              <a:noFill/>
              <a:ln>
                <a:noFill/>
              </a:ln>
            </p:spPr>
            <p:txBody>
              <a:bodyPr wrap="square" rtlCol="0">
                <a:spAutoFit/>
              </a:bodyPr>
              <a:lstStyle/>
              <a:p>
                <a:r>
                  <a:rPr lang="en-US" sz="4800" dirty="0" smtClean="0">
                    <a:ln w="12700">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w="12700">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207" name="TextBox 1206"/>
              <p:cNvSpPr txBox="1"/>
              <p:nvPr/>
            </p:nvSpPr>
            <p:spPr>
              <a:xfrm>
                <a:off x="7335520" y="2072640"/>
                <a:ext cx="436880" cy="830997"/>
              </a:xfrm>
              <a:prstGeom prst="rect">
                <a:avLst/>
              </a:prstGeom>
              <a:noFill/>
              <a:ln>
                <a:noFill/>
              </a:ln>
            </p:spPr>
            <p:txBody>
              <a:bodyPr wrap="square" rtlCol="0">
                <a:spAutoFit/>
              </a:bodyPr>
              <a:lstStyle/>
              <a:p>
                <a:r>
                  <a:rPr lang="en-US" sz="4800" dirty="0" smtClean="0">
                    <a:ln w="12700">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w="12700">
                    <a:solidFill>
                      <a:schemeClr val="tx1"/>
                    </a:solidFill>
                  </a:ln>
                  <a:solidFill>
                    <a:srgbClr val="FFFF66"/>
                  </a:solidFill>
                  <a:latin typeface="Albany AMT" panose="020B0604020202020204" pitchFamily="34" charset="0"/>
                  <a:cs typeface="Albany AMT" panose="020B0604020202020204" pitchFamily="34" charset="0"/>
                </a:endParaRPr>
              </a:p>
            </p:txBody>
          </p:sp>
        </p:grpSp>
        <p:sp>
          <p:nvSpPr>
            <p:cNvPr id="1231" name="TextBox 1230"/>
            <p:cNvSpPr txBox="1"/>
            <p:nvPr/>
          </p:nvSpPr>
          <p:spPr>
            <a:xfrm>
              <a:off x="5151120" y="2072640"/>
              <a:ext cx="436880" cy="830997"/>
            </a:xfrm>
            <a:prstGeom prst="rect">
              <a:avLst/>
            </a:prstGeom>
            <a:noFill/>
            <a:ln>
              <a:noFill/>
            </a:ln>
          </p:spPr>
          <p:txBody>
            <a:bodyPr wrap="square" rtlCol="0">
              <a:spAutoFit/>
            </a:bodyPr>
            <a:lstStyle/>
            <a:p>
              <a:r>
                <a:rPr lang="en-US" sz="4800" dirty="0" smtClean="0">
                  <a:ln w="12700">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w="12700">
                  <a:solidFill>
                    <a:schemeClr val="tx1"/>
                  </a:solidFill>
                </a:ln>
                <a:solidFill>
                  <a:srgbClr val="FFFF66"/>
                </a:solidFill>
                <a:latin typeface="Albany AMT" panose="020B0604020202020204" pitchFamily="34" charset="0"/>
                <a:cs typeface="Albany AMT" panose="020B0604020202020204" pitchFamily="34" charset="0"/>
              </a:endParaRPr>
            </a:p>
          </p:txBody>
        </p:sp>
      </p:grpSp>
      <p:grpSp>
        <p:nvGrpSpPr>
          <p:cNvPr id="1280" name="Group 1279"/>
          <p:cNvGrpSpPr/>
          <p:nvPr/>
        </p:nvGrpSpPr>
        <p:grpSpPr>
          <a:xfrm>
            <a:off x="1188720" y="2936240"/>
            <a:ext cx="6614160" cy="851317"/>
            <a:chOff x="1158240" y="2052320"/>
            <a:chExt cx="6614160" cy="851317"/>
          </a:xfrm>
        </p:grpSpPr>
        <p:grpSp>
          <p:nvGrpSpPr>
            <p:cNvPr id="1281" name="Group 1280"/>
            <p:cNvGrpSpPr/>
            <p:nvPr/>
          </p:nvGrpSpPr>
          <p:grpSpPr>
            <a:xfrm>
              <a:off x="1158240" y="2052320"/>
              <a:ext cx="6614160" cy="851317"/>
              <a:chOff x="1158240" y="2052320"/>
              <a:chExt cx="6614160" cy="851317"/>
            </a:xfrm>
          </p:grpSpPr>
          <p:grpSp>
            <p:nvGrpSpPr>
              <p:cNvPr id="1283" name="Group 1282"/>
              <p:cNvGrpSpPr/>
              <p:nvPr/>
            </p:nvGrpSpPr>
            <p:grpSpPr>
              <a:xfrm>
                <a:off x="1158240" y="2052320"/>
                <a:ext cx="1524000" cy="830997"/>
                <a:chOff x="1178560" y="2021840"/>
                <a:chExt cx="1524000" cy="830997"/>
              </a:xfrm>
            </p:grpSpPr>
            <p:sp>
              <p:nvSpPr>
                <p:cNvPr id="1300" name="TextBox 1299"/>
                <p:cNvSpPr txBox="1"/>
                <p:nvPr/>
              </p:nvSpPr>
              <p:spPr>
                <a:xfrm>
                  <a:off x="1178560" y="2021840"/>
                  <a:ext cx="436880" cy="830997"/>
                </a:xfrm>
                <a:prstGeom prst="rect">
                  <a:avLst/>
                </a:prstGeom>
                <a:noFill/>
                <a:ln>
                  <a:noFill/>
                </a:ln>
              </p:spPr>
              <p:txBody>
                <a:bodyPr wrap="square" rtlCol="0">
                  <a:spAutoFit/>
                </a:bodyPr>
                <a:lstStyle/>
                <a:p>
                  <a:r>
                    <a:rPr lang="en-US" sz="4800" dirty="0" smtClean="0">
                      <a:ln w="12700">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w="12700">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301" name="TextBox 1300"/>
                <p:cNvSpPr txBox="1"/>
                <p:nvPr/>
              </p:nvSpPr>
              <p:spPr>
                <a:xfrm>
                  <a:off x="1529080" y="2021840"/>
                  <a:ext cx="436880" cy="830997"/>
                </a:xfrm>
                <a:prstGeom prst="rect">
                  <a:avLst/>
                </a:prstGeom>
                <a:noFill/>
                <a:ln>
                  <a:noFill/>
                </a:ln>
              </p:spPr>
              <p:txBody>
                <a:bodyPr wrap="square" rtlCol="0">
                  <a:spAutoFit/>
                </a:bodyPr>
                <a:lstStyle/>
                <a:p>
                  <a:r>
                    <a:rPr lang="en-US" sz="4800" dirty="0" smtClean="0">
                      <a:ln w="12700">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w="12700">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302" name="TextBox 1301"/>
                <p:cNvSpPr txBox="1"/>
                <p:nvPr/>
              </p:nvSpPr>
              <p:spPr>
                <a:xfrm>
                  <a:off x="1884680" y="2021840"/>
                  <a:ext cx="436880" cy="830997"/>
                </a:xfrm>
                <a:prstGeom prst="rect">
                  <a:avLst/>
                </a:prstGeom>
                <a:noFill/>
                <a:ln>
                  <a:noFill/>
                </a:ln>
              </p:spPr>
              <p:txBody>
                <a:bodyPr wrap="square" rtlCol="0">
                  <a:spAutoFit/>
                </a:bodyPr>
                <a:lstStyle/>
                <a:p>
                  <a:r>
                    <a:rPr lang="en-US" sz="4800" dirty="0" smtClean="0">
                      <a:ln w="12700">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w="12700">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303" name="TextBox 1302"/>
                <p:cNvSpPr txBox="1"/>
                <p:nvPr/>
              </p:nvSpPr>
              <p:spPr>
                <a:xfrm>
                  <a:off x="2265680" y="2021840"/>
                  <a:ext cx="436880" cy="830997"/>
                </a:xfrm>
                <a:prstGeom prst="rect">
                  <a:avLst/>
                </a:prstGeom>
                <a:noFill/>
                <a:ln>
                  <a:noFill/>
                </a:ln>
              </p:spPr>
              <p:txBody>
                <a:bodyPr wrap="square" rtlCol="0">
                  <a:spAutoFit/>
                </a:bodyPr>
                <a:lstStyle/>
                <a:p>
                  <a:r>
                    <a:rPr lang="en-US" sz="4800" dirty="0" smtClean="0">
                      <a:ln w="12700">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w="12700">
                      <a:solidFill>
                        <a:schemeClr val="tx1"/>
                      </a:solidFill>
                    </a:ln>
                    <a:solidFill>
                      <a:srgbClr val="FFFF66"/>
                    </a:solidFill>
                    <a:latin typeface="Albany AMT" panose="020B0604020202020204" pitchFamily="34" charset="0"/>
                    <a:cs typeface="Albany AMT" panose="020B0604020202020204" pitchFamily="34" charset="0"/>
                  </a:endParaRPr>
                </a:p>
              </p:txBody>
            </p:sp>
          </p:grpSp>
          <p:grpSp>
            <p:nvGrpSpPr>
              <p:cNvPr id="1284" name="Group 1283"/>
              <p:cNvGrpSpPr/>
              <p:nvPr/>
            </p:nvGrpSpPr>
            <p:grpSpPr>
              <a:xfrm>
                <a:off x="2585720" y="2062480"/>
                <a:ext cx="1173480" cy="830997"/>
                <a:chOff x="1178560" y="2021840"/>
                <a:chExt cx="1173480" cy="830997"/>
              </a:xfrm>
            </p:grpSpPr>
            <p:sp>
              <p:nvSpPr>
                <p:cNvPr id="1296" name="TextBox 1295"/>
                <p:cNvSpPr txBox="1"/>
                <p:nvPr/>
              </p:nvSpPr>
              <p:spPr>
                <a:xfrm>
                  <a:off x="1178560" y="2021840"/>
                  <a:ext cx="436880" cy="830997"/>
                </a:xfrm>
                <a:prstGeom prst="rect">
                  <a:avLst/>
                </a:prstGeom>
                <a:noFill/>
                <a:ln>
                  <a:noFill/>
                </a:ln>
              </p:spPr>
              <p:txBody>
                <a:bodyPr wrap="square" rtlCol="0">
                  <a:spAutoFit/>
                </a:bodyPr>
                <a:lstStyle/>
                <a:p>
                  <a:r>
                    <a:rPr lang="en-US" sz="4800" dirty="0" smtClean="0">
                      <a:ln w="12700">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w="12700">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297" name="TextBox 1296"/>
                <p:cNvSpPr txBox="1"/>
                <p:nvPr/>
              </p:nvSpPr>
              <p:spPr>
                <a:xfrm>
                  <a:off x="1549400" y="2021840"/>
                  <a:ext cx="436880" cy="830997"/>
                </a:xfrm>
                <a:prstGeom prst="rect">
                  <a:avLst/>
                </a:prstGeom>
                <a:noFill/>
                <a:ln>
                  <a:noFill/>
                </a:ln>
              </p:spPr>
              <p:txBody>
                <a:bodyPr wrap="square" rtlCol="0">
                  <a:spAutoFit/>
                </a:bodyPr>
                <a:lstStyle/>
                <a:p>
                  <a:r>
                    <a:rPr lang="en-US" sz="4800" dirty="0" smtClean="0">
                      <a:ln w="12700">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w="12700">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298" name="TextBox 1297"/>
                <p:cNvSpPr txBox="1"/>
                <p:nvPr/>
              </p:nvSpPr>
              <p:spPr>
                <a:xfrm>
                  <a:off x="1915160" y="2021840"/>
                  <a:ext cx="436880" cy="830997"/>
                </a:xfrm>
                <a:prstGeom prst="rect">
                  <a:avLst/>
                </a:prstGeom>
                <a:noFill/>
                <a:ln>
                  <a:noFill/>
                </a:ln>
              </p:spPr>
              <p:txBody>
                <a:bodyPr wrap="square" rtlCol="0">
                  <a:spAutoFit/>
                </a:bodyPr>
                <a:lstStyle/>
                <a:p>
                  <a:r>
                    <a:rPr lang="en-US" sz="4800" dirty="0" smtClean="0">
                      <a:ln w="12700">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w="12700">
                      <a:solidFill>
                        <a:schemeClr val="tx1"/>
                      </a:solidFill>
                    </a:ln>
                    <a:solidFill>
                      <a:srgbClr val="FFFF66"/>
                    </a:solidFill>
                    <a:latin typeface="Albany AMT" panose="020B0604020202020204" pitchFamily="34" charset="0"/>
                    <a:cs typeface="Albany AMT" panose="020B0604020202020204" pitchFamily="34" charset="0"/>
                  </a:endParaRPr>
                </a:p>
              </p:txBody>
            </p:sp>
          </p:grpSp>
          <p:grpSp>
            <p:nvGrpSpPr>
              <p:cNvPr id="1285" name="Group 1284"/>
              <p:cNvGrpSpPr/>
              <p:nvPr/>
            </p:nvGrpSpPr>
            <p:grpSpPr>
              <a:xfrm>
                <a:off x="5516880" y="2062480"/>
                <a:ext cx="1513840" cy="830997"/>
                <a:chOff x="1330960" y="2021840"/>
                <a:chExt cx="1513840" cy="830997"/>
              </a:xfrm>
            </p:grpSpPr>
            <p:sp>
              <p:nvSpPr>
                <p:cNvPr id="1292" name="TextBox 1291"/>
                <p:cNvSpPr txBox="1"/>
                <p:nvPr/>
              </p:nvSpPr>
              <p:spPr>
                <a:xfrm>
                  <a:off x="1330960" y="2021840"/>
                  <a:ext cx="436880" cy="830997"/>
                </a:xfrm>
                <a:prstGeom prst="rect">
                  <a:avLst/>
                </a:prstGeom>
                <a:noFill/>
                <a:ln>
                  <a:noFill/>
                </a:ln>
              </p:spPr>
              <p:txBody>
                <a:bodyPr wrap="square" rtlCol="0">
                  <a:spAutoFit/>
                </a:bodyPr>
                <a:lstStyle/>
                <a:p>
                  <a:r>
                    <a:rPr lang="en-US" sz="4800" dirty="0" smtClean="0">
                      <a:ln w="12700">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w="12700">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293" name="TextBox 1292"/>
                <p:cNvSpPr txBox="1"/>
                <p:nvPr/>
              </p:nvSpPr>
              <p:spPr>
                <a:xfrm>
                  <a:off x="1681480" y="2021840"/>
                  <a:ext cx="436880" cy="830997"/>
                </a:xfrm>
                <a:prstGeom prst="rect">
                  <a:avLst/>
                </a:prstGeom>
                <a:noFill/>
                <a:ln>
                  <a:noFill/>
                </a:ln>
              </p:spPr>
              <p:txBody>
                <a:bodyPr wrap="square" rtlCol="0">
                  <a:spAutoFit/>
                </a:bodyPr>
                <a:lstStyle/>
                <a:p>
                  <a:r>
                    <a:rPr lang="en-US" sz="4800" dirty="0" smtClean="0">
                      <a:ln w="12700">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w="12700">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294" name="TextBox 1293"/>
                <p:cNvSpPr txBox="1"/>
                <p:nvPr/>
              </p:nvSpPr>
              <p:spPr>
                <a:xfrm>
                  <a:off x="2037080" y="2021840"/>
                  <a:ext cx="436880" cy="830997"/>
                </a:xfrm>
                <a:prstGeom prst="rect">
                  <a:avLst/>
                </a:prstGeom>
                <a:noFill/>
                <a:ln>
                  <a:noFill/>
                </a:ln>
              </p:spPr>
              <p:txBody>
                <a:bodyPr wrap="square" rtlCol="0">
                  <a:spAutoFit/>
                </a:bodyPr>
                <a:lstStyle/>
                <a:p>
                  <a:r>
                    <a:rPr lang="en-US" sz="4800" dirty="0" smtClean="0">
                      <a:ln w="12700">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w="12700">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295" name="TextBox 1294"/>
                <p:cNvSpPr txBox="1"/>
                <p:nvPr/>
              </p:nvSpPr>
              <p:spPr>
                <a:xfrm>
                  <a:off x="2407920" y="2021840"/>
                  <a:ext cx="436880" cy="830997"/>
                </a:xfrm>
                <a:prstGeom prst="rect">
                  <a:avLst/>
                </a:prstGeom>
                <a:noFill/>
                <a:ln>
                  <a:noFill/>
                </a:ln>
              </p:spPr>
              <p:txBody>
                <a:bodyPr wrap="square" rtlCol="0">
                  <a:spAutoFit/>
                </a:bodyPr>
                <a:lstStyle/>
                <a:p>
                  <a:r>
                    <a:rPr lang="en-US" sz="4800" dirty="0" smtClean="0">
                      <a:ln w="12700">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w="12700">
                      <a:solidFill>
                        <a:schemeClr val="tx1"/>
                      </a:solidFill>
                    </a:ln>
                    <a:solidFill>
                      <a:srgbClr val="FFFF66"/>
                    </a:solidFill>
                    <a:latin typeface="Albany AMT" panose="020B0604020202020204" pitchFamily="34" charset="0"/>
                    <a:cs typeface="Albany AMT" panose="020B0604020202020204" pitchFamily="34" charset="0"/>
                  </a:endParaRPr>
                </a:p>
              </p:txBody>
            </p:sp>
          </p:grpSp>
          <p:grpSp>
            <p:nvGrpSpPr>
              <p:cNvPr id="1286" name="Group 1285"/>
              <p:cNvGrpSpPr/>
              <p:nvPr/>
            </p:nvGrpSpPr>
            <p:grpSpPr>
              <a:xfrm>
                <a:off x="4058920" y="2062480"/>
                <a:ext cx="1163320" cy="830997"/>
                <a:chOff x="1610360" y="2021840"/>
                <a:chExt cx="1163320" cy="830997"/>
              </a:xfrm>
            </p:grpSpPr>
            <p:sp>
              <p:nvSpPr>
                <p:cNvPr id="1289" name="TextBox 1288"/>
                <p:cNvSpPr txBox="1"/>
                <p:nvPr/>
              </p:nvSpPr>
              <p:spPr>
                <a:xfrm>
                  <a:off x="1610360" y="2021840"/>
                  <a:ext cx="436880" cy="830997"/>
                </a:xfrm>
                <a:prstGeom prst="rect">
                  <a:avLst/>
                </a:prstGeom>
                <a:noFill/>
                <a:ln>
                  <a:noFill/>
                </a:ln>
              </p:spPr>
              <p:txBody>
                <a:bodyPr wrap="square" rtlCol="0">
                  <a:spAutoFit/>
                </a:bodyPr>
                <a:lstStyle/>
                <a:p>
                  <a:r>
                    <a:rPr lang="en-US" sz="4800" dirty="0" smtClean="0">
                      <a:ln w="12700">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w="12700">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290" name="TextBox 1289"/>
                <p:cNvSpPr txBox="1"/>
                <p:nvPr/>
              </p:nvSpPr>
              <p:spPr>
                <a:xfrm>
                  <a:off x="1976120" y="2021840"/>
                  <a:ext cx="436880" cy="830997"/>
                </a:xfrm>
                <a:prstGeom prst="rect">
                  <a:avLst/>
                </a:prstGeom>
                <a:noFill/>
                <a:ln>
                  <a:noFill/>
                </a:ln>
              </p:spPr>
              <p:txBody>
                <a:bodyPr wrap="square" rtlCol="0">
                  <a:spAutoFit/>
                </a:bodyPr>
                <a:lstStyle/>
                <a:p>
                  <a:r>
                    <a:rPr lang="en-US" sz="4800" dirty="0" smtClean="0">
                      <a:ln w="12700">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w="12700">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291" name="TextBox 1290"/>
                <p:cNvSpPr txBox="1"/>
                <p:nvPr/>
              </p:nvSpPr>
              <p:spPr>
                <a:xfrm>
                  <a:off x="2336800" y="2021840"/>
                  <a:ext cx="436880" cy="830997"/>
                </a:xfrm>
                <a:prstGeom prst="rect">
                  <a:avLst/>
                </a:prstGeom>
                <a:noFill/>
                <a:ln>
                  <a:noFill/>
                </a:ln>
              </p:spPr>
              <p:txBody>
                <a:bodyPr wrap="square" rtlCol="0">
                  <a:spAutoFit/>
                </a:bodyPr>
                <a:lstStyle/>
                <a:p>
                  <a:r>
                    <a:rPr lang="en-US" sz="4800" dirty="0" smtClean="0">
                      <a:ln w="12700">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w="12700">
                      <a:solidFill>
                        <a:schemeClr val="tx1"/>
                      </a:solidFill>
                    </a:ln>
                    <a:solidFill>
                      <a:srgbClr val="FFFF66"/>
                    </a:solidFill>
                    <a:latin typeface="Albany AMT" panose="020B0604020202020204" pitchFamily="34" charset="0"/>
                    <a:cs typeface="Albany AMT" panose="020B0604020202020204" pitchFamily="34" charset="0"/>
                  </a:endParaRPr>
                </a:p>
              </p:txBody>
            </p:sp>
          </p:grpSp>
          <p:sp>
            <p:nvSpPr>
              <p:cNvPr id="1287" name="TextBox 1286"/>
              <p:cNvSpPr txBox="1"/>
              <p:nvPr/>
            </p:nvSpPr>
            <p:spPr>
              <a:xfrm>
                <a:off x="6969760" y="2072640"/>
                <a:ext cx="436880" cy="830997"/>
              </a:xfrm>
              <a:prstGeom prst="rect">
                <a:avLst/>
              </a:prstGeom>
              <a:noFill/>
              <a:ln>
                <a:noFill/>
              </a:ln>
            </p:spPr>
            <p:txBody>
              <a:bodyPr wrap="square" rtlCol="0">
                <a:spAutoFit/>
              </a:bodyPr>
              <a:lstStyle/>
              <a:p>
                <a:r>
                  <a:rPr lang="en-US" sz="4800" dirty="0" smtClean="0">
                    <a:ln w="12700">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w="12700">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288" name="TextBox 1287"/>
              <p:cNvSpPr txBox="1"/>
              <p:nvPr/>
            </p:nvSpPr>
            <p:spPr>
              <a:xfrm>
                <a:off x="7335520" y="2072640"/>
                <a:ext cx="436880" cy="830997"/>
              </a:xfrm>
              <a:prstGeom prst="rect">
                <a:avLst/>
              </a:prstGeom>
              <a:noFill/>
              <a:ln>
                <a:noFill/>
              </a:ln>
            </p:spPr>
            <p:txBody>
              <a:bodyPr wrap="square" rtlCol="0">
                <a:spAutoFit/>
              </a:bodyPr>
              <a:lstStyle/>
              <a:p>
                <a:r>
                  <a:rPr lang="en-US" sz="4800" dirty="0" smtClean="0">
                    <a:ln w="12700">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w="12700">
                    <a:solidFill>
                      <a:schemeClr val="tx1"/>
                    </a:solidFill>
                  </a:ln>
                  <a:solidFill>
                    <a:srgbClr val="FFFF66"/>
                  </a:solidFill>
                  <a:latin typeface="Albany AMT" panose="020B0604020202020204" pitchFamily="34" charset="0"/>
                  <a:cs typeface="Albany AMT" panose="020B0604020202020204" pitchFamily="34" charset="0"/>
                </a:endParaRPr>
              </a:p>
            </p:txBody>
          </p:sp>
        </p:grpSp>
        <p:sp>
          <p:nvSpPr>
            <p:cNvPr id="1282" name="TextBox 1281"/>
            <p:cNvSpPr txBox="1"/>
            <p:nvPr/>
          </p:nvSpPr>
          <p:spPr>
            <a:xfrm>
              <a:off x="5151120" y="2072640"/>
              <a:ext cx="436880" cy="830997"/>
            </a:xfrm>
            <a:prstGeom prst="rect">
              <a:avLst/>
            </a:prstGeom>
            <a:noFill/>
            <a:ln>
              <a:noFill/>
            </a:ln>
          </p:spPr>
          <p:txBody>
            <a:bodyPr wrap="square" rtlCol="0">
              <a:spAutoFit/>
            </a:bodyPr>
            <a:lstStyle/>
            <a:p>
              <a:r>
                <a:rPr lang="en-US" sz="4800" dirty="0" smtClean="0">
                  <a:ln w="12700">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w="12700">
                  <a:solidFill>
                    <a:schemeClr val="tx1"/>
                  </a:solidFill>
                </a:ln>
                <a:solidFill>
                  <a:srgbClr val="FFFF66"/>
                </a:solidFill>
                <a:latin typeface="Albany AMT" panose="020B0604020202020204" pitchFamily="34" charset="0"/>
                <a:cs typeface="Albany AMT" panose="020B0604020202020204" pitchFamily="34" charset="0"/>
              </a:endParaRPr>
            </a:p>
          </p:txBody>
        </p:sp>
      </p:grpSp>
      <p:grpSp>
        <p:nvGrpSpPr>
          <p:cNvPr id="1304" name="Group 1303"/>
          <p:cNvGrpSpPr/>
          <p:nvPr/>
        </p:nvGrpSpPr>
        <p:grpSpPr>
          <a:xfrm>
            <a:off x="1185009" y="3866714"/>
            <a:ext cx="6614160" cy="851317"/>
            <a:chOff x="1158240" y="2052320"/>
            <a:chExt cx="6614160" cy="851317"/>
          </a:xfrm>
        </p:grpSpPr>
        <p:grpSp>
          <p:nvGrpSpPr>
            <p:cNvPr id="1305" name="Group 1304"/>
            <p:cNvGrpSpPr/>
            <p:nvPr/>
          </p:nvGrpSpPr>
          <p:grpSpPr>
            <a:xfrm>
              <a:off x="1158240" y="2052320"/>
              <a:ext cx="6614160" cy="851317"/>
              <a:chOff x="1158240" y="2052320"/>
              <a:chExt cx="6614160" cy="851317"/>
            </a:xfrm>
          </p:grpSpPr>
          <p:grpSp>
            <p:nvGrpSpPr>
              <p:cNvPr id="1307" name="Group 1306"/>
              <p:cNvGrpSpPr/>
              <p:nvPr/>
            </p:nvGrpSpPr>
            <p:grpSpPr>
              <a:xfrm>
                <a:off x="1158240" y="2052320"/>
                <a:ext cx="1524000" cy="830997"/>
                <a:chOff x="1178560" y="2021840"/>
                <a:chExt cx="1524000" cy="830997"/>
              </a:xfrm>
            </p:grpSpPr>
            <p:sp>
              <p:nvSpPr>
                <p:cNvPr id="1324" name="TextBox 1323"/>
                <p:cNvSpPr txBox="1"/>
                <p:nvPr/>
              </p:nvSpPr>
              <p:spPr>
                <a:xfrm>
                  <a:off x="117856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325" name="TextBox 1324"/>
                <p:cNvSpPr txBox="1"/>
                <p:nvPr/>
              </p:nvSpPr>
              <p:spPr>
                <a:xfrm>
                  <a:off x="152908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326" name="TextBox 1325"/>
                <p:cNvSpPr txBox="1"/>
                <p:nvPr/>
              </p:nvSpPr>
              <p:spPr>
                <a:xfrm>
                  <a:off x="188468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327" name="TextBox 1326"/>
                <p:cNvSpPr txBox="1"/>
                <p:nvPr/>
              </p:nvSpPr>
              <p:spPr>
                <a:xfrm>
                  <a:off x="226568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grpSp>
          <p:grpSp>
            <p:nvGrpSpPr>
              <p:cNvPr id="1308" name="Group 1307"/>
              <p:cNvGrpSpPr/>
              <p:nvPr/>
            </p:nvGrpSpPr>
            <p:grpSpPr>
              <a:xfrm>
                <a:off x="2585720" y="2062480"/>
                <a:ext cx="1554480" cy="830997"/>
                <a:chOff x="1178560" y="2021840"/>
                <a:chExt cx="1554480" cy="830997"/>
              </a:xfrm>
            </p:grpSpPr>
            <p:sp>
              <p:nvSpPr>
                <p:cNvPr id="1320" name="TextBox 1319"/>
                <p:cNvSpPr txBox="1"/>
                <p:nvPr/>
              </p:nvSpPr>
              <p:spPr>
                <a:xfrm>
                  <a:off x="117856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321" name="TextBox 1320"/>
                <p:cNvSpPr txBox="1"/>
                <p:nvPr/>
              </p:nvSpPr>
              <p:spPr>
                <a:xfrm>
                  <a:off x="154940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322" name="TextBox 1321"/>
                <p:cNvSpPr txBox="1"/>
                <p:nvPr/>
              </p:nvSpPr>
              <p:spPr>
                <a:xfrm>
                  <a:off x="191516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323" name="TextBox 1322"/>
                <p:cNvSpPr txBox="1"/>
                <p:nvPr/>
              </p:nvSpPr>
              <p:spPr>
                <a:xfrm>
                  <a:off x="229616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grpSp>
          <p:grpSp>
            <p:nvGrpSpPr>
              <p:cNvPr id="1309" name="Group 1308"/>
              <p:cNvGrpSpPr/>
              <p:nvPr/>
            </p:nvGrpSpPr>
            <p:grpSpPr>
              <a:xfrm>
                <a:off x="5516880" y="2062480"/>
                <a:ext cx="1513840" cy="830997"/>
                <a:chOff x="1330960" y="2021840"/>
                <a:chExt cx="1513840" cy="830997"/>
              </a:xfrm>
            </p:grpSpPr>
            <p:sp>
              <p:nvSpPr>
                <p:cNvPr id="1316" name="TextBox 1315"/>
                <p:cNvSpPr txBox="1"/>
                <p:nvPr/>
              </p:nvSpPr>
              <p:spPr>
                <a:xfrm>
                  <a:off x="133096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317" name="TextBox 1316"/>
                <p:cNvSpPr txBox="1"/>
                <p:nvPr/>
              </p:nvSpPr>
              <p:spPr>
                <a:xfrm>
                  <a:off x="168148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318" name="TextBox 1317"/>
                <p:cNvSpPr txBox="1"/>
                <p:nvPr/>
              </p:nvSpPr>
              <p:spPr>
                <a:xfrm>
                  <a:off x="203708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319" name="TextBox 1318"/>
                <p:cNvSpPr txBox="1"/>
                <p:nvPr/>
              </p:nvSpPr>
              <p:spPr>
                <a:xfrm>
                  <a:off x="240792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grpSp>
          <p:grpSp>
            <p:nvGrpSpPr>
              <p:cNvPr id="1310" name="Group 1309"/>
              <p:cNvGrpSpPr/>
              <p:nvPr/>
            </p:nvGrpSpPr>
            <p:grpSpPr>
              <a:xfrm>
                <a:off x="4058920" y="2062480"/>
                <a:ext cx="1163320" cy="830997"/>
                <a:chOff x="1610360" y="2021840"/>
                <a:chExt cx="1163320" cy="830997"/>
              </a:xfrm>
            </p:grpSpPr>
            <p:sp>
              <p:nvSpPr>
                <p:cNvPr id="1313" name="TextBox 1312"/>
                <p:cNvSpPr txBox="1"/>
                <p:nvPr/>
              </p:nvSpPr>
              <p:spPr>
                <a:xfrm>
                  <a:off x="161036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314" name="TextBox 1313"/>
                <p:cNvSpPr txBox="1"/>
                <p:nvPr/>
              </p:nvSpPr>
              <p:spPr>
                <a:xfrm>
                  <a:off x="197612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315" name="TextBox 1314"/>
                <p:cNvSpPr txBox="1"/>
                <p:nvPr/>
              </p:nvSpPr>
              <p:spPr>
                <a:xfrm>
                  <a:off x="233680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grpSp>
          <p:sp>
            <p:nvSpPr>
              <p:cNvPr id="1311" name="TextBox 1310"/>
              <p:cNvSpPr txBox="1"/>
              <p:nvPr/>
            </p:nvSpPr>
            <p:spPr>
              <a:xfrm>
                <a:off x="6969760" y="20726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312" name="TextBox 1311"/>
              <p:cNvSpPr txBox="1"/>
              <p:nvPr/>
            </p:nvSpPr>
            <p:spPr>
              <a:xfrm>
                <a:off x="7335520" y="20726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grpSp>
        <p:sp>
          <p:nvSpPr>
            <p:cNvPr id="1306" name="TextBox 1305"/>
            <p:cNvSpPr txBox="1"/>
            <p:nvPr/>
          </p:nvSpPr>
          <p:spPr>
            <a:xfrm>
              <a:off x="5151120" y="20726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grpSp>
      <p:grpSp>
        <p:nvGrpSpPr>
          <p:cNvPr id="1328" name="Group 1327"/>
          <p:cNvGrpSpPr/>
          <p:nvPr/>
        </p:nvGrpSpPr>
        <p:grpSpPr>
          <a:xfrm>
            <a:off x="1164689" y="4730314"/>
            <a:ext cx="6614160" cy="851317"/>
            <a:chOff x="1158240" y="2052320"/>
            <a:chExt cx="6614160" cy="851317"/>
          </a:xfrm>
        </p:grpSpPr>
        <p:grpSp>
          <p:nvGrpSpPr>
            <p:cNvPr id="1329" name="Group 1328"/>
            <p:cNvGrpSpPr/>
            <p:nvPr/>
          </p:nvGrpSpPr>
          <p:grpSpPr>
            <a:xfrm>
              <a:off x="1158240" y="2052320"/>
              <a:ext cx="6614160" cy="851317"/>
              <a:chOff x="1158240" y="2052320"/>
              <a:chExt cx="6614160" cy="851317"/>
            </a:xfrm>
          </p:grpSpPr>
          <p:grpSp>
            <p:nvGrpSpPr>
              <p:cNvPr id="1331" name="Group 1330"/>
              <p:cNvGrpSpPr/>
              <p:nvPr/>
            </p:nvGrpSpPr>
            <p:grpSpPr>
              <a:xfrm>
                <a:off x="1158240" y="2052320"/>
                <a:ext cx="1524000" cy="830997"/>
                <a:chOff x="1178560" y="2021840"/>
                <a:chExt cx="1524000" cy="830997"/>
              </a:xfrm>
            </p:grpSpPr>
            <p:sp>
              <p:nvSpPr>
                <p:cNvPr id="1348" name="TextBox 1347"/>
                <p:cNvSpPr txBox="1"/>
                <p:nvPr/>
              </p:nvSpPr>
              <p:spPr>
                <a:xfrm>
                  <a:off x="117856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349" name="TextBox 1348"/>
                <p:cNvSpPr txBox="1"/>
                <p:nvPr/>
              </p:nvSpPr>
              <p:spPr>
                <a:xfrm>
                  <a:off x="152908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350" name="TextBox 1349"/>
                <p:cNvSpPr txBox="1"/>
                <p:nvPr/>
              </p:nvSpPr>
              <p:spPr>
                <a:xfrm>
                  <a:off x="188468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351" name="TextBox 1350"/>
                <p:cNvSpPr txBox="1"/>
                <p:nvPr/>
              </p:nvSpPr>
              <p:spPr>
                <a:xfrm>
                  <a:off x="226568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grpSp>
          <p:grpSp>
            <p:nvGrpSpPr>
              <p:cNvPr id="1332" name="Group 1331"/>
              <p:cNvGrpSpPr/>
              <p:nvPr/>
            </p:nvGrpSpPr>
            <p:grpSpPr>
              <a:xfrm>
                <a:off x="2585720" y="2062480"/>
                <a:ext cx="1554480" cy="830997"/>
                <a:chOff x="1178560" y="2021840"/>
                <a:chExt cx="1554480" cy="830997"/>
              </a:xfrm>
            </p:grpSpPr>
            <p:sp>
              <p:nvSpPr>
                <p:cNvPr id="1344" name="TextBox 1343"/>
                <p:cNvSpPr txBox="1"/>
                <p:nvPr/>
              </p:nvSpPr>
              <p:spPr>
                <a:xfrm>
                  <a:off x="117856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345" name="TextBox 1344"/>
                <p:cNvSpPr txBox="1"/>
                <p:nvPr/>
              </p:nvSpPr>
              <p:spPr>
                <a:xfrm>
                  <a:off x="154940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346" name="TextBox 1345"/>
                <p:cNvSpPr txBox="1"/>
                <p:nvPr/>
              </p:nvSpPr>
              <p:spPr>
                <a:xfrm>
                  <a:off x="191516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347" name="TextBox 1346"/>
                <p:cNvSpPr txBox="1"/>
                <p:nvPr/>
              </p:nvSpPr>
              <p:spPr>
                <a:xfrm>
                  <a:off x="229616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grpSp>
          <p:grpSp>
            <p:nvGrpSpPr>
              <p:cNvPr id="1333" name="Group 1332"/>
              <p:cNvGrpSpPr/>
              <p:nvPr/>
            </p:nvGrpSpPr>
            <p:grpSpPr>
              <a:xfrm>
                <a:off x="5516880" y="2062480"/>
                <a:ext cx="1513840" cy="830997"/>
                <a:chOff x="1330960" y="2021840"/>
                <a:chExt cx="1513840" cy="830997"/>
              </a:xfrm>
            </p:grpSpPr>
            <p:sp>
              <p:nvSpPr>
                <p:cNvPr id="1340" name="TextBox 1339"/>
                <p:cNvSpPr txBox="1"/>
                <p:nvPr/>
              </p:nvSpPr>
              <p:spPr>
                <a:xfrm>
                  <a:off x="133096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341" name="TextBox 1340"/>
                <p:cNvSpPr txBox="1"/>
                <p:nvPr/>
              </p:nvSpPr>
              <p:spPr>
                <a:xfrm>
                  <a:off x="168148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342" name="TextBox 1341"/>
                <p:cNvSpPr txBox="1"/>
                <p:nvPr/>
              </p:nvSpPr>
              <p:spPr>
                <a:xfrm>
                  <a:off x="203708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343" name="TextBox 1342"/>
                <p:cNvSpPr txBox="1"/>
                <p:nvPr/>
              </p:nvSpPr>
              <p:spPr>
                <a:xfrm>
                  <a:off x="240792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grpSp>
          <p:grpSp>
            <p:nvGrpSpPr>
              <p:cNvPr id="1334" name="Group 1333"/>
              <p:cNvGrpSpPr/>
              <p:nvPr/>
            </p:nvGrpSpPr>
            <p:grpSpPr>
              <a:xfrm>
                <a:off x="4424680" y="2062480"/>
                <a:ext cx="797560" cy="830997"/>
                <a:chOff x="1976120" y="2021840"/>
                <a:chExt cx="797560" cy="830997"/>
              </a:xfrm>
            </p:grpSpPr>
            <p:sp>
              <p:nvSpPr>
                <p:cNvPr id="1338" name="TextBox 1337"/>
                <p:cNvSpPr txBox="1"/>
                <p:nvPr/>
              </p:nvSpPr>
              <p:spPr>
                <a:xfrm>
                  <a:off x="197612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339" name="TextBox 1338"/>
                <p:cNvSpPr txBox="1"/>
                <p:nvPr/>
              </p:nvSpPr>
              <p:spPr>
                <a:xfrm>
                  <a:off x="233680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grpSp>
          <p:sp>
            <p:nvSpPr>
              <p:cNvPr id="1335" name="TextBox 1334"/>
              <p:cNvSpPr txBox="1"/>
              <p:nvPr/>
            </p:nvSpPr>
            <p:spPr>
              <a:xfrm>
                <a:off x="6969760" y="20726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336" name="TextBox 1335"/>
              <p:cNvSpPr txBox="1"/>
              <p:nvPr/>
            </p:nvSpPr>
            <p:spPr>
              <a:xfrm>
                <a:off x="7335520" y="20726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grpSp>
        <p:sp>
          <p:nvSpPr>
            <p:cNvPr id="1330" name="TextBox 1329"/>
            <p:cNvSpPr txBox="1"/>
            <p:nvPr/>
          </p:nvSpPr>
          <p:spPr>
            <a:xfrm>
              <a:off x="5151120" y="20726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grpSp>
      <p:grpSp>
        <p:nvGrpSpPr>
          <p:cNvPr id="1352" name="Group 1351"/>
          <p:cNvGrpSpPr/>
          <p:nvPr/>
        </p:nvGrpSpPr>
        <p:grpSpPr>
          <a:xfrm>
            <a:off x="1195169" y="5573594"/>
            <a:ext cx="6614160" cy="851317"/>
            <a:chOff x="1158240" y="2052320"/>
            <a:chExt cx="6614160" cy="851317"/>
          </a:xfrm>
        </p:grpSpPr>
        <p:grpSp>
          <p:nvGrpSpPr>
            <p:cNvPr id="1353" name="Group 1352"/>
            <p:cNvGrpSpPr/>
            <p:nvPr/>
          </p:nvGrpSpPr>
          <p:grpSpPr>
            <a:xfrm>
              <a:off x="1158240" y="2052320"/>
              <a:ext cx="6614160" cy="851317"/>
              <a:chOff x="1158240" y="2052320"/>
              <a:chExt cx="6614160" cy="851317"/>
            </a:xfrm>
          </p:grpSpPr>
          <p:grpSp>
            <p:nvGrpSpPr>
              <p:cNvPr id="1355" name="Group 1354"/>
              <p:cNvGrpSpPr/>
              <p:nvPr/>
            </p:nvGrpSpPr>
            <p:grpSpPr>
              <a:xfrm>
                <a:off x="1158240" y="2052320"/>
                <a:ext cx="1524000" cy="830997"/>
                <a:chOff x="1178560" y="2021840"/>
                <a:chExt cx="1524000" cy="830997"/>
              </a:xfrm>
            </p:grpSpPr>
            <p:sp>
              <p:nvSpPr>
                <p:cNvPr id="1372" name="TextBox 1371"/>
                <p:cNvSpPr txBox="1"/>
                <p:nvPr/>
              </p:nvSpPr>
              <p:spPr>
                <a:xfrm>
                  <a:off x="117856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373" name="TextBox 1372"/>
                <p:cNvSpPr txBox="1"/>
                <p:nvPr/>
              </p:nvSpPr>
              <p:spPr>
                <a:xfrm>
                  <a:off x="152908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374" name="TextBox 1373"/>
                <p:cNvSpPr txBox="1"/>
                <p:nvPr/>
              </p:nvSpPr>
              <p:spPr>
                <a:xfrm>
                  <a:off x="188468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375" name="TextBox 1374"/>
                <p:cNvSpPr txBox="1"/>
                <p:nvPr/>
              </p:nvSpPr>
              <p:spPr>
                <a:xfrm>
                  <a:off x="226568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grpSp>
          <p:grpSp>
            <p:nvGrpSpPr>
              <p:cNvPr id="1356" name="Group 1355"/>
              <p:cNvGrpSpPr/>
              <p:nvPr/>
            </p:nvGrpSpPr>
            <p:grpSpPr>
              <a:xfrm>
                <a:off x="2585720" y="2062480"/>
                <a:ext cx="1554480" cy="830997"/>
                <a:chOff x="1178560" y="2021840"/>
                <a:chExt cx="1554480" cy="830997"/>
              </a:xfrm>
            </p:grpSpPr>
            <p:sp>
              <p:nvSpPr>
                <p:cNvPr id="1368" name="TextBox 1367"/>
                <p:cNvSpPr txBox="1"/>
                <p:nvPr/>
              </p:nvSpPr>
              <p:spPr>
                <a:xfrm>
                  <a:off x="117856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369" name="TextBox 1368"/>
                <p:cNvSpPr txBox="1"/>
                <p:nvPr/>
              </p:nvSpPr>
              <p:spPr>
                <a:xfrm>
                  <a:off x="154940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370" name="TextBox 1369"/>
                <p:cNvSpPr txBox="1"/>
                <p:nvPr/>
              </p:nvSpPr>
              <p:spPr>
                <a:xfrm>
                  <a:off x="191516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371" name="TextBox 1370"/>
                <p:cNvSpPr txBox="1"/>
                <p:nvPr/>
              </p:nvSpPr>
              <p:spPr>
                <a:xfrm>
                  <a:off x="229616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grpSp>
          <p:grpSp>
            <p:nvGrpSpPr>
              <p:cNvPr id="1357" name="Group 1356"/>
              <p:cNvGrpSpPr/>
              <p:nvPr/>
            </p:nvGrpSpPr>
            <p:grpSpPr>
              <a:xfrm>
                <a:off x="5516880" y="2062480"/>
                <a:ext cx="1513840" cy="830997"/>
                <a:chOff x="1330960" y="2021840"/>
                <a:chExt cx="1513840" cy="830997"/>
              </a:xfrm>
            </p:grpSpPr>
            <p:sp>
              <p:nvSpPr>
                <p:cNvPr id="1364" name="TextBox 1363"/>
                <p:cNvSpPr txBox="1"/>
                <p:nvPr/>
              </p:nvSpPr>
              <p:spPr>
                <a:xfrm>
                  <a:off x="133096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365" name="TextBox 1364"/>
                <p:cNvSpPr txBox="1"/>
                <p:nvPr/>
              </p:nvSpPr>
              <p:spPr>
                <a:xfrm>
                  <a:off x="168148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366" name="TextBox 1365"/>
                <p:cNvSpPr txBox="1"/>
                <p:nvPr/>
              </p:nvSpPr>
              <p:spPr>
                <a:xfrm>
                  <a:off x="203708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367" name="TextBox 1366"/>
                <p:cNvSpPr txBox="1"/>
                <p:nvPr/>
              </p:nvSpPr>
              <p:spPr>
                <a:xfrm>
                  <a:off x="240792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grpSp>
          <p:grpSp>
            <p:nvGrpSpPr>
              <p:cNvPr id="1358" name="Group 1357"/>
              <p:cNvGrpSpPr/>
              <p:nvPr/>
            </p:nvGrpSpPr>
            <p:grpSpPr>
              <a:xfrm>
                <a:off x="4058920" y="2062480"/>
                <a:ext cx="1163320" cy="830997"/>
                <a:chOff x="1610360" y="2021840"/>
                <a:chExt cx="1163320" cy="830997"/>
              </a:xfrm>
            </p:grpSpPr>
            <p:sp>
              <p:nvSpPr>
                <p:cNvPr id="1361" name="TextBox 1360"/>
                <p:cNvSpPr txBox="1"/>
                <p:nvPr/>
              </p:nvSpPr>
              <p:spPr>
                <a:xfrm>
                  <a:off x="161036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362" name="TextBox 1361"/>
                <p:cNvSpPr txBox="1"/>
                <p:nvPr/>
              </p:nvSpPr>
              <p:spPr>
                <a:xfrm>
                  <a:off x="197612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363" name="TextBox 1362"/>
                <p:cNvSpPr txBox="1"/>
                <p:nvPr/>
              </p:nvSpPr>
              <p:spPr>
                <a:xfrm>
                  <a:off x="2336800" y="20218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grpSp>
          <p:sp>
            <p:nvSpPr>
              <p:cNvPr id="1359" name="TextBox 1358"/>
              <p:cNvSpPr txBox="1"/>
              <p:nvPr/>
            </p:nvSpPr>
            <p:spPr>
              <a:xfrm>
                <a:off x="6969760" y="20726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sp>
            <p:nvSpPr>
              <p:cNvPr id="1360" name="TextBox 1359"/>
              <p:cNvSpPr txBox="1"/>
              <p:nvPr/>
            </p:nvSpPr>
            <p:spPr>
              <a:xfrm>
                <a:off x="7335520" y="20726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grpSp>
        <p:sp>
          <p:nvSpPr>
            <p:cNvPr id="1354" name="TextBox 1353"/>
            <p:cNvSpPr txBox="1"/>
            <p:nvPr/>
          </p:nvSpPr>
          <p:spPr>
            <a:xfrm>
              <a:off x="5151120" y="2072640"/>
              <a:ext cx="436880" cy="830997"/>
            </a:xfrm>
            <a:prstGeom prst="rect">
              <a:avLst/>
            </a:prstGeom>
            <a:noFill/>
            <a:ln>
              <a:noFill/>
            </a:ln>
          </p:spPr>
          <p:txBody>
            <a:bodyPr wrap="square" rtlCol="0">
              <a:spAutoFit/>
            </a:bodyPr>
            <a:lstStyle/>
            <a:p>
              <a:r>
                <a:rPr lang="en-US" sz="4800" dirty="0" smtClean="0">
                  <a:ln>
                    <a:solidFill>
                      <a:schemeClr val="tx1"/>
                    </a:solidFill>
                  </a:ln>
                  <a:solidFill>
                    <a:srgbClr val="FFFF66"/>
                  </a:solidFill>
                  <a:latin typeface="Albany AMT" panose="020B0604020202020204" pitchFamily="34" charset="0"/>
                  <a:cs typeface="Albany AMT" panose="020B0604020202020204" pitchFamily="34" charset="0"/>
                </a:rPr>
                <a:t>X</a:t>
              </a:r>
              <a:endParaRPr lang="en-US" sz="4800" dirty="0">
                <a:ln>
                  <a:solidFill>
                    <a:schemeClr val="tx1"/>
                  </a:solidFill>
                </a:ln>
                <a:solidFill>
                  <a:srgbClr val="FFFF66"/>
                </a:solidFill>
                <a:latin typeface="Albany AMT" panose="020B0604020202020204" pitchFamily="34" charset="0"/>
                <a:cs typeface="Albany AMT" panose="020B0604020202020204" pitchFamily="34" charset="0"/>
              </a:endParaRPr>
            </a:p>
          </p:txBody>
        </p:sp>
      </p:grpSp>
    </p:spTree>
    <p:extLst>
      <p:ext uri="{BB962C8B-B14F-4D97-AF65-F5344CB8AC3E}">
        <p14:creationId xmlns:p14="http://schemas.microsoft.com/office/powerpoint/2010/main" val="646089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84630" y="263768"/>
            <a:ext cx="8783516" cy="6400800"/>
          </a:xfrm>
          <a:prstGeom prst="rect">
            <a:avLst/>
          </a:prstGeom>
          <a:solidFill>
            <a:srgbClr val="4A4A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506" name="Group 834"/>
          <p:cNvGrpSpPr>
            <a:grpSpLocks/>
          </p:cNvGrpSpPr>
          <p:nvPr/>
        </p:nvGrpSpPr>
        <p:grpSpPr bwMode="auto">
          <a:xfrm>
            <a:off x="3990975" y="2895601"/>
            <a:ext cx="266700" cy="571500"/>
            <a:chOff x="2392" y="1824"/>
            <a:chExt cx="224" cy="360"/>
          </a:xfrm>
        </p:grpSpPr>
        <p:sp>
          <p:nvSpPr>
            <p:cNvPr id="21520" name="Oval 835"/>
            <p:cNvSpPr>
              <a:spLocks noChangeArrowheads="1"/>
            </p:cNvSpPr>
            <p:nvPr/>
          </p:nvSpPr>
          <p:spPr bwMode="auto">
            <a:xfrm>
              <a:off x="2424" y="1968"/>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1521" name="Line 836"/>
            <p:cNvSpPr>
              <a:spLocks noChangeShapeType="1"/>
            </p:cNvSpPr>
            <p:nvPr/>
          </p:nvSpPr>
          <p:spPr bwMode="auto">
            <a:xfrm flipV="1">
              <a:off x="2552" y="1932"/>
              <a:ext cx="32" cy="72"/>
            </a:xfrm>
            <a:prstGeom prst="line">
              <a:avLst/>
            </a:prstGeom>
            <a:noFill/>
            <a:ln w="9525">
              <a:solidFill>
                <a:srgbClr val="A50021"/>
              </a:solidFill>
              <a:round/>
              <a:headEnd/>
              <a:tailEnd/>
            </a:ln>
          </p:spPr>
          <p:txBody>
            <a:bodyPr/>
            <a:lstStyle/>
            <a:p>
              <a:endParaRPr lang="en-US" dirty="0"/>
            </a:p>
          </p:txBody>
        </p:sp>
        <p:sp>
          <p:nvSpPr>
            <p:cNvPr id="21522" name="Line 837"/>
            <p:cNvSpPr>
              <a:spLocks noChangeShapeType="1"/>
            </p:cNvSpPr>
            <p:nvPr/>
          </p:nvSpPr>
          <p:spPr bwMode="auto">
            <a:xfrm>
              <a:off x="2584" y="2112"/>
              <a:ext cx="32" cy="36"/>
            </a:xfrm>
            <a:prstGeom prst="line">
              <a:avLst/>
            </a:prstGeom>
            <a:noFill/>
            <a:ln w="9525">
              <a:solidFill>
                <a:srgbClr val="A50021"/>
              </a:solidFill>
              <a:round/>
              <a:headEnd/>
              <a:tailEnd/>
            </a:ln>
          </p:spPr>
          <p:txBody>
            <a:bodyPr/>
            <a:lstStyle/>
            <a:p>
              <a:endParaRPr lang="en-US" dirty="0"/>
            </a:p>
          </p:txBody>
        </p:sp>
        <p:sp>
          <p:nvSpPr>
            <p:cNvPr id="21523" name="Line 838"/>
            <p:cNvSpPr>
              <a:spLocks noChangeShapeType="1"/>
            </p:cNvSpPr>
            <p:nvPr/>
          </p:nvSpPr>
          <p:spPr bwMode="auto">
            <a:xfrm flipH="1" flipV="1">
              <a:off x="2424" y="1932"/>
              <a:ext cx="32" cy="72"/>
            </a:xfrm>
            <a:prstGeom prst="line">
              <a:avLst/>
            </a:prstGeom>
            <a:noFill/>
            <a:ln w="9525">
              <a:solidFill>
                <a:srgbClr val="A50021"/>
              </a:solidFill>
              <a:round/>
              <a:headEnd/>
              <a:tailEnd/>
            </a:ln>
          </p:spPr>
          <p:txBody>
            <a:bodyPr/>
            <a:lstStyle/>
            <a:p>
              <a:endParaRPr lang="en-US" dirty="0"/>
            </a:p>
          </p:txBody>
        </p:sp>
        <p:sp>
          <p:nvSpPr>
            <p:cNvPr id="21524" name="Line 839"/>
            <p:cNvSpPr>
              <a:spLocks noChangeShapeType="1"/>
            </p:cNvSpPr>
            <p:nvPr/>
          </p:nvSpPr>
          <p:spPr bwMode="auto">
            <a:xfrm flipV="1">
              <a:off x="2392" y="2004"/>
              <a:ext cx="64" cy="72"/>
            </a:xfrm>
            <a:prstGeom prst="line">
              <a:avLst/>
            </a:prstGeom>
            <a:noFill/>
            <a:ln w="9525">
              <a:solidFill>
                <a:srgbClr val="A50021"/>
              </a:solidFill>
              <a:round/>
              <a:headEnd/>
              <a:tailEnd/>
            </a:ln>
          </p:spPr>
          <p:txBody>
            <a:bodyPr/>
            <a:lstStyle/>
            <a:p>
              <a:endParaRPr lang="en-US" dirty="0"/>
            </a:p>
          </p:txBody>
        </p:sp>
        <p:sp>
          <p:nvSpPr>
            <p:cNvPr id="21525" name="Line 840"/>
            <p:cNvSpPr>
              <a:spLocks noChangeShapeType="1"/>
            </p:cNvSpPr>
            <p:nvPr/>
          </p:nvSpPr>
          <p:spPr bwMode="auto">
            <a:xfrm flipH="1">
              <a:off x="2392" y="2112"/>
              <a:ext cx="32" cy="36"/>
            </a:xfrm>
            <a:prstGeom prst="line">
              <a:avLst/>
            </a:prstGeom>
            <a:noFill/>
            <a:ln w="9525">
              <a:solidFill>
                <a:srgbClr val="A50021"/>
              </a:solidFill>
              <a:round/>
              <a:headEnd/>
              <a:tailEnd/>
            </a:ln>
          </p:spPr>
          <p:txBody>
            <a:bodyPr/>
            <a:lstStyle/>
            <a:p>
              <a:endParaRPr lang="en-US" dirty="0"/>
            </a:p>
          </p:txBody>
        </p:sp>
        <p:sp>
          <p:nvSpPr>
            <p:cNvPr id="21526" name="Oval 841"/>
            <p:cNvSpPr>
              <a:spLocks noChangeArrowheads="1"/>
            </p:cNvSpPr>
            <p:nvPr/>
          </p:nvSpPr>
          <p:spPr bwMode="auto">
            <a:xfrm>
              <a:off x="2456" y="1896"/>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1527" name="Line 842"/>
            <p:cNvSpPr>
              <a:spLocks noChangeShapeType="1"/>
            </p:cNvSpPr>
            <p:nvPr/>
          </p:nvSpPr>
          <p:spPr bwMode="auto">
            <a:xfrm flipH="1" flipV="1">
              <a:off x="2456" y="1824"/>
              <a:ext cx="32" cy="72"/>
            </a:xfrm>
            <a:prstGeom prst="line">
              <a:avLst/>
            </a:prstGeom>
            <a:noFill/>
            <a:ln w="9525">
              <a:solidFill>
                <a:srgbClr val="A50021"/>
              </a:solidFill>
              <a:round/>
              <a:headEnd/>
              <a:tailEnd/>
            </a:ln>
          </p:spPr>
          <p:txBody>
            <a:bodyPr/>
            <a:lstStyle/>
            <a:p>
              <a:endParaRPr lang="en-US" dirty="0"/>
            </a:p>
          </p:txBody>
        </p:sp>
        <p:sp>
          <p:nvSpPr>
            <p:cNvPr id="21528" name="Line 843"/>
            <p:cNvSpPr>
              <a:spLocks noChangeShapeType="1"/>
            </p:cNvSpPr>
            <p:nvPr/>
          </p:nvSpPr>
          <p:spPr bwMode="auto">
            <a:xfrm flipV="1">
              <a:off x="2520" y="1824"/>
              <a:ext cx="32" cy="72"/>
            </a:xfrm>
            <a:prstGeom prst="line">
              <a:avLst/>
            </a:prstGeom>
            <a:noFill/>
            <a:ln w="9525">
              <a:solidFill>
                <a:srgbClr val="A50021"/>
              </a:solidFill>
              <a:round/>
              <a:headEnd/>
              <a:tailEnd/>
            </a:ln>
          </p:spPr>
          <p:txBody>
            <a:bodyPr/>
            <a:lstStyle/>
            <a:p>
              <a:endParaRPr lang="en-US" dirty="0"/>
            </a:p>
          </p:txBody>
        </p:sp>
        <p:sp>
          <p:nvSpPr>
            <p:cNvPr id="21529" name="Line 844"/>
            <p:cNvSpPr>
              <a:spLocks noChangeShapeType="1"/>
            </p:cNvSpPr>
            <p:nvPr/>
          </p:nvSpPr>
          <p:spPr bwMode="auto">
            <a:xfrm flipH="1" flipV="1">
              <a:off x="2552" y="2004"/>
              <a:ext cx="64" cy="72"/>
            </a:xfrm>
            <a:prstGeom prst="line">
              <a:avLst/>
            </a:prstGeom>
            <a:noFill/>
            <a:ln w="9525">
              <a:solidFill>
                <a:srgbClr val="A50021"/>
              </a:solidFill>
              <a:round/>
              <a:headEnd/>
              <a:tailEnd/>
            </a:ln>
          </p:spPr>
          <p:txBody>
            <a:bodyPr/>
            <a:lstStyle/>
            <a:p>
              <a:endParaRPr lang="en-US" dirty="0"/>
            </a:p>
          </p:txBody>
        </p:sp>
        <p:sp>
          <p:nvSpPr>
            <p:cNvPr id="21530" name="Oval 845"/>
            <p:cNvSpPr>
              <a:spLocks noChangeArrowheads="1"/>
            </p:cNvSpPr>
            <p:nvPr/>
          </p:nvSpPr>
          <p:spPr bwMode="auto">
            <a:xfrm>
              <a:off x="2456" y="1896"/>
              <a:ext cx="32" cy="36"/>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21531" name="Oval 846"/>
            <p:cNvSpPr>
              <a:spLocks noChangeArrowheads="1"/>
            </p:cNvSpPr>
            <p:nvPr/>
          </p:nvSpPr>
          <p:spPr bwMode="auto">
            <a:xfrm>
              <a:off x="2520" y="1896"/>
              <a:ext cx="32" cy="36"/>
            </a:xfrm>
            <a:prstGeom prst="ellipse">
              <a:avLst/>
            </a:prstGeom>
            <a:solidFill>
              <a:schemeClr val="accent1"/>
            </a:solidFill>
            <a:ln w="9525">
              <a:solidFill>
                <a:schemeClr val="tx1"/>
              </a:solidFill>
              <a:round/>
              <a:headEnd/>
              <a:tailEnd/>
            </a:ln>
          </p:spPr>
          <p:txBody>
            <a:bodyPr wrap="none" anchor="ctr"/>
            <a:lstStyle/>
            <a:p>
              <a:endParaRPr lang="en-US" dirty="0"/>
            </a:p>
          </p:txBody>
        </p:sp>
      </p:grpSp>
      <p:grpSp>
        <p:nvGrpSpPr>
          <p:cNvPr id="21507" name="Group 1848"/>
          <p:cNvGrpSpPr>
            <a:grpSpLocks/>
          </p:cNvGrpSpPr>
          <p:nvPr/>
        </p:nvGrpSpPr>
        <p:grpSpPr bwMode="auto">
          <a:xfrm>
            <a:off x="4286250" y="4495801"/>
            <a:ext cx="266700" cy="571500"/>
            <a:chOff x="2392" y="1824"/>
            <a:chExt cx="224" cy="360"/>
          </a:xfrm>
        </p:grpSpPr>
        <p:sp>
          <p:nvSpPr>
            <p:cNvPr id="21508" name="Oval 1849"/>
            <p:cNvSpPr>
              <a:spLocks noChangeArrowheads="1"/>
            </p:cNvSpPr>
            <p:nvPr/>
          </p:nvSpPr>
          <p:spPr bwMode="auto">
            <a:xfrm>
              <a:off x="2424" y="1968"/>
              <a:ext cx="160" cy="216"/>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1509" name="Line 1850"/>
            <p:cNvSpPr>
              <a:spLocks noChangeShapeType="1"/>
            </p:cNvSpPr>
            <p:nvPr/>
          </p:nvSpPr>
          <p:spPr bwMode="auto">
            <a:xfrm flipV="1">
              <a:off x="2552" y="1932"/>
              <a:ext cx="32" cy="72"/>
            </a:xfrm>
            <a:prstGeom prst="line">
              <a:avLst/>
            </a:prstGeom>
            <a:noFill/>
            <a:ln w="9525">
              <a:solidFill>
                <a:srgbClr val="A50021"/>
              </a:solidFill>
              <a:round/>
              <a:headEnd/>
              <a:tailEnd/>
            </a:ln>
          </p:spPr>
          <p:txBody>
            <a:bodyPr/>
            <a:lstStyle/>
            <a:p>
              <a:endParaRPr lang="en-US" dirty="0"/>
            </a:p>
          </p:txBody>
        </p:sp>
        <p:sp>
          <p:nvSpPr>
            <p:cNvPr id="21510" name="Line 1851"/>
            <p:cNvSpPr>
              <a:spLocks noChangeShapeType="1"/>
            </p:cNvSpPr>
            <p:nvPr/>
          </p:nvSpPr>
          <p:spPr bwMode="auto">
            <a:xfrm>
              <a:off x="2584" y="2112"/>
              <a:ext cx="32" cy="36"/>
            </a:xfrm>
            <a:prstGeom prst="line">
              <a:avLst/>
            </a:prstGeom>
            <a:noFill/>
            <a:ln w="9525">
              <a:solidFill>
                <a:srgbClr val="A50021"/>
              </a:solidFill>
              <a:round/>
              <a:headEnd/>
              <a:tailEnd/>
            </a:ln>
          </p:spPr>
          <p:txBody>
            <a:bodyPr/>
            <a:lstStyle/>
            <a:p>
              <a:endParaRPr lang="en-US" dirty="0"/>
            </a:p>
          </p:txBody>
        </p:sp>
        <p:sp>
          <p:nvSpPr>
            <p:cNvPr id="21511" name="Line 1852"/>
            <p:cNvSpPr>
              <a:spLocks noChangeShapeType="1"/>
            </p:cNvSpPr>
            <p:nvPr/>
          </p:nvSpPr>
          <p:spPr bwMode="auto">
            <a:xfrm flipH="1" flipV="1">
              <a:off x="2424" y="1932"/>
              <a:ext cx="32" cy="72"/>
            </a:xfrm>
            <a:prstGeom prst="line">
              <a:avLst/>
            </a:prstGeom>
            <a:noFill/>
            <a:ln w="9525">
              <a:solidFill>
                <a:srgbClr val="A50021"/>
              </a:solidFill>
              <a:round/>
              <a:headEnd/>
              <a:tailEnd/>
            </a:ln>
          </p:spPr>
          <p:txBody>
            <a:bodyPr/>
            <a:lstStyle/>
            <a:p>
              <a:endParaRPr lang="en-US" dirty="0"/>
            </a:p>
          </p:txBody>
        </p:sp>
        <p:sp>
          <p:nvSpPr>
            <p:cNvPr id="21512" name="Line 1853"/>
            <p:cNvSpPr>
              <a:spLocks noChangeShapeType="1"/>
            </p:cNvSpPr>
            <p:nvPr/>
          </p:nvSpPr>
          <p:spPr bwMode="auto">
            <a:xfrm flipV="1">
              <a:off x="2392" y="2004"/>
              <a:ext cx="64" cy="72"/>
            </a:xfrm>
            <a:prstGeom prst="line">
              <a:avLst/>
            </a:prstGeom>
            <a:noFill/>
            <a:ln w="9525">
              <a:solidFill>
                <a:srgbClr val="A50021"/>
              </a:solidFill>
              <a:round/>
              <a:headEnd/>
              <a:tailEnd/>
            </a:ln>
          </p:spPr>
          <p:txBody>
            <a:bodyPr/>
            <a:lstStyle/>
            <a:p>
              <a:endParaRPr lang="en-US" dirty="0"/>
            </a:p>
          </p:txBody>
        </p:sp>
        <p:sp>
          <p:nvSpPr>
            <p:cNvPr id="21513" name="Line 1854"/>
            <p:cNvSpPr>
              <a:spLocks noChangeShapeType="1"/>
            </p:cNvSpPr>
            <p:nvPr/>
          </p:nvSpPr>
          <p:spPr bwMode="auto">
            <a:xfrm flipH="1">
              <a:off x="2392" y="2112"/>
              <a:ext cx="32" cy="36"/>
            </a:xfrm>
            <a:prstGeom prst="line">
              <a:avLst/>
            </a:prstGeom>
            <a:noFill/>
            <a:ln w="9525">
              <a:solidFill>
                <a:srgbClr val="A50021"/>
              </a:solidFill>
              <a:round/>
              <a:headEnd/>
              <a:tailEnd/>
            </a:ln>
          </p:spPr>
          <p:txBody>
            <a:bodyPr/>
            <a:lstStyle/>
            <a:p>
              <a:endParaRPr lang="en-US" dirty="0"/>
            </a:p>
          </p:txBody>
        </p:sp>
        <p:sp>
          <p:nvSpPr>
            <p:cNvPr id="21514" name="Oval 1855"/>
            <p:cNvSpPr>
              <a:spLocks noChangeArrowheads="1"/>
            </p:cNvSpPr>
            <p:nvPr/>
          </p:nvSpPr>
          <p:spPr bwMode="auto">
            <a:xfrm>
              <a:off x="2456" y="1896"/>
              <a:ext cx="96" cy="72"/>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1515" name="Line 1856"/>
            <p:cNvSpPr>
              <a:spLocks noChangeShapeType="1"/>
            </p:cNvSpPr>
            <p:nvPr/>
          </p:nvSpPr>
          <p:spPr bwMode="auto">
            <a:xfrm flipH="1" flipV="1">
              <a:off x="2456" y="1824"/>
              <a:ext cx="32" cy="72"/>
            </a:xfrm>
            <a:prstGeom prst="line">
              <a:avLst/>
            </a:prstGeom>
            <a:noFill/>
            <a:ln w="9525">
              <a:solidFill>
                <a:srgbClr val="A50021"/>
              </a:solidFill>
              <a:round/>
              <a:headEnd/>
              <a:tailEnd/>
            </a:ln>
          </p:spPr>
          <p:txBody>
            <a:bodyPr/>
            <a:lstStyle/>
            <a:p>
              <a:endParaRPr lang="en-US" dirty="0"/>
            </a:p>
          </p:txBody>
        </p:sp>
        <p:sp>
          <p:nvSpPr>
            <p:cNvPr id="21516" name="Line 1857"/>
            <p:cNvSpPr>
              <a:spLocks noChangeShapeType="1"/>
            </p:cNvSpPr>
            <p:nvPr/>
          </p:nvSpPr>
          <p:spPr bwMode="auto">
            <a:xfrm flipV="1">
              <a:off x="2520" y="1824"/>
              <a:ext cx="32" cy="72"/>
            </a:xfrm>
            <a:prstGeom prst="line">
              <a:avLst/>
            </a:prstGeom>
            <a:noFill/>
            <a:ln w="9525">
              <a:solidFill>
                <a:srgbClr val="A50021"/>
              </a:solidFill>
              <a:round/>
              <a:headEnd/>
              <a:tailEnd/>
            </a:ln>
          </p:spPr>
          <p:txBody>
            <a:bodyPr/>
            <a:lstStyle/>
            <a:p>
              <a:endParaRPr lang="en-US" dirty="0"/>
            </a:p>
          </p:txBody>
        </p:sp>
        <p:sp>
          <p:nvSpPr>
            <p:cNvPr id="21517" name="Line 1858"/>
            <p:cNvSpPr>
              <a:spLocks noChangeShapeType="1"/>
            </p:cNvSpPr>
            <p:nvPr/>
          </p:nvSpPr>
          <p:spPr bwMode="auto">
            <a:xfrm flipH="1" flipV="1">
              <a:off x="2552" y="2004"/>
              <a:ext cx="64" cy="72"/>
            </a:xfrm>
            <a:prstGeom prst="line">
              <a:avLst/>
            </a:prstGeom>
            <a:noFill/>
            <a:ln w="9525">
              <a:solidFill>
                <a:srgbClr val="A50021"/>
              </a:solidFill>
              <a:round/>
              <a:headEnd/>
              <a:tailEnd/>
            </a:ln>
          </p:spPr>
          <p:txBody>
            <a:bodyPr/>
            <a:lstStyle/>
            <a:p>
              <a:endParaRPr lang="en-US" dirty="0"/>
            </a:p>
          </p:txBody>
        </p:sp>
        <p:sp>
          <p:nvSpPr>
            <p:cNvPr id="21518" name="Oval 1859"/>
            <p:cNvSpPr>
              <a:spLocks noChangeArrowheads="1"/>
            </p:cNvSpPr>
            <p:nvPr/>
          </p:nvSpPr>
          <p:spPr bwMode="auto">
            <a:xfrm>
              <a:off x="2456" y="1896"/>
              <a:ext cx="32" cy="36"/>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21519" name="Oval 1860"/>
            <p:cNvSpPr>
              <a:spLocks noChangeArrowheads="1"/>
            </p:cNvSpPr>
            <p:nvPr/>
          </p:nvSpPr>
          <p:spPr bwMode="auto">
            <a:xfrm>
              <a:off x="2520" y="1896"/>
              <a:ext cx="32" cy="36"/>
            </a:xfrm>
            <a:prstGeom prst="ellipse">
              <a:avLst/>
            </a:prstGeom>
            <a:solidFill>
              <a:schemeClr val="accent1"/>
            </a:solidFill>
            <a:ln w="9525">
              <a:solidFill>
                <a:schemeClr val="tx1"/>
              </a:solidFill>
              <a:round/>
              <a:headEnd/>
              <a:tailEnd/>
            </a:ln>
          </p:spPr>
          <p:txBody>
            <a:bodyPr wrap="none" anchor="ctr"/>
            <a:lstStyle/>
            <a:p>
              <a:endParaRPr lang="en-US" dirty="0"/>
            </a:p>
          </p:txBody>
        </p:sp>
      </p:grpSp>
      <p:sp>
        <p:nvSpPr>
          <p:cNvPr id="29" name="TextBox 28"/>
          <p:cNvSpPr txBox="1"/>
          <p:nvPr/>
        </p:nvSpPr>
        <p:spPr>
          <a:xfrm>
            <a:off x="184632" y="386861"/>
            <a:ext cx="8783516" cy="2262158"/>
          </a:xfrm>
          <a:prstGeom prst="rect">
            <a:avLst/>
          </a:prstGeom>
          <a:noFill/>
        </p:spPr>
        <p:txBody>
          <a:bodyPr wrap="square" rtlCol="0">
            <a:spAutoFit/>
          </a:bodyPr>
          <a:lstStyle/>
          <a:p>
            <a:pPr algn="ctr">
              <a:spcBef>
                <a:spcPts val="600"/>
              </a:spcBef>
            </a:pPr>
            <a:r>
              <a:rPr lang="en-US" sz="4000" b="1" dirty="0" smtClean="0">
                <a:solidFill>
                  <a:schemeClr val="accent5">
                    <a:lumMod val="40000"/>
                    <a:lumOff val="60000"/>
                  </a:schemeClr>
                </a:solidFill>
                <a:latin typeface="Calibri" panose="020F0502020204030204" pitchFamily="34" charset="0"/>
                <a:cs typeface="Times New Roman" panose="02020603050405020304" pitchFamily="18" charset="0"/>
              </a:rPr>
              <a:t>Pesticide application</a:t>
            </a:r>
          </a:p>
          <a:p>
            <a:pPr marL="581025" indent="-352425">
              <a:spcBef>
                <a:spcPts val="600"/>
              </a:spcBef>
              <a:buFont typeface="Arial" panose="020B0604020202020204" pitchFamily="34" charset="0"/>
              <a:buChar char="•"/>
            </a:pPr>
            <a:r>
              <a:rPr lang="en-US" sz="3200" b="1" dirty="0" smtClean="0">
                <a:solidFill>
                  <a:schemeClr val="accent5">
                    <a:lumMod val="40000"/>
                    <a:lumOff val="60000"/>
                  </a:schemeClr>
                </a:solidFill>
                <a:latin typeface="Calibri" panose="020F0502020204030204" pitchFamily="34" charset="0"/>
                <a:cs typeface="Times New Roman" panose="02020603050405020304" pitchFamily="18" charset="0"/>
              </a:rPr>
              <a:t>Individuals with naturally occurring genes that make them less sensitive to a pesticide survive…</a:t>
            </a:r>
            <a:endParaRPr lang="en-US" sz="3200" b="1" dirty="0">
              <a:solidFill>
                <a:schemeClr val="accent5">
                  <a:lumMod val="40000"/>
                  <a:lumOff val="60000"/>
                </a:schemeClr>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4282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Rectangle 325"/>
          <p:cNvSpPr/>
          <p:nvPr/>
        </p:nvSpPr>
        <p:spPr>
          <a:xfrm>
            <a:off x="184630" y="263768"/>
            <a:ext cx="8783516" cy="6400800"/>
          </a:xfrm>
          <a:prstGeom prst="rect">
            <a:avLst/>
          </a:prstGeom>
          <a:solidFill>
            <a:srgbClr val="4A4A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3061495" y="4665206"/>
            <a:ext cx="2940843" cy="1885949"/>
            <a:chOff x="3082529" y="3280906"/>
            <a:chExt cx="2940843" cy="1885949"/>
          </a:xfrm>
        </p:grpSpPr>
        <p:sp>
          <p:nvSpPr>
            <p:cNvPr id="23554" name="Oval 68"/>
            <p:cNvSpPr>
              <a:spLocks noChangeArrowheads="1"/>
            </p:cNvSpPr>
            <p:nvPr/>
          </p:nvSpPr>
          <p:spPr bwMode="auto">
            <a:xfrm>
              <a:off x="3455194" y="3509506"/>
              <a:ext cx="190500" cy="3429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555" name="Line 69"/>
            <p:cNvSpPr>
              <a:spLocks noChangeShapeType="1"/>
            </p:cNvSpPr>
            <p:nvPr/>
          </p:nvSpPr>
          <p:spPr bwMode="auto">
            <a:xfrm flipV="1">
              <a:off x="3607594" y="3452355"/>
              <a:ext cx="38100" cy="114300"/>
            </a:xfrm>
            <a:prstGeom prst="line">
              <a:avLst/>
            </a:prstGeom>
            <a:noFill/>
            <a:ln w="9525">
              <a:solidFill>
                <a:srgbClr val="A50021"/>
              </a:solidFill>
              <a:round/>
              <a:headEnd/>
              <a:tailEnd/>
            </a:ln>
          </p:spPr>
          <p:txBody>
            <a:bodyPr/>
            <a:lstStyle/>
            <a:p>
              <a:endParaRPr lang="en-US" dirty="0"/>
            </a:p>
          </p:txBody>
        </p:sp>
        <p:sp>
          <p:nvSpPr>
            <p:cNvPr id="23556" name="Line 70"/>
            <p:cNvSpPr>
              <a:spLocks noChangeShapeType="1"/>
            </p:cNvSpPr>
            <p:nvPr/>
          </p:nvSpPr>
          <p:spPr bwMode="auto">
            <a:xfrm>
              <a:off x="3645694" y="3738108"/>
              <a:ext cx="38100" cy="57151"/>
            </a:xfrm>
            <a:prstGeom prst="line">
              <a:avLst/>
            </a:prstGeom>
            <a:noFill/>
            <a:ln w="9525">
              <a:solidFill>
                <a:srgbClr val="A50021"/>
              </a:solidFill>
              <a:round/>
              <a:headEnd/>
              <a:tailEnd/>
            </a:ln>
          </p:spPr>
          <p:txBody>
            <a:bodyPr/>
            <a:lstStyle/>
            <a:p>
              <a:endParaRPr lang="en-US" dirty="0"/>
            </a:p>
          </p:txBody>
        </p:sp>
        <p:sp>
          <p:nvSpPr>
            <p:cNvPr id="23557" name="Line 71"/>
            <p:cNvSpPr>
              <a:spLocks noChangeShapeType="1"/>
            </p:cNvSpPr>
            <p:nvPr/>
          </p:nvSpPr>
          <p:spPr bwMode="auto">
            <a:xfrm flipH="1" flipV="1">
              <a:off x="3455194" y="3452355"/>
              <a:ext cx="38100" cy="114300"/>
            </a:xfrm>
            <a:prstGeom prst="line">
              <a:avLst/>
            </a:prstGeom>
            <a:noFill/>
            <a:ln w="9525">
              <a:solidFill>
                <a:srgbClr val="A50021"/>
              </a:solidFill>
              <a:round/>
              <a:headEnd/>
              <a:tailEnd/>
            </a:ln>
          </p:spPr>
          <p:txBody>
            <a:bodyPr/>
            <a:lstStyle/>
            <a:p>
              <a:endParaRPr lang="en-US" dirty="0"/>
            </a:p>
          </p:txBody>
        </p:sp>
        <p:sp>
          <p:nvSpPr>
            <p:cNvPr id="23558" name="Line 72"/>
            <p:cNvSpPr>
              <a:spLocks noChangeShapeType="1"/>
            </p:cNvSpPr>
            <p:nvPr/>
          </p:nvSpPr>
          <p:spPr bwMode="auto">
            <a:xfrm flipV="1">
              <a:off x="3417094" y="3566655"/>
              <a:ext cx="76200" cy="114300"/>
            </a:xfrm>
            <a:prstGeom prst="line">
              <a:avLst/>
            </a:prstGeom>
            <a:noFill/>
            <a:ln w="9525">
              <a:solidFill>
                <a:srgbClr val="A50021"/>
              </a:solidFill>
              <a:round/>
              <a:headEnd/>
              <a:tailEnd/>
            </a:ln>
          </p:spPr>
          <p:txBody>
            <a:bodyPr/>
            <a:lstStyle/>
            <a:p>
              <a:endParaRPr lang="en-US" dirty="0"/>
            </a:p>
          </p:txBody>
        </p:sp>
        <p:sp>
          <p:nvSpPr>
            <p:cNvPr id="23559" name="Line 73"/>
            <p:cNvSpPr>
              <a:spLocks noChangeShapeType="1"/>
            </p:cNvSpPr>
            <p:nvPr/>
          </p:nvSpPr>
          <p:spPr bwMode="auto">
            <a:xfrm flipH="1">
              <a:off x="3417094" y="3738108"/>
              <a:ext cx="38100" cy="57151"/>
            </a:xfrm>
            <a:prstGeom prst="line">
              <a:avLst/>
            </a:prstGeom>
            <a:noFill/>
            <a:ln w="9525">
              <a:solidFill>
                <a:srgbClr val="A50021"/>
              </a:solidFill>
              <a:round/>
              <a:headEnd/>
              <a:tailEnd/>
            </a:ln>
          </p:spPr>
          <p:txBody>
            <a:bodyPr/>
            <a:lstStyle/>
            <a:p>
              <a:endParaRPr lang="en-US" dirty="0"/>
            </a:p>
          </p:txBody>
        </p:sp>
        <p:sp>
          <p:nvSpPr>
            <p:cNvPr id="23560" name="Oval 74"/>
            <p:cNvSpPr>
              <a:spLocks noChangeArrowheads="1"/>
            </p:cNvSpPr>
            <p:nvPr/>
          </p:nvSpPr>
          <p:spPr bwMode="auto">
            <a:xfrm>
              <a:off x="3493294" y="3395206"/>
              <a:ext cx="114300" cy="1143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561" name="Line 75"/>
            <p:cNvSpPr>
              <a:spLocks noChangeShapeType="1"/>
            </p:cNvSpPr>
            <p:nvPr/>
          </p:nvSpPr>
          <p:spPr bwMode="auto">
            <a:xfrm flipH="1" flipV="1">
              <a:off x="3493294" y="3280906"/>
              <a:ext cx="38100" cy="114300"/>
            </a:xfrm>
            <a:prstGeom prst="line">
              <a:avLst/>
            </a:prstGeom>
            <a:noFill/>
            <a:ln w="9525">
              <a:solidFill>
                <a:srgbClr val="A50021"/>
              </a:solidFill>
              <a:round/>
              <a:headEnd/>
              <a:tailEnd/>
            </a:ln>
          </p:spPr>
          <p:txBody>
            <a:bodyPr/>
            <a:lstStyle/>
            <a:p>
              <a:endParaRPr lang="en-US" dirty="0"/>
            </a:p>
          </p:txBody>
        </p:sp>
        <p:sp>
          <p:nvSpPr>
            <p:cNvPr id="23562" name="Line 76"/>
            <p:cNvSpPr>
              <a:spLocks noChangeShapeType="1"/>
            </p:cNvSpPr>
            <p:nvPr/>
          </p:nvSpPr>
          <p:spPr bwMode="auto">
            <a:xfrm flipV="1">
              <a:off x="3569494" y="3280906"/>
              <a:ext cx="38100" cy="114300"/>
            </a:xfrm>
            <a:prstGeom prst="line">
              <a:avLst/>
            </a:prstGeom>
            <a:noFill/>
            <a:ln w="9525">
              <a:solidFill>
                <a:srgbClr val="A50021"/>
              </a:solidFill>
              <a:round/>
              <a:headEnd/>
              <a:tailEnd/>
            </a:ln>
          </p:spPr>
          <p:txBody>
            <a:bodyPr/>
            <a:lstStyle/>
            <a:p>
              <a:endParaRPr lang="en-US" dirty="0"/>
            </a:p>
          </p:txBody>
        </p:sp>
        <p:sp>
          <p:nvSpPr>
            <p:cNvPr id="23563" name="Line 77"/>
            <p:cNvSpPr>
              <a:spLocks noChangeShapeType="1"/>
            </p:cNvSpPr>
            <p:nvPr/>
          </p:nvSpPr>
          <p:spPr bwMode="auto">
            <a:xfrm flipH="1" flipV="1">
              <a:off x="3607594" y="3566655"/>
              <a:ext cx="76200" cy="114300"/>
            </a:xfrm>
            <a:prstGeom prst="line">
              <a:avLst/>
            </a:prstGeom>
            <a:noFill/>
            <a:ln w="9525">
              <a:solidFill>
                <a:srgbClr val="A50021"/>
              </a:solidFill>
              <a:round/>
              <a:headEnd/>
              <a:tailEnd/>
            </a:ln>
          </p:spPr>
          <p:txBody>
            <a:bodyPr/>
            <a:lstStyle/>
            <a:p>
              <a:endParaRPr lang="en-US" dirty="0"/>
            </a:p>
          </p:txBody>
        </p:sp>
        <p:sp>
          <p:nvSpPr>
            <p:cNvPr id="23564" name="Oval 78"/>
            <p:cNvSpPr>
              <a:spLocks noChangeArrowheads="1"/>
            </p:cNvSpPr>
            <p:nvPr/>
          </p:nvSpPr>
          <p:spPr bwMode="auto">
            <a:xfrm>
              <a:off x="3493294" y="3395208"/>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565" name="Oval 79"/>
            <p:cNvSpPr>
              <a:spLocks noChangeArrowheads="1"/>
            </p:cNvSpPr>
            <p:nvPr/>
          </p:nvSpPr>
          <p:spPr bwMode="auto">
            <a:xfrm>
              <a:off x="3569494" y="3395208"/>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566" name="Oval 81"/>
            <p:cNvSpPr>
              <a:spLocks noChangeArrowheads="1"/>
            </p:cNvSpPr>
            <p:nvPr/>
          </p:nvSpPr>
          <p:spPr bwMode="auto">
            <a:xfrm>
              <a:off x="3120629" y="3509506"/>
              <a:ext cx="190500" cy="3429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567" name="Line 82"/>
            <p:cNvSpPr>
              <a:spLocks noChangeShapeType="1"/>
            </p:cNvSpPr>
            <p:nvPr/>
          </p:nvSpPr>
          <p:spPr bwMode="auto">
            <a:xfrm flipV="1">
              <a:off x="3273029" y="3452355"/>
              <a:ext cx="38100" cy="114300"/>
            </a:xfrm>
            <a:prstGeom prst="line">
              <a:avLst/>
            </a:prstGeom>
            <a:noFill/>
            <a:ln w="9525">
              <a:solidFill>
                <a:srgbClr val="A50021"/>
              </a:solidFill>
              <a:round/>
              <a:headEnd/>
              <a:tailEnd/>
            </a:ln>
          </p:spPr>
          <p:txBody>
            <a:bodyPr/>
            <a:lstStyle/>
            <a:p>
              <a:endParaRPr lang="en-US" dirty="0"/>
            </a:p>
          </p:txBody>
        </p:sp>
        <p:sp>
          <p:nvSpPr>
            <p:cNvPr id="23568" name="Line 83"/>
            <p:cNvSpPr>
              <a:spLocks noChangeShapeType="1"/>
            </p:cNvSpPr>
            <p:nvPr/>
          </p:nvSpPr>
          <p:spPr bwMode="auto">
            <a:xfrm>
              <a:off x="3311129" y="3738108"/>
              <a:ext cx="38100" cy="57151"/>
            </a:xfrm>
            <a:prstGeom prst="line">
              <a:avLst/>
            </a:prstGeom>
            <a:noFill/>
            <a:ln w="9525">
              <a:solidFill>
                <a:srgbClr val="A50021"/>
              </a:solidFill>
              <a:round/>
              <a:headEnd/>
              <a:tailEnd/>
            </a:ln>
          </p:spPr>
          <p:txBody>
            <a:bodyPr/>
            <a:lstStyle/>
            <a:p>
              <a:endParaRPr lang="en-US" dirty="0"/>
            </a:p>
          </p:txBody>
        </p:sp>
        <p:sp>
          <p:nvSpPr>
            <p:cNvPr id="23569" name="Line 84"/>
            <p:cNvSpPr>
              <a:spLocks noChangeShapeType="1"/>
            </p:cNvSpPr>
            <p:nvPr/>
          </p:nvSpPr>
          <p:spPr bwMode="auto">
            <a:xfrm flipH="1" flipV="1">
              <a:off x="3120629" y="3452355"/>
              <a:ext cx="38100" cy="114300"/>
            </a:xfrm>
            <a:prstGeom prst="line">
              <a:avLst/>
            </a:prstGeom>
            <a:noFill/>
            <a:ln w="9525">
              <a:solidFill>
                <a:srgbClr val="A50021"/>
              </a:solidFill>
              <a:round/>
              <a:headEnd/>
              <a:tailEnd/>
            </a:ln>
          </p:spPr>
          <p:txBody>
            <a:bodyPr/>
            <a:lstStyle/>
            <a:p>
              <a:endParaRPr lang="en-US" dirty="0"/>
            </a:p>
          </p:txBody>
        </p:sp>
        <p:sp>
          <p:nvSpPr>
            <p:cNvPr id="23570" name="Line 85"/>
            <p:cNvSpPr>
              <a:spLocks noChangeShapeType="1"/>
            </p:cNvSpPr>
            <p:nvPr/>
          </p:nvSpPr>
          <p:spPr bwMode="auto">
            <a:xfrm flipV="1">
              <a:off x="3082529" y="3566655"/>
              <a:ext cx="76200" cy="114300"/>
            </a:xfrm>
            <a:prstGeom prst="line">
              <a:avLst/>
            </a:prstGeom>
            <a:noFill/>
            <a:ln w="9525">
              <a:solidFill>
                <a:srgbClr val="A50021"/>
              </a:solidFill>
              <a:round/>
              <a:headEnd/>
              <a:tailEnd/>
            </a:ln>
          </p:spPr>
          <p:txBody>
            <a:bodyPr/>
            <a:lstStyle/>
            <a:p>
              <a:endParaRPr lang="en-US" dirty="0"/>
            </a:p>
          </p:txBody>
        </p:sp>
        <p:sp>
          <p:nvSpPr>
            <p:cNvPr id="23571" name="Line 86"/>
            <p:cNvSpPr>
              <a:spLocks noChangeShapeType="1"/>
            </p:cNvSpPr>
            <p:nvPr/>
          </p:nvSpPr>
          <p:spPr bwMode="auto">
            <a:xfrm flipH="1">
              <a:off x="3082529" y="3738108"/>
              <a:ext cx="38100" cy="57151"/>
            </a:xfrm>
            <a:prstGeom prst="line">
              <a:avLst/>
            </a:prstGeom>
            <a:noFill/>
            <a:ln w="9525">
              <a:solidFill>
                <a:srgbClr val="A50021"/>
              </a:solidFill>
              <a:round/>
              <a:headEnd/>
              <a:tailEnd/>
            </a:ln>
          </p:spPr>
          <p:txBody>
            <a:bodyPr/>
            <a:lstStyle/>
            <a:p>
              <a:endParaRPr lang="en-US" dirty="0"/>
            </a:p>
          </p:txBody>
        </p:sp>
        <p:sp>
          <p:nvSpPr>
            <p:cNvPr id="23572" name="Oval 87"/>
            <p:cNvSpPr>
              <a:spLocks noChangeArrowheads="1"/>
            </p:cNvSpPr>
            <p:nvPr/>
          </p:nvSpPr>
          <p:spPr bwMode="auto">
            <a:xfrm>
              <a:off x="3158729" y="3395206"/>
              <a:ext cx="114300" cy="1143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573" name="Line 88"/>
            <p:cNvSpPr>
              <a:spLocks noChangeShapeType="1"/>
            </p:cNvSpPr>
            <p:nvPr/>
          </p:nvSpPr>
          <p:spPr bwMode="auto">
            <a:xfrm flipH="1" flipV="1">
              <a:off x="3158729" y="3280906"/>
              <a:ext cx="38100" cy="114300"/>
            </a:xfrm>
            <a:prstGeom prst="line">
              <a:avLst/>
            </a:prstGeom>
            <a:noFill/>
            <a:ln w="9525">
              <a:solidFill>
                <a:srgbClr val="A50021"/>
              </a:solidFill>
              <a:round/>
              <a:headEnd/>
              <a:tailEnd/>
            </a:ln>
          </p:spPr>
          <p:txBody>
            <a:bodyPr/>
            <a:lstStyle/>
            <a:p>
              <a:endParaRPr lang="en-US" dirty="0"/>
            </a:p>
          </p:txBody>
        </p:sp>
        <p:sp>
          <p:nvSpPr>
            <p:cNvPr id="23574" name="Line 89"/>
            <p:cNvSpPr>
              <a:spLocks noChangeShapeType="1"/>
            </p:cNvSpPr>
            <p:nvPr/>
          </p:nvSpPr>
          <p:spPr bwMode="auto">
            <a:xfrm flipV="1">
              <a:off x="3234929" y="3280906"/>
              <a:ext cx="38100" cy="114300"/>
            </a:xfrm>
            <a:prstGeom prst="line">
              <a:avLst/>
            </a:prstGeom>
            <a:noFill/>
            <a:ln w="9525">
              <a:solidFill>
                <a:srgbClr val="A50021"/>
              </a:solidFill>
              <a:round/>
              <a:headEnd/>
              <a:tailEnd/>
            </a:ln>
          </p:spPr>
          <p:txBody>
            <a:bodyPr/>
            <a:lstStyle/>
            <a:p>
              <a:endParaRPr lang="en-US" dirty="0"/>
            </a:p>
          </p:txBody>
        </p:sp>
        <p:sp>
          <p:nvSpPr>
            <p:cNvPr id="23575" name="Line 90"/>
            <p:cNvSpPr>
              <a:spLocks noChangeShapeType="1"/>
            </p:cNvSpPr>
            <p:nvPr/>
          </p:nvSpPr>
          <p:spPr bwMode="auto">
            <a:xfrm flipH="1" flipV="1">
              <a:off x="3273029" y="3566655"/>
              <a:ext cx="76200" cy="114300"/>
            </a:xfrm>
            <a:prstGeom prst="line">
              <a:avLst/>
            </a:prstGeom>
            <a:noFill/>
            <a:ln w="9525">
              <a:solidFill>
                <a:srgbClr val="A50021"/>
              </a:solidFill>
              <a:round/>
              <a:headEnd/>
              <a:tailEnd/>
            </a:ln>
          </p:spPr>
          <p:txBody>
            <a:bodyPr/>
            <a:lstStyle/>
            <a:p>
              <a:endParaRPr lang="en-US" dirty="0"/>
            </a:p>
          </p:txBody>
        </p:sp>
        <p:sp>
          <p:nvSpPr>
            <p:cNvPr id="23576" name="Oval 91"/>
            <p:cNvSpPr>
              <a:spLocks noChangeArrowheads="1"/>
            </p:cNvSpPr>
            <p:nvPr/>
          </p:nvSpPr>
          <p:spPr bwMode="auto">
            <a:xfrm>
              <a:off x="3158729" y="3395208"/>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577" name="Oval 92"/>
            <p:cNvSpPr>
              <a:spLocks noChangeArrowheads="1"/>
            </p:cNvSpPr>
            <p:nvPr/>
          </p:nvSpPr>
          <p:spPr bwMode="auto">
            <a:xfrm>
              <a:off x="3234929" y="3395208"/>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578" name="Oval 94"/>
            <p:cNvSpPr>
              <a:spLocks noChangeArrowheads="1"/>
            </p:cNvSpPr>
            <p:nvPr/>
          </p:nvSpPr>
          <p:spPr bwMode="auto">
            <a:xfrm>
              <a:off x="4792266" y="3509506"/>
              <a:ext cx="190500" cy="3429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579" name="Line 95"/>
            <p:cNvSpPr>
              <a:spLocks noChangeShapeType="1"/>
            </p:cNvSpPr>
            <p:nvPr/>
          </p:nvSpPr>
          <p:spPr bwMode="auto">
            <a:xfrm flipV="1">
              <a:off x="4944666" y="3452355"/>
              <a:ext cx="38100" cy="114300"/>
            </a:xfrm>
            <a:prstGeom prst="line">
              <a:avLst/>
            </a:prstGeom>
            <a:noFill/>
            <a:ln w="9525">
              <a:solidFill>
                <a:srgbClr val="A50021"/>
              </a:solidFill>
              <a:round/>
              <a:headEnd/>
              <a:tailEnd/>
            </a:ln>
          </p:spPr>
          <p:txBody>
            <a:bodyPr/>
            <a:lstStyle/>
            <a:p>
              <a:endParaRPr lang="en-US" dirty="0"/>
            </a:p>
          </p:txBody>
        </p:sp>
        <p:sp>
          <p:nvSpPr>
            <p:cNvPr id="23580" name="Line 96"/>
            <p:cNvSpPr>
              <a:spLocks noChangeShapeType="1"/>
            </p:cNvSpPr>
            <p:nvPr/>
          </p:nvSpPr>
          <p:spPr bwMode="auto">
            <a:xfrm>
              <a:off x="4982766" y="3738108"/>
              <a:ext cx="38100" cy="57151"/>
            </a:xfrm>
            <a:prstGeom prst="line">
              <a:avLst/>
            </a:prstGeom>
            <a:noFill/>
            <a:ln w="9525">
              <a:solidFill>
                <a:srgbClr val="A50021"/>
              </a:solidFill>
              <a:round/>
              <a:headEnd/>
              <a:tailEnd/>
            </a:ln>
          </p:spPr>
          <p:txBody>
            <a:bodyPr/>
            <a:lstStyle/>
            <a:p>
              <a:endParaRPr lang="en-US" dirty="0"/>
            </a:p>
          </p:txBody>
        </p:sp>
        <p:sp>
          <p:nvSpPr>
            <p:cNvPr id="23581" name="Line 97"/>
            <p:cNvSpPr>
              <a:spLocks noChangeShapeType="1"/>
            </p:cNvSpPr>
            <p:nvPr/>
          </p:nvSpPr>
          <p:spPr bwMode="auto">
            <a:xfrm flipH="1" flipV="1">
              <a:off x="4792266" y="3452355"/>
              <a:ext cx="38100" cy="114300"/>
            </a:xfrm>
            <a:prstGeom prst="line">
              <a:avLst/>
            </a:prstGeom>
            <a:noFill/>
            <a:ln w="9525">
              <a:solidFill>
                <a:srgbClr val="A50021"/>
              </a:solidFill>
              <a:round/>
              <a:headEnd/>
              <a:tailEnd/>
            </a:ln>
          </p:spPr>
          <p:txBody>
            <a:bodyPr/>
            <a:lstStyle/>
            <a:p>
              <a:endParaRPr lang="en-US" dirty="0"/>
            </a:p>
          </p:txBody>
        </p:sp>
        <p:sp>
          <p:nvSpPr>
            <p:cNvPr id="23582" name="Line 98"/>
            <p:cNvSpPr>
              <a:spLocks noChangeShapeType="1"/>
            </p:cNvSpPr>
            <p:nvPr/>
          </p:nvSpPr>
          <p:spPr bwMode="auto">
            <a:xfrm flipV="1">
              <a:off x="4754166" y="3566655"/>
              <a:ext cx="76200" cy="114300"/>
            </a:xfrm>
            <a:prstGeom prst="line">
              <a:avLst/>
            </a:prstGeom>
            <a:noFill/>
            <a:ln w="9525">
              <a:solidFill>
                <a:srgbClr val="A50021"/>
              </a:solidFill>
              <a:round/>
              <a:headEnd/>
              <a:tailEnd/>
            </a:ln>
          </p:spPr>
          <p:txBody>
            <a:bodyPr/>
            <a:lstStyle/>
            <a:p>
              <a:endParaRPr lang="en-US" dirty="0"/>
            </a:p>
          </p:txBody>
        </p:sp>
        <p:sp>
          <p:nvSpPr>
            <p:cNvPr id="23583" name="Line 99"/>
            <p:cNvSpPr>
              <a:spLocks noChangeShapeType="1"/>
            </p:cNvSpPr>
            <p:nvPr/>
          </p:nvSpPr>
          <p:spPr bwMode="auto">
            <a:xfrm flipH="1">
              <a:off x="4754166" y="3738108"/>
              <a:ext cx="38100" cy="57151"/>
            </a:xfrm>
            <a:prstGeom prst="line">
              <a:avLst/>
            </a:prstGeom>
            <a:noFill/>
            <a:ln w="9525">
              <a:solidFill>
                <a:srgbClr val="A50021"/>
              </a:solidFill>
              <a:round/>
              <a:headEnd/>
              <a:tailEnd/>
            </a:ln>
          </p:spPr>
          <p:txBody>
            <a:bodyPr/>
            <a:lstStyle/>
            <a:p>
              <a:endParaRPr lang="en-US" dirty="0"/>
            </a:p>
          </p:txBody>
        </p:sp>
        <p:sp>
          <p:nvSpPr>
            <p:cNvPr id="23584" name="Oval 100"/>
            <p:cNvSpPr>
              <a:spLocks noChangeArrowheads="1"/>
            </p:cNvSpPr>
            <p:nvPr/>
          </p:nvSpPr>
          <p:spPr bwMode="auto">
            <a:xfrm>
              <a:off x="4830366" y="3395206"/>
              <a:ext cx="114300" cy="1143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585" name="Line 101"/>
            <p:cNvSpPr>
              <a:spLocks noChangeShapeType="1"/>
            </p:cNvSpPr>
            <p:nvPr/>
          </p:nvSpPr>
          <p:spPr bwMode="auto">
            <a:xfrm flipH="1" flipV="1">
              <a:off x="4830366" y="3280906"/>
              <a:ext cx="38100" cy="114300"/>
            </a:xfrm>
            <a:prstGeom prst="line">
              <a:avLst/>
            </a:prstGeom>
            <a:noFill/>
            <a:ln w="9525">
              <a:solidFill>
                <a:srgbClr val="A50021"/>
              </a:solidFill>
              <a:round/>
              <a:headEnd/>
              <a:tailEnd/>
            </a:ln>
          </p:spPr>
          <p:txBody>
            <a:bodyPr/>
            <a:lstStyle/>
            <a:p>
              <a:endParaRPr lang="en-US" dirty="0"/>
            </a:p>
          </p:txBody>
        </p:sp>
        <p:sp>
          <p:nvSpPr>
            <p:cNvPr id="23586" name="Line 102"/>
            <p:cNvSpPr>
              <a:spLocks noChangeShapeType="1"/>
            </p:cNvSpPr>
            <p:nvPr/>
          </p:nvSpPr>
          <p:spPr bwMode="auto">
            <a:xfrm flipV="1">
              <a:off x="4906566" y="3280906"/>
              <a:ext cx="38100" cy="114300"/>
            </a:xfrm>
            <a:prstGeom prst="line">
              <a:avLst/>
            </a:prstGeom>
            <a:noFill/>
            <a:ln w="9525">
              <a:solidFill>
                <a:srgbClr val="A50021"/>
              </a:solidFill>
              <a:round/>
              <a:headEnd/>
              <a:tailEnd/>
            </a:ln>
          </p:spPr>
          <p:txBody>
            <a:bodyPr/>
            <a:lstStyle/>
            <a:p>
              <a:endParaRPr lang="en-US" dirty="0"/>
            </a:p>
          </p:txBody>
        </p:sp>
        <p:sp>
          <p:nvSpPr>
            <p:cNvPr id="23587" name="Line 103"/>
            <p:cNvSpPr>
              <a:spLocks noChangeShapeType="1"/>
            </p:cNvSpPr>
            <p:nvPr/>
          </p:nvSpPr>
          <p:spPr bwMode="auto">
            <a:xfrm flipH="1" flipV="1">
              <a:off x="4944666" y="3566655"/>
              <a:ext cx="76200" cy="114300"/>
            </a:xfrm>
            <a:prstGeom prst="line">
              <a:avLst/>
            </a:prstGeom>
            <a:noFill/>
            <a:ln w="9525">
              <a:solidFill>
                <a:srgbClr val="A50021"/>
              </a:solidFill>
              <a:round/>
              <a:headEnd/>
              <a:tailEnd/>
            </a:ln>
          </p:spPr>
          <p:txBody>
            <a:bodyPr/>
            <a:lstStyle/>
            <a:p>
              <a:endParaRPr lang="en-US" dirty="0"/>
            </a:p>
          </p:txBody>
        </p:sp>
        <p:sp>
          <p:nvSpPr>
            <p:cNvPr id="23588" name="Oval 104"/>
            <p:cNvSpPr>
              <a:spLocks noChangeArrowheads="1"/>
            </p:cNvSpPr>
            <p:nvPr/>
          </p:nvSpPr>
          <p:spPr bwMode="auto">
            <a:xfrm>
              <a:off x="4830366" y="3395208"/>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589" name="Oval 105"/>
            <p:cNvSpPr>
              <a:spLocks noChangeArrowheads="1"/>
            </p:cNvSpPr>
            <p:nvPr/>
          </p:nvSpPr>
          <p:spPr bwMode="auto">
            <a:xfrm>
              <a:off x="4906566" y="3395208"/>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590" name="Oval 107"/>
            <p:cNvSpPr>
              <a:spLocks noChangeArrowheads="1"/>
            </p:cNvSpPr>
            <p:nvPr/>
          </p:nvSpPr>
          <p:spPr bwMode="auto">
            <a:xfrm>
              <a:off x="4457700" y="3509506"/>
              <a:ext cx="190500" cy="3429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591" name="Line 108"/>
            <p:cNvSpPr>
              <a:spLocks noChangeShapeType="1"/>
            </p:cNvSpPr>
            <p:nvPr/>
          </p:nvSpPr>
          <p:spPr bwMode="auto">
            <a:xfrm flipV="1">
              <a:off x="4610100" y="3452355"/>
              <a:ext cx="38100" cy="114300"/>
            </a:xfrm>
            <a:prstGeom prst="line">
              <a:avLst/>
            </a:prstGeom>
            <a:noFill/>
            <a:ln w="9525">
              <a:solidFill>
                <a:srgbClr val="A50021"/>
              </a:solidFill>
              <a:round/>
              <a:headEnd/>
              <a:tailEnd/>
            </a:ln>
          </p:spPr>
          <p:txBody>
            <a:bodyPr/>
            <a:lstStyle/>
            <a:p>
              <a:endParaRPr lang="en-US" dirty="0"/>
            </a:p>
          </p:txBody>
        </p:sp>
        <p:sp>
          <p:nvSpPr>
            <p:cNvPr id="23592" name="Line 109"/>
            <p:cNvSpPr>
              <a:spLocks noChangeShapeType="1"/>
            </p:cNvSpPr>
            <p:nvPr/>
          </p:nvSpPr>
          <p:spPr bwMode="auto">
            <a:xfrm>
              <a:off x="4648200" y="3738108"/>
              <a:ext cx="38100" cy="57151"/>
            </a:xfrm>
            <a:prstGeom prst="line">
              <a:avLst/>
            </a:prstGeom>
            <a:noFill/>
            <a:ln w="9525">
              <a:solidFill>
                <a:srgbClr val="A50021"/>
              </a:solidFill>
              <a:round/>
              <a:headEnd/>
              <a:tailEnd/>
            </a:ln>
          </p:spPr>
          <p:txBody>
            <a:bodyPr/>
            <a:lstStyle/>
            <a:p>
              <a:endParaRPr lang="en-US" dirty="0"/>
            </a:p>
          </p:txBody>
        </p:sp>
        <p:sp>
          <p:nvSpPr>
            <p:cNvPr id="23593" name="Line 110"/>
            <p:cNvSpPr>
              <a:spLocks noChangeShapeType="1"/>
            </p:cNvSpPr>
            <p:nvPr/>
          </p:nvSpPr>
          <p:spPr bwMode="auto">
            <a:xfrm flipH="1" flipV="1">
              <a:off x="4457700" y="3452355"/>
              <a:ext cx="38100" cy="114300"/>
            </a:xfrm>
            <a:prstGeom prst="line">
              <a:avLst/>
            </a:prstGeom>
            <a:noFill/>
            <a:ln w="9525">
              <a:solidFill>
                <a:srgbClr val="A50021"/>
              </a:solidFill>
              <a:round/>
              <a:headEnd/>
              <a:tailEnd/>
            </a:ln>
          </p:spPr>
          <p:txBody>
            <a:bodyPr/>
            <a:lstStyle/>
            <a:p>
              <a:endParaRPr lang="en-US" dirty="0"/>
            </a:p>
          </p:txBody>
        </p:sp>
        <p:sp>
          <p:nvSpPr>
            <p:cNvPr id="23594" name="Line 111"/>
            <p:cNvSpPr>
              <a:spLocks noChangeShapeType="1"/>
            </p:cNvSpPr>
            <p:nvPr/>
          </p:nvSpPr>
          <p:spPr bwMode="auto">
            <a:xfrm flipV="1">
              <a:off x="4419600" y="3566655"/>
              <a:ext cx="76200" cy="114300"/>
            </a:xfrm>
            <a:prstGeom prst="line">
              <a:avLst/>
            </a:prstGeom>
            <a:noFill/>
            <a:ln w="9525">
              <a:solidFill>
                <a:srgbClr val="A50021"/>
              </a:solidFill>
              <a:round/>
              <a:headEnd/>
              <a:tailEnd/>
            </a:ln>
          </p:spPr>
          <p:txBody>
            <a:bodyPr/>
            <a:lstStyle/>
            <a:p>
              <a:endParaRPr lang="en-US" dirty="0"/>
            </a:p>
          </p:txBody>
        </p:sp>
        <p:sp>
          <p:nvSpPr>
            <p:cNvPr id="23595" name="Line 112"/>
            <p:cNvSpPr>
              <a:spLocks noChangeShapeType="1"/>
            </p:cNvSpPr>
            <p:nvPr/>
          </p:nvSpPr>
          <p:spPr bwMode="auto">
            <a:xfrm flipH="1">
              <a:off x="4419600" y="3738108"/>
              <a:ext cx="38100" cy="57151"/>
            </a:xfrm>
            <a:prstGeom prst="line">
              <a:avLst/>
            </a:prstGeom>
            <a:noFill/>
            <a:ln w="9525">
              <a:solidFill>
                <a:srgbClr val="A50021"/>
              </a:solidFill>
              <a:round/>
              <a:headEnd/>
              <a:tailEnd/>
            </a:ln>
          </p:spPr>
          <p:txBody>
            <a:bodyPr/>
            <a:lstStyle/>
            <a:p>
              <a:endParaRPr lang="en-US" dirty="0"/>
            </a:p>
          </p:txBody>
        </p:sp>
        <p:sp>
          <p:nvSpPr>
            <p:cNvPr id="23596" name="Oval 113"/>
            <p:cNvSpPr>
              <a:spLocks noChangeArrowheads="1"/>
            </p:cNvSpPr>
            <p:nvPr/>
          </p:nvSpPr>
          <p:spPr bwMode="auto">
            <a:xfrm>
              <a:off x="4495800" y="3395206"/>
              <a:ext cx="114300" cy="1143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597" name="Line 114"/>
            <p:cNvSpPr>
              <a:spLocks noChangeShapeType="1"/>
            </p:cNvSpPr>
            <p:nvPr/>
          </p:nvSpPr>
          <p:spPr bwMode="auto">
            <a:xfrm flipH="1" flipV="1">
              <a:off x="4495800" y="3280906"/>
              <a:ext cx="38100" cy="114300"/>
            </a:xfrm>
            <a:prstGeom prst="line">
              <a:avLst/>
            </a:prstGeom>
            <a:noFill/>
            <a:ln w="9525">
              <a:solidFill>
                <a:srgbClr val="A50021"/>
              </a:solidFill>
              <a:round/>
              <a:headEnd/>
              <a:tailEnd/>
            </a:ln>
          </p:spPr>
          <p:txBody>
            <a:bodyPr/>
            <a:lstStyle/>
            <a:p>
              <a:endParaRPr lang="en-US" dirty="0"/>
            </a:p>
          </p:txBody>
        </p:sp>
        <p:sp>
          <p:nvSpPr>
            <p:cNvPr id="23598" name="Line 115"/>
            <p:cNvSpPr>
              <a:spLocks noChangeShapeType="1"/>
            </p:cNvSpPr>
            <p:nvPr/>
          </p:nvSpPr>
          <p:spPr bwMode="auto">
            <a:xfrm flipV="1">
              <a:off x="4572000" y="3280906"/>
              <a:ext cx="38100" cy="114300"/>
            </a:xfrm>
            <a:prstGeom prst="line">
              <a:avLst/>
            </a:prstGeom>
            <a:noFill/>
            <a:ln w="9525">
              <a:solidFill>
                <a:srgbClr val="A50021"/>
              </a:solidFill>
              <a:round/>
              <a:headEnd/>
              <a:tailEnd/>
            </a:ln>
          </p:spPr>
          <p:txBody>
            <a:bodyPr/>
            <a:lstStyle/>
            <a:p>
              <a:endParaRPr lang="en-US" dirty="0"/>
            </a:p>
          </p:txBody>
        </p:sp>
        <p:sp>
          <p:nvSpPr>
            <p:cNvPr id="23599" name="Line 116"/>
            <p:cNvSpPr>
              <a:spLocks noChangeShapeType="1"/>
            </p:cNvSpPr>
            <p:nvPr/>
          </p:nvSpPr>
          <p:spPr bwMode="auto">
            <a:xfrm flipH="1" flipV="1">
              <a:off x="4610100" y="3566655"/>
              <a:ext cx="76200" cy="114300"/>
            </a:xfrm>
            <a:prstGeom prst="line">
              <a:avLst/>
            </a:prstGeom>
            <a:noFill/>
            <a:ln w="9525">
              <a:solidFill>
                <a:srgbClr val="A50021"/>
              </a:solidFill>
              <a:round/>
              <a:headEnd/>
              <a:tailEnd/>
            </a:ln>
          </p:spPr>
          <p:txBody>
            <a:bodyPr/>
            <a:lstStyle/>
            <a:p>
              <a:endParaRPr lang="en-US" dirty="0"/>
            </a:p>
          </p:txBody>
        </p:sp>
        <p:sp>
          <p:nvSpPr>
            <p:cNvPr id="23600" name="Oval 117"/>
            <p:cNvSpPr>
              <a:spLocks noChangeArrowheads="1"/>
            </p:cNvSpPr>
            <p:nvPr/>
          </p:nvSpPr>
          <p:spPr bwMode="auto">
            <a:xfrm>
              <a:off x="4495800" y="3395208"/>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601" name="Oval 118"/>
            <p:cNvSpPr>
              <a:spLocks noChangeArrowheads="1"/>
            </p:cNvSpPr>
            <p:nvPr/>
          </p:nvSpPr>
          <p:spPr bwMode="auto">
            <a:xfrm>
              <a:off x="4572000" y="3395208"/>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602" name="Oval 120"/>
            <p:cNvSpPr>
              <a:spLocks noChangeArrowheads="1"/>
            </p:cNvSpPr>
            <p:nvPr/>
          </p:nvSpPr>
          <p:spPr bwMode="auto">
            <a:xfrm>
              <a:off x="4123135" y="3509506"/>
              <a:ext cx="190500" cy="3429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603" name="Line 121"/>
            <p:cNvSpPr>
              <a:spLocks noChangeShapeType="1"/>
            </p:cNvSpPr>
            <p:nvPr/>
          </p:nvSpPr>
          <p:spPr bwMode="auto">
            <a:xfrm flipV="1">
              <a:off x="4275535" y="3452355"/>
              <a:ext cx="38100" cy="114300"/>
            </a:xfrm>
            <a:prstGeom prst="line">
              <a:avLst/>
            </a:prstGeom>
            <a:noFill/>
            <a:ln w="9525">
              <a:solidFill>
                <a:srgbClr val="A50021"/>
              </a:solidFill>
              <a:round/>
              <a:headEnd/>
              <a:tailEnd/>
            </a:ln>
          </p:spPr>
          <p:txBody>
            <a:bodyPr/>
            <a:lstStyle/>
            <a:p>
              <a:endParaRPr lang="en-US" dirty="0"/>
            </a:p>
          </p:txBody>
        </p:sp>
        <p:sp>
          <p:nvSpPr>
            <p:cNvPr id="23604" name="Line 122"/>
            <p:cNvSpPr>
              <a:spLocks noChangeShapeType="1"/>
            </p:cNvSpPr>
            <p:nvPr/>
          </p:nvSpPr>
          <p:spPr bwMode="auto">
            <a:xfrm>
              <a:off x="4313635" y="3738108"/>
              <a:ext cx="38100" cy="57151"/>
            </a:xfrm>
            <a:prstGeom prst="line">
              <a:avLst/>
            </a:prstGeom>
            <a:noFill/>
            <a:ln w="9525">
              <a:solidFill>
                <a:srgbClr val="A50021"/>
              </a:solidFill>
              <a:round/>
              <a:headEnd/>
              <a:tailEnd/>
            </a:ln>
          </p:spPr>
          <p:txBody>
            <a:bodyPr/>
            <a:lstStyle/>
            <a:p>
              <a:endParaRPr lang="en-US" dirty="0"/>
            </a:p>
          </p:txBody>
        </p:sp>
        <p:sp>
          <p:nvSpPr>
            <p:cNvPr id="23605" name="Line 123"/>
            <p:cNvSpPr>
              <a:spLocks noChangeShapeType="1"/>
            </p:cNvSpPr>
            <p:nvPr/>
          </p:nvSpPr>
          <p:spPr bwMode="auto">
            <a:xfrm flipH="1" flipV="1">
              <a:off x="4123135" y="3452355"/>
              <a:ext cx="38100" cy="114300"/>
            </a:xfrm>
            <a:prstGeom prst="line">
              <a:avLst/>
            </a:prstGeom>
            <a:noFill/>
            <a:ln w="9525">
              <a:solidFill>
                <a:srgbClr val="A50021"/>
              </a:solidFill>
              <a:round/>
              <a:headEnd/>
              <a:tailEnd/>
            </a:ln>
          </p:spPr>
          <p:txBody>
            <a:bodyPr/>
            <a:lstStyle/>
            <a:p>
              <a:endParaRPr lang="en-US" dirty="0"/>
            </a:p>
          </p:txBody>
        </p:sp>
        <p:sp>
          <p:nvSpPr>
            <p:cNvPr id="23606" name="Line 124"/>
            <p:cNvSpPr>
              <a:spLocks noChangeShapeType="1"/>
            </p:cNvSpPr>
            <p:nvPr/>
          </p:nvSpPr>
          <p:spPr bwMode="auto">
            <a:xfrm flipV="1">
              <a:off x="4085035" y="3566655"/>
              <a:ext cx="76200" cy="114300"/>
            </a:xfrm>
            <a:prstGeom prst="line">
              <a:avLst/>
            </a:prstGeom>
            <a:noFill/>
            <a:ln w="9525">
              <a:solidFill>
                <a:srgbClr val="A50021"/>
              </a:solidFill>
              <a:round/>
              <a:headEnd/>
              <a:tailEnd/>
            </a:ln>
          </p:spPr>
          <p:txBody>
            <a:bodyPr/>
            <a:lstStyle/>
            <a:p>
              <a:endParaRPr lang="en-US" dirty="0"/>
            </a:p>
          </p:txBody>
        </p:sp>
        <p:sp>
          <p:nvSpPr>
            <p:cNvPr id="23607" name="Line 125"/>
            <p:cNvSpPr>
              <a:spLocks noChangeShapeType="1"/>
            </p:cNvSpPr>
            <p:nvPr/>
          </p:nvSpPr>
          <p:spPr bwMode="auto">
            <a:xfrm flipH="1">
              <a:off x="4085035" y="3738108"/>
              <a:ext cx="38100" cy="57151"/>
            </a:xfrm>
            <a:prstGeom prst="line">
              <a:avLst/>
            </a:prstGeom>
            <a:noFill/>
            <a:ln w="9525">
              <a:solidFill>
                <a:srgbClr val="A50021"/>
              </a:solidFill>
              <a:round/>
              <a:headEnd/>
              <a:tailEnd/>
            </a:ln>
          </p:spPr>
          <p:txBody>
            <a:bodyPr/>
            <a:lstStyle/>
            <a:p>
              <a:endParaRPr lang="en-US" dirty="0"/>
            </a:p>
          </p:txBody>
        </p:sp>
        <p:sp>
          <p:nvSpPr>
            <p:cNvPr id="23608" name="Oval 126"/>
            <p:cNvSpPr>
              <a:spLocks noChangeArrowheads="1"/>
            </p:cNvSpPr>
            <p:nvPr/>
          </p:nvSpPr>
          <p:spPr bwMode="auto">
            <a:xfrm>
              <a:off x="4161235" y="3395206"/>
              <a:ext cx="114300" cy="1143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609" name="Line 127"/>
            <p:cNvSpPr>
              <a:spLocks noChangeShapeType="1"/>
            </p:cNvSpPr>
            <p:nvPr/>
          </p:nvSpPr>
          <p:spPr bwMode="auto">
            <a:xfrm flipH="1" flipV="1">
              <a:off x="4161235" y="3280906"/>
              <a:ext cx="38100" cy="114300"/>
            </a:xfrm>
            <a:prstGeom prst="line">
              <a:avLst/>
            </a:prstGeom>
            <a:noFill/>
            <a:ln w="9525">
              <a:solidFill>
                <a:srgbClr val="A50021"/>
              </a:solidFill>
              <a:round/>
              <a:headEnd/>
              <a:tailEnd/>
            </a:ln>
          </p:spPr>
          <p:txBody>
            <a:bodyPr/>
            <a:lstStyle/>
            <a:p>
              <a:endParaRPr lang="en-US" dirty="0"/>
            </a:p>
          </p:txBody>
        </p:sp>
        <p:sp>
          <p:nvSpPr>
            <p:cNvPr id="23610" name="Line 128"/>
            <p:cNvSpPr>
              <a:spLocks noChangeShapeType="1"/>
            </p:cNvSpPr>
            <p:nvPr/>
          </p:nvSpPr>
          <p:spPr bwMode="auto">
            <a:xfrm flipV="1">
              <a:off x="4237435" y="3280906"/>
              <a:ext cx="38100" cy="114300"/>
            </a:xfrm>
            <a:prstGeom prst="line">
              <a:avLst/>
            </a:prstGeom>
            <a:noFill/>
            <a:ln w="9525">
              <a:solidFill>
                <a:srgbClr val="A50021"/>
              </a:solidFill>
              <a:round/>
              <a:headEnd/>
              <a:tailEnd/>
            </a:ln>
          </p:spPr>
          <p:txBody>
            <a:bodyPr/>
            <a:lstStyle/>
            <a:p>
              <a:endParaRPr lang="en-US" dirty="0"/>
            </a:p>
          </p:txBody>
        </p:sp>
        <p:sp>
          <p:nvSpPr>
            <p:cNvPr id="23611" name="Line 129"/>
            <p:cNvSpPr>
              <a:spLocks noChangeShapeType="1"/>
            </p:cNvSpPr>
            <p:nvPr/>
          </p:nvSpPr>
          <p:spPr bwMode="auto">
            <a:xfrm flipH="1" flipV="1">
              <a:off x="4275535" y="3566655"/>
              <a:ext cx="76200" cy="114300"/>
            </a:xfrm>
            <a:prstGeom prst="line">
              <a:avLst/>
            </a:prstGeom>
            <a:noFill/>
            <a:ln w="9525">
              <a:solidFill>
                <a:srgbClr val="A50021"/>
              </a:solidFill>
              <a:round/>
              <a:headEnd/>
              <a:tailEnd/>
            </a:ln>
          </p:spPr>
          <p:txBody>
            <a:bodyPr/>
            <a:lstStyle/>
            <a:p>
              <a:endParaRPr lang="en-US" dirty="0"/>
            </a:p>
          </p:txBody>
        </p:sp>
        <p:sp>
          <p:nvSpPr>
            <p:cNvPr id="23612" name="Oval 130"/>
            <p:cNvSpPr>
              <a:spLocks noChangeArrowheads="1"/>
            </p:cNvSpPr>
            <p:nvPr/>
          </p:nvSpPr>
          <p:spPr bwMode="auto">
            <a:xfrm>
              <a:off x="4161235" y="3395208"/>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613" name="Oval 131"/>
            <p:cNvSpPr>
              <a:spLocks noChangeArrowheads="1"/>
            </p:cNvSpPr>
            <p:nvPr/>
          </p:nvSpPr>
          <p:spPr bwMode="auto">
            <a:xfrm>
              <a:off x="4237435" y="3395208"/>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614" name="Oval 133"/>
            <p:cNvSpPr>
              <a:spLocks noChangeArrowheads="1"/>
            </p:cNvSpPr>
            <p:nvPr/>
          </p:nvSpPr>
          <p:spPr bwMode="auto">
            <a:xfrm>
              <a:off x="3788569" y="3509506"/>
              <a:ext cx="190500" cy="3429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615" name="Line 134"/>
            <p:cNvSpPr>
              <a:spLocks noChangeShapeType="1"/>
            </p:cNvSpPr>
            <p:nvPr/>
          </p:nvSpPr>
          <p:spPr bwMode="auto">
            <a:xfrm flipV="1">
              <a:off x="3940969" y="3452355"/>
              <a:ext cx="38100" cy="114300"/>
            </a:xfrm>
            <a:prstGeom prst="line">
              <a:avLst/>
            </a:prstGeom>
            <a:noFill/>
            <a:ln w="9525">
              <a:solidFill>
                <a:srgbClr val="A50021"/>
              </a:solidFill>
              <a:round/>
              <a:headEnd/>
              <a:tailEnd/>
            </a:ln>
          </p:spPr>
          <p:txBody>
            <a:bodyPr/>
            <a:lstStyle/>
            <a:p>
              <a:endParaRPr lang="en-US" dirty="0"/>
            </a:p>
          </p:txBody>
        </p:sp>
        <p:sp>
          <p:nvSpPr>
            <p:cNvPr id="23616" name="Line 135"/>
            <p:cNvSpPr>
              <a:spLocks noChangeShapeType="1"/>
            </p:cNvSpPr>
            <p:nvPr/>
          </p:nvSpPr>
          <p:spPr bwMode="auto">
            <a:xfrm>
              <a:off x="3979069" y="3738108"/>
              <a:ext cx="38100" cy="57151"/>
            </a:xfrm>
            <a:prstGeom prst="line">
              <a:avLst/>
            </a:prstGeom>
            <a:noFill/>
            <a:ln w="9525">
              <a:solidFill>
                <a:srgbClr val="A50021"/>
              </a:solidFill>
              <a:round/>
              <a:headEnd/>
              <a:tailEnd/>
            </a:ln>
          </p:spPr>
          <p:txBody>
            <a:bodyPr/>
            <a:lstStyle/>
            <a:p>
              <a:endParaRPr lang="en-US" dirty="0"/>
            </a:p>
          </p:txBody>
        </p:sp>
        <p:sp>
          <p:nvSpPr>
            <p:cNvPr id="23617" name="Line 136"/>
            <p:cNvSpPr>
              <a:spLocks noChangeShapeType="1"/>
            </p:cNvSpPr>
            <p:nvPr/>
          </p:nvSpPr>
          <p:spPr bwMode="auto">
            <a:xfrm flipH="1" flipV="1">
              <a:off x="3788569" y="3452355"/>
              <a:ext cx="38100" cy="114300"/>
            </a:xfrm>
            <a:prstGeom prst="line">
              <a:avLst/>
            </a:prstGeom>
            <a:noFill/>
            <a:ln w="9525">
              <a:solidFill>
                <a:srgbClr val="A50021"/>
              </a:solidFill>
              <a:round/>
              <a:headEnd/>
              <a:tailEnd/>
            </a:ln>
          </p:spPr>
          <p:txBody>
            <a:bodyPr/>
            <a:lstStyle/>
            <a:p>
              <a:endParaRPr lang="en-US" dirty="0"/>
            </a:p>
          </p:txBody>
        </p:sp>
        <p:sp>
          <p:nvSpPr>
            <p:cNvPr id="23618" name="Line 137"/>
            <p:cNvSpPr>
              <a:spLocks noChangeShapeType="1"/>
            </p:cNvSpPr>
            <p:nvPr/>
          </p:nvSpPr>
          <p:spPr bwMode="auto">
            <a:xfrm flipV="1">
              <a:off x="3750469" y="3566655"/>
              <a:ext cx="76200" cy="114300"/>
            </a:xfrm>
            <a:prstGeom prst="line">
              <a:avLst/>
            </a:prstGeom>
            <a:noFill/>
            <a:ln w="9525">
              <a:solidFill>
                <a:srgbClr val="A50021"/>
              </a:solidFill>
              <a:round/>
              <a:headEnd/>
              <a:tailEnd/>
            </a:ln>
          </p:spPr>
          <p:txBody>
            <a:bodyPr/>
            <a:lstStyle/>
            <a:p>
              <a:endParaRPr lang="en-US" dirty="0"/>
            </a:p>
          </p:txBody>
        </p:sp>
        <p:sp>
          <p:nvSpPr>
            <p:cNvPr id="23619" name="Line 138"/>
            <p:cNvSpPr>
              <a:spLocks noChangeShapeType="1"/>
            </p:cNvSpPr>
            <p:nvPr/>
          </p:nvSpPr>
          <p:spPr bwMode="auto">
            <a:xfrm flipH="1">
              <a:off x="3750469" y="3738108"/>
              <a:ext cx="38100" cy="57151"/>
            </a:xfrm>
            <a:prstGeom prst="line">
              <a:avLst/>
            </a:prstGeom>
            <a:noFill/>
            <a:ln w="9525">
              <a:solidFill>
                <a:srgbClr val="A50021"/>
              </a:solidFill>
              <a:round/>
              <a:headEnd/>
              <a:tailEnd/>
            </a:ln>
          </p:spPr>
          <p:txBody>
            <a:bodyPr/>
            <a:lstStyle/>
            <a:p>
              <a:endParaRPr lang="en-US" dirty="0"/>
            </a:p>
          </p:txBody>
        </p:sp>
        <p:sp>
          <p:nvSpPr>
            <p:cNvPr id="23620" name="Oval 139"/>
            <p:cNvSpPr>
              <a:spLocks noChangeArrowheads="1"/>
            </p:cNvSpPr>
            <p:nvPr/>
          </p:nvSpPr>
          <p:spPr bwMode="auto">
            <a:xfrm>
              <a:off x="3826669" y="3395206"/>
              <a:ext cx="114300" cy="1143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621" name="Line 140"/>
            <p:cNvSpPr>
              <a:spLocks noChangeShapeType="1"/>
            </p:cNvSpPr>
            <p:nvPr/>
          </p:nvSpPr>
          <p:spPr bwMode="auto">
            <a:xfrm flipH="1" flipV="1">
              <a:off x="3826669" y="3280906"/>
              <a:ext cx="38100" cy="114300"/>
            </a:xfrm>
            <a:prstGeom prst="line">
              <a:avLst/>
            </a:prstGeom>
            <a:noFill/>
            <a:ln w="9525">
              <a:solidFill>
                <a:srgbClr val="A50021"/>
              </a:solidFill>
              <a:round/>
              <a:headEnd/>
              <a:tailEnd/>
            </a:ln>
          </p:spPr>
          <p:txBody>
            <a:bodyPr/>
            <a:lstStyle/>
            <a:p>
              <a:endParaRPr lang="en-US" dirty="0"/>
            </a:p>
          </p:txBody>
        </p:sp>
        <p:sp>
          <p:nvSpPr>
            <p:cNvPr id="23622" name="Line 141"/>
            <p:cNvSpPr>
              <a:spLocks noChangeShapeType="1"/>
            </p:cNvSpPr>
            <p:nvPr/>
          </p:nvSpPr>
          <p:spPr bwMode="auto">
            <a:xfrm flipV="1">
              <a:off x="3902869" y="3280906"/>
              <a:ext cx="38100" cy="114300"/>
            </a:xfrm>
            <a:prstGeom prst="line">
              <a:avLst/>
            </a:prstGeom>
            <a:noFill/>
            <a:ln w="9525">
              <a:solidFill>
                <a:srgbClr val="A50021"/>
              </a:solidFill>
              <a:round/>
              <a:headEnd/>
              <a:tailEnd/>
            </a:ln>
          </p:spPr>
          <p:txBody>
            <a:bodyPr/>
            <a:lstStyle/>
            <a:p>
              <a:endParaRPr lang="en-US" dirty="0"/>
            </a:p>
          </p:txBody>
        </p:sp>
        <p:sp>
          <p:nvSpPr>
            <p:cNvPr id="23623" name="Line 142"/>
            <p:cNvSpPr>
              <a:spLocks noChangeShapeType="1"/>
            </p:cNvSpPr>
            <p:nvPr/>
          </p:nvSpPr>
          <p:spPr bwMode="auto">
            <a:xfrm flipH="1" flipV="1">
              <a:off x="3940969" y="3566655"/>
              <a:ext cx="76200" cy="114300"/>
            </a:xfrm>
            <a:prstGeom prst="line">
              <a:avLst/>
            </a:prstGeom>
            <a:noFill/>
            <a:ln w="9525">
              <a:solidFill>
                <a:srgbClr val="A50021"/>
              </a:solidFill>
              <a:round/>
              <a:headEnd/>
              <a:tailEnd/>
            </a:ln>
          </p:spPr>
          <p:txBody>
            <a:bodyPr/>
            <a:lstStyle/>
            <a:p>
              <a:endParaRPr lang="en-US" dirty="0"/>
            </a:p>
          </p:txBody>
        </p:sp>
        <p:sp>
          <p:nvSpPr>
            <p:cNvPr id="23624" name="Oval 143"/>
            <p:cNvSpPr>
              <a:spLocks noChangeArrowheads="1"/>
            </p:cNvSpPr>
            <p:nvPr/>
          </p:nvSpPr>
          <p:spPr bwMode="auto">
            <a:xfrm>
              <a:off x="3826669" y="3395208"/>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625" name="Oval 144"/>
            <p:cNvSpPr>
              <a:spLocks noChangeArrowheads="1"/>
            </p:cNvSpPr>
            <p:nvPr/>
          </p:nvSpPr>
          <p:spPr bwMode="auto">
            <a:xfrm>
              <a:off x="3902869" y="3395208"/>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626" name="Oval 146"/>
            <p:cNvSpPr>
              <a:spLocks noChangeArrowheads="1"/>
            </p:cNvSpPr>
            <p:nvPr/>
          </p:nvSpPr>
          <p:spPr bwMode="auto">
            <a:xfrm>
              <a:off x="5125641" y="3509506"/>
              <a:ext cx="190500" cy="3429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627" name="Line 147"/>
            <p:cNvSpPr>
              <a:spLocks noChangeShapeType="1"/>
            </p:cNvSpPr>
            <p:nvPr/>
          </p:nvSpPr>
          <p:spPr bwMode="auto">
            <a:xfrm flipV="1">
              <a:off x="5278041" y="3452355"/>
              <a:ext cx="38100" cy="114300"/>
            </a:xfrm>
            <a:prstGeom prst="line">
              <a:avLst/>
            </a:prstGeom>
            <a:noFill/>
            <a:ln w="9525">
              <a:solidFill>
                <a:srgbClr val="A50021"/>
              </a:solidFill>
              <a:round/>
              <a:headEnd/>
              <a:tailEnd/>
            </a:ln>
          </p:spPr>
          <p:txBody>
            <a:bodyPr/>
            <a:lstStyle/>
            <a:p>
              <a:endParaRPr lang="en-US" dirty="0"/>
            </a:p>
          </p:txBody>
        </p:sp>
        <p:sp>
          <p:nvSpPr>
            <p:cNvPr id="23628" name="Line 148"/>
            <p:cNvSpPr>
              <a:spLocks noChangeShapeType="1"/>
            </p:cNvSpPr>
            <p:nvPr/>
          </p:nvSpPr>
          <p:spPr bwMode="auto">
            <a:xfrm>
              <a:off x="5316141" y="3738108"/>
              <a:ext cx="38100" cy="57151"/>
            </a:xfrm>
            <a:prstGeom prst="line">
              <a:avLst/>
            </a:prstGeom>
            <a:noFill/>
            <a:ln w="9525">
              <a:solidFill>
                <a:srgbClr val="A50021"/>
              </a:solidFill>
              <a:round/>
              <a:headEnd/>
              <a:tailEnd/>
            </a:ln>
          </p:spPr>
          <p:txBody>
            <a:bodyPr/>
            <a:lstStyle/>
            <a:p>
              <a:endParaRPr lang="en-US" dirty="0"/>
            </a:p>
          </p:txBody>
        </p:sp>
        <p:sp>
          <p:nvSpPr>
            <p:cNvPr id="23629" name="Line 149"/>
            <p:cNvSpPr>
              <a:spLocks noChangeShapeType="1"/>
            </p:cNvSpPr>
            <p:nvPr/>
          </p:nvSpPr>
          <p:spPr bwMode="auto">
            <a:xfrm flipH="1" flipV="1">
              <a:off x="5125641" y="3452355"/>
              <a:ext cx="38100" cy="114300"/>
            </a:xfrm>
            <a:prstGeom prst="line">
              <a:avLst/>
            </a:prstGeom>
            <a:noFill/>
            <a:ln w="9525">
              <a:solidFill>
                <a:srgbClr val="A50021"/>
              </a:solidFill>
              <a:round/>
              <a:headEnd/>
              <a:tailEnd/>
            </a:ln>
          </p:spPr>
          <p:txBody>
            <a:bodyPr/>
            <a:lstStyle/>
            <a:p>
              <a:endParaRPr lang="en-US" dirty="0"/>
            </a:p>
          </p:txBody>
        </p:sp>
        <p:sp>
          <p:nvSpPr>
            <p:cNvPr id="23630" name="Line 150"/>
            <p:cNvSpPr>
              <a:spLocks noChangeShapeType="1"/>
            </p:cNvSpPr>
            <p:nvPr/>
          </p:nvSpPr>
          <p:spPr bwMode="auto">
            <a:xfrm flipV="1">
              <a:off x="5087541" y="3566655"/>
              <a:ext cx="76200" cy="114300"/>
            </a:xfrm>
            <a:prstGeom prst="line">
              <a:avLst/>
            </a:prstGeom>
            <a:noFill/>
            <a:ln w="9525">
              <a:solidFill>
                <a:srgbClr val="A50021"/>
              </a:solidFill>
              <a:round/>
              <a:headEnd/>
              <a:tailEnd/>
            </a:ln>
          </p:spPr>
          <p:txBody>
            <a:bodyPr/>
            <a:lstStyle/>
            <a:p>
              <a:endParaRPr lang="en-US" dirty="0"/>
            </a:p>
          </p:txBody>
        </p:sp>
        <p:sp>
          <p:nvSpPr>
            <p:cNvPr id="23631" name="Line 151"/>
            <p:cNvSpPr>
              <a:spLocks noChangeShapeType="1"/>
            </p:cNvSpPr>
            <p:nvPr/>
          </p:nvSpPr>
          <p:spPr bwMode="auto">
            <a:xfrm flipH="1">
              <a:off x="5087541" y="3738108"/>
              <a:ext cx="38100" cy="57151"/>
            </a:xfrm>
            <a:prstGeom prst="line">
              <a:avLst/>
            </a:prstGeom>
            <a:noFill/>
            <a:ln w="9525">
              <a:solidFill>
                <a:srgbClr val="A50021"/>
              </a:solidFill>
              <a:round/>
              <a:headEnd/>
              <a:tailEnd/>
            </a:ln>
          </p:spPr>
          <p:txBody>
            <a:bodyPr/>
            <a:lstStyle/>
            <a:p>
              <a:endParaRPr lang="en-US" dirty="0"/>
            </a:p>
          </p:txBody>
        </p:sp>
        <p:sp>
          <p:nvSpPr>
            <p:cNvPr id="23632" name="Oval 152"/>
            <p:cNvSpPr>
              <a:spLocks noChangeArrowheads="1"/>
            </p:cNvSpPr>
            <p:nvPr/>
          </p:nvSpPr>
          <p:spPr bwMode="auto">
            <a:xfrm>
              <a:off x="5163741" y="3395206"/>
              <a:ext cx="114300" cy="1143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633" name="Line 153"/>
            <p:cNvSpPr>
              <a:spLocks noChangeShapeType="1"/>
            </p:cNvSpPr>
            <p:nvPr/>
          </p:nvSpPr>
          <p:spPr bwMode="auto">
            <a:xfrm flipH="1" flipV="1">
              <a:off x="5163741" y="3280906"/>
              <a:ext cx="38100" cy="114300"/>
            </a:xfrm>
            <a:prstGeom prst="line">
              <a:avLst/>
            </a:prstGeom>
            <a:noFill/>
            <a:ln w="9525">
              <a:solidFill>
                <a:srgbClr val="A50021"/>
              </a:solidFill>
              <a:round/>
              <a:headEnd/>
              <a:tailEnd/>
            </a:ln>
          </p:spPr>
          <p:txBody>
            <a:bodyPr/>
            <a:lstStyle/>
            <a:p>
              <a:endParaRPr lang="en-US" dirty="0"/>
            </a:p>
          </p:txBody>
        </p:sp>
        <p:sp>
          <p:nvSpPr>
            <p:cNvPr id="23634" name="Line 154"/>
            <p:cNvSpPr>
              <a:spLocks noChangeShapeType="1"/>
            </p:cNvSpPr>
            <p:nvPr/>
          </p:nvSpPr>
          <p:spPr bwMode="auto">
            <a:xfrm flipV="1">
              <a:off x="5239941" y="3280906"/>
              <a:ext cx="38100" cy="114300"/>
            </a:xfrm>
            <a:prstGeom prst="line">
              <a:avLst/>
            </a:prstGeom>
            <a:noFill/>
            <a:ln w="9525">
              <a:solidFill>
                <a:srgbClr val="A50021"/>
              </a:solidFill>
              <a:round/>
              <a:headEnd/>
              <a:tailEnd/>
            </a:ln>
          </p:spPr>
          <p:txBody>
            <a:bodyPr/>
            <a:lstStyle/>
            <a:p>
              <a:endParaRPr lang="en-US" dirty="0"/>
            </a:p>
          </p:txBody>
        </p:sp>
        <p:sp>
          <p:nvSpPr>
            <p:cNvPr id="23635" name="Line 155"/>
            <p:cNvSpPr>
              <a:spLocks noChangeShapeType="1"/>
            </p:cNvSpPr>
            <p:nvPr/>
          </p:nvSpPr>
          <p:spPr bwMode="auto">
            <a:xfrm flipH="1" flipV="1">
              <a:off x="5278041" y="3566655"/>
              <a:ext cx="76200" cy="114300"/>
            </a:xfrm>
            <a:prstGeom prst="line">
              <a:avLst/>
            </a:prstGeom>
            <a:noFill/>
            <a:ln w="9525">
              <a:solidFill>
                <a:srgbClr val="A50021"/>
              </a:solidFill>
              <a:round/>
              <a:headEnd/>
              <a:tailEnd/>
            </a:ln>
          </p:spPr>
          <p:txBody>
            <a:bodyPr/>
            <a:lstStyle/>
            <a:p>
              <a:endParaRPr lang="en-US" dirty="0"/>
            </a:p>
          </p:txBody>
        </p:sp>
        <p:sp>
          <p:nvSpPr>
            <p:cNvPr id="23636" name="Oval 156"/>
            <p:cNvSpPr>
              <a:spLocks noChangeArrowheads="1"/>
            </p:cNvSpPr>
            <p:nvPr/>
          </p:nvSpPr>
          <p:spPr bwMode="auto">
            <a:xfrm>
              <a:off x="5163741" y="3395208"/>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637" name="Oval 157"/>
            <p:cNvSpPr>
              <a:spLocks noChangeArrowheads="1"/>
            </p:cNvSpPr>
            <p:nvPr/>
          </p:nvSpPr>
          <p:spPr bwMode="auto">
            <a:xfrm>
              <a:off x="5239941" y="3395208"/>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638" name="Oval 159"/>
            <p:cNvSpPr>
              <a:spLocks noChangeArrowheads="1"/>
            </p:cNvSpPr>
            <p:nvPr/>
          </p:nvSpPr>
          <p:spPr bwMode="auto">
            <a:xfrm>
              <a:off x="5794772" y="3509506"/>
              <a:ext cx="190500" cy="3429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639" name="Line 160"/>
            <p:cNvSpPr>
              <a:spLocks noChangeShapeType="1"/>
            </p:cNvSpPr>
            <p:nvPr/>
          </p:nvSpPr>
          <p:spPr bwMode="auto">
            <a:xfrm flipV="1">
              <a:off x="5947172" y="3452355"/>
              <a:ext cx="38100" cy="114300"/>
            </a:xfrm>
            <a:prstGeom prst="line">
              <a:avLst/>
            </a:prstGeom>
            <a:noFill/>
            <a:ln w="9525">
              <a:solidFill>
                <a:srgbClr val="A50021"/>
              </a:solidFill>
              <a:round/>
              <a:headEnd/>
              <a:tailEnd/>
            </a:ln>
          </p:spPr>
          <p:txBody>
            <a:bodyPr/>
            <a:lstStyle/>
            <a:p>
              <a:endParaRPr lang="en-US" dirty="0"/>
            </a:p>
          </p:txBody>
        </p:sp>
        <p:sp>
          <p:nvSpPr>
            <p:cNvPr id="23640" name="Line 161"/>
            <p:cNvSpPr>
              <a:spLocks noChangeShapeType="1"/>
            </p:cNvSpPr>
            <p:nvPr/>
          </p:nvSpPr>
          <p:spPr bwMode="auto">
            <a:xfrm>
              <a:off x="5985272" y="3738108"/>
              <a:ext cx="38100" cy="57151"/>
            </a:xfrm>
            <a:prstGeom prst="line">
              <a:avLst/>
            </a:prstGeom>
            <a:noFill/>
            <a:ln w="9525">
              <a:solidFill>
                <a:srgbClr val="A50021"/>
              </a:solidFill>
              <a:round/>
              <a:headEnd/>
              <a:tailEnd/>
            </a:ln>
          </p:spPr>
          <p:txBody>
            <a:bodyPr/>
            <a:lstStyle/>
            <a:p>
              <a:endParaRPr lang="en-US" dirty="0"/>
            </a:p>
          </p:txBody>
        </p:sp>
        <p:sp>
          <p:nvSpPr>
            <p:cNvPr id="23641" name="Line 162"/>
            <p:cNvSpPr>
              <a:spLocks noChangeShapeType="1"/>
            </p:cNvSpPr>
            <p:nvPr/>
          </p:nvSpPr>
          <p:spPr bwMode="auto">
            <a:xfrm flipH="1" flipV="1">
              <a:off x="5794772" y="3452355"/>
              <a:ext cx="38100" cy="114300"/>
            </a:xfrm>
            <a:prstGeom prst="line">
              <a:avLst/>
            </a:prstGeom>
            <a:noFill/>
            <a:ln w="9525">
              <a:solidFill>
                <a:srgbClr val="A50021"/>
              </a:solidFill>
              <a:round/>
              <a:headEnd/>
              <a:tailEnd/>
            </a:ln>
          </p:spPr>
          <p:txBody>
            <a:bodyPr/>
            <a:lstStyle/>
            <a:p>
              <a:endParaRPr lang="en-US" dirty="0"/>
            </a:p>
          </p:txBody>
        </p:sp>
        <p:sp>
          <p:nvSpPr>
            <p:cNvPr id="23642" name="Line 163"/>
            <p:cNvSpPr>
              <a:spLocks noChangeShapeType="1"/>
            </p:cNvSpPr>
            <p:nvPr/>
          </p:nvSpPr>
          <p:spPr bwMode="auto">
            <a:xfrm flipV="1">
              <a:off x="5756672" y="3566655"/>
              <a:ext cx="76200" cy="114300"/>
            </a:xfrm>
            <a:prstGeom prst="line">
              <a:avLst/>
            </a:prstGeom>
            <a:noFill/>
            <a:ln w="9525">
              <a:solidFill>
                <a:srgbClr val="A50021"/>
              </a:solidFill>
              <a:round/>
              <a:headEnd/>
              <a:tailEnd/>
            </a:ln>
          </p:spPr>
          <p:txBody>
            <a:bodyPr/>
            <a:lstStyle/>
            <a:p>
              <a:endParaRPr lang="en-US" dirty="0"/>
            </a:p>
          </p:txBody>
        </p:sp>
        <p:sp>
          <p:nvSpPr>
            <p:cNvPr id="23643" name="Line 164"/>
            <p:cNvSpPr>
              <a:spLocks noChangeShapeType="1"/>
            </p:cNvSpPr>
            <p:nvPr/>
          </p:nvSpPr>
          <p:spPr bwMode="auto">
            <a:xfrm flipH="1">
              <a:off x="5756672" y="3738108"/>
              <a:ext cx="38100" cy="57151"/>
            </a:xfrm>
            <a:prstGeom prst="line">
              <a:avLst/>
            </a:prstGeom>
            <a:noFill/>
            <a:ln w="9525">
              <a:solidFill>
                <a:srgbClr val="A50021"/>
              </a:solidFill>
              <a:round/>
              <a:headEnd/>
              <a:tailEnd/>
            </a:ln>
          </p:spPr>
          <p:txBody>
            <a:bodyPr/>
            <a:lstStyle/>
            <a:p>
              <a:endParaRPr lang="en-US" dirty="0"/>
            </a:p>
          </p:txBody>
        </p:sp>
        <p:sp>
          <p:nvSpPr>
            <p:cNvPr id="23644" name="Oval 165"/>
            <p:cNvSpPr>
              <a:spLocks noChangeArrowheads="1"/>
            </p:cNvSpPr>
            <p:nvPr/>
          </p:nvSpPr>
          <p:spPr bwMode="auto">
            <a:xfrm>
              <a:off x="5832872" y="3395206"/>
              <a:ext cx="114300" cy="1143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645" name="Line 166"/>
            <p:cNvSpPr>
              <a:spLocks noChangeShapeType="1"/>
            </p:cNvSpPr>
            <p:nvPr/>
          </p:nvSpPr>
          <p:spPr bwMode="auto">
            <a:xfrm flipH="1" flipV="1">
              <a:off x="5832872" y="3280906"/>
              <a:ext cx="38100" cy="114300"/>
            </a:xfrm>
            <a:prstGeom prst="line">
              <a:avLst/>
            </a:prstGeom>
            <a:noFill/>
            <a:ln w="9525">
              <a:solidFill>
                <a:srgbClr val="A50021"/>
              </a:solidFill>
              <a:round/>
              <a:headEnd/>
              <a:tailEnd/>
            </a:ln>
          </p:spPr>
          <p:txBody>
            <a:bodyPr/>
            <a:lstStyle/>
            <a:p>
              <a:endParaRPr lang="en-US" dirty="0"/>
            </a:p>
          </p:txBody>
        </p:sp>
        <p:sp>
          <p:nvSpPr>
            <p:cNvPr id="23646" name="Line 167"/>
            <p:cNvSpPr>
              <a:spLocks noChangeShapeType="1"/>
            </p:cNvSpPr>
            <p:nvPr/>
          </p:nvSpPr>
          <p:spPr bwMode="auto">
            <a:xfrm flipV="1">
              <a:off x="5909072" y="3280906"/>
              <a:ext cx="38100" cy="114300"/>
            </a:xfrm>
            <a:prstGeom prst="line">
              <a:avLst/>
            </a:prstGeom>
            <a:noFill/>
            <a:ln w="9525">
              <a:solidFill>
                <a:srgbClr val="A50021"/>
              </a:solidFill>
              <a:round/>
              <a:headEnd/>
              <a:tailEnd/>
            </a:ln>
          </p:spPr>
          <p:txBody>
            <a:bodyPr/>
            <a:lstStyle/>
            <a:p>
              <a:endParaRPr lang="en-US" dirty="0"/>
            </a:p>
          </p:txBody>
        </p:sp>
        <p:sp>
          <p:nvSpPr>
            <p:cNvPr id="23647" name="Line 168"/>
            <p:cNvSpPr>
              <a:spLocks noChangeShapeType="1"/>
            </p:cNvSpPr>
            <p:nvPr/>
          </p:nvSpPr>
          <p:spPr bwMode="auto">
            <a:xfrm flipH="1" flipV="1">
              <a:off x="5947172" y="3566655"/>
              <a:ext cx="76200" cy="114300"/>
            </a:xfrm>
            <a:prstGeom prst="line">
              <a:avLst/>
            </a:prstGeom>
            <a:noFill/>
            <a:ln w="9525">
              <a:solidFill>
                <a:srgbClr val="A50021"/>
              </a:solidFill>
              <a:round/>
              <a:headEnd/>
              <a:tailEnd/>
            </a:ln>
          </p:spPr>
          <p:txBody>
            <a:bodyPr/>
            <a:lstStyle/>
            <a:p>
              <a:endParaRPr lang="en-US" dirty="0"/>
            </a:p>
          </p:txBody>
        </p:sp>
        <p:sp>
          <p:nvSpPr>
            <p:cNvPr id="23648" name="Oval 169"/>
            <p:cNvSpPr>
              <a:spLocks noChangeArrowheads="1"/>
            </p:cNvSpPr>
            <p:nvPr/>
          </p:nvSpPr>
          <p:spPr bwMode="auto">
            <a:xfrm>
              <a:off x="5832872" y="3395208"/>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649" name="Oval 170"/>
            <p:cNvSpPr>
              <a:spLocks noChangeArrowheads="1"/>
            </p:cNvSpPr>
            <p:nvPr/>
          </p:nvSpPr>
          <p:spPr bwMode="auto">
            <a:xfrm>
              <a:off x="5909072" y="3395208"/>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650" name="Oval 172"/>
            <p:cNvSpPr>
              <a:spLocks noChangeArrowheads="1"/>
            </p:cNvSpPr>
            <p:nvPr/>
          </p:nvSpPr>
          <p:spPr bwMode="auto">
            <a:xfrm>
              <a:off x="5460206" y="3509506"/>
              <a:ext cx="190500" cy="3429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651" name="Line 173"/>
            <p:cNvSpPr>
              <a:spLocks noChangeShapeType="1"/>
            </p:cNvSpPr>
            <p:nvPr/>
          </p:nvSpPr>
          <p:spPr bwMode="auto">
            <a:xfrm flipV="1">
              <a:off x="5612606" y="3452355"/>
              <a:ext cx="38100" cy="114300"/>
            </a:xfrm>
            <a:prstGeom prst="line">
              <a:avLst/>
            </a:prstGeom>
            <a:noFill/>
            <a:ln w="9525">
              <a:solidFill>
                <a:srgbClr val="A50021"/>
              </a:solidFill>
              <a:round/>
              <a:headEnd/>
              <a:tailEnd/>
            </a:ln>
          </p:spPr>
          <p:txBody>
            <a:bodyPr/>
            <a:lstStyle/>
            <a:p>
              <a:endParaRPr lang="en-US" dirty="0"/>
            </a:p>
          </p:txBody>
        </p:sp>
        <p:sp>
          <p:nvSpPr>
            <p:cNvPr id="23652" name="Line 174"/>
            <p:cNvSpPr>
              <a:spLocks noChangeShapeType="1"/>
            </p:cNvSpPr>
            <p:nvPr/>
          </p:nvSpPr>
          <p:spPr bwMode="auto">
            <a:xfrm>
              <a:off x="5650706" y="3738108"/>
              <a:ext cx="38100" cy="57151"/>
            </a:xfrm>
            <a:prstGeom prst="line">
              <a:avLst/>
            </a:prstGeom>
            <a:noFill/>
            <a:ln w="9525">
              <a:solidFill>
                <a:srgbClr val="A50021"/>
              </a:solidFill>
              <a:round/>
              <a:headEnd/>
              <a:tailEnd/>
            </a:ln>
          </p:spPr>
          <p:txBody>
            <a:bodyPr/>
            <a:lstStyle/>
            <a:p>
              <a:endParaRPr lang="en-US" dirty="0"/>
            </a:p>
          </p:txBody>
        </p:sp>
        <p:sp>
          <p:nvSpPr>
            <p:cNvPr id="23653" name="Line 175"/>
            <p:cNvSpPr>
              <a:spLocks noChangeShapeType="1"/>
            </p:cNvSpPr>
            <p:nvPr/>
          </p:nvSpPr>
          <p:spPr bwMode="auto">
            <a:xfrm flipH="1" flipV="1">
              <a:off x="5460206" y="3452355"/>
              <a:ext cx="38100" cy="114300"/>
            </a:xfrm>
            <a:prstGeom prst="line">
              <a:avLst/>
            </a:prstGeom>
            <a:noFill/>
            <a:ln w="9525">
              <a:solidFill>
                <a:srgbClr val="A50021"/>
              </a:solidFill>
              <a:round/>
              <a:headEnd/>
              <a:tailEnd/>
            </a:ln>
          </p:spPr>
          <p:txBody>
            <a:bodyPr/>
            <a:lstStyle/>
            <a:p>
              <a:endParaRPr lang="en-US" dirty="0"/>
            </a:p>
          </p:txBody>
        </p:sp>
        <p:sp>
          <p:nvSpPr>
            <p:cNvPr id="23654" name="Line 176"/>
            <p:cNvSpPr>
              <a:spLocks noChangeShapeType="1"/>
            </p:cNvSpPr>
            <p:nvPr/>
          </p:nvSpPr>
          <p:spPr bwMode="auto">
            <a:xfrm flipV="1">
              <a:off x="5422106" y="3566655"/>
              <a:ext cx="76200" cy="114300"/>
            </a:xfrm>
            <a:prstGeom prst="line">
              <a:avLst/>
            </a:prstGeom>
            <a:noFill/>
            <a:ln w="9525">
              <a:solidFill>
                <a:srgbClr val="A50021"/>
              </a:solidFill>
              <a:round/>
              <a:headEnd/>
              <a:tailEnd/>
            </a:ln>
          </p:spPr>
          <p:txBody>
            <a:bodyPr/>
            <a:lstStyle/>
            <a:p>
              <a:endParaRPr lang="en-US" dirty="0"/>
            </a:p>
          </p:txBody>
        </p:sp>
        <p:sp>
          <p:nvSpPr>
            <p:cNvPr id="23655" name="Line 177"/>
            <p:cNvSpPr>
              <a:spLocks noChangeShapeType="1"/>
            </p:cNvSpPr>
            <p:nvPr/>
          </p:nvSpPr>
          <p:spPr bwMode="auto">
            <a:xfrm flipH="1">
              <a:off x="5422106" y="3738108"/>
              <a:ext cx="38100" cy="57151"/>
            </a:xfrm>
            <a:prstGeom prst="line">
              <a:avLst/>
            </a:prstGeom>
            <a:noFill/>
            <a:ln w="9525">
              <a:solidFill>
                <a:srgbClr val="A50021"/>
              </a:solidFill>
              <a:round/>
              <a:headEnd/>
              <a:tailEnd/>
            </a:ln>
          </p:spPr>
          <p:txBody>
            <a:bodyPr/>
            <a:lstStyle/>
            <a:p>
              <a:endParaRPr lang="en-US" dirty="0"/>
            </a:p>
          </p:txBody>
        </p:sp>
        <p:sp>
          <p:nvSpPr>
            <p:cNvPr id="23656" name="Oval 178"/>
            <p:cNvSpPr>
              <a:spLocks noChangeArrowheads="1"/>
            </p:cNvSpPr>
            <p:nvPr/>
          </p:nvSpPr>
          <p:spPr bwMode="auto">
            <a:xfrm>
              <a:off x="5498306" y="3395206"/>
              <a:ext cx="114300" cy="1143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657" name="Line 179"/>
            <p:cNvSpPr>
              <a:spLocks noChangeShapeType="1"/>
            </p:cNvSpPr>
            <p:nvPr/>
          </p:nvSpPr>
          <p:spPr bwMode="auto">
            <a:xfrm flipH="1" flipV="1">
              <a:off x="5498306" y="3280906"/>
              <a:ext cx="38100" cy="114300"/>
            </a:xfrm>
            <a:prstGeom prst="line">
              <a:avLst/>
            </a:prstGeom>
            <a:noFill/>
            <a:ln w="9525">
              <a:solidFill>
                <a:srgbClr val="A50021"/>
              </a:solidFill>
              <a:round/>
              <a:headEnd/>
              <a:tailEnd/>
            </a:ln>
          </p:spPr>
          <p:txBody>
            <a:bodyPr/>
            <a:lstStyle/>
            <a:p>
              <a:endParaRPr lang="en-US" dirty="0"/>
            </a:p>
          </p:txBody>
        </p:sp>
        <p:sp>
          <p:nvSpPr>
            <p:cNvPr id="23658" name="Line 180"/>
            <p:cNvSpPr>
              <a:spLocks noChangeShapeType="1"/>
            </p:cNvSpPr>
            <p:nvPr/>
          </p:nvSpPr>
          <p:spPr bwMode="auto">
            <a:xfrm flipV="1">
              <a:off x="5574506" y="3280906"/>
              <a:ext cx="38100" cy="114300"/>
            </a:xfrm>
            <a:prstGeom prst="line">
              <a:avLst/>
            </a:prstGeom>
            <a:noFill/>
            <a:ln w="9525">
              <a:solidFill>
                <a:srgbClr val="A50021"/>
              </a:solidFill>
              <a:round/>
              <a:headEnd/>
              <a:tailEnd/>
            </a:ln>
          </p:spPr>
          <p:txBody>
            <a:bodyPr/>
            <a:lstStyle/>
            <a:p>
              <a:endParaRPr lang="en-US" dirty="0"/>
            </a:p>
          </p:txBody>
        </p:sp>
        <p:sp>
          <p:nvSpPr>
            <p:cNvPr id="23659" name="Line 181"/>
            <p:cNvSpPr>
              <a:spLocks noChangeShapeType="1"/>
            </p:cNvSpPr>
            <p:nvPr/>
          </p:nvSpPr>
          <p:spPr bwMode="auto">
            <a:xfrm flipH="1" flipV="1">
              <a:off x="5612606" y="3566655"/>
              <a:ext cx="76200" cy="114300"/>
            </a:xfrm>
            <a:prstGeom prst="line">
              <a:avLst/>
            </a:prstGeom>
            <a:noFill/>
            <a:ln w="9525">
              <a:solidFill>
                <a:srgbClr val="A50021"/>
              </a:solidFill>
              <a:round/>
              <a:headEnd/>
              <a:tailEnd/>
            </a:ln>
          </p:spPr>
          <p:txBody>
            <a:bodyPr/>
            <a:lstStyle/>
            <a:p>
              <a:endParaRPr lang="en-US" dirty="0"/>
            </a:p>
          </p:txBody>
        </p:sp>
        <p:sp>
          <p:nvSpPr>
            <p:cNvPr id="23660" name="Oval 182"/>
            <p:cNvSpPr>
              <a:spLocks noChangeArrowheads="1"/>
            </p:cNvSpPr>
            <p:nvPr/>
          </p:nvSpPr>
          <p:spPr bwMode="auto">
            <a:xfrm>
              <a:off x="5498306" y="3395208"/>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661" name="Oval 183"/>
            <p:cNvSpPr>
              <a:spLocks noChangeArrowheads="1"/>
            </p:cNvSpPr>
            <p:nvPr/>
          </p:nvSpPr>
          <p:spPr bwMode="auto">
            <a:xfrm>
              <a:off x="5574506" y="3395208"/>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662" name="Oval 2370"/>
            <p:cNvSpPr>
              <a:spLocks noChangeArrowheads="1"/>
            </p:cNvSpPr>
            <p:nvPr/>
          </p:nvSpPr>
          <p:spPr bwMode="auto">
            <a:xfrm>
              <a:off x="3455194" y="4166731"/>
              <a:ext cx="190500" cy="3429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663" name="Line 2371"/>
            <p:cNvSpPr>
              <a:spLocks noChangeShapeType="1"/>
            </p:cNvSpPr>
            <p:nvPr/>
          </p:nvSpPr>
          <p:spPr bwMode="auto">
            <a:xfrm flipV="1">
              <a:off x="3607594" y="4109581"/>
              <a:ext cx="38100" cy="114300"/>
            </a:xfrm>
            <a:prstGeom prst="line">
              <a:avLst/>
            </a:prstGeom>
            <a:noFill/>
            <a:ln w="9525">
              <a:solidFill>
                <a:srgbClr val="A50021"/>
              </a:solidFill>
              <a:round/>
              <a:headEnd/>
              <a:tailEnd/>
            </a:ln>
          </p:spPr>
          <p:txBody>
            <a:bodyPr/>
            <a:lstStyle/>
            <a:p>
              <a:endParaRPr lang="en-US" dirty="0"/>
            </a:p>
          </p:txBody>
        </p:sp>
        <p:sp>
          <p:nvSpPr>
            <p:cNvPr id="23664" name="Line 2372"/>
            <p:cNvSpPr>
              <a:spLocks noChangeShapeType="1"/>
            </p:cNvSpPr>
            <p:nvPr/>
          </p:nvSpPr>
          <p:spPr bwMode="auto">
            <a:xfrm>
              <a:off x="3645694" y="4395332"/>
              <a:ext cx="38100" cy="57151"/>
            </a:xfrm>
            <a:prstGeom prst="line">
              <a:avLst/>
            </a:prstGeom>
            <a:noFill/>
            <a:ln w="9525">
              <a:solidFill>
                <a:srgbClr val="A50021"/>
              </a:solidFill>
              <a:round/>
              <a:headEnd/>
              <a:tailEnd/>
            </a:ln>
          </p:spPr>
          <p:txBody>
            <a:bodyPr/>
            <a:lstStyle/>
            <a:p>
              <a:endParaRPr lang="en-US" dirty="0"/>
            </a:p>
          </p:txBody>
        </p:sp>
        <p:sp>
          <p:nvSpPr>
            <p:cNvPr id="23665" name="Line 2373"/>
            <p:cNvSpPr>
              <a:spLocks noChangeShapeType="1"/>
            </p:cNvSpPr>
            <p:nvPr/>
          </p:nvSpPr>
          <p:spPr bwMode="auto">
            <a:xfrm flipH="1" flipV="1">
              <a:off x="3455194" y="4109581"/>
              <a:ext cx="38100" cy="114300"/>
            </a:xfrm>
            <a:prstGeom prst="line">
              <a:avLst/>
            </a:prstGeom>
            <a:noFill/>
            <a:ln w="9525">
              <a:solidFill>
                <a:srgbClr val="A50021"/>
              </a:solidFill>
              <a:round/>
              <a:headEnd/>
              <a:tailEnd/>
            </a:ln>
          </p:spPr>
          <p:txBody>
            <a:bodyPr/>
            <a:lstStyle/>
            <a:p>
              <a:endParaRPr lang="en-US" dirty="0"/>
            </a:p>
          </p:txBody>
        </p:sp>
        <p:sp>
          <p:nvSpPr>
            <p:cNvPr id="23666" name="Line 2374"/>
            <p:cNvSpPr>
              <a:spLocks noChangeShapeType="1"/>
            </p:cNvSpPr>
            <p:nvPr/>
          </p:nvSpPr>
          <p:spPr bwMode="auto">
            <a:xfrm flipV="1">
              <a:off x="3417094" y="4223881"/>
              <a:ext cx="76200" cy="114300"/>
            </a:xfrm>
            <a:prstGeom prst="line">
              <a:avLst/>
            </a:prstGeom>
            <a:noFill/>
            <a:ln w="9525">
              <a:solidFill>
                <a:srgbClr val="A50021"/>
              </a:solidFill>
              <a:round/>
              <a:headEnd/>
              <a:tailEnd/>
            </a:ln>
          </p:spPr>
          <p:txBody>
            <a:bodyPr/>
            <a:lstStyle/>
            <a:p>
              <a:endParaRPr lang="en-US" dirty="0"/>
            </a:p>
          </p:txBody>
        </p:sp>
        <p:sp>
          <p:nvSpPr>
            <p:cNvPr id="23667" name="Line 2375"/>
            <p:cNvSpPr>
              <a:spLocks noChangeShapeType="1"/>
            </p:cNvSpPr>
            <p:nvPr/>
          </p:nvSpPr>
          <p:spPr bwMode="auto">
            <a:xfrm flipH="1">
              <a:off x="3417094" y="4395332"/>
              <a:ext cx="38100" cy="57151"/>
            </a:xfrm>
            <a:prstGeom prst="line">
              <a:avLst/>
            </a:prstGeom>
            <a:noFill/>
            <a:ln w="9525">
              <a:solidFill>
                <a:srgbClr val="A50021"/>
              </a:solidFill>
              <a:round/>
              <a:headEnd/>
              <a:tailEnd/>
            </a:ln>
          </p:spPr>
          <p:txBody>
            <a:bodyPr/>
            <a:lstStyle/>
            <a:p>
              <a:endParaRPr lang="en-US" dirty="0"/>
            </a:p>
          </p:txBody>
        </p:sp>
        <p:sp>
          <p:nvSpPr>
            <p:cNvPr id="23668" name="Oval 2376"/>
            <p:cNvSpPr>
              <a:spLocks noChangeArrowheads="1"/>
            </p:cNvSpPr>
            <p:nvPr/>
          </p:nvSpPr>
          <p:spPr bwMode="auto">
            <a:xfrm>
              <a:off x="3493294" y="4052431"/>
              <a:ext cx="114300" cy="1143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669" name="Line 2377"/>
            <p:cNvSpPr>
              <a:spLocks noChangeShapeType="1"/>
            </p:cNvSpPr>
            <p:nvPr/>
          </p:nvSpPr>
          <p:spPr bwMode="auto">
            <a:xfrm flipH="1" flipV="1">
              <a:off x="3493294" y="3938131"/>
              <a:ext cx="38100" cy="114300"/>
            </a:xfrm>
            <a:prstGeom prst="line">
              <a:avLst/>
            </a:prstGeom>
            <a:noFill/>
            <a:ln w="9525">
              <a:solidFill>
                <a:srgbClr val="A50021"/>
              </a:solidFill>
              <a:round/>
              <a:headEnd/>
              <a:tailEnd/>
            </a:ln>
          </p:spPr>
          <p:txBody>
            <a:bodyPr/>
            <a:lstStyle/>
            <a:p>
              <a:endParaRPr lang="en-US" dirty="0"/>
            </a:p>
          </p:txBody>
        </p:sp>
        <p:sp>
          <p:nvSpPr>
            <p:cNvPr id="23670" name="Line 2378"/>
            <p:cNvSpPr>
              <a:spLocks noChangeShapeType="1"/>
            </p:cNvSpPr>
            <p:nvPr/>
          </p:nvSpPr>
          <p:spPr bwMode="auto">
            <a:xfrm flipV="1">
              <a:off x="3569494" y="3938131"/>
              <a:ext cx="38100" cy="114300"/>
            </a:xfrm>
            <a:prstGeom prst="line">
              <a:avLst/>
            </a:prstGeom>
            <a:noFill/>
            <a:ln w="9525">
              <a:solidFill>
                <a:srgbClr val="A50021"/>
              </a:solidFill>
              <a:round/>
              <a:headEnd/>
              <a:tailEnd/>
            </a:ln>
          </p:spPr>
          <p:txBody>
            <a:bodyPr/>
            <a:lstStyle/>
            <a:p>
              <a:endParaRPr lang="en-US" dirty="0"/>
            </a:p>
          </p:txBody>
        </p:sp>
        <p:sp>
          <p:nvSpPr>
            <p:cNvPr id="23671" name="Line 2379"/>
            <p:cNvSpPr>
              <a:spLocks noChangeShapeType="1"/>
            </p:cNvSpPr>
            <p:nvPr/>
          </p:nvSpPr>
          <p:spPr bwMode="auto">
            <a:xfrm flipH="1" flipV="1">
              <a:off x="3607594" y="4223881"/>
              <a:ext cx="76200" cy="114300"/>
            </a:xfrm>
            <a:prstGeom prst="line">
              <a:avLst/>
            </a:prstGeom>
            <a:noFill/>
            <a:ln w="9525">
              <a:solidFill>
                <a:srgbClr val="A50021"/>
              </a:solidFill>
              <a:round/>
              <a:headEnd/>
              <a:tailEnd/>
            </a:ln>
          </p:spPr>
          <p:txBody>
            <a:bodyPr/>
            <a:lstStyle/>
            <a:p>
              <a:endParaRPr lang="en-US" dirty="0"/>
            </a:p>
          </p:txBody>
        </p:sp>
        <p:sp>
          <p:nvSpPr>
            <p:cNvPr id="23672" name="Oval 2380"/>
            <p:cNvSpPr>
              <a:spLocks noChangeArrowheads="1"/>
            </p:cNvSpPr>
            <p:nvPr/>
          </p:nvSpPr>
          <p:spPr bwMode="auto">
            <a:xfrm>
              <a:off x="3493294" y="4052431"/>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673" name="Oval 2381"/>
            <p:cNvSpPr>
              <a:spLocks noChangeArrowheads="1"/>
            </p:cNvSpPr>
            <p:nvPr/>
          </p:nvSpPr>
          <p:spPr bwMode="auto">
            <a:xfrm>
              <a:off x="3569494" y="4052431"/>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674" name="Oval 2382"/>
            <p:cNvSpPr>
              <a:spLocks noChangeArrowheads="1"/>
            </p:cNvSpPr>
            <p:nvPr/>
          </p:nvSpPr>
          <p:spPr bwMode="auto">
            <a:xfrm>
              <a:off x="3120629" y="4166731"/>
              <a:ext cx="190500" cy="3429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675" name="Line 2383"/>
            <p:cNvSpPr>
              <a:spLocks noChangeShapeType="1"/>
            </p:cNvSpPr>
            <p:nvPr/>
          </p:nvSpPr>
          <p:spPr bwMode="auto">
            <a:xfrm flipV="1">
              <a:off x="3273029" y="4109581"/>
              <a:ext cx="38100" cy="114300"/>
            </a:xfrm>
            <a:prstGeom prst="line">
              <a:avLst/>
            </a:prstGeom>
            <a:noFill/>
            <a:ln w="9525">
              <a:solidFill>
                <a:srgbClr val="A50021"/>
              </a:solidFill>
              <a:round/>
              <a:headEnd/>
              <a:tailEnd/>
            </a:ln>
          </p:spPr>
          <p:txBody>
            <a:bodyPr/>
            <a:lstStyle/>
            <a:p>
              <a:endParaRPr lang="en-US" dirty="0"/>
            </a:p>
          </p:txBody>
        </p:sp>
        <p:sp>
          <p:nvSpPr>
            <p:cNvPr id="23676" name="Line 2384"/>
            <p:cNvSpPr>
              <a:spLocks noChangeShapeType="1"/>
            </p:cNvSpPr>
            <p:nvPr/>
          </p:nvSpPr>
          <p:spPr bwMode="auto">
            <a:xfrm>
              <a:off x="3311129" y="4395332"/>
              <a:ext cx="38100" cy="57151"/>
            </a:xfrm>
            <a:prstGeom prst="line">
              <a:avLst/>
            </a:prstGeom>
            <a:noFill/>
            <a:ln w="9525">
              <a:solidFill>
                <a:srgbClr val="A50021"/>
              </a:solidFill>
              <a:round/>
              <a:headEnd/>
              <a:tailEnd/>
            </a:ln>
          </p:spPr>
          <p:txBody>
            <a:bodyPr/>
            <a:lstStyle/>
            <a:p>
              <a:endParaRPr lang="en-US" dirty="0"/>
            </a:p>
          </p:txBody>
        </p:sp>
        <p:sp>
          <p:nvSpPr>
            <p:cNvPr id="23677" name="Line 2385"/>
            <p:cNvSpPr>
              <a:spLocks noChangeShapeType="1"/>
            </p:cNvSpPr>
            <p:nvPr/>
          </p:nvSpPr>
          <p:spPr bwMode="auto">
            <a:xfrm flipH="1" flipV="1">
              <a:off x="3120629" y="4109581"/>
              <a:ext cx="38100" cy="114300"/>
            </a:xfrm>
            <a:prstGeom prst="line">
              <a:avLst/>
            </a:prstGeom>
            <a:noFill/>
            <a:ln w="9525">
              <a:solidFill>
                <a:srgbClr val="A50021"/>
              </a:solidFill>
              <a:round/>
              <a:headEnd/>
              <a:tailEnd/>
            </a:ln>
          </p:spPr>
          <p:txBody>
            <a:bodyPr/>
            <a:lstStyle/>
            <a:p>
              <a:endParaRPr lang="en-US" dirty="0"/>
            </a:p>
          </p:txBody>
        </p:sp>
        <p:sp>
          <p:nvSpPr>
            <p:cNvPr id="23678" name="Line 2386"/>
            <p:cNvSpPr>
              <a:spLocks noChangeShapeType="1"/>
            </p:cNvSpPr>
            <p:nvPr/>
          </p:nvSpPr>
          <p:spPr bwMode="auto">
            <a:xfrm flipV="1">
              <a:off x="3082529" y="4223881"/>
              <a:ext cx="76200" cy="114300"/>
            </a:xfrm>
            <a:prstGeom prst="line">
              <a:avLst/>
            </a:prstGeom>
            <a:noFill/>
            <a:ln w="9525">
              <a:solidFill>
                <a:srgbClr val="A50021"/>
              </a:solidFill>
              <a:round/>
              <a:headEnd/>
              <a:tailEnd/>
            </a:ln>
          </p:spPr>
          <p:txBody>
            <a:bodyPr/>
            <a:lstStyle/>
            <a:p>
              <a:endParaRPr lang="en-US" dirty="0"/>
            </a:p>
          </p:txBody>
        </p:sp>
        <p:sp>
          <p:nvSpPr>
            <p:cNvPr id="23679" name="Line 2387"/>
            <p:cNvSpPr>
              <a:spLocks noChangeShapeType="1"/>
            </p:cNvSpPr>
            <p:nvPr/>
          </p:nvSpPr>
          <p:spPr bwMode="auto">
            <a:xfrm flipH="1">
              <a:off x="3082529" y="4395332"/>
              <a:ext cx="38100" cy="57151"/>
            </a:xfrm>
            <a:prstGeom prst="line">
              <a:avLst/>
            </a:prstGeom>
            <a:noFill/>
            <a:ln w="9525">
              <a:solidFill>
                <a:srgbClr val="A50021"/>
              </a:solidFill>
              <a:round/>
              <a:headEnd/>
              <a:tailEnd/>
            </a:ln>
          </p:spPr>
          <p:txBody>
            <a:bodyPr/>
            <a:lstStyle/>
            <a:p>
              <a:endParaRPr lang="en-US" dirty="0"/>
            </a:p>
          </p:txBody>
        </p:sp>
        <p:sp>
          <p:nvSpPr>
            <p:cNvPr id="23680" name="Oval 2388"/>
            <p:cNvSpPr>
              <a:spLocks noChangeArrowheads="1"/>
            </p:cNvSpPr>
            <p:nvPr/>
          </p:nvSpPr>
          <p:spPr bwMode="auto">
            <a:xfrm>
              <a:off x="3158729" y="4052431"/>
              <a:ext cx="114300" cy="1143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681" name="Line 2389"/>
            <p:cNvSpPr>
              <a:spLocks noChangeShapeType="1"/>
            </p:cNvSpPr>
            <p:nvPr/>
          </p:nvSpPr>
          <p:spPr bwMode="auto">
            <a:xfrm flipH="1" flipV="1">
              <a:off x="3158729" y="3938131"/>
              <a:ext cx="38100" cy="114300"/>
            </a:xfrm>
            <a:prstGeom prst="line">
              <a:avLst/>
            </a:prstGeom>
            <a:noFill/>
            <a:ln w="9525">
              <a:solidFill>
                <a:srgbClr val="A50021"/>
              </a:solidFill>
              <a:round/>
              <a:headEnd/>
              <a:tailEnd/>
            </a:ln>
          </p:spPr>
          <p:txBody>
            <a:bodyPr/>
            <a:lstStyle/>
            <a:p>
              <a:endParaRPr lang="en-US" dirty="0"/>
            </a:p>
          </p:txBody>
        </p:sp>
        <p:sp>
          <p:nvSpPr>
            <p:cNvPr id="23682" name="Line 2390"/>
            <p:cNvSpPr>
              <a:spLocks noChangeShapeType="1"/>
            </p:cNvSpPr>
            <p:nvPr/>
          </p:nvSpPr>
          <p:spPr bwMode="auto">
            <a:xfrm flipV="1">
              <a:off x="3234929" y="3938131"/>
              <a:ext cx="38100" cy="114300"/>
            </a:xfrm>
            <a:prstGeom prst="line">
              <a:avLst/>
            </a:prstGeom>
            <a:noFill/>
            <a:ln w="9525">
              <a:solidFill>
                <a:srgbClr val="A50021"/>
              </a:solidFill>
              <a:round/>
              <a:headEnd/>
              <a:tailEnd/>
            </a:ln>
          </p:spPr>
          <p:txBody>
            <a:bodyPr/>
            <a:lstStyle/>
            <a:p>
              <a:endParaRPr lang="en-US" dirty="0"/>
            </a:p>
          </p:txBody>
        </p:sp>
        <p:sp>
          <p:nvSpPr>
            <p:cNvPr id="23683" name="Line 2391"/>
            <p:cNvSpPr>
              <a:spLocks noChangeShapeType="1"/>
            </p:cNvSpPr>
            <p:nvPr/>
          </p:nvSpPr>
          <p:spPr bwMode="auto">
            <a:xfrm flipH="1" flipV="1">
              <a:off x="3273029" y="4223881"/>
              <a:ext cx="76200" cy="114300"/>
            </a:xfrm>
            <a:prstGeom prst="line">
              <a:avLst/>
            </a:prstGeom>
            <a:noFill/>
            <a:ln w="9525">
              <a:solidFill>
                <a:srgbClr val="A50021"/>
              </a:solidFill>
              <a:round/>
              <a:headEnd/>
              <a:tailEnd/>
            </a:ln>
          </p:spPr>
          <p:txBody>
            <a:bodyPr/>
            <a:lstStyle/>
            <a:p>
              <a:endParaRPr lang="en-US" dirty="0"/>
            </a:p>
          </p:txBody>
        </p:sp>
        <p:sp>
          <p:nvSpPr>
            <p:cNvPr id="23684" name="Oval 2392"/>
            <p:cNvSpPr>
              <a:spLocks noChangeArrowheads="1"/>
            </p:cNvSpPr>
            <p:nvPr/>
          </p:nvSpPr>
          <p:spPr bwMode="auto">
            <a:xfrm>
              <a:off x="3158729" y="4052431"/>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685" name="Oval 2393"/>
            <p:cNvSpPr>
              <a:spLocks noChangeArrowheads="1"/>
            </p:cNvSpPr>
            <p:nvPr/>
          </p:nvSpPr>
          <p:spPr bwMode="auto">
            <a:xfrm>
              <a:off x="3234929" y="4052431"/>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686" name="Oval 2394"/>
            <p:cNvSpPr>
              <a:spLocks noChangeArrowheads="1"/>
            </p:cNvSpPr>
            <p:nvPr/>
          </p:nvSpPr>
          <p:spPr bwMode="auto">
            <a:xfrm>
              <a:off x="4792266" y="4166731"/>
              <a:ext cx="190500" cy="3429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687" name="Line 2395"/>
            <p:cNvSpPr>
              <a:spLocks noChangeShapeType="1"/>
            </p:cNvSpPr>
            <p:nvPr/>
          </p:nvSpPr>
          <p:spPr bwMode="auto">
            <a:xfrm flipV="1">
              <a:off x="4944666" y="4109581"/>
              <a:ext cx="38100" cy="114300"/>
            </a:xfrm>
            <a:prstGeom prst="line">
              <a:avLst/>
            </a:prstGeom>
            <a:noFill/>
            <a:ln w="9525">
              <a:solidFill>
                <a:srgbClr val="A50021"/>
              </a:solidFill>
              <a:round/>
              <a:headEnd/>
              <a:tailEnd/>
            </a:ln>
          </p:spPr>
          <p:txBody>
            <a:bodyPr/>
            <a:lstStyle/>
            <a:p>
              <a:endParaRPr lang="en-US" dirty="0"/>
            </a:p>
          </p:txBody>
        </p:sp>
        <p:sp>
          <p:nvSpPr>
            <p:cNvPr id="23688" name="Line 2396"/>
            <p:cNvSpPr>
              <a:spLocks noChangeShapeType="1"/>
            </p:cNvSpPr>
            <p:nvPr/>
          </p:nvSpPr>
          <p:spPr bwMode="auto">
            <a:xfrm>
              <a:off x="4982766" y="4395332"/>
              <a:ext cx="38100" cy="57151"/>
            </a:xfrm>
            <a:prstGeom prst="line">
              <a:avLst/>
            </a:prstGeom>
            <a:noFill/>
            <a:ln w="9525">
              <a:solidFill>
                <a:srgbClr val="A50021"/>
              </a:solidFill>
              <a:round/>
              <a:headEnd/>
              <a:tailEnd/>
            </a:ln>
          </p:spPr>
          <p:txBody>
            <a:bodyPr/>
            <a:lstStyle/>
            <a:p>
              <a:endParaRPr lang="en-US" dirty="0"/>
            </a:p>
          </p:txBody>
        </p:sp>
        <p:sp>
          <p:nvSpPr>
            <p:cNvPr id="23689" name="Line 2397"/>
            <p:cNvSpPr>
              <a:spLocks noChangeShapeType="1"/>
            </p:cNvSpPr>
            <p:nvPr/>
          </p:nvSpPr>
          <p:spPr bwMode="auto">
            <a:xfrm flipH="1" flipV="1">
              <a:off x="4792266" y="4109581"/>
              <a:ext cx="38100" cy="114300"/>
            </a:xfrm>
            <a:prstGeom prst="line">
              <a:avLst/>
            </a:prstGeom>
            <a:noFill/>
            <a:ln w="9525">
              <a:solidFill>
                <a:srgbClr val="A50021"/>
              </a:solidFill>
              <a:round/>
              <a:headEnd/>
              <a:tailEnd/>
            </a:ln>
          </p:spPr>
          <p:txBody>
            <a:bodyPr/>
            <a:lstStyle/>
            <a:p>
              <a:endParaRPr lang="en-US" dirty="0"/>
            </a:p>
          </p:txBody>
        </p:sp>
        <p:sp>
          <p:nvSpPr>
            <p:cNvPr id="23690" name="Line 2398"/>
            <p:cNvSpPr>
              <a:spLocks noChangeShapeType="1"/>
            </p:cNvSpPr>
            <p:nvPr/>
          </p:nvSpPr>
          <p:spPr bwMode="auto">
            <a:xfrm flipV="1">
              <a:off x="4754166" y="4223881"/>
              <a:ext cx="76200" cy="114300"/>
            </a:xfrm>
            <a:prstGeom prst="line">
              <a:avLst/>
            </a:prstGeom>
            <a:noFill/>
            <a:ln w="9525">
              <a:solidFill>
                <a:srgbClr val="A50021"/>
              </a:solidFill>
              <a:round/>
              <a:headEnd/>
              <a:tailEnd/>
            </a:ln>
          </p:spPr>
          <p:txBody>
            <a:bodyPr/>
            <a:lstStyle/>
            <a:p>
              <a:endParaRPr lang="en-US" dirty="0"/>
            </a:p>
          </p:txBody>
        </p:sp>
        <p:sp>
          <p:nvSpPr>
            <p:cNvPr id="23691" name="Line 2399"/>
            <p:cNvSpPr>
              <a:spLocks noChangeShapeType="1"/>
            </p:cNvSpPr>
            <p:nvPr/>
          </p:nvSpPr>
          <p:spPr bwMode="auto">
            <a:xfrm flipH="1">
              <a:off x="4754166" y="4395332"/>
              <a:ext cx="38100" cy="57151"/>
            </a:xfrm>
            <a:prstGeom prst="line">
              <a:avLst/>
            </a:prstGeom>
            <a:noFill/>
            <a:ln w="9525">
              <a:solidFill>
                <a:srgbClr val="A50021"/>
              </a:solidFill>
              <a:round/>
              <a:headEnd/>
              <a:tailEnd/>
            </a:ln>
          </p:spPr>
          <p:txBody>
            <a:bodyPr/>
            <a:lstStyle/>
            <a:p>
              <a:endParaRPr lang="en-US" dirty="0"/>
            </a:p>
          </p:txBody>
        </p:sp>
        <p:sp>
          <p:nvSpPr>
            <p:cNvPr id="23692" name="Oval 2400"/>
            <p:cNvSpPr>
              <a:spLocks noChangeArrowheads="1"/>
            </p:cNvSpPr>
            <p:nvPr/>
          </p:nvSpPr>
          <p:spPr bwMode="auto">
            <a:xfrm>
              <a:off x="4830366" y="4052431"/>
              <a:ext cx="114300" cy="1143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693" name="Line 2401"/>
            <p:cNvSpPr>
              <a:spLocks noChangeShapeType="1"/>
            </p:cNvSpPr>
            <p:nvPr/>
          </p:nvSpPr>
          <p:spPr bwMode="auto">
            <a:xfrm flipH="1" flipV="1">
              <a:off x="4830366" y="3938131"/>
              <a:ext cx="38100" cy="114300"/>
            </a:xfrm>
            <a:prstGeom prst="line">
              <a:avLst/>
            </a:prstGeom>
            <a:noFill/>
            <a:ln w="9525">
              <a:solidFill>
                <a:srgbClr val="A50021"/>
              </a:solidFill>
              <a:round/>
              <a:headEnd/>
              <a:tailEnd/>
            </a:ln>
          </p:spPr>
          <p:txBody>
            <a:bodyPr/>
            <a:lstStyle/>
            <a:p>
              <a:endParaRPr lang="en-US" dirty="0"/>
            </a:p>
          </p:txBody>
        </p:sp>
        <p:sp>
          <p:nvSpPr>
            <p:cNvPr id="23694" name="Line 2402"/>
            <p:cNvSpPr>
              <a:spLocks noChangeShapeType="1"/>
            </p:cNvSpPr>
            <p:nvPr/>
          </p:nvSpPr>
          <p:spPr bwMode="auto">
            <a:xfrm flipV="1">
              <a:off x="4906566" y="3938131"/>
              <a:ext cx="38100" cy="114300"/>
            </a:xfrm>
            <a:prstGeom prst="line">
              <a:avLst/>
            </a:prstGeom>
            <a:noFill/>
            <a:ln w="9525">
              <a:solidFill>
                <a:srgbClr val="A50021"/>
              </a:solidFill>
              <a:round/>
              <a:headEnd/>
              <a:tailEnd/>
            </a:ln>
          </p:spPr>
          <p:txBody>
            <a:bodyPr/>
            <a:lstStyle/>
            <a:p>
              <a:endParaRPr lang="en-US" dirty="0"/>
            </a:p>
          </p:txBody>
        </p:sp>
        <p:sp>
          <p:nvSpPr>
            <p:cNvPr id="23695" name="Line 2403"/>
            <p:cNvSpPr>
              <a:spLocks noChangeShapeType="1"/>
            </p:cNvSpPr>
            <p:nvPr/>
          </p:nvSpPr>
          <p:spPr bwMode="auto">
            <a:xfrm flipH="1" flipV="1">
              <a:off x="4944666" y="4223881"/>
              <a:ext cx="76200" cy="114300"/>
            </a:xfrm>
            <a:prstGeom prst="line">
              <a:avLst/>
            </a:prstGeom>
            <a:noFill/>
            <a:ln w="9525">
              <a:solidFill>
                <a:srgbClr val="A50021"/>
              </a:solidFill>
              <a:round/>
              <a:headEnd/>
              <a:tailEnd/>
            </a:ln>
          </p:spPr>
          <p:txBody>
            <a:bodyPr/>
            <a:lstStyle/>
            <a:p>
              <a:endParaRPr lang="en-US" dirty="0"/>
            </a:p>
          </p:txBody>
        </p:sp>
        <p:sp>
          <p:nvSpPr>
            <p:cNvPr id="23696" name="Oval 2404"/>
            <p:cNvSpPr>
              <a:spLocks noChangeArrowheads="1"/>
            </p:cNvSpPr>
            <p:nvPr/>
          </p:nvSpPr>
          <p:spPr bwMode="auto">
            <a:xfrm>
              <a:off x="4830366" y="4052431"/>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697" name="Oval 2405"/>
            <p:cNvSpPr>
              <a:spLocks noChangeArrowheads="1"/>
            </p:cNvSpPr>
            <p:nvPr/>
          </p:nvSpPr>
          <p:spPr bwMode="auto">
            <a:xfrm>
              <a:off x="4906566" y="4052431"/>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698" name="Oval 2406"/>
            <p:cNvSpPr>
              <a:spLocks noChangeArrowheads="1"/>
            </p:cNvSpPr>
            <p:nvPr/>
          </p:nvSpPr>
          <p:spPr bwMode="auto">
            <a:xfrm>
              <a:off x="4457700" y="4166731"/>
              <a:ext cx="190500" cy="3429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699" name="Line 2407"/>
            <p:cNvSpPr>
              <a:spLocks noChangeShapeType="1"/>
            </p:cNvSpPr>
            <p:nvPr/>
          </p:nvSpPr>
          <p:spPr bwMode="auto">
            <a:xfrm flipV="1">
              <a:off x="4610100" y="4109581"/>
              <a:ext cx="38100" cy="114300"/>
            </a:xfrm>
            <a:prstGeom prst="line">
              <a:avLst/>
            </a:prstGeom>
            <a:noFill/>
            <a:ln w="9525">
              <a:solidFill>
                <a:srgbClr val="A50021"/>
              </a:solidFill>
              <a:round/>
              <a:headEnd/>
              <a:tailEnd/>
            </a:ln>
          </p:spPr>
          <p:txBody>
            <a:bodyPr/>
            <a:lstStyle/>
            <a:p>
              <a:endParaRPr lang="en-US" dirty="0"/>
            </a:p>
          </p:txBody>
        </p:sp>
        <p:sp>
          <p:nvSpPr>
            <p:cNvPr id="23700" name="Line 2408"/>
            <p:cNvSpPr>
              <a:spLocks noChangeShapeType="1"/>
            </p:cNvSpPr>
            <p:nvPr/>
          </p:nvSpPr>
          <p:spPr bwMode="auto">
            <a:xfrm>
              <a:off x="4648200" y="4395332"/>
              <a:ext cx="38100" cy="57151"/>
            </a:xfrm>
            <a:prstGeom prst="line">
              <a:avLst/>
            </a:prstGeom>
            <a:noFill/>
            <a:ln w="9525">
              <a:solidFill>
                <a:srgbClr val="A50021"/>
              </a:solidFill>
              <a:round/>
              <a:headEnd/>
              <a:tailEnd/>
            </a:ln>
          </p:spPr>
          <p:txBody>
            <a:bodyPr/>
            <a:lstStyle/>
            <a:p>
              <a:endParaRPr lang="en-US" dirty="0"/>
            </a:p>
          </p:txBody>
        </p:sp>
        <p:sp>
          <p:nvSpPr>
            <p:cNvPr id="23701" name="Line 2409"/>
            <p:cNvSpPr>
              <a:spLocks noChangeShapeType="1"/>
            </p:cNvSpPr>
            <p:nvPr/>
          </p:nvSpPr>
          <p:spPr bwMode="auto">
            <a:xfrm flipH="1" flipV="1">
              <a:off x="4457700" y="4109581"/>
              <a:ext cx="38100" cy="114300"/>
            </a:xfrm>
            <a:prstGeom prst="line">
              <a:avLst/>
            </a:prstGeom>
            <a:noFill/>
            <a:ln w="9525">
              <a:solidFill>
                <a:srgbClr val="A50021"/>
              </a:solidFill>
              <a:round/>
              <a:headEnd/>
              <a:tailEnd/>
            </a:ln>
          </p:spPr>
          <p:txBody>
            <a:bodyPr/>
            <a:lstStyle/>
            <a:p>
              <a:endParaRPr lang="en-US" dirty="0"/>
            </a:p>
          </p:txBody>
        </p:sp>
        <p:sp>
          <p:nvSpPr>
            <p:cNvPr id="23702" name="Line 2410"/>
            <p:cNvSpPr>
              <a:spLocks noChangeShapeType="1"/>
            </p:cNvSpPr>
            <p:nvPr/>
          </p:nvSpPr>
          <p:spPr bwMode="auto">
            <a:xfrm flipV="1">
              <a:off x="4419600" y="4223881"/>
              <a:ext cx="76200" cy="114300"/>
            </a:xfrm>
            <a:prstGeom prst="line">
              <a:avLst/>
            </a:prstGeom>
            <a:noFill/>
            <a:ln w="9525">
              <a:solidFill>
                <a:srgbClr val="A50021"/>
              </a:solidFill>
              <a:round/>
              <a:headEnd/>
              <a:tailEnd/>
            </a:ln>
          </p:spPr>
          <p:txBody>
            <a:bodyPr/>
            <a:lstStyle/>
            <a:p>
              <a:endParaRPr lang="en-US" dirty="0"/>
            </a:p>
          </p:txBody>
        </p:sp>
        <p:sp>
          <p:nvSpPr>
            <p:cNvPr id="23703" name="Line 2411"/>
            <p:cNvSpPr>
              <a:spLocks noChangeShapeType="1"/>
            </p:cNvSpPr>
            <p:nvPr/>
          </p:nvSpPr>
          <p:spPr bwMode="auto">
            <a:xfrm flipH="1">
              <a:off x="4419600" y="4395332"/>
              <a:ext cx="38100" cy="57151"/>
            </a:xfrm>
            <a:prstGeom prst="line">
              <a:avLst/>
            </a:prstGeom>
            <a:noFill/>
            <a:ln w="9525">
              <a:solidFill>
                <a:srgbClr val="A50021"/>
              </a:solidFill>
              <a:round/>
              <a:headEnd/>
              <a:tailEnd/>
            </a:ln>
          </p:spPr>
          <p:txBody>
            <a:bodyPr/>
            <a:lstStyle/>
            <a:p>
              <a:endParaRPr lang="en-US" dirty="0"/>
            </a:p>
          </p:txBody>
        </p:sp>
        <p:sp>
          <p:nvSpPr>
            <p:cNvPr id="23704" name="Oval 2412"/>
            <p:cNvSpPr>
              <a:spLocks noChangeArrowheads="1"/>
            </p:cNvSpPr>
            <p:nvPr/>
          </p:nvSpPr>
          <p:spPr bwMode="auto">
            <a:xfrm>
              <a:off x="4495800" y="4052431"/>
              <a:ext cx="114300" cy="1143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705" name="Line 2413"/>
            <p:cNvSpPr>
              <a:spLocks noChangeShapeType="1"/>
            </p:cNvSpPr>
            <p:nvPr/>
          </p:nvSpPr>
          <p:spPr bwMode="auto">
            <a:xfrm flipH="1" flipV="1">
              <a:off x="4495800" y="3938131"/>
              <a:ext cx="38100" cy="114300"/>
            </a:xfrm>
            <a:prstGeom prst="line">
              <a:avLst/>
            </a:prstGeom>
            <a:noFill/>
            <a:ln w="9525">
              <a:solidFill>
                <a:srgbClr val="A50021"/>
              </a:solidFill>
              <a:round/>
              <a:headEnd/>
              <a:tailEnd/>
            </a:ln>
          </p:spPr>
          <p:txBody>
            <a:bodyPr/>
            <a:lstStyle/>
            <a:p>
              <a:endParaRPr lang="en-US" dirty="0"/>
            </a:p>
          </p:txBody>
        </p:sp>
        <p:sp>
          <p:nvSpPr>
            <p:cNvPr id="23706" name="Line 2414"/>
            <p:cNvSpPr>
              <a:spLocks noChangeShapeType="1"/>
            </p:cNvSpPr>
            <p:nvPr/>
          </p:nvSpPr>
          <p:spPr bwMode="auto">
            <a:xfrm flipV="1">
              <a:off x="4572000" y="3938131"/>
              <a:ext cx="38100" cy="114300"/>
            </a:xfrm>
            <a:prstGeom prst="line">
              <a:avLst/>
            </a:prstGeom>
            <a:noFill/>
            <a:ln w="9525">
              <a:solidFill>
                <a:srgbClr val="A50021"/>
              </a:solidFill>
              <a:round/>
              <a:headEnd/>
              <a:tailEnd/>
            </a:ln>
          </p:spPr>
          <p:txBody>
            <a:bodyPr/>
            <a:lstStyle/>
            <a:p>
              <a:endParaRPr lang="en-US" dirty="0"/>
            </a:p>
          </p:txBody>
        </p:sp>
        <p:sp>
          <p:nvSpPr>
            <p:cNvPr id="23707" name="Line 2415"/>
            <p:cNvSpPr>
              <a:spLocks noChangeShapeType="1"/>
            </p:cNvSpPr>
            <p:nvPr/>
          </p:nvSpPr>
          <p:spPr bwMode="auto">
            <a:xfrm flipH="1" flipV="1">
              <a:off x="4610100" y="4223881"/>
              <a:ext cx="76200" cy="114300"/>
            </a:xfrm>
            <a:prstGeom prst="line">
              <a:avLst/>
            </a:prstGeom>
            <a:noFill/>
            <a:ln w="9525">
              <a:solidFill>
                <a:srgbClr val="A50021"/>
              </a:solidFill>
              <a:round/>
              <a:headEnd/>
              <a:tailEnd/>
            </a:ln>
          </p:spPr>
          <p:txBody>
            <a:bodyPr/>
            <a:lstStyle/>
            <a:p>
              <a:endParaRPr lang="en-US" dirty="0"/>
            </a:p>
          </p:txBody>
        </p:sp>
        <p:sp>
          <p:nvSpPr>
            <p:cNvPr id="23708" name="Oval 2416"/>
            <p:cNvSpPr>
              <a:spLocks noChangeArrowheads="1"/>
            </p:cNvSpPr>
            <p:nvPr/>
          </p:nvSpPr>
          <p:spPr bwMode="auto">
            <a:xfrm>
              <a:off x="4495800" y="4052431"/>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709" name="Oval 2417"/>
            <p:cNvSpPr>
              <a:spLocks noChangeArrowheads="1"/>
            </p:cNvSpPr>
            <p:nvPr/>
          </p:nvSpPr>
          <p:spPr bwMode="auto">
            <a:xfrm>
              <a:off x="4572000" y="4052431"/>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710" name="Oval 2418"/>
            <p:cNvSpPr>
              <a:spLocks noChangeArrowheads="1"/>
            </p:cNvSpPr>
            <p:nvPr/>
          </p:nvSpPr>
          <p:spPr bwMode="auto">
            <a:xfrm>
              <a:off x="4123135" y="4166731"/>
              <a:ext cx="190500" cy="3429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711" name="Line 2419"/>
            <p:cNvSpPr>
              <a:spLocks noChangeShapeType="1"/>
            </p:cNvSpPr>
            <p:nvPr/>
          </p:nvSpPr>
          <p:spPr bwMode="auto">
            <a:xfrm flipV="1">
              <a:off x="4275535" y="4109581"/>
              <a:ext cx="38100" cy="114300"/>
            </a:xfrm>
            <a:prstGeom prst="line">
              <a:avLst/>
            </a:prstGeom>
            <a:noFill/>
            <a:ln w="9525">
              <a:solidFill>
                <a:srgbClr val="A50021"/>
              </a:solidFill>
              <a:round/>
              <a:headEnd/>
              <a:tailEnd/>
            </a:ln>
          </p:spPr>
          <p:txBody>
            <a:bodyPr/>
            <a:lstStyle/>
            <a:p>
              <a:endParaRPr lang="en-US" dirty="0"/>
            </a:p>
          </p:txBody>
        </p:sp>
        <p:sp>
          <p:nvSpPr>
            <p:cNvPr id="23712" name="Line 2420"/>
            <p:cNvSpPr>
              <a:spLocks noChangeShapeType="1"/>
            </p:cNvSpPr>
            <p:nvPr/>
          </p:nvSpPr>
          <p:spPr bwMode="auto">
            <a:xfrm>
              <a:off x="4313635" y="4395332"/>
              <a:ext cx="38100" cy="57151"/>
            </a:xfrm>
            <a:prstGeom prst="line">
              <a:avLst/>
            </a:prstGeom>
            <a:noFill/>
            <a:ln w="9525">
              <a:solidFill>
                <a:srgbClr val="A50021"/>
              </a:solidFill>
              <a:round/>
              <a:headEnd/>
              <a:tailEnd/>
            </a:ln>
          </p:spPr>
          <p:txBody>
            <a:bodyPr/>
            <a:lstStyle/>
            <a:p>
              <a:endParaRPr lang="en-US" dirty="0"/>
            </a:p>
          </p:txBody>
        </p:sp>
        <p:sp>
          <p:nvSpPr>
            <p:cNvPr id="23713" name="Line 2421"/>
            <p:cNvSpPr>
              <a:spLocks noChangeShapeType="1"/>
            </p:cNvSpPr>
            <p:nvPr/>
          </p:nvSpPr>
          <p:spPr bwMode="auto">
            <a:xfrm flipH="1" flipV="1">
              <a:off x="4123135" y="4109581"/>
              <a:ext cx="38100" cy="114300"/>
            </a:xfrm>
            <a:prstGeom prst="line">
              <a:avLst/>
            </a:prstGeom>
            <a:noFill/>
            <a:ln w="9525">
              <a:solidFill>
                <a:srgbClr val="A50021"/>
              </a:solidFill>
              <a:round/>
              <a:headEnd/>
              <a:tailEnd/>
            </a:ln>
          </p:spPr>
          <p:txBody>
            <a:bodyPr/>
            <a:lstStyle/>
            <a:p>
              <a:endParaRPr lang="en-US" dirty="0"/>
            </a:p>
          </p:txBody>
        </p:sp>
        <p:sp>
          <p:nvSpPr>
            <p:cNvPr id="23714" name="Line 2422"/>
            <p:cNvSpPr>
              <a:spLocks noChangeShapeType="1"/>
            </p:cNvSpPr>
            <p:nvPr/>
          </p:nvSpPr>
          <p:spPr bwMode="auto">
            <a:xfrm flipV="1">
              <a:off x="4085035" y="4223881"/>
              <a:ext cx="76200" cy="114300"/>
            </a:xfrm>
            <a:prstGeom prst="line">
              <a:avLst/>
            </a:prstGeom>
            <a:noFill/>
            <a:ln w="9525">
              <a:solidFill>
                <a:srgbClr val="A50021"/>
              </a:solidFill>
              <a:round/>
              <a:headEnd/>
              <a:tailEnd/>
            </a:ln>
          </p:spPr>
          <p:txBody>
            <a:bodyPr/>
            <a:lstStyle/>
            <a:p>
              <a:endParaRPr lang="en-US" dirty="0"/>
            </a:p>
          </p:txBody>
        </p:sp>
        <p:sp>
          <p:nvSpPr>
            <p:cNvPr id="23715" name="Line 2423"/>
            <p:cNvSpPr>
              <a:spLocks noChangeShapeType="1"/>
            </p:cNvSpPr>
            <p:nvPr/>
          </p:nvSpPr>
          <p:spPr bwMode="auto">
            <a:xfrm flipH="1">
              <a:off x="4085035" y="4395332"/>
              <a:ext cx="38100" cy="57151"/>
            </a:xfrm>
            <a:prstGeom prst="line">
              <a:avLst/>
            </a:prstGeom>
            <a:noFill/>
            <a:ln w="9525">
              <a:solidFill>
                <a:srgbClr val="A50021"/>
              </a:solidFill>
              <a:round/>
              <a:headEnd/>
              <a:tailEnd/>
            </a:ln>
          </p:spPr>
          <p:txBody>
            <a:bodyPr/>
            <a:lstStyle/>
            <a:p>
              <a:endParaRPr lang="en-US" dirty="0"/>
            </a:p>
          </p:txBody>
        </p:sp>
        <p:sp>
          <p:nvSpPr>
            <p:cNvPr id="23716" name="Oval 2424"/>
            <p:cNvSpPr>
              <a:spLocks noChangeArrowheads="1"/>
            </p:cNvSpPr>
            <p:nvPr/>
          </p:nvSpPr>
          <p:spPr bwMode="auto">
            <a:xfrm>
              <a:off x="4161235" y="4052431"/>
              <a:ext cx="114300" cy="1143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717" name="Line 2425"/>
            <p:cNvSpPr>
              <a:spLocks noChangeShapeType="1"/>
            </p:cNvSpPr>
            <p:nvPr/>
          </p:nvSpPr>
          <p:spPr bwMode="auto">
            <a:xfrm flipH="1" flipV="1">
              <a:off x="4161235" y="3938131"/>
              <a:ext cx="38100" cy="114300"/>
            </a:xfrm>
            <a:prstGeom prst="line">
              <a:avLst/>
            </a:prstGeom>
            <a:noFill/>
            <a:ln w="9525">
              <a:solidFill>
                <a:srgbClr val="A50021"/>
              </a:solidFill>
              <a:round/>
              <a:headEnd/>
              <a:tailEnd/>
            </a:ln>
          </p:spPr>
          <p:txBody>
            <a:bodyPr/>
            <a:lstStyle/>
            <a:p>
              <a:endParaRPr lang="en-US" dirty="0"/>
            </a:p>
          </p:txBody>
        </p:sp>
        <p:sp>
          <p:nvSpPr>
            <p:cNvPr id="23718" name="Line 2426"/>
            <p:cNvSpPr>
              <a:spLocks noChangeShapeType="1"/>
            </p:cNvSpPr>
            <p:nvPr/>
          </p:nvSpPr>
          <p:spPr bwMode="auto">
            <a:xfrm flipV="1">
              <a:off x="4237435" y="3938131"/>
              <a:ext cx="38100" cy="114300"/>
            </a:xfrm>
            <a:prstGeom prst="line">
              <a:avLst/>
            </a:prstGeom>
            <a:noFill/>
            <a:ln w="9525">
              <a:solidFill>
                <a:srgbClr val="A50021"/>
              </a:solidFill>
              <a:round/>
              <a:headEnd/>
              <a:tailEnd/>
            </a:ln>
          </p:spPr>
          <p:txBody>
            <a:bodyPr/>
            <a:lstStyle/>
            <a:p>
              <a:endParaRPr lang="en-US" dirty="0"/>
            </a:p>
          </p:txBody>
        </p:sp>
        <p:sp>
          <p:nvSpPr>
            <p:cNvPr id="23719" name="Line 2427"/>
            <p:cNvSpPr>
              <a:spLocks noChangeShapeType="1"/>
            </p:cNvSpPr>
            <p:nvPr/>
          </p:nvSpPr>
          <p:spPr bwMode="auto">
            <a:xfrm flipH="1" flipV="1">
              <a:off x="4275535" y="4223881"/>
              <a:ext cx="76200" cy="114300"/>
            </a:xfrm>
            <a:prstGeom prst="line">
              <a:avLst/>
            </a:prstGeom>
            <a:noFill/>
            <a:ln w="9525">
              <a:solidFill>
                <a:srgbClr val="A50021"/>
              </a:solidFill>
              <a:round/>
              <a:headEnd/>
              <a:tailEnd/>
            </a:ln>
          </p:spPr>
          <p:txBody>
            <a:bodyPr/>
            <a:lstStyle/>
            <a:p>
              <a:endParaRPr lang="en-US" dirty="0"/>
            </a:p>
          </p:txBody>
        </p:sp>
        <p:sp>
          <p:nvSpPr>
            <p:cNvPr id="23720" name="Oval 2428"/>
            <p:cNvSpPr>
              <a:spLocks noChangeArrowheads="1"/>
            </p:cNvSpPr>
            <p:nvPr/>
          </p:nvSpPr>
          <p:spPr bwMode="auto">
            <a:xfrm>
              <a:off x="4161235" y="4052431"/>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721" name="Oval 2429"/>
            <p:cNvSpPr>
              <a:spLocks noChangeArrowheads="1"/>
            </p:cNvSpPr>
            <p:nvPr/>
          </p:nvSpPr>
          <p:spPr bwMode="auto">
            <a:xfrm>
              <a:off x="4237435" y="4052431"/>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722" name="Oval 2430"/>
            <p:cNvSpPr>
              <a:spLocks noChangeArrowheads="1"/>
            </p:cNvSpPr>
            <p:nvPr/>
          </p:nvSpPr>
          <p:spPr bwMode="auto">
            <a:xfrm>
              <a:off x="3788569" y="4166731"/>
              <a:ext cx="190500" cy="3429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723" name="Line 2431"/>
            <p:cNvSpPr>
              <a:spLocks noChangeShapeType="1"/>
            </p:cNvSpPr>
            <p:nvPr/>
          </p:nvSpPr>
          <p:spPr bwMode="auto">
            <a:xfrm flipV="1">
              <a:off x="3940969" y="4109581"/>
              <a:ext cx="38100" cy="114300"/>
            </a:xfrm>
            <a:prstGeom prst="line">
              <a:avLst/>
            </a:prstGeom>
            <a:noFill/>
            <a:ln w="9525">
              <a:solidFill>
                <a:srgbClr val="A50021"/>
              </a:solidFill>
              <a:round/>
              <a:headEnd/>
              <a:tailEnd/>
            </a:ln>
          </p:spPr>
          <p:txBody>
            <a:bodyPr/>
            <a:lstStyle/>
            <a:p>
              <a:endParaRPr lang="en-US" dirty="0"/>
            </a:p>
          </p:txBody>
        </p:sp>
        <p:sp>
          <p:nvSpPr>
            <p:cNvPr id="23724" name="Line 2432"/>
            <p:cNvSpPr>
              <a:spLocks noChangeShapeType="1"/>
            </p:cNvSpPr>
            <p:nvPr/>
          </p:nvSpPr>
          <p:spPr bwMode="auto">
            <a:xfrm>
              <a:off x="3979069" y="4395332"/>
              <a:ext cx="38100" cy="57151"/>
            </a:xfrm>
            <a:prstGeom prst="line">
              <a:avLst/>
            </a:prstGeom>
            <a:noFill/>
            <a:ln w="9525">
              <a:solidFill>
                <a:srgbClr val="A50021"/>
              </a:solidFill>
              <a:round/>
              <a:headEnd/>
              <a:tailEnd/>
            </a:ln>
          </p:spPr>
          <p:txBody>
            <a:bodyPr/>
            <a:lstStyle/>
            <a:p>
              <a:endParaRPr lang="en-US" dirty="0"/>
            </a:p>
          </p:txBody>
        </p:sp>
        <p:sp>
          <p:nvSpPr>
            <p:cNvPr id="23725" name="Line 2433"/>
            <p:cNvSpPr>
              <a:spLocks noChangeShapeType="1"/>
            </p:cNvSpPr>
            <p:nvPr/>
          </p:nvSpPr>
          <p:spPr bwMode="auto">
            <a:xfrm flipH="1" flipV="1">
              <a:off x="3788569" y="4109581"/>
              <a:ext cx="38100" cy="114300"/>
            </a:xfrm>
            <a:prstGeom prst="line">
              <a:avLst/>
            </a:prstGeom>
            <a:noFill/>
            <a:ln w="9525">
              <a:solidFill>
                <a:srgbClr val="A50021"/>
              </a:solidFill>
              <a:round/>
              <a:headEnd/>
              <a:tailEnd/>
            </a:ln>
          </p:spPr>
          <p:txBody>
            <a:bodyPr/>
            <a:lstStyle/>
            <a:p>
              <a:endParaRPr lang="en-US" dirty="0"/>
            </a:p>
          </p:txBody>
        </p:sp>
        <p:sp>
          <p:nvSpPr>
            <p:cNvPr id="23726" name="Line 2434"/>
            <p:cNvSpPr>
              <a:spLocks noChangeShapeType="1"/>
            </p:cNvSpPr>
            <p:nvPr/>
          </p:nvSpPr>
          <p:spPr bwMode="auto">
            <a:xfrm flipV="1">
              <a:off x="3750469" y="4223881"/>
              <a:ext cx="76200" cy="114300"/>
            </a:xfrm>
            <a:prstGeom prst="line">
              <a:avLst/>
            </a:prstGeom>
            <a:noFill/>
            <a:ln w="9525">
              <a:solidFill>
                <a:srgbClr val="A50021"/>
              </a:solidFill>
              <a:round/>
              <a:headEnd/>
              <a:tailEnd/>
            </a:ln>
          </p:spPr>
          <p:txBody>
            <a:bodyPr/>
            <a:lstStyle/>
            <a:p>
              <a:endParaRPr lang="en-US" dirty="0"/>
            </a:p>
          </p:txBody>
        </p:sp>
        <p:sp>
          <p:nvSpPr>
            <p:cNvPr id="23727" name="Line 2435"/>
            <p:cNvSpPr>
              <a:spLocks noChangeShapeType="1"/>
            </p:cNvSpPr>
            <p:nvPr/>
          </p:nvSpPr>
          <p:spPr bwMode="auto">
            <a:xfrm flipH="1">
              <a:off x="3750469" y="4395332"/>
              <a:ext cx="38100" cy="57151"/>
            </a:xfrm>
            <a:prstGeom prst="line">
              <a:avLst/>
            </a:prstGeom>
            <a:noFill/>
            <a:ln w="9525">
              <a:solidFill>
                <a:srgbClr val="A50021"/>
              </a:solidFill>
              <a:round/>
              <a:headEnd/>
              <a:tailEnd/>
            </a:ln>
          </p:spPr>
          <p:txBody>
            <a:bodyPr/>
            <a:lstStyle/>
            <a:p>
              <a:endParaRPr lang="en-US" dirty="0"/>
            </a:p>
          </p:txBody>
        </p:sp>
        <p:sp>
          <p:nvSpPr>
            <p:cNvPr id="23728" name="Oval 2436"/>
            <p:cNvSpPr>
              <a:spLocks noChangeArrowheads="1"/>
            </p:cNvSpPr>
            <p:nvPr/>
          </p:nvSpPr>
          <p:spPr bwMode="auto">
            <a:xfrm>
              <a:off x="3826669" y="4052431"/>
              <a:ext cx="114300" cy="1143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729" name="Line 2437"/>
            <p:cNvSpPr>
              <a:spLocks noChangeShapeType="1"/>
            </p:cNvSpPr>
            <p:nvPr/>
          </p:nvSpPr>
          <p:spPr bwMode="auto">
            <a:xfrm flipH="1" flipV="1">
              <a:off x="3826669" y="3938131"/>
              <a:ext cx="38100" cy="114300"/>
            </a:xfrm>
            <a:prstGeom prst="line">
              <a:avLst/>
            </a:prstGeom>
            <a:noFill/>
            <a:ln w="9525">
              <a:solidFill>
                <a:srgbClr val="A50021"/>
              </a:solidFill>
              <a:round/>
              <a:headEnd/>
              <a:tailEnd/>
            </a:ln>
          </p:spPr>
          <p:txBody>
            <a:bodyPr/>
            <a:lstStyle/>
            <a:p>
              <a:endParaRPr lang="en-US" dirty="0"/>
            </a:p>
          </p:txBody>
        </p:sp>
        <p:sp>
          <p:nvSpPr>
            <p:cNvPr id="23730" name="Line 2438"/>
            <p:cNvSpPr>
              <a:spLocks noChangeShapeType="1"/>
            </p:cNvSpPr>
            <p:nvPr/>
          </p:nvSpPr>
          <p:spPr bwMode="auto">
            <a:xfrm flipV="1">
              <a:off x="3902869" y="3938131"/>
              <a:ext cx="38100" cy="114300"/>
            </a:xfrm>
            <a:prstGeom prst="line">
              <a:avLst/>
            </a:prstGeom>
            <a:noFill/>
            <a:ln w="9525">
              <a:solidFill>
                <a:srgbClr val="A50021"/>
              </a:solidFill>
              <a:round/>
              <a:headEnd/>
              <a:tailEnd/>
            </a:ln>
          </p:spPr>
          <p:txBody>
            <a:bodyPr/>
            <a:lstStyle/>
            <a:p>
              <a:endParaRPr lang="en-US" dirty="0"/>
            </a:p>
          </p:txBody>
        </p:sp>
        <p:sp>
          <p:nvSpPr>
            <p:cNvPr id="23731" name="Line 2439"/>
            <p:cNvSpPr>
              <a:spLocks noChangeShapeType="1"/>
            </p:cNvSpPr>
            <p:nvPr/>
          </p:nvSpPr>
          <p:spPr bwMode="auto">
            <a:xfrm flipH="1" flipV="1">
              <a:off x="3940969" y="4223881"/>
              <a:ext cx="76200" cy="114300"/>
            </a:xfrm>
            <a:prstGeom prst="line">
              <a:avLst/>
            </a:prstGeom>
            <a:noFill/>
            <a:ln w="9525">
              <a:solidFill>
                <a:srgbClr val="A50021"/>
              </a:solidFill>
              <a:round/>
              <a:headEnd/>
              <a:tailEnd/>
            </a:ln>
          </p:spPr>
          <p:txBody>
            <a:bodyPr/>
            <a:lstStyle/>
            <a:p>
              <a:endParaRPr lang="en-US" dirty="0"/>
            </a:p>
          </p:txBody>
        </p:sp>
        <p:sp>
          <p:nvSpPr>
            <p:cNvPr id="23732" name="Oval 2440"/>
            <p:cNvSpPr>
              <a:spLocks noChangeArrowheads="1"/>
            </p:cNvSpPr>
            <p:nvPr/>
          </p:nvSpPr>
          <p:spPr bwMode="auto">
            <a:xfrm>
              <a:off x="3826669" y="4052431"/>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733" name="Oval 2441"/>
            <p:cNvSpPr>
              <a:spLocks noChangeArrowheads="1"/>
            </p:cNvSpPr>
            <p:nvPr/>
          </p:nvSpPr>
          <p:spPr bwMode="auto">
            <a:xfrm>
              <a:off x="3902869" y="4052431"/>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734" name="Oval 2442"/>
            <p:cNvSpPr>
              <a:spLocks noChangeArrowheads="1"/>
            </p:cNvSpPr>
            <p:nvPr/>
          </p:nvSpPr>
          <p:spPr bwMode="auto">
            <a:xfrm>
              <a:off x="5125641" y="4166731"/>
              <a:ext cx="190500" cy="3429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735" name="Line 2443"/>
            <p:cNvSpPr>
              <a:spLocks noChangeShapeType="1"/>
            </p:cNvSpPr>
            <p:nvPr/>
          </p:nvSpPr>
          <p:spPr bwMode="auto">
            <a:xfrm flipV="1">
              <a:off x="5278041" y="4109581"/>
              <a:ext cx="38100" cy="114300"/>
            </a:xfrm>
            <a:prstGeom prst="line">
              <a:avLst/>
            </a:prstGeom>
            <a:noFill/>
            <a:ln w="9525">
              <a:solidFill>
                <a:srgbClr val="A50021"/>
              </a:solidFill>
              <a:round/>
              <a:headEnd/>
              <a:tailEnd/>
            </a:ln>
          </p:spPr>
          <p:txBody>
            <a:bodyPr/>
            <a:lstStyle/>
            <a:p>
              <a:endParaRPr lang="en-US" dirty="0"/>
            </a:p>
          </p:txBody>
        </p:sp>
        <p:sp>
          <p:nvSpPr>
            <p:cNvPr id="23736" name="Line 2444"/>
            <p:cNvSpPr>
              <a:spLocks noChangeShapeType="1"/>
            </p:cNvSpPr>
            <p:nvPr/>
          </p:nvSpPr>
          <p:spPr bwMode="auto">
            <a:xfrm>
              <a:off x="5316141" y="4395332"/>
              <a:ext cx="38100" cy="57151"/>
            </a:xfrm>
            <a:prstGeom prst="line">
              <a:avLst/>
            </a:prstGeom>
            <a:noFill/>
            <a:ln w="9525">
              <a:solidFill>
                <a:srgbClr val="A50021"/>
              </a:solidFill>
              <a:round/>
              <a:headEnd/>
              <a:tailEnd/>
            </a:ln>
          </p:spPr>
          <p:txBody>
            <a:bodyPr/>
            <a:lstStyle/>
            <a:p>
              <a:endParaRPr lang="en-US" dirty="0"/>
            </a:p>
          </p:txBody>
        </p:sp>
        <p:sp>
          <p:nvSpPr>
            <p:cNvPr id="23737" name="Line 2445"/>
            <p:cNvSpPr>
              <a:spLocks noChangeShapeType="1"/>
            </p:cNvSpPr>
            <p:nvPr/>
          </p:nvSpPr>
          <p:spPr bwMode="auto">
            <a:xfrm flipH="1" flipV="1">
              <a:off x="5125641" y="4109581"/>
              <a:ext cx="38100" cy="114300"/>
            </a:xfrm>
            <a:prstGeom prst="line">
              <a:avLst/>
            </a:prstGeom>
            <a:noFill/>
            <a:ln w="9525">
              <a:solidFill>
                <a:srgbClr val="A50021"/>
              </a:solidFill>
              <a:round/>
              <a:headEnd/>
              <a:tailEnd/>
            </a:ln>
          </p:spPr>
          <p:txBody>
            <a:bodyPr/>
            <a:lstStyle/>
            <a:p>
              <a:endParaRPr lang="en-US" dirty="0"/>
            </a:p>
          </p:txBody>
        </p:sp>
        <p:sp>
          <p:nvSpPr>
            <p:cNvPr id="23738" name="Line 2446"/>
            <p:cNvSpPr>
              <a:spLocks noChangeShapeType="1"/>
            </p:cNvSpPr>
            <p:nvPr/>
          </p:nvSpPr>
          <p:spPr bwMode="auto">
            <a:xfrm flipV="1">
              <a:off x="5087541" y="4223881"/>
              <a:ext cx="76200" cy="114300"/>
            </a:xfrm>
            <a:prstGeom prst="line">
              <a:avLst/>
            </a:prstGeom>
            <a:noFill/>
            <a:ln w="9525">
              <a:solidFill>
                <a:srgbClr val="A50021"/>
              </a:solidFill>
              <a:round/>
              <a:headEnd/>
              <a:tailEnd/>
            </a:ln>
          </p:spPr>
          <p:txBody>
            <a:bodyPr/>
            <a:lstStyle/>
            <a:p>
              <a:endParaRPr lang="en-US" dirty="0"/>
            </a:p>
          </p:txBody>
        </p:sp>
        <p:sp>
          <p:nvSpPr>
            <p:cNvPr id="23739" name="Line 2447"/>
            <p:cNvSpPr>
              <a:spLocks noChangeShapeType="1"/>
            </p:cNvSpPr>
            <p:nvPr/>
          </p:nvSpPr>
          <p:spPr bwMode="auto">
            <a:xfrm flipH="1">
              <a:off x="5087541" y="4395332"/>
              <a:ext cx="38100" cy="57151"/>
            </a:xfrm>
            <a:prstGeom prst="line">
              <a:avLst/>
            </a:prstGeom>
            <a:noFill/>
            <a:ln w="9525">
              <a:solidFill>
                <a:srgbClr val="A50021"/>
              </a:solidFill>
              <a:round/>
              <a:headEnd/>
              <a:tailEnd/>
            </a:ln>
          </p:spPr>
          <p:txBody>
            <a:bodyPr/>
            <a:lstStyle/>
            <a:p>
              <a:endParaRPr lang="en-US" dirty="0"/>
            </a:p>
          </p:txBody>
        </p:sp>
        <p:sp>
          <p:nvSpPr>
            <p:cNvPr id="23740" name="Oval 2448"/>
            <p:cNvSpPr>
              <a:spLocks noChangeArrowheads="1"/>
            </p:cNvSpPr>
            <p:nvPr/>
          </p:nvSpPr>
          <p:spPr bwMode="auto">
            <a:xfrm>
              <a:off x="5163741" y="4052431"/>
              <a:ext cx="114300" cy="1143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741" name="Line 2449"/>
            <p:cNvSpPr>
              <a:spLocks noChangeShapeType="1"/>
            </p:cNvSpPr>
            <p:nvPr/>
          </p:nvSpPr>
          <p:spPr bwMode="auto">
            <a:xfrm flipH="1" flipV="1">
              <a:off x="5163741" y="3938131"/>
              <a:ext cx="38100" cy="114300"/>
            </a:xfrm>
            <a:prstGeom prst="line">
              <a:avLst/>
            </a:prstGeom>
            <a:noFill/>
            <a:ln w="9525">
              <a:solidFill>
                <a:srgbClr val="A50021"/>
              </a:solidFill>
              <a:round/>
              <a:headEnd/>
              <a:tailEnd/>
            </a:ln>
          </p:spPr>
          <p:txBody>
            <a:bodyPr/>
            <a:lstStyle/>
            <a:p>
              <a:endParaRPr lang="en-US" dirty="0"/>
            </a:p>
          </p:txBody>
        </p:sp>
        <p:sp>
          <p:nvSpPr>
            <p:cNvPr id="23742" name="Line 2450"/>
            <p:cNvSpPr>
              <a:spLocks noChangeShapeType="1"/>
            </p:cNvSpPr>
            <p:nvPr/>
          </p:nvSpPr>
          <p:spPr bwMode="auto">
            <a:xfrm flipV="1">
              <a:off x="5239941" y="3938131"/>
              <a:ext cx="38100" cy="114300"/>
            </a:xfrm>
            <a:prstGeom prst="line">
              <a:avLst/>
            </a:prstGeom>
            <a:noFill/>
            <a:ln w="9525">
              <a:solidFill>
                <a:srgbClr val="A50021"/>
              </a:solidFill>
              <a:round/>
              <a:headEnd/>
              <a:tailEnd/>
            </a:ln>
          </p:spPr>
          <p:txBody>
            <a:bodyPr/>
            <a:lstStyle/>
            <a:p>
              <a:endParaRPr lang="en-US" dirty="0"/>
            </a:p>
          </p:txBody>
        </p:sp>
        <p:sp>
          <p:nvSpPr>
            <p:cNvPr id="23743" name="Line 2451"/>
            <p:cNvSpPr>
              <a:spLocks noChangeShapeType="1"/>
            </p:cNvSpPr>
            <p:nvPr/>
          </p:nvSpPr>
          <p:spPr bwMode="auto">
            <a:xfrm flipH="1" flipV="1">
              <a:off x="5278041" y="4223881"/>
              <a:ext cx="76200" cy="114300"/>
            </a:xfrm>
            <a:prstGeom prst="line">
              <a:avLst/>
            </a:prstGeom>
            <a:noFill/>
            <a:ln w="9525">
              <a:solidFill>
                <a:srgbClr val="A50021"/>
              </a:solidFill>
              <a:round/>
              <a:headEnd/>
              <a:tailEnd/>
            </a:ln>
          </p:spPr>
          <p:txBody>
            <a:bodyPr/>
            <a:lstStyle/>
            <a:p>
              <a:endParaRPr lang="en-US" dirty="0"/>
            </a:p>
          </p:txBody>
        </p:sp>
        <p:sp>
          <p:nvSpPr>
            <p:cNvPr id="23744" name="Oval 2452"/>
            <p:cNvSpPr>
              <a:spLocks noChangeArrowheads="1"/>
            </p:cNvSpPr>
            <p:nvPr/>
          </p:nvSpPr>
          <p:spPr bwMode="auto">
            <a:xfrm>
              <a:off x="5163741" y="4052431"/>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745" name="Oval 2453"/>
            <p:cNvSpPr>
              <a:spLocks noChangeArrowheads="1"/>
            </p:cNvSpPr>
            <p:nvPr/>
          </p:nvSpPr>
          <p:spPr bwMode="auto">
            <a:xfrm>
              <a:off x="5239941" y="4052431"/>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746" name="Oval 2454"/>
            <p:cNvSpPr>
              <a:spLocks noChangeArrowheads="1"/>
            </p:cNvSpPr>
            <p:nvPr/>
          </p:nvSpPr>
          <p:spPr bwMode="auto">
            <a:xfrm>
              <a:off x="5794772" y="4166731"/>
              <a:ext cx="190500" cy="3429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747" name="Line 2455"/>
            <p:cNvSpPr>
              <a:spLocks noChangeShapeType="1"/>
            </p:cNvSpPr>
            <p:nvPr/>
          </p:nvSpPr>
          <p:spPr bwMode="auto">
            <a:xfrm flipV="1">
              <a:off x="5947172" y="4109581"/>
              <a:ext cx="38100" cy="114300"/>
            </a:xfrm>
            <a:prstGeom prst="line">
              <a:avLst/>
            </a:prstGeom>
            <a:noFill/>
            <a:ln w="9525">
              <a:solidFill>
                <a:srgbClr val="A50021"/>
              </a:solidFill>
              <a:round/>
              <a:headEnd/>
              <a:tailEnd/>
            </a:ln>
          </p:spPr>
          <p:txBody>
            <a:bodyPr/>
            <a:lstStyle/>
            <a:p>
              <a:endParaRPr lang="en-US" dirty="0"/>
            </a:p>
          </p:txBody>
        </p:sp>
        <p:sp>
          <p:nvSpPr>
            <p:cNvPr id="23748" name="Line 2456"/>
            <p:cNvSpPr>
              <a:spLocks noChangeShapeType="1"/>
            </p:cNvSpPr>
            <p:nvPr/>
          </p:nvSpPr>
          <p:spPr bwMode="auto">
            <a:xfrm>
              <a:off x="5985272" y="4395332"/>
              <a:ext cx="38100" cy="57151"/>
            </a:xfrm>
            <a:prstGeom prst="line">
              <a:avLst/>
            </a:prstGeom>
            <a:noFill/>
            <a:ln w="9525">
              <a:solidFill>
                <a:srgbClr val="A50021"/>
              </a:solidFill>
              <a:round/>
              <a:headEnd/>
              <a:tailEnd/>
            </a:ln>
          </p:spPr>
          <p:txBody>
            <a:bodyPr/>
            <a:lstStyle/>
            <a:p>
              <a:endParaRPr lang="en-US" dirty="0"/>
            </a:p>
          </p:txBody>
        </p:sp>
        <p:sp>
          <p:nvSpPr>
            <p:cNvPr id="23749" name="Line 2457"/>
            <p:cNvSpPr>
              <a:spLocks noChangeShapeType="1"/>
            </p:cNvSpPr>
            <p:nvPr/>
          </p:nvSpPr>
          <p:spPr bwMode="auto">
            <a:xfrm flipH="1" flipV="1">
              <a:off x="5794772" y="4109581"/>
              <a:ext cx="38100" cy="114300"/>
            </a:xfrm>
            <a:prstGeom prst="line">
              <a:avLst/>
            </a:prstGeom>
            <a:noFill/>
            <a:ln w="9525">
              <a:solidFill>
                <a:srgbClr val="A50021"/>
              </a:solidFill>
              <a:round/>
              <a:headEnd/>
              <a:tailEnd/>
            </a:ln>
          </p:spPr>
          <p:txBody>
            <a:bodyPr/>
            <a:lstStyle/>
            <a:p>
              <a:endParaRPr lang="en-US" dirty="0"/>
            </a:p>
          </p:txBody>
        </p:sp>
        <p:sp>
          <p:nvSpPr>
            <p:cNvPr id="23750" name="Line 2458"/>
            <p:cNvSpPr>
              <a:spLocks noChangeShapeType="1"/>
            </p:cNvSpPr>
            <p:nvPr/>
          </p:nvSpPr>
          <p:spPr bwMode="auto">
            <a:xfrm flipV="1">
              <a:off x="5756672" y="4223881"/>
              <a:ext cx="76200" cy="114300"/>
            </a:xfrm>
            <a:prstGeom prst="line">
              <a:avLst/>
            </a:prstGeom>
            <a:noFill/>
            <a:ln w="9525">
              <a:solidFill>
                <a:srgbClr val="A50021"/>
              </a:solidFill>
              <a:round/>
              <a:headEnd/>
              <a:tailEnd/>
            </a:ln>
          </p:spPr>
          <p:txBody>
            <a:bodyPr/>
            <a:lstStyle/>
            <a:p>
              <a:endParaRPr lang="en-US" dirty="0"/>
            </a:p>
          </p:txBody>
        </p:sp>
        <p:sp>
          <p:nvSpPr>
            <p:cNvPr id="23751" name="Line 2459"/>
            <p:cNvSpPr>
              <a:spLocks noChangeShapeType="1"/>
            </p:cNvSpPr>
            <p:nvPr/>
          </p:nvSpPr>
          <p:spPr bwMode="auto">
            <a:xfrm flipH="1">
              <a:off x="5756672" y="4395332"/>
              <a:ext cx="38100" cy="57151"/>
            </a:xfrm>
            <a:prstGeom prst="line">
              <a:avLst/>
            </a:prstGeom>
            <a:noFill/>
            <a:ln w="9525">
              <a:solidFill>
                <a:srgbClr val="A50021"/>
              </a:solidFill>
              <a:round/>
              <a:headEnd/>
              <a:tailEnd/>
            </a:ln>
          </p:spPr>
          <p:txBody>
            <a:bodyPr/>
            <a:lstStyle/>
            <a:p>
              <a:endParaRPr lang="en-US" dirty="0"/>
            </a:p>
          </p:txBody>
        </p:sp>
        <p:sp>
          <p:nvSpPr>
            <p:cNvPr id="23752" name="Oval 2460"/>
            <p:cNvSpPr>
              <a:spLocks noChangeArrowheads="1"/>
            </p:cNvSpPr>
            <p:nvPr/>
          </p:nvSpPr>
          <p:spPr bwMode="auto">
            <a:xfrm>
              <a:off x="5832872" y="4052431"/>
              <a:ext cx="114300" cy="1143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753" name="Line 2461"/>
            <p:cNvSpPr>
              <a:spLocks noChangeShapeType="1"/>
            </p:cNvSpPr>
            <p:nvPr/>
          </p:nvSpPr>
          <p:spPr bwMode="auto">
            <a:xfrm flipH="1" flipV="1">
              <a:off x="5832872" y="3938131"/>
              <a:ext cx="38100" cy="114300"/>
            </a:xfrm>
            <a:prstGeom prst="line">
              <a:avLst/>
            </a:prstGeom>
            <a:noFill/>
            <a:ln w="9525">
              <a:solidFill>
                <a:srgbClr val="A50021"/>
              </a:solidFill>
              <a:round/>
              <a:headEnd/>
              <a:tailEnd/>
            </a:ln>
          </p:spPr>
          <p:txBody>
            <a:bodyPr/>
            <a:lstStyle/>
            <a:p>
              <a:endParaRPr lang="en-US" dirty="0"/>
            </a:p>
          </p:txBody>
        </p:sp>
        <p:sp>
          <p:nvSpPr>
            <p:cNvPr id="23754" name="Line 2462"/>
            <p:cNvSpPr>
              <a:spLocks noChangeShapeType="1"/>
            </p:cNvSpPr>
            <p:nvPr/>
          </p:nvSpPr>
          <p:spPr bwMode="auto">
            <a:xfrm flipV="1">
              <a:off x="5909072" y="3938131"/>
              <a:ext cx="38100" cy="114300"/>
            </a:xfrm>
            <a:prstGeom prst="line">
              <a:avLst/>
            </a:prstGeom>
            <a:noFill/>
            <a:ln w="9525">
              <a:solidFill>
                <a:srgbClr val="A50021"/>
              </a:solidFill>
              <a:round/>
              <a:headEnd/>
              <a:tailEnd/>
            </a:ln>
          </p:spPr>
          <p:txBody>
            <a:bodyPr/>
            <a:lstStyle/>
            <a:p>
              <a:endParaRPr lang="en-US" dirty="0"/>
            </a:p>
          </p:txBody>
        </p:sp>
        <p:sp>
          <p:nvSpPr>
            <p:cNvPr id="23755" name="Line 2463"/>
            <p:cNvSpPr>
              <a:spLocks noChangeShapeType="1"/>
            </p:cNvSpPr>
            <p:nvPr/>
          </p:nvSpPr>
          <p:spPr bwMode="auto">
            <a:xfrm flipH="1" flipV="1">
              <a:off x="5947172" y="4223881"/>
              <a:ext cx="76200" cy="114300"/>
            </a:xfrm>
            <a:prstGeom prst="line">
              <a:avLst/>
            </a:prstGeom>
            <a:noFill/>
            <a:ln w="9525">
              <a:solidFill>
                <a:srgbClr val="A50021"/>
              </a:solidFill>
              <a:round/>
              <a:headEnd/>
              <a:tailEnd/>
            </a:ln>
          </p:spPr>
          <p:txBody>
            <a:bodyPr/>
            <a:lstStyle/>
            <a:p>
              <a:endParaRPr lang="en-US" dirty="0"/>
            </a:p>
          </p:txBody>
        </p:sp>
        <p:sp>
          <p:nvSpPr>
            <p:cNvPr id="23756" name="Oval 2464"/>
            <p:cNvSpPr>
              <a:spLocks noChangeArrowheads="1"/>
            </p:cNvSpPr>
            <p:nvPr/>
          </p:nvSpPr>
          <p:spPr bwMode="auto">
            <a:xfrm>
              <a:off x="5832872" y="4052431"/>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757" name="Oval 2465"/>
            <p:cNvSpPr>
              <a:spLocks noChangeArrowheads="1"/>
            </p:cNvSpPr>
            <p:nvPr/>
          </p:nvSpPr>
          <p:spPr bwMode="auto">
            <a:xfrm>
              <a:off x="5909072" y="4052431"/>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758" name="Oval 2466"/>
            <p:cNvSpPr>
              <a:spLocks noChangeArrowheads="1"/>
            </p:cNvSpPr>
            <p:nvPr/>
          </p:nvSpPr>
          <p:spPr bwMode="auto">
            <a:xfrm>
              <a:off x="5460206" y="4166731"/>
              <a:ext cx="190500" cy="3429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759" name="Line 2467"/>
            <p:cNvSpPr>
              <a:spLocks noChangeShapeType="1"/>
            </p:cNvSpPr>
            <p:nvPr/>
          </p:nvSpPr>
          <p:spPr bwMode="auto">
            <a:xfrm flipV="1">
              <a:off x="5612606" y="4109581"/>
              <a:ext cx="38100" cy="114300"/>
            </a:xfrm>
            <a:prstGeom prst="line">
              <a:avLst/>
            </a:prstGeom>
            <a:noFill/>
            <a:ln w="9525">
              <a:solidFill>
                <a:srgbClr val="A50021"/>
              </a:solidFill>
              <a:round/>
              <a:headEnd/>
              <a:tailEnd/>
            </a:ln>
          </p:spPr>
          <p:txBody>
            <a:bodyPr/>
            <a:lstStyle/>
            <a:p>
              <a:endParaRPr lang="en-US" dirty="0"/>
            </a:p>
          </p:txBody>
        </p:sp>
        <p:sp>
          <p:nvSpPr>
            <p:cNvPr id="23760" name="Line 2468"/>
            <p:cNvSpPr>
              <a:spLocks noChangeShapeType="1"/>
            </p:cNvSpPr>
            <p:nvPr/>
          </p:nvSpPr>
          <p:spPr bwMode="auto">
            <a:xfrm>
              <a:off x="5650706" y="4395332"/>
              <a:ext cx="38100" cy="57151"/>
            </a:xfrm>
            <a:prstGeom prst="line">
              <a:avLst/>
            </a:prstGeom>
            <a:noFill/>
            <a:ln w="9525">
              <a:solidFill>
                <a:srgbClr val="A50021"/>
              </a:solidFill>
              <a:round/>
              <a:headEnd/>
              <a:tailEnd/>
            </a:ln>
          </p:spPr>
          <p:txBody>
            <a:bodyPr/>
            <a:lstStyle/>
            <a:p>
              <a:endParaRPr lang="en-US" dirty="0"/>
            </a:p>
          </p:txBody>
        </p:sp>
        <p:sp>
          <p:nvSpPr>
            <p:cNvPr id="23761" name="Line 2469"/>
            <p:cNvSpPr>
              <a:spLocks noChangeShapeType="1"/>
            </p:cNvSpPr>
            <p:nvPr/>
          </p:nvSpPr>
          <p:spPr bwMode="auto">
            <a:xfrm flipH="1" flipV="1">
              <a:off x="5460206" y="4109581"/>
              <a:ext cx="38100" cy="114300"/>
            </a:xfrm>
            <a:prstGeom prst="line">
              <a:avLst/>
            </a:prstGeom>
            <a:noFill/>
            <a:ln w="9525">
              <a:solidFill>
                <a:srgbClr val="A50021"/>
              </a:solidFill>
              <a:round/>
              <a:headEnd/>
              <a:tailEnd/>
            </a:ln>
          </p:spPr>
          <p:txBody>
            <a:bodyPr/>
            <a:lstStyle/>
            <a:p>
              <a:endParaRPr lang="en-US" dirty="0"/>
            </a:p>
          </p:txBody>
        </p:sp>
        <p:sp>
          <p:nvSpPr>
            <p:cNvPr id="23762" name="Line 2470"/>
            <p:cNvSpPr>
              <a:spLocks noChangeShapeType="1"/>
            </p:cNvSpPr>
            <p:nvPr/>
          </p:nvSpPr>
          <p:spPr bwMode="auto">
            <a:xfrm flipV="1">
              <a:off x="5422106" y="4223881"/>
              <a:ext cx="76200" cy="114300"/>
            </a:xfrm>
            <a:prstGeom prst="line">
              <a:avLst/>
            </a:prstGeom>
            <a:noFill/>
            <a:ln w="9525">
              <a:solidFill>
                <a:srgbClr val="A50021"/>
              </a:solidFill>
              <a:round/>
              <a:headEnd/>
              <a:tailEnd/>
            </a:ln>
          </p:spPr>
          <p:txBody>
            <a:bodyPr/>
            <a:lstStyle/>
            <a:p>
              <a:endParaRPr lang="en-US" dirty="0"/>
            </a:p>
          </p:txBody>
        </p:sp>
        <p:sp>
          <p:nvSpPr>
            <p:cNvPr id="23763" name="Line 2471"/>
            <p:cNvSpPr>
              <a:spLocks noChangeShapeType="1"/>
            </p:cNvSpPr>
            <p:nvPr/>
          </p:nvSpPr>
          <p:spPr bwMode="auto">
            <a:xfrm flipH="1">
              <a:off x="5422106" y="4395332"/>
              <a:ext cx="38100" cy="57151"/>
            </a:xfrm>
            <a:prstGeom prst="line">
              <a:avLst/>
            </a:prstGeom>
            <a:noFill/>
            <a:ln w="9525">
              <a:solidFill>
                <a:srgbClr val="A50021"/>
              </a:solidFill>
              <a:round/>
              <a:headEnd/>
              <a:tailEnd/>
            </a:ln>
          </p:spPr>
          <p:txBody>
            <a:bodyPr/>
            <a:lstStyle/>
            <a:p>
              <a:endParaRPr lang="en-US" dirty="0"/>
            </a:p>
          </p:txBody>
        </p:sp>
        <p:sp>
          <p:nvSpPr>
            <p:cNvPr id="23764" name="Oval 2472"/>
            <p:cNvSpPr>
              <a:spLocks noChangeArrowheads="1"/>
            </p:cNvSpPr>
            <p:nvPr/>
          </p:nvSpPr>
          <p:spPr bwMode="auto">
            <a:xfrm>
              <a:off x="5498306" y="4052431"/>
              <a:ext cx="114300" cy="1143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765" name="Line 2473"/>
            <p:cNvSpPr>
              <a:spLocks noChangeShapeType="1"/>
            </p:cNvSpPr>
            <p:nvPr/>
          </p:nvSpPr>
          <p:spPr bwMode="auto">
            <a:xfrm flipH="1" flipV="1">
              <a:off x="5498306" y="3938131"/>
              <a:ext cx="38100" cy="114300"/>
            </a:xfrm>
            <a:prstGeom prst="line">
              <a:avLst/>
            </a:prstGeom>
            <a:noFill/>
            <a:ln w="9525">
              <a:solidFill>
                <a:srgbClr val="A50021"/>
              </a:solidFill>
              <a:round/>
              <a:headEnd/>
              <a:tailEnd/>
            </a:ln>
          </p:spPr>
          <p:txBody>
            <a:bodyPr/>
            <a:lstStyle/>
            <a:p>
              <a:endParaRPr lang="en-US" dirty="0"/>
            </a:p>
          </p:txBody>
        </p:sp>
        <p:sp>
          <p:nvSpPr>
            <p:cNvPr id="23766" name="Line 2474"/>
            <p:cNvSpPr>
              <a:spLocks noChangeShapeType="1"/>
            </p:cNvSpPr>
            <p:nvPr/>
          </p:nvSpPr>
          <p:spPr bwMode="auto">
            <a:xfrm flipV="1">
              <a:off x="5574506" y="3938131"/>
              <a:ext cx="38100" cy="114300"/>
            </a:xfrm>
            <a:prstGeom prst="line">
              <a:avLst/>
            </a:prstGeom>
            <a:noFill/>
            <a:ln w="9525">
              <a:solidFill>
                <a:srgbClr val="A50021"/>
              </a:solidFill>
              <a:round/>
              <a:headEnd/>
              <a:tailEnd/>
            </a:ln>
          </p:spPr>
          <p:txBody>
            <a:bodyPr/>
            <a:lstStyle/>
            <a:p>
              <a:endParaRPr lang="en-US" dirty="0"/>
            </a:p>
          </p:txBody>
        </p:sp>
        <p:sp>
          <p:nvSpPr>
            <p:cNvPr id="23767" name="Line 2475"/>
            <p:cNvSpPr>
              <a:spLocks noChangeShapeType="1"/>
            </p:cNvSpPr>
            <p:nvPr/>
          </p:nvSpPr>
          <p:spPr bwMode="auto">
            <a:xfrm flipH="1" flipV="1">
              <a:off x="5612606" y="4223881"/>
              <a:ext cx="76200" cy="114300"/>
            </a:xfrm>
            <a:prstGeom prst="line">
              <a:avLst/>
            </a:prstGeom>
            <a:noFill/>
            <a:ln w="9525">
              <a:solidFill>
                <a:srgbClr val="A50021"/>
              </a:solidFill>
              <a:round/>
              <a:headEnd/>
              <a:tailEnd/>
            </a:ln>
          </p:spPr>
          <p:txBody>
            <a:bodyPr/>
            <a:lstStyle/>
            <a:p>
              <a:endParaRPr lang="en-US" dirty="0"/>
            </a:p>
          </p:txBody>
        </p:sp>
        <p:sp>
          <p:nvSpPr>
            <p:cNvPr id="23768" name="Oval 2476"/>
            <p:cNvSpPr>
              <a:spLocks noChangeArrowheads="1"/>
            </p:cNvSpPr>
            <p:nvPr/>
          </p:nvSpPr>
          <p:spPr bwMode="auto">
            <a:xfrm>
              <a:off x="5498306" y="4052431"/>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769" name="Oval 2477"/>
            <p:cNvSpPr>
              <a:spLocks noChangeArrowheads="1"/>
            </p:cNvSpPr>
            <p:nvPr/>
          </p:nvSpPr>
          <p:spPr bwMode="auto">
            <a:xfrm>
              <a:off x="5574506" y="4052431"/>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770" name="Oval 2587"/>
            <p:cNvSpPr>
              <a:spLocks noChangeArrowheads="1"/>
            </p:cNvSpPr>
            <p:nvPr/>
          </p:nvSpPr>
          <p:spPr bwMode="auto">
            <a:xfrm>
              <a:off x="3455194" y="4823955"/>
              <a:ext cx="190500" cy="3429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771" name="Line 2588"/>
            <p:cNvSpPr>
              <a:spLocks noChangeShapeType="1"/>
            </p:cNvSpPr>
            <p:nvPr/>
          </p:nvSpPr>
          <p:spPr bwMode="auto">
            <a:xfrm flipV="1">
              <a:off x="3607594" y="4766806"/>
              <a:ext cx="38100" cy="114300"/>
            </a:xfrm>
            <a:prstGeom prst="line">
              <a:avLst/>
            </a:prstGeom>
            <a:noFill/>
            <a:ln w="9525">
              <a:solidFill>
                <a:srgbClr val="A50021"/>
              </a:solidFill>
              <a:round/>
              <a:headEnd/>
              <a:tailEnd/>
            </a:ln>
          </p:spPr>
          <p:txBody>
            <a:bodyPr/>
            <a:lstStyle/>
            <a:p>
              <a:endParaRPr lang="en-US" dirty="0"/>
            </a:p>
          </p:txBody>
        </p:sp>
        <p:sp>
          <p:nvSpPr>
            <p:cNvPr id="23772" name="Line 2589"/>
            <p:cNvSpPr>
              <a:spLocks noChangeShapeType="1"/>
            </p:cNvSpPr>
            <p:nvPr/>
          </p:nvSpPr>
          <p:spPr bwMode="auto">
            <a:xfrm>
              <a:off x="3645694" y="5052557"/>
              <a:ext cx="38100" cy="57151"/>
            </a:xfrm>
            <a:prstGeom prst="line">
              <a:avLst/>
            </a:prstGeom>
            <a:noFill/>
            <a:ln w="9525">
              <a:solidFill>
                <a:srgbClr val="A50021"/>
              </a:solidFill>
              <a:round/>
              <a:headEnd/>
              <a:tailEnd/>
            </a:ln>
          </p:spPr>
          <p:txBody>
            <a:bodyPr/>
            <a:lstStyle/>
            <a:p>
              <a:endParaRPr lang="en-US" dirty="0"/>
            </a:p>
          </p:txBody>
        </p:sp>
        <p:sp>
          <p:nvSpPr>
            <p:cNvPr id="23773" name="Line 2590"/>
            <p:cNvSpPr>
              <a:spLocks noChangeShapeType="1"/>
            </p:cNvSpPr>
            <p:nvPr/>
          </p:nvSpPr>
          <p:spPr bwMode="auto">
            <a:xfrm flipH="1" flipV="1">
              <a:off x="3455194" y="4766806"/>
              <a:ext cx="38100" cy="114300"/>
            </a:xfrm>
            <a:prstGeom prst="line">
              <a:avLst/>
            </a:prstGeom>
            <a:noFill/>
            <a:ln w="9525">
              <a:solidFill>
                <a:srgbClr val="A50021"/>
              </a:solidFill>
              <a:round/>
              <a:headEnd/>
              <a:tailEnd/>
            </a:ln>
          </p:spPr>
          <p:txBody>
            <a:bodyPr/>
            <a:lstStyle/>
            <a:p>
              <a:endParaRPr lang="en-US" dirty="0"/>
            </a:p>
          </p:txBody>
        </p:sp>
        <p:sp>
          <p:nvSpPr>
            <p:cNvPr id="23774" name="Line 2591"/>
            <p:cNvSpPr>
              <a:spLocks noChangeShapeType="1"/>
            </p:cNvSpPr>
            <p:nvPr/>
          </p:nvSpPr>
          <p:spPr bwMode="auto">
            <a:xfrm flipV="1">
              <a:off x="3417094" y="4881106"/>
              <a:ext cx="76200" cy="114300"/>
            </a:xfrm>
            <a:prstGeom prst="line">
              <a:avLst/>
            </a:prstGeom>
            <a:noFill/>
            <a:ln w="9525">
              <a:solidFill>
                <a:srgbClr val="A50021"/>
              </a:solidFill>
              <a:round/>
              <a:headEnd/>
              <a:tailEnd/>
            </a:ln>
          </p:spPr>
          <p:txBody>
            <a:bodyPr/>
            <a:lstStyle/>
            <a:p>
              <a:endParaRPr lang="en-US" dirty="0"/>
            </a:p>
          </p:txBody>
        </p:sp>
        <p:sp>
          <p:nvSpPr>
            <p:cNvPr id="23775" name="Line 2592"/>
            <p:cNvSpPr>
              <a:spLocks noChangeShapeType="1"/>
            </p:cNvSpPr>
            <p:nvPr/>
          </p:nvSpPr>
          <p:spPr bwMode="auto">
            <a:xfrm flipH="1">
              <a:off x="3417094" y="5052557"/>
              <a:ext cx="38100" cy="57151"/>
            </a:xfrm>
            <a:prstGeom prst="line">
              <a:avLst/>
            </a:prstGeom>
            <a:noFill/>
            <a:ln w="9525">
              <a:solidFill>
                <a:srgbClr val="A50021"/>
              </a:solidFill>
              <a:round/>
              <a:headEnd/>
              <a:tailEnd/>
            </a:ln>
          </p:spPr>
          <p:txBody>
            <a:bodyPr/>
            <a:lstStyle/>
            <a:p>
              <a:endParaRPr lang="en-US" dirty="0"/>
            </a:p>
          </p:txBody>
        </p:sp>
        <p:sp>
          <p:nvSpPr>
            <p:cNvPr id="23776" name="Oval 2593"/>
            <p:cNvSpPr>
              <a:spLocks noChangeArrowheads="1"/>
            </p:cNvSpPr>
            <p:nvPr/>
          </p:nvSpPr>
          <p:spPr bwMode="auto">
            <a:xfrm>
              <a:off x="3493294" y="4709655"/>
              <a:ext cx="114300" cy="1143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777" name="Line 2594"/>
            <p:cNvSpPr>
              <a:spLocks noChangeShapeType="1"/>
            </p:cNvSpPr>
            <p:nvPr/>
          </p:nvSpPr>
          <p:spPr bwMode="auto">
            <a:xfrm flipH="1" flipV="1">
              <a:off x="3493294" y="4595355"/>
              <a:ext cx="38100" cy="114300"/>
            </a:xfrm>
            <a:prstGeom prst="line">
              <a:avLst/>
            </a:prstGeom>
            <a:noFill/>
            <a:ln w="9525">
              <a:solidFill>
                <a:srgbClr val="A50021"/>
              </a:solidFill>
              <a:round/>
              <a:headEnd/>
              <a:tailEnd/>
            </a:ln>
          </p:spPr>
          <p:txBody>
            <a:bodyPr/>
            <a:lstStyle/>
            <a:p>
              <a:endParaRPr lang="en-US" dirty="0"/>
            </a:p>
          </p:txBody>
        </p:sp>
        <p:sp>
          <p:nvSpPr>
            <p:cNvPr id="23778" name="Line 2595"/>
            <p:cNvSpPr>
              <a:spLocks noChangeShapeType="1"/>
            </p:cNvSpPr>
            <p:nvPr/>
          </p:nvSpPr>
          <p:spPr bwMode="auto">
            <a:xfrm flipV="1">
              <a:off x="3569494" y="4595355"/>
              <a:ext cx="38100" cy="114300"/>
            </a:xfrm>
            <a:prstGeom prst="line">
              <a:avLst/>
            </a:prstGeom>
            <a:noFill/>
            <a:ln w="9525">
              <a:solidFill>
                <a:srgbClr val="A50021"/>
              </a:solidFill>
              <a:round/>
              <a:headEnd/>
              <a:tailEnd/>
            </a:ln>
          </p:spPr>
          <p:txBody>
            <a:bodyPr/>
            <a:lstStyle/>
            <a:p>
              <a:endParaRPr lang="en-US" dirty="0"/>
            </a:p>
          </p:txBody>
        </p:sp>
        <p:sp>
          <p:nvSpPr>
            <p:cNvPr id="23779" name="Line 2596"/>
            <p:cNvSpPr>
              <a:spLocks noChangeShapeType="1"/>
            </p:cNvSpPr>
            <p:nvPr/>
          </p:nvSpPr>
          <p:spPr bwMode="auto">
            <a:xfrm flipH="1" flipV="1">
              <a:off x="3607594" y="4881106"/>
              <a:ext cx="76200" cy="114300"/>
            </a:xfrm>
            <a:prstGeom prst="line">
              <a:avLst/>
            </a:prstGeom>
            <a:noFill/>
            <a:ln w="9525">
              <a:solidFill>
                <a:srgbClr val="A50021"/>
              </a:solidFill>
              <a:round/>
              <a:headEnd/>
              <a:tailEnd/>
            </a:ln>
          </p:spPr>
          <p:txBody>
            <a:bodyPr/>
            <a:lstStyle/>
            <a:p>
              <a:endParaRPr lang="en-US" dirty="0"/>
            </a:p>
          </p:txBody>
        </p:sp>
        <p:sp>
          <p:nvSpPr>
            <p:cNvPr id="23780" name="Oval 2597"/>
            <p:cNvSpPr>
              <a:spLocks noChangeArrowheads="1"/>
            </p:cNvSpPr>
            <p:nvPr/>
          </p:nvSpPr>
          <p:spPr bwMode="auto">
            <a:xfrm>
              <a:off x="3493294" y="4709656"/>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781" name="Oval 2598"/>
            <p:cNvSpPr>
              <a:spLocks noChangeArrowheads="1"/>
            </p:cNvSpPr>
            <p:nvPr/>
          </p:nvSpPr>
          <p:spPr bwMode="auto">
            <a:xfrm>
              <a:off x="3569494" y="4709656"/>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782" name="Oval 2599"/>
            <p:cNvSpPr>
              <a:spLocks noChangeArrowheads="1"/>
            </p:cNvSpPr>
            <p:nvPr/>
          </p:nvSpPr>
          <p:spPr bwMode="auto">
            <a:xfrm>
              <a:off x="3120629" y="4823955"/>
              <a:ext cx="190500" cy="3429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783" name="Line 2600"/>
            <p:cNvSpPr>
              <a:spLocks noChangeShapeType="1"/>
            </p:cNvSpPr>
            <p:nvPr/>
          </p:nvSpPr>
          <p:spPr bwMode="auto">
            <a:xfrm flipV="1">
              <a:off x="3273029" y="4766806"/>
              <a:ext cx="38100" cy="114300"/>
            </a:xfrm>
            <a:prstGeom prst="line">
              <a:avLst/>
            </a:prstGeom>
            <a:noFill/>
            <a:ln w="9525">
              <a:solidFill>
                <a:srgbClr val="A50021"/>
              </a:solidFill>
              <a:round/>
              <a:headEnd/>
              <a:tailEnd/>
            </a:ln>
          </p:spPr>
          <p:txBody>
            <a:bodyPr/>
            <a:lstStyle/>
            <a:p>
              <a:endParaRPr lang="en-US" dirty="0"/>
            </a:p>
          </p:txBody>
        </p:sp>
        <p:sp>
          <p:nvSpPr>
            <p:cNvPr id="23784" name="Line 2601"/>
            <p:cNvSpPr>
              <a:spLocks noChangeShapeType="1"/>
            </p:cNvSpPr>
            <p:nvPr/>
          </p:nvSpPr>
          <p:spPr bwMode="auto">
            <a:xfrm>
              <a:off x="3311129" y="5052557"/>
              <a:ext cx="38100" cy="57151"/>
            </a:xfrm>
            <a:prstGeom prst="line">
              <a:avLst/>
            </a:prstGeom>
            <a:noFill/>
            <a:ln w="9525">
              <a:solidFill>
                <a:srgbClr val="A50021"/>
              </a:solidFill>
              <a:round/>
              <a:headEnd/>
              <a:tailEnd/>
            </a:ln>
          </p:spPr>
          <p:txBody>
            <a:bodyPr/>
            <a:lstStyle/>
            <a:p>
              <a:endParaRPr lang="en-US" dirty="0"/>
            </a:p>
          </p:txBody>
        </p:sp>
        <p:sp>
          <p:nvSpPr>
            <p:cNvPr id="23785" name="Line 2602"/>
            <p:cNvSpPr>
              <a:spLocks noChangeShapeType="1"/>
            </p:cNvSpPr>
            <p:nvPr/>
          </p:nvSpPr>
          <p:spPr bwMode="auto">
            <a:xfrm flipH="1" flipV="1">
              <a:off x="3120629" y="4766806"/>
              <a:ext cx="38100" cy="114300"/>
            </a:xfrm>
            <a:prstGeom prst="line">
              <a:avLst/>
            </a:prstGeom>
            <a:noFill/>
            <a:ln w="9525">
              <a:solidFill>
                <a:srgbClr val="A50021"/>
              </a:solidFill>
              <a:round/>
              <a:headEnd/>
              <a:tailEnd/>
            </a:ln>
          </p:spPr>
          <p:txBody>
            <a:bodyPr/>
            <a:lstStyle/>
            <a:p>
              <a:endParaRPr lang="en-US" dirty="0"/>
            </a:p>
          </p:txBody>
        </p:sp>
        <p:sp>
          <p:nvSpPr>
            <p:cNvPr id="23786" name="Line 2603"/>
            <p:cNvSpPr>
              <a:spLocks noChangeShapeType="1"/>
            </p:cNvSpPr>
            <p:nvPr/>
          </p:nvSpPr>
          <p:spPr bwMode="auto">
            <a:xfrm flipV="1">
              <a:off x="3082529" y="4881106"/>
              <a:ext cx="76200" cy="114300"/>
            </a:xfrm>
            <a:prstGeom prst="line">
              <a:avLst/>
            </a:prstGeom>
            <a:noFill/>
            <a:ln w="9525">
              <a:solidFill>
                <a:srgbClr val="A50021"/>
              </a:solidFill>
              <a:round/>
              <a:headEnd/>
              <a:tailEnd/>
            </a:ln>
          </p:spPr>
          <p:txBody>
            <a:bodyPr/>
            <a:lstStyle/>
            <a:p>
              <a:endParaRPr lang="en-US" dirty="0"/>
            </a:p>
          </p:txBody>
        </p:sp>
        <p:sp>
          <p:nvSpPr>
            <p:cNvPr id="23787" name="Line 2604"/>
            <p:cNvSpPr>
              <a:spLocks noChangeShapeType="1"/>
            </p:cNvSpPr>
            <p:nvPr/>
          </p:nvSpPr>
          <p:spPr bwMode="auto">
            <a:xfrm flipH="1">
              <a:off x="3082529" y="5052557"/>
              <a:ext cx="38100" cy="57151"/>
            </a:xfrm>
            <a:prstGeom prst="line">
              <a:avLst/>
            </a:prstGeom>
            <a:noFill/>
            <a:ln w="9525">
              <a:solidFill>
                <a:srgbClr val="A50021"/>
              </a:solidFill>
              <a:round/>
              <a:headEnd/>
              <a:tailEnd/>
            </a:ln>
          </p:spPr>
          <p:txBody>
            <a:bodyPr/>
            <a:lstStyle/>
            <a:p>
              <a:endParaRPr lang="en-US" dirty="0"/>
            </a:p>
          </p:txBody>
        </p:sp>
        <p:sp>
          <p:nvSpPr>
            <p:cNvPr id="23788" name="Oval 2605"/>
            <p:cNvSpPr>
              <a:spLocks noChangeArrowheads="1"/>
            </p:cNvSpPr>
            <p:nvPr/>
          </p:nvSpPr>
          <p:spPr bwMode="auto">
            <a:xfrm>
              <a:off x="3158729" y="4709655"/>
              <a:ext cx="114300" cy="1143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789" name="Line 2606"/>
            <p:cNvSpPr>
              <a:spLocks noChangeShapeType="1"/>
            </p:cNvSpPr>
            <p:nvPr/>
          </p:nvSpPr>
          <p:spPr bwMode="auto">
            <a:xfrm flipH="1" flipV="1">
              <a:off x="3158729" y="4595355"/>
              <a:ext cx="38100" cy="114300"/>
            </a:xfrm>
            <a:prstGeom prst="line">
              <a:avLst/>
            </a:prstGeom>
            <a:noFill/>
            <a:ln w="9525">
              <a:solidFill>
                <a:srgbClr val="A50021"/>
              </a:solidFill>
              <a:round/>
              <a:headEnd/>
              <a:tailEnd/>
            </a:ln>
          </p:spPr>
          <p:txBody>
            <a:bodyPr/>
            <a:lstStyle/>
            <a:p>
              <a:endParaRPr lang="en-US" dirty="0"/>
            </a:p>
          </p:txBody>
        </p:sp>
        <p:sp>
          <p:nvSpPr>
            <p:cNvPr id="23790" name="Line 2607"/>
            <p:cNvSpPr>
              <a:spLocks noChangeShapeType="1"/>
            </p:cNvSpPr>
            <p:nvPr/>
          </p:nvSpPr>
          <p:spPr bwMode="auto">
            <a:xfrm flipV="1">
              <a:off x="3234929" y="4595355"/>
              <a:ext cx="38100" cy="114300"/>
            </a:xfrm>
            <a:prstGeom prst="line">
              <a:avLst/>
            </a:prstGeom>
            <a:noFill/>
            <a:ln w="9525">
              <a:solidFill>
                <a:srgbClr val="A50021"/>
              </a:solidFill>
              <a:round/>
              <a:headEnd/>
              <a:tailEnd/>
            </a:ln>
          </p:spPr>
          <p:txBody>
            <a:bodyPr/>
            <a:lstStyle/>
            <a:p>
              <a:endParaRPr lang="en-US" dirty="0"/>
            </a:p>
          </p:txBody>
        </p:sp>
        <p:sp>
          <p:nvSpPr>
            <p:cNvPr id="23791" name="Line 2608"/>
            <p:cNvSpPr>
              <a:spLocks noChangeShapeType="1"/>
            </p:cNvSpPr>
            <p:nvPr/>
          </p:nvSpPr>
          <p:spPr bwMode="auto">
            <a:xfrm flipH="1" flipV="1">
              <a:off x="3273029" y="4881106"/>
              <a:ext cx="76200" cy="114300"/>
            </a:xfrm>
            <a:prstGeom prst="line">
              <a:avLst/>
            </a:prstGeom>
            <a:noFill/>
            <a:ln w="9525">
              <a:solidFill>
                <a:srgbClr val="A50021"/>
              </a:solidFill>
              <a:round/>
              <a:headEnd/>
              <a:tailEnd/>
            </a:ln>
          </p:spPr>
          <p:txBody>
            <a:bodyPr/>
            <a:lstStyle/>
            <a:p>
              <a:endParaRPr lang="en-US" dirty="0"/>
            </a:p>
          </p:txBody>
        </p:sp>
        <p:sp>
          <p:nvSpPr>
            <p:cNvPr id="23792" name="Oval 2609"/>
            <p:cNvSpPr>
              <a:spLocks noChangeArrowheads="1"/>
            </p:cNvSpPr>
            <p:nvPr/>
          </p:nvSpPr>
          <p:spPr bwMode="auto">
            <a:xfrm>
              <a:off x="3158729" y="4709656"/>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793" name="Oval 2610"/>
            <p:cNvSpPr>
              <a:spLocks noChangeArrowheads="1"/>
            </p:cNvSpPr>
            <p:nvPr/>
          </p:nvSpPr>
          <p:spPr bwMode="auto">
            <a:xfrm>
              <a:off x="3234929" y="4709656"/>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794" name="Oval 2611"/>
            <p:cNvSpPr>
              <a:spLocks noChangeArrowheads="1"/>
            </p:cNvSpPr>
            <p:nvPr/>
          </p:nvSpPr>
          <p:spPr bwMode="auto">
            <a:xfrm>
              <a:off x="4792266" y="4823955"/>
              <a:ext cx="190500" cy="3429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795" name="Line 2612"/>
            <p:cNvSpPr>
              <a:spLocks noChangeShapeType="1"/>
            </p:cNvSpPr>
            <p:nvPr/>
          </p:nvSpPr>
          <p:spPr bwMode="auto">
            <a:xfrm flipV="1">
              <a:off x="4944666" y="4766806"/>
              <a:ext cx="38100" cy="114300"/>
            </a:xfrm>
            <a:prstGeom prst="line">
              <a:avLst/>
            </a:prstGeom>
            <a:noFill/>
            <a:ln w="9525">
              <a:solidFill>
                <a:srgbClr val="A50021"/>
              </a:solidFill>
              <a:round/>
              <a:headEnd/>
              <a:tailEnd/>
            </a:ln>
          </p:spPr>
          <p:txBody>
            <a:bodyPr/>
            <a:lstStyle/>
            <a:p>
              <a:endParaRPr lang="en-US" dirty="0"/>
            </a:p>
          </p:txBody>
        </p:sp>
        <p:sp>
          <p:nvSpPr>
            <p:cNvPr id="23796" name="Line 2613"/>
            <p:cNvSpPr>
              <a:spLocks noChangeShapeType="1"/>
            </p:cNvSpPr>
            <p:nvPr/>
          </p:nvSpPr>
          <p:spPr bwMode="auto">
            <a:xfrm>
              <a:off x="4982766" y="5052557"/>
              <a:ext cx="38100" cy="57151"/>
            </a:xfrm>
            <a:prstGeom prst="line">
              <a:avLst/>
            </a:prstGeom>
            <a:noFill/>
            <a:ln w="9525">
              <a:solidFill>
                <a:srgbClr val="A50021"/>
              </a:solidFill>
              <a:round/>
              <a:headEnd/>
              <a:tailEnd/>
            </a:ln>
          </p:spPr>
          <p:txBody>
            <a:bodyPr/>
            <a:lstStyle/>
            <a:p>
              <a:endParaRPr lang="en-US" dirty="0"/>
            </a:p>
          </p:txBody>
        </p:sp>
        <p:sp>
          <p:nvSpPr>
            <p:cNvPr id="23797" name="Line 2614"/>
            <p:cNvSpPr>
              <a:spLocks noChangeShapeType="1"/>
            </p:cNvSpPr>
            <p:nvPr/>
          </p:nvSpPr>
          <p:spPr bwMode="auto">
            <a:xfrm flipH="1" flipV="1">
              <a:off x="4792266" y="4766806"/>
              <a:ext cx="38100" cy="114300"/>
            </a:xfrm>
            <a:prstGeom prst="line">
              <a:avLst/>
            </a:prstGeom>
            <a:noFill/>
            <a:ln w="9525">
              <a:solidFill>
                <a:srgbClr val="A50021"/>
              </a:solidFill>
              <a:round/>
              <a:headEnd/>
              <a:tailEnd/>
            </a:ln>
          </p:spPr>
          <p:txBody>
            <a:bodyPr/>
            <a:lstStyle/>
            <a:p>
              <a:endParaRPr lang="en-US" dirty="0"/>
            </a:p>
          </p:txBody>
        </p:sp>
        <p:sp>
          <p:nvSpPr>
            <p:cNvPr id="23798" name="Line 2615"/>
            <p:cNvSpPr>
              <a:spLocks noChangeShapeType="1"/>
            </p:cNvSpPr>
            <p:nvPr/>
          </p:nvSpPr>
          <p:spPr bwMode="auto">
            <a:xfrm flipV="1">
              <a:off x="4754166" y="4881106"/>
              <a:ext cx="76200" cy="114300"/>
            </a:xfrm>
            <a:prstGeom prst="line">
              <a:avLst/>
            </a:prstGeom>
            <a:noFill/>
            <a:ln w="9525">
              <a:solidFill>
                <a:srgbClr val="A50021"/>
              </a:solidFill>
              <a:round/>
              <a:headEnd/>
              <a:tailEnd/>
            </a:ln>
          </p:spPr>
          <p:txBody>
            <a:bodyPr/>
            <a:lstStyle/>
            <a:p>
              <a:endParaRPr lang="en-US" dirty="0"/>
            </a:p>
          </p:txBody>
        </p:sp>
        <p:sp>
          <p:nvSpPr>
            <p:cNvPr id="23799" name="Line 2616"/>
            <p:cNvSpPr>
              <a:spLocks noChangeShapeType="1"/>
            </p:cNvSpPr>
            <p:nvPr/>
          </p:nvSpPr>
          <p:spPr bwMode="auto">
            <a:xfrm flipH="1">
              <a:off x="4754166" y="5052557"/>
              <a:ext cx="38100" cy="57151"/>
            </a:xfrm>
            <a:prstGeom prst="line">
              <a:avLst/>
            </a:prstGeom>
            <a:noFill/>
            <a:ln w="9525">
              <a:solidFill>
                <a:srgbClr val="A50021"/>
              </a:solidFill>
              <a:round/>
              <a:headEnd/>
              <a:tailEnd/>
            </a:ln>
          </p:spPr>
          <p:txBody>
            <a:bodyPr/>
            <a:lstStyle/>
            <a:p>
              <a:endParaRPr lang="en-US" dirty="0"/>
            </a:p>
          </p:txBody>
        </p:sp>
        <p:sp>
          <p:nvSpPr>
            <p:cNvPr id="23800" name="Oval 2617"/>
            <p:cNvSpPr>
              <a:spLocks noChangeArrowheads="1"/>
            </p:cNvSpPr>
            <p:nvPr/>
          </p:nvSpPr>
          <p:spPr bwMode="auto">
            <a:xfrm>
              <a:off x="4830366" y="4709655"/>
              <a:ext cx="114300" cy="1143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801" name="Line 2618"/>
            <p:cNvSpPr>
              <a:spLocks noChangeShapeType="1"/>
            </p:cNvSpPr>
            <p:nvPr/>
          </p:nvSpPr>
          <p:spPr bwMode="auto">
            <a:xfrm flipH="1" flipV="1">
              <a:off x="4830366" y="4595355"/>
              <a:ext cx="38100" cy="114300"/>
            </a:xfrm>
            <a:prstGeom prst="line">
              <a:avLst/>
            </a:prstGeom>
            <a:noFill/>
            <a:ln w="9525">
              <a:solidFill>
                <a:srgbClr val="A50021"/>
              </a:solidFill>
              <a:round/>
              <a:headEnd/>
              <a:tailEnd/>
            </a:ln>
          </p:spPr>
          <p:txBody>
            <a:bodyPr/>
            <a:lstStyle/>
            <a:p>
              <a:endParaRPr lang="en-US" dirty="0"/>
            </a:p>
          </p:txBody>
        </p:sp>
        <p:sp>
          <p:nvSpPr>
            <p:cNvPr id="23802" name="Line 2619"/>
            <p:cNvSpPr>
              <a:spLocks noChangeShapeType="1"/>
            </p:cNvSpPr>
            <p:nvPr/>
          </p:nvSpPr>
          <p:spPr bwMode="auto">
            <a:xfrm flipV="1">
              <a:off x="4906566" y="4595355"/>
              <a:ext cx="38100" cy="114300"/>
            </a:xfrm>
            <a:prstGeom prst="line">
              <a:avLst/>
            </a:prstGeom>
            <a:noFill/>
            <a:ln w="9525">
              <a:solidFill>
                <a:srgbClr val="A50021"/>
              </a:solidFill>
              <a:round/>
              <a:headEnd/>
              <a:tailEnd/>
            </a:ln>
          </p:spPr>
          <p:txBody>
            <a:bodyPr/>
            <a:lstStyle/>
            <a:p>
              <a:endParaRPr lang="en-US" dirty="0"/>
            </a:p>
          </p:txBody>
        </p:sp>
        <p:sp>
          <p:nvSpPr>
            <p:cNvPr id="23803" name="Line 2620"/>
            <p:cNvSpPr>
              <a:spLocks noChangeShapeType="1"/>
            </p:cNvSpPr>
            <p:nvPr/>
          </p:nvSpPr>
          <p:spPr bwMode="auto">
            <a:xfrm flipH="1" flipV="1">
              <a:off x="4944666" y="4881106"/>
              <a:ext cx="76200" cy="114300"/>
            </a:xfrm>
            <a:prstGeom prst="line">
              <a:avLst/>
            </a:prstGeom>
            <a:noFill/>
            <a:ln w="9525">
              <a:solidFill>
                <a:srgbClr val="A50021"/>
              </a:solidFill>
              <a:round/>
              <a:headEnd/>
              <a:tailEnd/>
            </a:ln>
          </p:spPr>
          <p:txBody>
            <a:bodyPr/>
            <a:lstStyle/>
            <a:p>
              <a:endParaRPr lang="en-US" dirty="0"/>
            </a:p>
          </p:txBody>
        </p:sp>
        <p:sp>
          <p:nvSpPr>
            <p:cNvPr id="23804" name="Oval 2621"/>
            <p:cNvSpPr>
              <a:spLocks noChangeArrowheads="1"/>
            </p:cNvSpPr>
            <p:nvPr/>
          </p:nvSpPr>
          <p:spPr bwMode="auto">
            <a:xfrm>
              <a:off x="4830366" y="4709656"/>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805" name="Oval 2622"/>
            <p:cNvSpPr>
              <a:spLocks noChangeArrowheads="1"/>
            </p:cNvSpPr>
            <p:nvPr/>
          </p:nvSpPr>
          <p:spPr bwMode="auto">
            <a:xfrm>
              <a:off x="4906566" y="4709656"/>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806" name="Oval 2623"/>
            <p:cNvSpPr>
              <a:spLocks noChangeArrowheads="1"/>
            </p:cNvSpPr>
            <p:nvPr/>
          </p:nvSpPr>
          <p:spPr bwMode="auto">
            <a:xfrm>
              <a:off x="4457700" y="4823955"/>
              <a:ext cx="190500" cy="3429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807" name="Line 2624"/>
            <p:cNvSpPr>
              <a:spLocks noChangeShapeType="1"/>
            </p:cNvSpPr>
            <p:nvPr/>
          </p:nvSpPr>
          <p:spPr bwMode="auto">
            <a:xfrm flipV="1">
              <a:off x="4610100" y="4766806"/>
              <a:ext cx="38100" cy="114300"/>
            </a:xfrm>
            <a:prstGeom prst="line">
              <a:avLst/>
            </a:prstGeom>
            <a:noFill/>
            <a:ln w="9525">
              <a:solidFill>
                <a:srgbClr val="A50021"/>
              </a:solidFill>
              <a:round/>
              <a:headEnd/>
              <a:tailEnd/>
            </a:ln>
          </p:spPr>
          <p:txBody>
            <a:bodyPr/>
            <a:lstStyle/>
            <a:p>
              <a:endParaRPr lang="en-US" dirty="0"/>
            </a:p>
          </p:txBody>
        </p:sp>
        <p:sp>
          <p:nvSpPr>
            <p:cNvPr id="23808" name="Line 2625"/>
            <p:cNvSpPr>
              <a:spLocks noChangeShapeType="1"/>
            </p:cNvSpPr>
            <p:nvPr/>
          </p:nvSpPr>
          <p:spPr bwMode="auto">
            <a:xfrm>
              <a:off x="4648200" y="5052557"/>
              <a:ext cx="38100" cy="57151"/>
            </a:xfrm>
            <a:prstGeom prst="line">
              <a:avLst/>
            </a:prstGeom>
            <a:noFill/>
            <a:ln w="9525">
              <a:solidFill>
                <a:srgbClr val="A50021"/>
              </a:solidFill>
              <a:round/>
              <a:headEnd/>
              <a:tailEnd/>
            </a:ln>
          </p:spPr>
          <p:txBody>
            <a:bodyPr/>
            <a:lstStyle/>
            <a:p>
              <a:endParaRPr lang="en-US" dirty="0"/>
            </a:p>
          </p:txBody>
        </p:sp>
        <p:sp>
          <p:nvSpPr>
            <p:cNvPr id="23809" name="Line 2626"/>
            <p:cNvSpPr>
              <a:spLocks noChangeShapeType="1"/>
            </p:cNvSpPr>
            <p:nvPr/>
          </p:nvSpPr>
          <p:spPr bwMode="auto">
            <a:xfrm flipH="1" flipV="1">
              <a:off x="4457700" y="4766806"/>
              <a:ext cx="38100" cy="114300"/>
            </a:xfrm>
            <a:prstGeom prst="line">
              <a:avLst/>
            </a:prstGeom>
            <a:noFill/>
            <a:ln w="9525">
              <a:solidFill>
                <a:srgbClr val="A50021"/>
              </a:solidFill>
              <a:round/>
              <a:headEnd/>
              <a:tailEnd/>
            </a:ln>
          </p:spPr>
          <p:txBody>
            <a:bodyPr/>
            <a:lstStyle/>
            <a:p>
              <a:endParaRPr lang="en-US" dirty="0"/>
            </a:p>
          </p:txBody>
        </p:sp>
        <p:sp>
          <p:nvSpPr>
            <p:cNvPr id="23810" name="Line 2627"/>
            <p:cNvSpPr>
              <a:spLocks noChangeShapeType="1"/>
            </p:cNvSpPr>
            <p:nvPr/>
          </p:nvSpPr>
          <p:spPr bwMode="auto">
            <a:xfrm flipV="1">
              <a:off x="4419600" y="4881106"/>
              <a:ext cx="76200" cy="114300"/>
            </a:xfrm>
            <a:prstGeom prst="line">
              <a:avLst/>
            </a:prstGeom>
            <a:noFill/>
            <a:ln w="9525">
              <a:solidFill>
                <a:srgbClr val="A50021"/>
              </a:solidFill>
              <a:round/>
              <a:headEnd/>
              <a:tailEnd/>
            </a:ln>
          </p:spPr>
          <p:txBody>
            <a:bodyPr/>
            <a:lstStyle/>
            <a:p>
              <a:endParaRPr lang="en-US" dirty="0"/>
            </a:p>
          </p:txBody>
        </p:sp>
        <p:sp>
          <p:nvSpPr>
            <p:cNvPr id="23811" name="Line 2628"/>
            <p:cNvSpPr>
              <a:spLocks noChangeShapeType="1"/>
            </p:cNvSpPr>
            <p:nvPr/>
          </p:nvSpPr>
          <p:spPr bwMode="auto">
            <a:xfrm flipH="1">
              <a:off x="4419600" y="5052557"/>
              <a:ext cx="38100" cy="57151"/>
            </a:xfrm>
            <a:prstGeom prst="line">
              <a:avLst/>
            </a:prstGeom>
            <a:noFill/>
            <a:ln w="9525">
              <a:solidFill>
                <a:srgbClr val="A50021"/>
              </a:solidFill>
              <a:round/>
              <a:headEnd/>
              <a:tailEnd/>
            </a:ln>
          </p:spPr>
          <p:txBody>
            <a:bodyPr/>
            <a:lstStyle/>
            <a:p>
              <a:endParaRPr lang="en-US" dirty="0"/>
            </a:p>
          </p:txBody>
        </p:sp>
        <p:sp>
          <p:nvSpPr>
            <p:cNvPr id="23812" name="Oval 2629"/>
            <p:cNvSpPr>
              <a:spLocks noChangeArrowheads="1"/>
            </p:cNvSpPr>
            <p:nvPr/>
          </p:nvSpPr>
          <p:spPr bwMode="auto">
            <a:xfrm>
              <a:off x="4495800" y="4709655"/>
              <a:ext cx="114300" cy="1143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813" name="Line 2630"/>
            <p:cNvSpPr>
              <a:spLocks noChangeShapeType="1"/>
            </p:cNvSpPr>
            <p:nvPr/>
          </p:nvSpPr>
          <p:spPr bwMode="auto">
            <a:xfrm flipH="1" flipV="1">
              <a:off x="4495800" y="4595355"/>
              <a:ext cx="38100" cy="114300"/>
            </a:xfrm>
            <a:prstGeom prst="line">
              <a:avLst/>
            </a:prstGeom>
            <a:noFill/>
            <a:ln w="9525">
              <a:solidFill>
                <a:srgbClr val="A50021"/>
              </a:solidFill>
              <a:round/>
              <a:headEnd/>
              <a:tailEnd/>
            </a:ln>
          </p:spPr>
          <p:txBody>
            <a:bodyPr/>
            <a:lstStyle/>
            <a:p>
              <a:endParaRPr lang="en-US" dirty="0"/>
            </a:p>
          </p:txBody>
        </p:sp>
        <p:sp>
          <p:nvSpPr>
            <p:cNvPr id="23814" name="Line 2631"/>
            <p:cNvSpPr>
              <a:spLocks noChangeShapeType="1"/>
            </p:cNvSpPr>
            <p:nvPr/>
          </p:nvSpPr>
          <p:spPr bwMode="auto">
            <a:xfrm flipV="1">
              <a:off x="4572000" y="4595355"/>
              <a:ext cx="38100" cy="114300"/>
            </a:xfrm>
            <a:prstGeom prst="line">
              <a:avLst/>
            </a:prstGeom>
            <a:noFill/>
            <a:ln w="9525">
              <a:solidFill>
                <a:srgbClr val="A50021"/>
              </a:solidFill>
              <a:round/>
              <a:headEnd/>
              <a:tailEnd/>
            </a:ln>
          </p:spPr>
          <p:txBody>
            <a:bodyPr/>
            <a:lstStyle/>
            <a:p>
              <a:endParaRPr lang="en-US" dirty="0"/>
            </a:p>
          </p:txBody>
        </p:sp>
        <p:sp>
          <p:nvSpPr>
            <p:cNvPr id="23815" name="Line 2632"/>
            <p:cNvSpPr>
              <a:spLocks noChangeShapeType="1"/>
            </p:cNvSpPr>
            <p:nvPr/>
          </p:nvSpPr>
          <p:spPr bwMode="auto">
            <a:xfrm flipH="1" flipV="1">
              <a:off x="4610100" y="4881106"/>
              <a:ext cx="76200" cy="114300"/>
            </a:xfrm>
            <a:prstGeom prst="line">
              <a:avLst/>
            </a:prstGeom>
            <a:noFill/>
            <a:ln w="9525">
              <a:solidFill>
                <a:srgbClr val="A50021"/>
              </a:solidFill>
              <a:round/>
              <a:headEnd/>
              <a:tailEnd/>
            </a:ln>
          </p:spPr>
          <p:txBody>
            <a:bodyPr/>
            <a:lstStyle/>
            <a:p>
              <a:endParaRPr lang="en-US" dirty="0"/>
            </a:p>
          </p:txBody>
        </p:sp>
        <p:sp>
          <p:nvSpPr>
            <p:cNvPr id="23816" name="Oval 2633"/>
            <p:cNvSpPr>
              <a:spLocks noChangeArrowheads="1"/>
            </p:cNvSpPr>
            <p:nvPr/>
          </p:nvSpPr>
          <p:spPr bwMode="auto">
            <a:xfrm>
              <a:off x="4495800" y="4709656"/>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817" name="Oval 2634"/>
            <p:cNvSpPr>
              <a:spLocks noChangeArrowheads="1"/>
            </p:cNvSpPr>
            <p:nvPr/>
          </p:nvSpPr>
          <p:spPr bwMode="auto">
            <a:xfrm>
              <a:off x="4572000" y="4709656"/>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818" name="Oval 2635"/>
            <p:cNvSpPr>
              <a:spLocks noChangeArrowheads="1"/>
            </p:cNvSpPr>
            <p:nvPr/>
          </p:nvSpPr>
          <p:spPr bwMode="auto">
            <a:xfrm>
              <a:off x="4123135" y="4823955"/>
              <a:ext cx="190500" cy="3429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819" name="Line 2636"/>
            <p:cNvSpPr>
              <a:spLocks noChangeShapeType="1"/>
            </p:cNvSpPr>
            <p:nvPr/>
          </p:nvSpPr>
          <p:spPr bwMode="auto">
            <a:xfrm flipV="1">
              <a:off x="4275535" y="4766806"/>
              <a:ext cx="38100" cy="114300"/>
            </a:xfrm>
            <a:prstGeom prst="line">
              <a:avLst/>
            </a:prstGeom>
            <a:noFill/>
            <a:ln w="9525">
              <a:solidFill>
                <a:srgbClr val="A50021"/>
              </a:solidFill>
              <a:round/>
              <a:headEnd/>
              <a:tailEnd/>
            </a:ln>
          </p:spPr>
          <p:txBody>
            <a:bodyPr/>
            <a:lstStyle/>
            <a:p>
              <a:endParaRPr lang="en-US" dirty="0"/>
            </a:p>
          </p:txBody>
        </p:sp>
        <p:sp>
          <p:nvSpPr>
            <p:cNvPr id="23820" name="Line 2637"/>
            <p:cNvSpPr>
              <a:spLocks noChangeShapeType="1"/>
            </p:cNvSpPr>
            <p:nvPr/>
          </p:nvSpPr>
          <p:spPr bwMode="auto">
            <a:xfrm>
              <a:off x="4313635" y="5052557"/>
              <a:ext cx="38100" cy="57151"/>
            </a:xfrm>
            <a:prstGeom prst="line">
              <a:avLst/>
            </a:prstGeom>
            <a:noFill/>
            <a:ln w="9525">
              <a:solidFill>
                <a:srgbClr val="A50021"/>
              </a:solidFill>
              <a:round/>
              <a:headEnd/>
              <a:tailEnd/>
            </a:ln>
          </p:spPr>
          <p:txBody>
            <a:bodyPr/>
            <a:lstStyle/>
            <a:p>
              <a:endParaRPr lang="en-US" dirty="0"/>
            </a:p>
          </p:txBody>
        </p:sp>
        <p:sp>
          <p:nvSpPr>
            <p:cNvPr id="23821" name="Line 2638"/>
            <p:cNvSpPr>
              <a:spLocks noChangeShapeType="1"/>
            </p:cNvSpPr>
            <p:nvPr/>
          </p:nvSpPr>
          <p:spPr bwMode="auto">
            <a:xfrm flipH="1" flipV="1">
              <a:off x="4123135" y="4766806"/>
              <a:ext cx="38100" cy="114300"/>
            </a:xfrm>
            <a:prstGeom prst="line">
              <a:avLst/>
            </a:prstGeom>
            <a:noFill/>
            <a:ln w="9525">
              <a:solidFill>
                <a:srgbClr val="A50021"/>
              </a:solidFill>
              <a:round/>
              <a:headEnd/>
              <a:tailEnd/>
            </a:ln>
          </p:spPr>
          <p:txBody>
            <a:bodyPr/>
            <a:lstStyle/>
            <a:p>
              <a:endParaRPr lang="en-US" dirty="0"/>
            </a:p>
          </p:txBody>
        </p:sp>
        <p:sp>
          <p:nvSpPr>
            <p:cNvPr id="23822" name="Line 2639"/>
            <p:cNvSpPr>
              <a:spLocks noChangeShapeType="1"/>
            </p:cNvSpPr>
            <p:nvPr/>
          </p:nvSpPr>
          <p:spPr bwMode="auto">
            <a:xfrm flipV="1">
              <a:off x="4085035" y="4881106"/>
              <a:ext cx="76200" cy="114300"/>
            </a:xfrm>
            <a:prstGeom prst="line">
              <a:avLst/>
            </a:prstGeom>
            <a:noFill/>
            <a:ln w="9525">
              <a:solidFill>
                <a:srgbClr val="A50021"/>
              </a:solidFill>
              <a:round/>
              <a:headEnd/>
              <a:tailEnd/>
            </a:ln>
          </p:spPr>
          <p:txBody>
            <a:bodyPr/>
            <a:lstStyle/>
            <a:p>
              <a:endParaRPr lang="en-US" dirty="0"/>
            </a:p>
          </p:txBody>
        </p:sp>
        <p:sp>
          <p:nvSpPr>
            <p:cNvPr id="23823" name="Line 2640"/>
            <p:cNvSpPr>
              <a:spLocks noChangeShapeType="1"/>
            </p:cNvSpPr>
            <p:nvPr/>
          </p:nvSpPr>
          <p:spPr bwMode="auto">
            <a:xfrm flipH="1">
              <a:off x="4085035" y="5052557"/>
              <a:ext cx="38100" cy="57151"/>
            </a:xfrm>
            <a:prstGeom prst="line">
              <a:avLst/>
            </a:prstGeom>
            <a:noFill/>
            <a:ln w="9525">
              <a:solidFill>
                <a:srgbClr val="A50021"/>
              </a:solidFill>
              <a:round/>
              <a:headEnd/>
              <a:tailEnd/>
            </a:ln>
          </p:spPr>
          <p:txBody>
            <a:bodyPr/>
            <a:lstStyle/>
            <a:p>
              <a:endParaRPr lang="en-US" dirty="0"/>
            </a:p>
          </p:txBody>
        </p:sp>
        <p:sp>
          <p:nvSpPr>
            <p:cNvPr id="23824" name="Oval 2641"/>
            <p:cNvSpPr>
              <a:spLocks noChangeArrowheads="1"/>
            </p:cNvSpPr>
            <p:nvPr/>
          </p:nvSpPr>
          <p:spPr bwMode="auto">
            <a:xfrm>
              <a:off x="4161235" y="4709655"/>
              <a:ext cx="114300" cy="1143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825" name="Line 2642"/>
            <p:cNvSpPr>
              <a:spLocks noChangeShapeType="1"/>
            </p:cNvSpPr>
            <p:nvPr/>
          </p:nvSpPr>
          <p:spPr bwMode="auto">
            <a:xfrm flipH="1" flipV="1">
              <a:off x="4161235" y="4595355"/>
              <a:ext cx="38100" cy="114300"/>
            </a:xfrm>
            <a:prstGeom prst="line">
              <a:avLst/>
            </a:prstGeom>
            <a:noFill/>
            <a:ln w="9525">
              <a:solidFill>
                <a:srgbClr val="A50021"/>
              </a:solidFill>
              <a:round/>
              <a:headEnd/>
              <a:tailEnd/>
            </a:ln>
          </p:spPr>
          <p:txBody>
            <a:bodyPr/>
            <a:lstStyle/>
            <a:p>
              <a:endParaRPr lang="en-US" dirty="0"/>
            </a:p>
          </p:txBody>
        </p:sp>
        <p:sp>
          <p:nvSpPr>
            <p:cNvPr id="23826" name="Line 2643"/>
            <p:cNvSpPr>
              <a:spLocks noChangeShapeType="1"/>
            </p:cNvSpPr>
            <p:nvPr/>
          </p:nvSpPr>
          <p:spPr bwMode="auto">
            <a:xfrm flipV="1">
              <a:off x="4237435" y="4595355"/>
              <a:ext cx="38100" cy="114300"/>
            </a:xfrm>
            <a:prstGeom prst="line">
              <a:avLst/>
            </a:prstGeom>
            <a:noFill/>
            <a:ln w="9525">
              <a:solidFill>
                <a:srgbClr val="A50021"/>
              </a:solidFill>
              <a:round/>
              <a:headEnd/>
              <a:tailEnd/>
            </a:ln>
          </p:spPr>
          <p:txBody>
            <a:bodyPr/>
            <a:lstStyle/>
            <a:p>
              <a:endParaRPr lang="en-US" dirty="0"/>
            </a:p>
          </p:txBody>
        </p:sp>
        <p:sp>
          <p:nvSpPr>
            <p:cNvPr id="23827" name="Line 2644"/>
            <p:cNvSpPr>
              <a:spLocks noChangeShapeType="1"/>
            </p:cNvSpPr>
            <p:nvPr/>
          </p:nvSpPr>
          <p:spPr bwMode="auto">
            <a:xfrm flipH="1" flipV="1">
              <a:off x="4275535" y="4881106"/>
              <a:ext cx="76200" cy="114300"/>
            </a:xfrm>
            <a:prstGeom prst="line">
              <a:avLst/>
            </a:prstGeom>
            <a:noFill/>
            <a:ln w="9525">
              <a:solidFill>
                <a:srgbClr val="A50021"/>
              </a:solidFill>
              <a:round/>
              <a:headEnd/>
              <a:tailEnd/>
            </a:ln>
          </p:spPr>
          <p:txBody>
            <a:bodyPr/>
            <a:lstStyle/>
            <a:p>
              <a:endParaRPr lang="en-US" dirty="0"/>
            </a:p>
          </p:txBody>
        </p:sp>
        <p:sp>
          <p:nvSpPr>
            <p:cNvPr id="23828" name="Oval 2645"/>
            <p:cNvSpPr>
              <a:spLocks noChangeArrowheads="1"/>
            </p:cNvSpPr>
            <p:nvPr/>
          </p:nvSpPr>
          <p:spPr bwMode="auto">
            <a:xfrm>
              <a:off x="4161235" y="4709656"/>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829" name="Oval 2646"/>
            <p:cNvSpPr>
              <a:spLocks noChangeArrowheads="1"/>
            </p:cNvSpPr>
            <p:nvPr/>
          </p:nvSpPr>
          <p:spPr bwMode="auto">
            <a:xfrm>
              <a:off x="4237435" y="4709656"/>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830" name="Oval 2647"/>
            <p:cNvSpPr>
              <a:spLocks noChangeArrowheads="1"/>
            </p:cNvSpPr>
            <p:nvPr/>
          </p:nvSpPr>
          <p:spPr bwMode="auto">
            <a:xfrm>
              <a:off x="3788569" y="4823955"/>
              <a:ext cx="190500" cy="3429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831" name="Line 2648"/>
            <p:cNvSpPr>
              <a:spLocks noChangeShapeType="1"/>
            </p:cNvSpPr>
            <p:nvPr/>
          </p:nvSpPr>
          <p:spPr bwMode="auto">
            <a:xfrm flipV="1">
              <a:off x="3940969" y="4766806"/>
              <a:ext cx="38100" cy="114300"/>
            </a:xfrm>
            <a:prstGeom prst="line">
              <a:avLst/>
            </a:prstGeom>
            <a:noFill/>
            <a:ln w="9525">
              <a:solidFill>
                <a:srgbClr val="A50021"/>
              </a:solidFill>
              <a:round/>
              <a:headEnd/>
              <a:tailEnd/>
            </a:ln>
          </p:spPr>
          <p:txBody>
            <a:bodyPr/>
            <a:lstStyle/>
            <a:p>
              <a:endParaRPr lang="en-US" dirty="0"/>
            </a:p>
          </p:txBody>
        </p:sp>
        <p:sp>
          <p:nvSpPr>
            <p:cNvPr id="23832" name="Line 2649"/>
            <p:cNvSpPr>
              <a:spLocks noChangeShapeType="1"/>
            </p:cNvSpPr>
            <p:nvPr/>
          </p:nvSpPr>
          <p:spPr bwMode="auto">
            <a:xfrm>
              <a:off x="3979069" y="5052557"/>
              <a:ext cx="38100" cy="57151"/>
            </a:xfrm>
            <a:prstGeom prst="line">
              <a:avLst/>
            </a:prstGeom>
            <a:noFill/>
            <a:ln w="9525">
              <a:solidFill>
                <a:srgbClr val="A50021"/>
              </a:solidFill>
              <a:round/>
              <a:headEnd/>
              <a:tailEnd/>
            </a:ln>
          </p:spPr>
          <p:txBody>
            <a:bodyPr/>
            <a:lstStyle/>
            <a:p>
              <a:endParaRPr lang="en-US" dirty="0"/>
            </a:p>
          </p:txBody>
        </p:sp>
        <p:sp>
          <p:nvSpPr>
            <p:cNvPr id="23833" name="Line 2650"/>
            <p:cNvSpPr>
              <a:spLocks noChangeShapeType="1"/>
            </p:cNvSpPr>
            <p:nvPr/>
          </p:nvSpPr>
          <p:spPr bwMode="auto">
            <a:xfrm flipH="1" flipV="1">
              <a:off x="3788569" y="4766806"/>
              <a:ext cx="38100" cy="114300"/>
            </a:xfrm>
            <a:prstGeom prst="line">
              <a:avLst/>
            </a:prstGeom>
            <a:noFill/>
            <a:ln w="9525">
              <a:solidFill>
                <a:srgbClr val="A50021"/>
              </a:solidFill>
              <a:round/>
              <a:headEnd/>
              <a:tailEnd/>
            </a:ln>
          </p:spPr>
          <p:txBody>
            <a:bodyPr/>
            <a:lstStyle/>
            <a:p>
              <a:endParaRPr lang="en-US" dirty="0"/>
            </a:p>
          </p:txBody>
        </p:sp>
        <p:sp>
          <p:nvSpPr>
            <p:cNvPr id="23834" name="Line 2651"/>
            <p:cNvSpPr>
              <a:spLocks noChangeShapeType="1"/>
            </p:cNvSpPr>
            <p:nvPr/>
          </p:nvSpPr>
          <p:spPr bwMode="auto">
            <a:xfrm flipV="1">
              <a:off x="3750469" y="4881106"/>
              <a:ext cx="76200" cy="114300"/>
            </a:xfrm>
            <a:prstGeom prst="line">
              <a:avLst/>
            </a:prstGeom>
            <a:noFill/>
            <a:ln w="9525">
              <a:solidFill>
                <a:srgbClr val="A50021"/>
              </a:solidFill>
              <a:round/>
              <a:headEnd/>
              <a:tailEnd/>
            </a:ln>
          </p:spPr>
          <p:txBody>
            <a:bodyPr/>
            <a:lstStyle/>
            <a:p>
              <a:endParaRPr lang="en-US" dirty="0"/>
            </a:p>
          </p:txBody>
        </p:sp>
        <p:sp>
          <p:nvSpPr>
            <p:cNvPr id="23835" name="Line 2652"/>
            <p:cNvSpPr>
              <a:spLocks noChangeShapeType="1"/>
            </p:cNvSpPr>
            <p:nvPr/>
          </p:nvSpPr>
          <p:spPr bwMode="auto">
            <a:xfrm flipH="1">
              <a:off x="3750469" y="5052557"/>
              <a:ext cx="38100" cy="57151"/>
            </a:xfrm>
            <a:prstGeom prst="line">
              <a:avLst/>
            </a:prstGeom>
            <a:noFill/>
            <a:ln w="9525">
              <a:solidFill>
                <a:srgbClr val="A50021"/>
              </a:solidFill>
              <a:round/>
              <a:headEnd/>
              <a:tailEnd/>
            </a:ln>
          </p:spPr>
          <p:txBody>
            <a:bodyPr/>
            <a:lstStyle/>
            <a:p>
              <a:endParaRPr lang="en-US" dirty="0"/>
            </a:p>
          </p:txBody>
        </p:sp>
        <p:sp>
          <p:nvSpPr>
            <p:cNvPr id="23836" name="Oval 2653"/>
            <p:cNvSpPr>
              <a:spLocks noChangeArrowheads="1"/>
            </p:cNvSpPr>
            <p:nvPr/>
          </p:nvSpPr>
          <p:spPr bwMode="auto">
            <a:xfrm>
              <a:off x="3826669" y="4709655"/>
              <a:ext cx="114300" cy="1143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837" name="Line 2654"/>
            <p:cNvSpPr>
              <a:spLocks noChangeShapeType="1"/>
            </p:cNvSpPr>
            <p:nvPr/>
          </p:nvSpPr>
          <p:spPr bwMode="auto">
            <a:xfrm flipH="1" flipV="1">
              <a:off x="3826669" y="4595355"/>
              <a:ext cx="38100" cy="114300"/>
            </a:xfrm>
            <a:prstGeom prst="line">
              <a:avLst/>
            </a:prstGeom>
            <a:noFill/>
            <a:ln w="9525">
              <a:solidFill>
                <a:srgbClr val="A50021"/>
              </a:solidFill>
              <a:round/>
              <a:headEnd/>
              <a:tailEnd/>
            </a:ln>
          </p:spPr>
          <p:txBody>
            <a:bodyPr/>
            <a:lstStyle/>
            <a:p>
              <a:endParaRPr lang="en-US" dirty="0"/>
            </a:p>
          </p:txBody>
        </p:sp>
        <p:sp>
          <p:nvSpPr>
            <p:cNvPr id="23838" name="Line 2655"/>
            <p:cNvSpPr>
              <a:spLocks noChangeShapeType="1"/>
            </p:cNvSpPr>
            <p:nvPr/>
          </p:nvSpPr>
          <p:spPr bwMode="auto">
            <a:xfrm flipV="1">
              <a:off x="3902869" y="4595355"/>
              <a:ext cx="38100" cy="114300"/>
            </a:xfrm>
            <a:prstGeom prst="line">
              <a:avLst/>
            </a:prstGeom>
            <a:noFill/>
            <a:ln w="9525">
              <a:solidFill>
                <a:srgbClr val="A50021"/>
              </a:solidFill>
              <a:round/>
              <a:headEnd/>
              <a:tailEnd/>
            </a:ln>
          </p:spPr>
          <p:txBody>
            <a:bodyPr/>
            <a:lstStyle/>
            <a:p>
              <a:endParaRPr lang="en-US" dirty="0"/>
            </a:p>
          </p:txBody>
        </p:sp>
        <p:sp>
          <p:nvSpPr>
            <p:cNvPr id="23839" name="Line 2656"/>
            <p:cNvSpPr>
              <a:spLocks noChangeShapeType="1"/>
            </p:cNvSpPr>
            <p:nvPr/>
          </p:nvSpPr>
          <p:spPr bwMode="auto">
            <a:xfrm flipH="1" flipV="1">
              <a:off x="3940969" y="4881106"/>
              <a:ext cx="76200" cy="114300"/>
            </a:xfrm>
            <a:prstGeom prst="line">
              <a:avLst/>
            </a:prstGeom>
            <a:noFill/>
            <a:ln w="9525">
              <a:solidFill>
                <a:srgbClr val="A50021"/>
              </a:solidFill>
              <a:round/>
              <a:headEnd/>
              <a:tailEnd/>
            </a:ln>
          </p:spPr>
          <p:txBody>
            <a:bodyPr/>
            <a:lstStyle/>
            <a:p>
              <a:endParaRPr lang="en-US" dirty="0"/>
            </a:p>
          </p:txBody>
        </p:sp>
        <p:sp>
          <p:nvSpPr>
            <p:cNvPr id="23840" name="Oval 2657"/>
            <p:cNvSpPr>
              <a:spLocks noChangeArrowheads="1"/>
            </p:cNvSpPr>
            <p:nvPr/>
          </p:nvSpPr>
          <p:spPr bwMode="auto">
            <a:xfrm>
              <a:off x="3826669" y="4709656"/>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841" name="Oval 2658"/>
            <p:cNvSpPr>
              <a:spLocks noChangeArrowheads="1"/>
            </p:cNvSpPr>
            <p:nvPr/>
          </p:nvSpPr>
          <p:spPr bwMode="auto">
            <a:xfrm>
              <a:off x="3902869" y="4709656"/>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842" name="Oval 2659"/>
            <p:cNvSpPr>
              <a:spLocks noChangeArrowheads="1"/>
            </p:cNvSpPr>
            <p:nvPr/>
          </p:nvSpPr>
          <p:spPr bwMode="auto">
            <a:xfrm>
              <a:off x="5125641" y="4823955"/>
              <a:ext cx="190500" cy="3429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843" name="Line 2660"/>
            <p:cNvSpPr>
              <a:spLocks noChangeShapeType="1"/>
            </p:cNvSpPr>
            <p:nvPr/>
          </p:nvSpPr>
          <p:spPr bwMode="auto">
            <a:xfrm flipV="1">
              <a:off x="5278041" y="4766806"/>
              <a:ext cx="38100" cy="114300"/>
            </a:xfrm>
            <a:prstGeom prst="line">
              <a:avLst/>
            </a:prstGeom>
            <a:noFill/>
            <a:ln w="9525">
              <a:solidFill>
                <a:srgbClr val="A50021"/>
              </a:solidFill>
              <a:round/>
              <a:headEnd/>
              <a:tailEnd/>
            </a:ln>
          </p:spPr>
          <p:txBody>
            <a:bodyPr/>
            <a:lstStyle/>
            <a:p>
              <a:endParaRPr lang="en-US" dirty="0"/>
            </a:p>
          </p:txBody>
        </p:sp>
        <p:sp>
          <p:nvSpPr>
            <p:cNvPr id="23844" name="Line 2661"/>
            <p:cNvSpPr>
              <a:spLocks noChangeShapeType="1"/>
            </p:cNvSpPr>
            <p:nvPr/>
          </p:nvSpPr>
          <p:spPr bwMode="auto">
            <a:xfrm>
              <a:off x="5316141" y="5052557"/>
              <a:ext cx="38100" cy="57151"/>
            </a:xfrm>
            <a:prstGeom prst="line">
              <a:avLst/>
            </a:prstGeom>
            <a:noFill/>
            <a:ln w="9525">
              <a:solidFill>
                <a:srgbClr val="A50021"/>
              </a:solidFill>
              <a:round/>
              <a:headEnd/>
              <a:tailEnd/>
            </a:ln>
          </p:spPr>
          <p:txBody>
            <a:bodyPr/>
            <a:lstStyle/>
            <a:p>
              <a:endParaRPr lang="en-US" dirty="0"/>
            </a:p>
          </p:txBody>
        </p:sp>
        <p:sp>
          <p:nvSpPr>
            <p:cNvPr id="23845" name="Line 2662"/>
            <p:cNvSpPr>
              <a:spLocks noChangeShapeType="1"/>
            </p:cNvSpPr>
            <p:nvPr/>
          </p:nvSpPr>
          <p:spPr bwMode="auto">
            <a:xfrm flipH="1" flipV="1">
              <a:off x="5125641" y="4766806"/>
              <a:ext cx="38100" cy="114300"/>
            </a:xfrm>
            <a:prstGeom prst="line">
              <a:avLst/>
            </a:prstGeom>
            <a:noFill/>
            <a:ln w="9525">
              <a:solidFill>
                <a:srgbClr val="A50021"/>
              </a:solidFill>
              <a:round/>
              <a:headEnd/>
              <a:tailEnd/>
            </a:ln>
          </p:spPr>
          <p:txBody>
            <a:bodyPr/>
            <a:lstStyle/>
            <a:p>
              <a:endParaRPr lang="en-US" dirty="0"/>
            </a:p>
          </p:txBody>
        </p:sp>
        <p:sp>
          <p:nvSpPr>
            <p:cNvPr id="23846" name="Line 2663"/>
            <p:cNvSpPr>
              <a:spLocks noChangeShapeType="1"/>
            </p:cNvSpPr>
            <p:nvPr/>
          </p:nvSpPr>
          <p:spPr bwMode="auto">
            <a:xfrm flipV="1">
              <a:off x="5087541" y="4881106"/>
              <a:ext cx="76200" cy="114300"/>
            </a:xfrm>
            <a:prstGeom prst="line">
              <a:avLst/>
            </a:prstGeom>
            <a:noFill/>
            <a:ln w="9525">
              <a:solidFill>
                <a:srgbClr val="A50021"/>
              </a:solidFill>
              <a:round/>
              <a:headEnd/>
              <a:tailEnd/>
            </a:ln>
          </p:spPr>
          <p:txBody>
            <a:bodyPr/>
            <a:lstStyle/>
            <a:p>
              <a:endParaRPr lang="en-US" dirty="0"/>
            </a:p>
          </p:txBody>
        </p:sp>
        <p:sp>
          <p:nvSpPr>
            <p:cNvPr id="23847" name="Line 2664"/>
            <p:cNvSpPr>
              <a:spLocks noChangeShapeType="1"/>
            </p:cNvSpPr>
            <p:nvPr/>
          </p:nvSpPr>
          <p:spPr bwMode="auto">
            <a:xfrm flipH="1">
              <a:off x="5087541" y="5052557"/>
              <a:ext cx="38100" cy="57151"/>
            </a:xfrm>
            <a:prstGeom prst="line">
              <a:avLst/>
            </a:prstGeom>
            <a:noFill/>
            <a:ln w="9525">
              <a:solidFill>
                <a:srgbClr val="A50021"/>
              </a:solidFill>
              <a:round/>
              <a:headEnd/>
              <a:tailEnd/>
            </a:ln>
          </p:spPr>
          <p:txBody>
            <a:bodyPr/>
            <a:lstStyle/>
            <a:p>
              <a:endParaRPr lang="en-US" dirty="0"/>
            </a:p>
          </p:txBody>
        </p:sp>
        <p:sp>
          <p:nvSpPr>
            <p:cNvPr id="23848" name="Oval 2665"/>
            <p:cNvSpPr>
              <a:spLocks noChangeArrowheads="1"/>
            </p:cNvSpPr>
            <p:nvPr/>
          </p:nvSpPr>
          <p:spPr bwMode="auto">
            <a:xfrm>
              <a:off x="5163741" y="4709655"/>
              <a:ext cx="114300" cy="1143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849" name="Line 2666"/>
            <p:cNvSpPr>
              <a:spLocks noChangeShapeType="1"/>
            </p:cNvSpPr>
            <p:nvPr/>
          </p:nvSpPr>
          <p:spPr bwMode="auto">
            <a:xfrm flipH="1" flipV="1">
              <a:off x="5163741" y="4595355"/>
              <a:ext cx="38100" cy="114300"/>
            </a:xfrm>
            <a:prstGeom prst="line">
              <a:avLst/>
            </a:prstGeom>
            <a:noFill/>
            <a:ln w="9525">
              <a:solidFill>
                <a:srgbClr val="A50021"/>
              </a:solidFill>
              <a:round/>
              <a:headEnd/>
              <a:tailEnd/>
            </a:ln>
          </p:spPr>
          <p:txBody>
            <a:bodyPr/>
            <a:lstStyle/>
            <a:p>
              <a:endParaRPr lang="en-US" dirty="0"/>
            </a:p>
          </p:txBody>
        </p:sp>
        <p:sp>
          <p:nvSpPr>
            <p:cNvPr id="23850" name="Line 2667"/>
            <p:cNvSpPr>
              <a:spLocks noChangeShapeType="1"/>
            </p:cNvSpPr>
            <p:nvPr/>
          </p:nvSpPr>
          <p:spPr bwMode="auto">
            <a:xfrm flipV="1">
              <a:off x="5239941" y="4595355"/>
              <a:ext cx="38100" cy="114300"/>
            </a:xfrm>
            <a:prstGeom prst="line">
              <a:avLst/>
            </a:prstGeom>
            <a:noFill/>
            <a:ln w="9525">
              <a:solidFill>
                <a:srgbClr val="A50021"/>
              </a:solidFill>
              <a:round/>
              <a:headEnd/>
              <a:tailEnd/>
            </a:ln>
          </p:spPr>
          <p:txBody>
            <a:bodyPr/>
            <a:lstStyle/>
            <a:p>
              <a:endParaRPr lang="en-US" dirty="0"/>
            </a:p>
          </p:txBody>
        </p:sp>
        <p:sp>
          <p:nvSpPr>
            <p:cNvPr id="23851" name="Line 2668"/>
            <p:cNvSpPr>
              <a:spLocks noChangeShapeType="1"/>
            </p:cNvSpPr>
            <p:nvPr/>
          </p:nvSpPr>
          <p:spPr bwMode="auto">
            <a:xfrm flipH="1" flipV="1">
              <a:off x="5278041" y="4881106"/>
              <a:ext cx="76200" cy="114300"/>
            </a:xfrm>
            <a:prstGeom prst="line">
              <a:avLst/>
            </a:prstGeom>
            <a:noFill/>
            <a:ln w="9525">
              <a:solidFill>
                <a:srgbClr val="A50021"/>
              </a:solidFill>
              <a:round/>
              <a:headEnd/>
              <a:tailEnd/>
            </a:ln>
          </p:spPr>
          <p:txBody>
            <a:bodyPr/>
            <a:lstStyle/>
            <a:p>
              <a:endParaRPr lang="en-US" dirty="0"/>
            </a:p>
          </p:txBody>
        </p:sp>
        <p:sp>
          <p:nvSpPr>
            <p:cNvPr id="23852" name="Oval 2669"/>
            <p:cNvSpPr>
              <a:spLocks noChangeArrowheads="1"/>
            </p:cNvSpPr>
            <p:nvPr/>
          </p:nvSpPr>
          <p:spPr bwMode="auto">
            <a:xfrm>
              <a:off x="5163741" y="4709656"/>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853" name="Oval 2670"/>
            <p:cNvSpPr>
              <a:spLocks noChangeArrowheads="1"/>
            </p:cNvSpPr>
            <p:nvPr/>
          </p:nvSpPr>
          <p:spPr bwMode="auto">
            <a:xfrm>
              <a:off x="5239941" y="4709656"/>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854" name="Oval 2671"/>
            <p:cNvSpPr>
              <a:spLocks noChangeArrowheads="1"/>
            </p:cNvSpPr>
            <p:nvPr/>
          </p:nvSpPr>
          <p:spPr bwMode="auto">
            <a:xfrm>
              <a:off x="5794772" y="4823955"/>
              <a:ext cx="190500" cy="3429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855" name="Line 2672"/>
            <p:cNvSpPr>
              <a:spLocks noChangeShapeType="1"/>
            </p:cNvSpPr>
            <p:nvPr/>
          </p:nvSpPr>
          <p:spPr bwMode="auto">
            <a:xfrm flipV="1">
              <a:off x="5947172" y="4766806"/>
              <a:ext cx="38100" cy="114300"/>
            </a:xfrm>
            <a:prstGeom prst="line">
              <a:avLst/>
            </a:prstGeom>
            <a:noFill/>
            <a:ln w="9525">
              <a:solidFill>
                <a:srgbClr val="A50021"/>
              </a:solidFill>
              <a:round/>
              <a:headEnd/>
              <a:tailEnd/>
            </a:ln>
          </p:spPr>
          <p:txBody>
            <a:bodyPr/>
            <a:lstStyle/>
            <a:p>
              <a:endParaRPr lang="en-US" dirty="0"/>
            </a:p>
          </p:txBody>
        </p:sp>
        <p:sp>
          <p:nvSpPr>
            <p:cNvPr id="23856" name="Line 2673"/>
            <p:cNvSpPr>
              <a:spLocks noChangeShapeType="1"/>
            </p:cNvSpPr>
            <p:nvPr/>
          </p:nvSpPr>
          <p:spPr bwMode="auto">
            <a:xfrm>
              <a:off x="5985272" y="5052557"/>
              <a:ext cx="38100" cy="57151"/>
            </a:xfrm>
            <a:prstGeom prst="line">
              <a:avLst/>
            </a:prstGeom>
            <a:noFill/>
            <a:ln w="9525">
              <a:solidFill>
                <a:srgbClr val="A50021"/>
              </a:solidFill>
              <a:round/>
              <a:headEnd/>
              <a:tailEnd/>
            </a:ln>
          </p:spPr>
          <p:txBody>
            <a:bodyPr/>
            <a:lstStyle/>
            <a:p>
              <a:endParaRPr lang="en-US" dirty="0"/>
            </a:p>
          </p:txBody>
        </p:sp>
        <p:sp>
          <p:nvSpPr>
            <p:cNvPr id="23857" name="Line 2674"/>
            <p:cNvSpPr>
              <a:spLocks noChangeShapeType="1"/>
            </p:cNvSpPr>
            <p:nvPr/>
          </p:nvSpPr>
          <p:spPr bwMode="auto">
            <a:xfrm flipH="1" flipV="1">
              <a:off x="5794772" y="4766806"/>
              <a:ext cx="38100" cy="114300"/>
            </a:xfrm>
            <a:prstGeom prst="line">
              <a:avLst/>
            </a:prstGeom>
            <a:noFill/>
            <a:ln w="9525">
              <a:solidFill>
                <a:srgbClr val="A50021"/>
              </a:solidFill>
              <a:round/>
              <a:headEnd/>
              <a:tailEnd/>
            </a:ln>
          </p:spPr>
          <p:txBody>
            <a:bodyPr/>
            <a:lstStyle/>
            <a:p>
              <a:endParaRPr lang="en-US" dirty="0"/>
            </a:p>
          </p:txBody>
        </p:sp>
        <p:sp>
          <p:nvSpPr>
            <p:cNvPr id="23858" name="Line 2675"/>
            <p:cNvSpPr>
              <a:spLocks noChangeShapeType="1"/>
            </p:cNvSpPr>
            <p:nvPr/>
          </p:nvSpPr>
          <p:spPr bwMode="auto">
            <a:xfrm flipV="1">
              <a:off x="5756672" y="4881106"/>
              <a:ext cx="76200" cy="114300"/>
            </a:xfrm>
            <a:prstGeom prst="line">
              <a:avLst/>
            </a:prstGeom>
            <a:noFill/>
            <a:ln w="9525">
              <a:solidFill>
                <a:srgbClr val="A50021"/>
              </a:solidFill>
              <a:round/>
              <a:headEnd/>
              <a:tailEnd/>
            </a:ln>
          </p:spPr>
          <p:txBody>
            <a:bodyPr/>
            <a:lstStyle/>
            <a:p>
              <a:endParaRPr lang="en-US" dirty="0"/>
            </a:p>
          </p:txBody>
        </p:sp>
        <p:sp>
          <p:nvSpPr>
            <p:cNvPr id="23859" name="Line 2676"/>
            <p:cNvSpPr>
              <a:spLocks noChangeShapeType="1"/>
            </p:cNvSpPr>
            <p:nvPr/>
          </p:nvSpPr>
          <p:spPr bwMode="auto">
            <a:xfrm flipH="1">
              <a:off x="5756672" y="5052557"/>
              <a:ext cx="38100" cy="57151"/>
            </a:xfrm>
            <a:prstGeom prst="line">
              <a:avLst/>
            </a:prstGeom>
            <a:noFill/>
            <a:ln w="9525">
              <a:solidFill>
                <a:srgbClr val="A50021"/>
              </a:solidFill>
              <a:round/>
              <a:headEnd/>
              <a:tailEnd/>
            </a:ln>
          </p:spPr>
          <p:txBody>
            <a:bodyPr/>
            <a:lstStyle/>
            <a:p>
              <a:endParaRPr lang="en-US" dirty="0"/>
            </a:p>
          </p:txBody>
        </p:sp>
        <p:sp>
          <p:nvSpPr>
            <p:cNvPr id="23860" name="Oval 2677"/>
            <p:cNvSpPr>
              <a:spLocks noChangeArrowheads="1"/>
            </p:cNvSpPr>
            <p:nvPr/>
          </p:nvSpPr>
          <p:spPr bwMode="auto">
            <a:xfrm>
              <a:off x="5832872" y="4709655"/>
              <a:ext cx="114300" cy="1143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861" name="Line 2678"/>
            <p:cNvSpPr>
              <a:spLocks noChangeShapeType="1"/>
            </p:cNvSpPr>
            <p:nvPr/>
          </p:nvSpPr>
          <p:spPr bwMode="auto">
            <a:xfrm flipH="1" flipV="1">
              <a:off x="5832872" y="4595355"/>
              <a:ext cx="38100" cy="114300"/>
            </a:xfrm>
            <a:prstGeom prst="line">
              <a:avLst/>
            </a:prstGeom>
            <a:noFill/>
            <a:ln w="9525">
              <a:solidFill>
                <a:srgbClr val="A50021"/>
              </a:solidFill>
              <a:round/>
              <a:headEnd/>
              <a:tailEnd/>
            </a:ln>
          </p:spPr>
          <p:txBody>
            <a:bodyPr/>
            <a:lstStyle/>
            <a:p>
              <a:endParaRPr lang="en-US" dirty="0"/>
            </a:p>
          </p:txBody>
        </p:sp>
        <p:sp>
          <p:nvSpPr>
            <p:cNvPr id="23862" name="Line 2679"/>
            <p:cNvSpPr>
              <a:spLocks noChangeShapeType="1"/>
            </p:cNvSpPr>
            <p:nvPr/>
          </p:nvSpPr>
          <p:spPr bwMode="auto">
            <a:xfrm flipV="1">
              <a:off x="5909072" y="4595355"/>
              <a:ext cx="38100" cy="114300"/>
            </a:xfrm>
            <a:prstGeom prst="line">
              <a:avLst/>
            </a:prstGeom>
            <a:noFill/>
            <a:ln w="9525">
              <a:solidFill>
                <a:srgbClr val="A50021"/>
              </a:solidFill>
              <a:round/>
              <a:headEnd/>
              <a:tailEnd/>
            </a:ln>
          </p:spPr>
          <p:txBody>
            <a:bodyPr/>
            <a:lstStyle/>
            <a:p>
              <a:endParaRPr lang="en-US" dirty="0"/>
            </a:p>
          </p:txBody>
        </p:sp>
        <p:sp>
          <p:nvSpPr>
            <p:cNvPr id="23863" name="Line 2680"/>
            <p:cNvSpPr>
              <a:spLocks noChangeShapeType="1"/>
            </p:cNvSpPr>
            <p:nvPr/>
          </p:nvSpPr>
          <p:spPr bwMode="auto">
            <a:xfrm flipH="1" flipV="1">
              <a:off x="5947172" y="4881106"/>
              <a:ext cx="76200" cy="114300"/>
            </a:xfrm>
            <a:prstGeom prst="line">
              <a:avLst/>
            </a:prstGeom>
            <a:noFill/>
            <a:ln w="9525">
              <a:solidFill>
                <a:srgbClr val="A50021"/>
              </a:solidFill>
              <a:round/>
              <a:headEnd/>
              <a:tailEnd/>
            </a:ln>
          </p:spPr>
          <p:txBody>
            <a:bodyPr/>
            <a:lstStyle/>
            <a:p>
              <a:endParaRPr lang="en-US" dirty="0"/>
            </a:p>
          </p:txBody>
        </p:sp>
        <p:sp>
          <p:nvSpPr>
            <p:cNvPr id="23864" name="Oval 2681"/>
            <p:cNvSpPr>
              <a:spLocks noChangeArrowheads="1"/>
            </p:cNvSpPr>
            <p:nvPr/>
          </p:nvSpPr>
          <p:spPr bwMode="auto">
            <a:xfrm>
              <a:off x="5832872" y="4709656"/>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865" name="Oval 2682"/>
            <p:cNvSpPr>
              <a:spLocks noChangeArrowheads="1"/>
            </p:cNvSpPr>
            <p:nvPr/>
          </p:nvSpPr>
          <p:spPr bwMode="auto">
            <a:xfrm>
              <a:off x="5909072" y="4709656"/>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866" name="Oval 2683"/>
            <p:cNvSpPr>
              <a:spLocks noChangeArrowheads="1"/>
            </p:cNvSpPr>
            <p:nvPr/>
          </p:nvSpPr>
          <p:spPr bwMode="auto">
            <a:xfrm>
              <a:off x="5460206" y="4823955"/>
              <a:ext cx="190500" cy="3429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867" name="Line 2684"/>
            <p:cNvSpPr>
              <a:spLocks noChangeShapeType="1"/>
            </p:cNvSpPr>
            <p:nvPr/>
          </p:nvSpPr>
          <p:spPr bwMode="auto">
            <a:xfrm flipV="1">
              <a:off x="5612606" y="4766806"/>
              <a:ext cx="38100" cy="114300"/>
            </a:xfrm>
            <a:prstGeom prst="line">
              <a:avLst/>
            </a:prstGeom>
            <a:noFill/>
            <a:ln w="9525">
              <a:solidFill>
                <a:srgbClr val="A50021"/>
              </a:solidFill>
              <a:round/>
              <a:headEnd/>
              <a:tailEnd/>
            </a:ln>
          </p:spPr>
          <p:txBody>
            <a:bodyPr/>
            <a:lstStyle/>
            <a:p>
              <a:endParaRPr lang="en-US" dirty="0"/>
            </a:p>
          </p:txBody>
        </p:sp>
        <p:sp>
          <p:nvSpPr>
            <p:cNvPr id="23868" name="Line 2685"/>
            <p:cNvSpPr>
              <a:spLocks noChangeShapeType="1"/>
            </p:cNvSpPr>
            <p:nvPr/>
          </p:nvSpPr>
          <p:spPr bwMode="auto">
            <a:xfrm>
              <a:off x="5650706" y="5052557"/>
              <a:ext cx="38100" cy="57151"/>
            </a:xfrm>
            <a:prstGeom prst="line">
              <a:avLst/>
            </a:prstGeom>
            <a:noFill/>
            <a:ln w="9525">
              <a:solidFill>
                <a:srgbClr val="A50021"/>
              </a:solidFill>
              <a:round/>
              <a:headEnd/>
              <a:tailEnd/>
            </a:ln>
          </p:spPr>
          <p:txBody>
            <a:bodyPr/>
            <a:lstStyle/>
            <a:p>
              <a:endParaRPr lang="en-US" dirty="0"/>
            </a:p>
          </p:txBody>
        </p:sp>
        <p:sp>
          <p:nvSpPr>
            <p:cNvPr id="23869" name="Line 2686"/>
            <p:cNvSpPr>
              <a:spLocks noChangeShapeType="1"/>
            </p:cNvSpPr>
            <p:nvPr/>
          </p:nvSpPr>
          <p:spPr bwMode="auto">
            <a:xfrm flipH="1" flipV="1">
              <a:off x="5460206" y="4766806"/>
              <a:ext cx="38100" cy="114300"/>
            </a:xfrm>
            <a:prstGeom prst="line">
              <a:avLst/>
            </a:prstGeom>
            <a:noFill/>
            <a:ln w="9525">
              <a:solidFill>
                <a:srgbClr val="A50021"/>
              </a:solidFill>
              <a:round/>
              <a:headEnd/>
              <a:tailEnd/>
            </a:ln>
          </p:spPr>
          <p:txBody>
            <a:bodyPr/>
            <a:lstStyle/>
            <a:p>
              <a:endParaRPr lang="en-US" dirty="0"/>
            </a:p>
          </p:txBody>
        </p:sp>
        <p:sp>
          <p:nvSpPr>
            <p:cNvPr id="23870" name="Line 2687"/>
            <p:cNvSpPr>
              <a:spLocks noChangeShapeType="1"/>
            </p:cNvSpPr>
            <p:nvPr/>
          </p:nvSpPr>
          <p:spPr bwMode="auto">
            <a:xfrm flipV="1">
              <a:off x="5422106" y="4881106"/>
              <a:ext cx="76200" cy="114300"/>
            </a:xfrm>
            <a:prstGeom prst="line">
              <a:avLst/>
            </a:prstGeom>
            <a:noFill/>
            <a:ln w="9525">
              <a:solidFill>
                <a:srgbClr val="A50021"/>
              </a:solidFill>
              <a:round/>
              <a:headEnd/>
              <a:tailEnd/>
            </a:ln>
          </p:spPr>
          <p:txBody>
            <a:bodyPr/>
            <a:lstStyle/>
            <a:p>
              <a:endParaRPr lang="en-US" dirty="0"/>
            </a:p>
          </p:txBody>
        </p:sp>
        <p:sp>
          <p:nvSpPr>
            <p:cNvPr id="23871" name="Line 2688"/>
            <p:cNvSpPr>
              <a:spLocks noChangeShapeType="1"/>
            </p:cNvSpPr>
            <p:nvPr/>
          </p:nvSpPr>
          <p:spPr bwMode="auto">
            <a:xfrm flipH="1">
              <a:off x="5422106" y="5052557"/>
              <a:ext cx="38100" cy="57151"/>
            </a:xfrm>
            <a:prstGeom prst="line">
              <a:avLst/>
            </a:prstGeom>
            <a:noFill/>
            <a:ln w="9525">
              <a:solidFill>
                <a:srgbClr val="A50021"/>
              </a:solidFill>
              <a:round/>
              <a:headEnd/>
              <a:tailEnd/>
            </a:ln>
          </p:spPr>
          <p:txBody>
            <a:bodyPr/>
            <a:lstStyle/>
            <a:p>
              <a:endParaRPr lang="en-US" dirty="0"/>
            </a:p>
          </p:txBody>
        </p:sp>
        <p:sp>
          <p:nvSpPr>
            <p:cNvPr id="23872" name="Oval 2689"/>
            <p:cNvSpPr>
              <a:spLocks noChangeArrowheads="1"/>
            </p:cNvSpPr>
            <p:nvPr/>
          </p:nvSpPr>
          <p:spPr bwMode="auto">
            <a:xfrm>
              <a:off x="5498306" y="4709655"/>
              <a:ext cx="114300" cy="114300"/>
            </a:xfrm>
            <a:prstGeom prst="ellipse">
              <a:avLst/>
            </a:prstGeom>
            <a:solidFill>
              <a:srgbClr val="A50021"/>
            </a:solidFill>
            <a:ln w="9525">
              <a:solidFill>
                <a:srgbClr val="A50021"/>
              </a:solidFill>
              <a:round/>
              <a:headEnd/>
              <a:tailEnd/>
            </a:ln>
          </p:spPr>
          <p:txBody>
            <a:bodyPr wrap="none" anchor="ctr"/>
            <a:lstStyle/>
            <a:p>
              <a:endParaRPr lang="en-US" dirty="0"/>
            </a:p>
          </p:txBody>
        </p:sp>
        <p:sp>
          <p:nvSpPr>
            <p:cNvPr id="23873" name="Line 2690"/>
            <p:cNvSpPr>
              <a:spLocks noChangeShapeType="1"/>
            </p:cNvSpPr>
            <p:nvPr/>
          </p:nvSpPr>
          <p:spPr bwMode="auto">
            <a:xfrm flipH="1" flipV="1">
              <a:off x="5498306" y="4595355"/>
              <a:ext cx="38100" cy="114300"/>
            </a:xfrm>
            <a:prstGeom prst="line">
              <a:avLst/>
            </a:prstGeom>
            <a:noFill/>
            <a:ln w="9525">
              <a:solidFill>
                <a:srgbClr val="A50021"/>
              </a:solidFill>
              <a:round/>
              <a:headEnd/>
              <a:tailEnd/>
            </a:ln>
          </p:spPr>
          <p:txBody>
            <a:bodyPr/>
            <a:lstStyle/>
            <a:p>
              <a:endParaRPr lang="en-US" dirty="0"/>
            </a:p>
          </p:txBody>
        </p:sp>
        <p:sp>
          <p:nvSpPr>
            <p:cNvPr id="23874" name="Line 2691"/>
            <p:cNvSpPr>
              <a:spLocks noChangeShapeType="1"/>
            </p:cNvSpPr>
            <p:nvPr/>
          </p:nvSpPr>
          <p:spPr bwMode="auto">
            <a:xfrm flipV="1">
              <a:off x="5574506" y="4595355"/>
              <a:ext cx="38100" cy="114300"/>
            </a:xfrm>
            <a:prstGeom prst="line">
              <a:avLst/>
            </a:prstGeom>
            <a:noFill/>
            <a:ln w="9525">
              <a:solidFill>
                <a:srgbClr val="A50021"/>
              </a:solidFill>
              <a:round/>
              <a:headEnd/>
              <a:tailEnd/>
            </a:ln>
          </p:spPr>
          <p:txBody>
            <a:bodyPr/>
            <a:lstStyle/>
            <a:p>
              <a:endParaRPr lang="en-US" dirty="0"/>
            </a:p>
          </p:txBody>
        </p:sp>
        <p:sp>
          <p:nvSpPr>
            <p:cNvPr id="23875" name="Line 2692"/>
            <p:cNvSpPr>
              <a:spLocks noChangeShapeType="1"/>
            </p:cNvSpPr>
            <p:nvPr/>
          </p:nvSpPr>
          <p:spPr bwMode="auto">
            <a:xfrm flipH="1" flipV="1">
              <a:off x="5612606" y="4881106"/>
              <a:ext cx="76200" cy="114300"/>
            </a:xfrm>
            <a:prstGeom prst="line">
              <a:avLst/>
            </a:prstGeom>
            <a:noFill/>
            <a:ln w="9525">
              <a:solidFill>
                <a:srgbClr val="A50021"/>
              </a:solidFill>
              <a:round/>
              <a:headEnd/>
              <a:tailEnd/>
            </a:ln>
          </p:spPr>
          <p:txBody>
            <a:bodyPr/>
            <a:lstStyle/>
            <a:p>
              <a:endParaRPr lang="en-US" dirty="0"/>
            </a:p>
          </p:txBody>
        </p:sp>
        <p:sp>
          <p:nvSpPr>
            <p:cNvPr id="23876" name="Oval 2693"/>
            <p:cNvSpPr>
              <a:spLocks noChangeArrowheads="1"/>
            </p:cNvSpPr>
            <p:nvPr/>
          </p:nvSpPr>
          <p:spPr bwMode="auto">
            <a:xfrm>
              <a:off x="5498306" y="4709656"/>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sp>
          <p:nvSpPr>
            <p:cNvPr id="23877" name="Oval 2694"/>
            <p:cNvSpPr>
              <a:spLocks noChangeArrowheads="1"/>
            </p:cNvSpPr>
            <p:nvPr/>
          </p:nvSpPr>
          <p:spPr bwMode="auto">
            <a:xfrm>
              <a:off x="5574506" y="4709656"/>
              <a:ext cx="38100" cy="57151"/>
            </a:xfrm>
            <a:prstGeom prst="ellipse">
              <a:avLst/>
            </a:prstGeom>
            <a:solidFill>
              <a:schemeClr val="accent1"/>
            </a:solidFill>
            <a:ln w="9525">
              <a:solidFill>
                <a:schemeClr val="tx2"/>
              </a:solidFill>
              <a:round/>
              <a:headEnd/>
              <a:tailEnd/>
            </a:ln>
          </p:spPr>
          <p:txBody>
            <a:bodyPr wrap="none" anchor="ctr"/>
            <a:lstStyle/>
            <a:p>
              <a:endParaRPr lang="en-US" dirty="0"/>
            </a:p>
          </p:txBody>
        </p:sp>
      </p:grpSp>
      <p:sp>
        <p:nvSpPr>
          <p:cNvPr id="327" name="TextBox 326"/>
          <p:cNvSpPr txBox="1"/>
          <p:nvPr/>
        </p:nvSpPr>
        <p:spPr>
          <a:xfrm>
            <a:off x="184632" y="244623"/>
            <a:ext cx="8783516" cy="4462760"/>
          </a:xfrm>
          <a:prstGeom prst="rect">
            <a:avLst/>
          </a:prstGeom>
          <a:noFill/>
        </p:spPr>
        <p:txBody>
          <a:bodyPr wrap="square" rtlCol="0">
            <a:spAutoFit/>
          </a:bodyPr>
          <a:lstStyle/>
          <a:p>
            <a:pPr algn="ctr">
              <a:spcBef>
                <a:spcPts val="600"/>
              </a:spcBef>
            </a:pPr>
            <a:r>
              <a:rPr lang="en-US" sz="4000" b="1" dirty="0" smtClean="0">
                <a:solidFill>
                  <a:schemeClr val="accent5">
                    <a:lumMod val="40000"/>
                    <a:lumOff val="60000"/>
                  </a:schemeClr>
                </a:solidFill>
                <a:latin typeface="Calibri" panose="020F0502020204030204" pitchFamily="34" charset="0"/>
                <a:cs typeface="Times New Roman" panose="02020603050405020304" pitchFamily="18" charset="0"/>
              </a:rPr>
              <a:t>After pesticide application</a:t>
            </a:r>
          </a:p>
          <a:p>
            <a:pPr marL="581025" indent="-352425">
              <a:spcBef>
                <a:spcPts val="600"/>
              </a:spcBef>
              <a:buFont typeface="Arial" panose="020B0604020202020204" pitchFamily="34" charset="0"/>
              <a:buChar char="•"/>
            </a:pPr>
            <a:r>
              <a:rPr lang="en-US" sz="3200" b="1" dirty="0">
                <a:solidFill>
                  <a:schemeClr val="accent5">
                    <a:lumMod val="40000"/>
                    <a:lumOff val="60000"/>
                  </a:schemeClr>
                </a:solidFill>
                <a:latin typeface="Calibri" panose="020F0502020204030204" pitchFamily="34" charset="0"/>
                <a:cs typeface="Times New Roman" panose="02020603050405020304" pitchFamily="18" charset="0"/>
              </a:rPr>
              <a:t>Humans have applied selection </a:t>
            </a:r>
            <a:r>
              <a:rPr lang="en-US" sz="3200" b="1" dirty="0" smtClean="0">
                <a:solidFill>
                  <a:schemeClr val="accent5">
                    <a:lumMod val="40000"/>
                    <a:lumOff val="60000"/>
                  </a:schemeClr>
                </a:solidFill>
                <a:latin typeface="Calibri" panose="020F0502020204030204" pitchFamily="34" charset="0"/>
                <a:cs typeface="Times New Roman" panose="02020603050405020304" pitchFamily="18" charset="0"/>
              </a:rPr>
              <a:t>pressure.</a:t>
            </a:r>
          </a:p>
          <a:p>
            <a:pPr marL="581025" indent="-352425">
              <a:spcBef>
                <a:spcPts val="600"/>
              </a:spcBef>
              <a:buFont typeface="Arial" panose="020B0604020202020204" pitchFamily="34" charset="0"/>
              <a:buChar char="•"/>
            </a:pPr>
            <a:r>
              <a:rPr lang="en-US" sz="3200" b="1" dirty="0" smtClean="0">
                <a:solidFill>
                  <a:schemeClr val="accent5">
                    <a:lumMod val="40000"/>
                    <a:lumOff val="60000"/>
                  </a:schemeClr>
                </a:solidFill>
                <a:latin typeface="Calibri" panose="020F0502020204030204" pitchFamily="34" charset="0"/>
                <a:cs typeface="Times New Roman" panose="02020603050405020304" pitchFamily="18" charset="0"/>
              </a:rPr>
              <a:t>Individuals with genes that make them less sensitive to a pesticide reproduce.  </a:t>
            </a:r>
          </a:p>
          <a:p>
            <a:pPr marL="581025" indent="-352425">
              <a:spcBef>
                <a:spcPts val="600"/>
              </a:spcBef>
              <a:buFont typeface="Arial" panose="020B0604020202020204" pitchFamily="34" charset="0"/>
              <a:buChar char="•"/>
            </a:pPr>
            <a:r>
              <a:rPr lang="en-US" sz="3200" b="1" dirty="0" smtClean="0">
                <a:solidFill>
                  <a:schemeClr val="accent5">
                    <a:lumMod val="40000"/>
                    <a:lumOff val="60000"/>
                  </a:schemeClr>
                </a:solidFill>
                <a:latin typeface="Calibri" panose="020F0502020204030204" pitchFamily="34" charset="0"/>
                <a:cs typeface="Times New Roman" panose="02020603050405020304" pitchFamily="18" charset="0"/>
              </a:rPr>
              <a:t>The offspring have the genes that make them less sensitive</a:t>
            </a:r>
            <a:r>
              <a:rPr lang="en-US" sz="3200" b="1" dirty="0">
                <a:solidFill>
                  <a:schemeClr val="accent5">
                    <a:lumMod val="40000"/>
                    <a:lumOff val="60000"/>
                  </a:schemeClr>
                </a:solidFill>
                <a:latin typeface="Calibri" panose="020F0502020204030204" pitchFamily="34" charset="0"/>
                <a:cs typeface="Times New Roman" panose="02020603050405020304" pitchFamily="18" charset="0"/>
              </a:rPr>
              <a:t> </a:t>
            </a:r>
            <a:r>
              <a:rPr lang="en-US" sz="3200" b="1" dirty="0" smtClean="0">
                <a:solidFill>
                  <a:schemeClr val="accent5">
                    <a:lumMod val="40000"/>
                    <a:lumOff val="60000"/>
                  </a:schemeClr>
                </a:solidFill>
                <a:latin typeface="Calibri" panose="020F0502020204030204" pitchFamily="34" charset="0"/>
                <a:cs typeface="Times New Roman" panose="02020603050405020304" pitchFamily="18" charset="0"/>
              </a:rPr>
              <a:t>to the pesticide. </a:t>
            </a:r>
          </a:p>
          <a:p>
            <a:pPr marL="581025" indent="-352425">
              <a:spcBef>
                <a:spcPts val="600"/>
              </a:spcBef>
              <a:buFont typeface="Arial" panose="020B0604020202020204" pitchFamily="34" charset="0"/>
              <a:buChar char="•"/>
            </a:pPr>
            <a:r>
              <a:rPr lang="en-US" sz="3200" b="1" dirty="0" smtClean="0">
                <a:solidFill>
                  <a:schemeClr val="accent5">
                    <a:lumMod val="40000"/>
                    <a:lumOff val="60000"/>
                  </a:schemeClr>
                </a:solidFill>
                <a:latin typeface="Calibri" panose="020F0502020204030204" pitchFamily="34" charset="0"/>
                <a:cs typeface="Times New Roman" panose="02020603050405020304" pitchFamily="18" charset="0"/>
              </a:rPr>
              <a:t>The new population is more resistant than a natural population  </a:t>
            </a:r>
            <a:endParaRPr lang="en-US" sz="3200" b="1" dirty="0">
              <a:solidFill>
                <a:schemeClr val="accent5">
                  <a:lumMod val="40000"/>
                  <a:lumOff val="60000"/>
                </a:schemeClr>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3296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1217</TotalTime>
  <Words>1682</Words>
  <Application>Microsoft Office PowerPoint</Application>
  <PresentationFormat>On-screen Show (4:3)</PresentationFormat>
  <Paragraphs>302</Paragraphs>
  <Slides>35</Slides>
  <Notes>25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Basis</vt:lpstr>
      <vt:lpstr>Pesticide Resistance Management</vt:lpstr>
      <vt:lpstr>What is Pesticide Resistance?</vt:lpstr>
      <vt:lpstr>What is Pesticide Resistance?</vt:lpstr>
      <vt:lpstr>What is tolerance?</vt:lpstr>
      <vt:lpstr>Why do pests become resistant?</vt:lpstr>
      <vt:lpstr>PowerPoint Presentation</vt:lpstr>
      <vt:lpstr>PowerPoint Presentation</vt:lpstr>
      <vt:lpstr>PowerPoint Presentation</vt:lpstr>
      <vt:lpstr>PowerPoint Presentation</vt:lpstr>
      <vt:lpstr>PowerPoint Presentation</vt:lpstr>
      <vt:lpstr>PowerPoint Presentation</vt:lpstr>
      <vt:lpstr>Why is Managing Resistance Important?</vt:lpstr>
      <vt:lpstr>PowerPoint Presentation</vt:lpstr>
      <vt:lpstr>Why is Managing Resistance Important?</vt:lpstr>
      <vt:lpstr>All types of pesticides are at risk      for resistance!</vt:lpstr>
      <vt:lpstr>What Products are Resistant Prone?</vt:lpstr>
      <vt:lpstr>PowerPoint Presentation</vt:lpstr>
      <vt:lpstr>Mode of action (MoA)</vt:lpstr>
      <vt:lpstr>PowerPoint Presentation</vt:lpstr>
      <vt:lpstr>PowerPoint Presentation</vt:lpstr>
      <vt:lpstr>PowerPoint Presentation</vt:lpstr>
      <vt:lpstr>PowerPoint Presentation</vt:lpstr>
      <vt:lpstr>PowerPoint Presentation</vt:lpstr>
      <vt:lpstr>Other terminology</vt:lpstr>
      <vt:lpstr>Other terminology</vt:lpstr>
      <vt:lpstr>Other terminology</vt:lpstr>
      <vt:lpstr>Key Points About Managing Resistance</vt:lpstr>
      <vt:lpstr>PowerPoint Presentation</vt:lpstr>
      <vt:lpstr>PowerPoint Presentation</vt:lpstr>
      <vt:lpstr>PowerPoint Presentation</vt:lpstr>
      <vt:lpstr>PowerPoint Presentation</vt:lpstr>
      <vt:lpstr>Challenges to Managing Resistance</vt:lpstr>
      <vt:lpstr>PowerPoint Presentation</vt:lpstr>
      <vt:lpstr>Do genetically engineered crops (GMOs) contribute to resistance development?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Resistance Management Education</dc:title>
  <dc:creator>K Ghant</dc:creator>
  <cp:lastModifiedBy>Hilary Sandler</cp:lastModifiedBy>
  <cp:revision>121</cp:revision>
  <dcterms:created xsi:type="dcterms:W3CDTF">2016-06-14T17:31:11Z</dcterms:created>
  <dcterms:modified xsi:type="dcterms:W3CDTF">2016-09-14T14:30:37Z</dcterms:modified>
</cp:coreProperties>
</file>