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9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0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1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2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1.xml" ContentType="application/vnd.openxmlformats-officedocument.drawingml.chartshapes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4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5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6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7.xml" ContentType="application/vnd.openxmlformats-officedocument.themeOverr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8.xml" ContentType="application/vnd.openxmlformats-officedocument.themeOverr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9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2" r:id="rId4"/>
  </p:sldMasterIdLst>
  <p:notesMasterIdLst>
    <p:notesMasterId r:id="rId34"/>
  </p:notesMasterIdLst>
  <p:sldIdLst>
    <p:sldId id="292" r:id="rId5"/>
    <p:sldId id="295" r:id="rId6"/>
    <p:sldId id="297" r:id="rId7"/>
    <p:sldId id="314" r:id="rId8"/>
    <p:sldId id="321" r:id="rId9"/>
    <p:sldId id="288" r:id="rId10"/>
    <p:sldId id="312" r:id="rId11"/>
    <p:sldId id="309" r:id="rId12"/>
    <p:sldId id="311" r:id="rId13"/>
    <p:sldId id="315" r:id="rId14"/>
    <p:sldId id="320" r:id="rId15"/>
    <p:sldId id="325" r:id="rId16"/>
    <p:sldId id="265" r:id="rId17"/>
    <p:sldId id="262" r:id="rId18"/>
    <p:sldId id="266" r:id="rId19"/>
    <p:sldId id="323" r:id="rId20"/>
    <p:sldId id="324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7" r:id="rId32"/>
    <p:sldId id="33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Ellman" initials="LE" lastIdx="1" clrIdx="0">
    <p:extLst>
      <p:ext uri="{19B8F6BF-5375-455C-9EA6-DF929625EA0E}">
        <p15:presenceInfo xmlns:p15="http://schemas.microsoft.com/office/powerpoint/2012/main" userId="9e8e5383f6f819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FFAFAF"/>
    <a:srgbClr val="EF8675"/>
    <a:srgbClr val="EB6953"/>
    <a:srgbClr val="F83E3E"/>
    <a:srgbClr val="B91919"/>
    <a:srgbClr val="56DCCF"/>
    <a:srgbClr val="41B7D3"/>
    <a:srgbClr val="74A5EC"/>
    <a:srgbClr val="565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D77E7-9D1A-4591-A3ED-18EA26EF8F9D}" v="173" dt="2022-11-14T20:35:52.699"/>
    <p1510:client id="{BCE60A81-2BBC-44B0-BC7B-B6EAA2658F5A}" v="41" dt="2022-11-14T19:42:45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Lewis" userId="835baed1-3f06-40ec-ab9d-e9768f03ea67" providerId="ADAL" clId="{808D77E7-9D1A-4591-A3ED-18EA26EF8F9D}"/>
    <pc:docChg chg="custSel addSld delSld modSld sldOrd">
      <pc:chgData name="Katie Lewis" userId="835baed1-3f06-40ec-ab9d-e9768f03ea67" providerId="ADAL" clId="{808D77E7-9D1A-4591-A3ED-18EA26EF8F9D}" dt="2022-11-14T20:35:52.698" v="721"/>
      <pc:docMkLst>
        <pc:docMk/>
      </pc:docMkLst>
      <pc:sldChg chg="modSp mod">
        <pc:chgData name="Katie Lewis" userId="835baed1-3f06-40ec-ab9d-e9768f03ea67" providerId="ADAL" clId="{808D77E7-9D1A-4591-A3ED-18EA26EF8F9D}" dt="2022-11-14T19:36:26.458" v="569" actId="1076"/>
        <pc:sldMkLst>
          <pc:docMk/>
          <pc:sldMk cId="4076266964" sldId="292"/>
        </pc:sldMkLst>
        <pc:spChg chg="mod">
          <ac:chgData name="Katie Lewis" userId="835baed1-3f06-40ec-ab9d-e9768f03ea67" providerId="ADAL" clId="{808D77E7-9D1A-4591-A3ED-18EA26EF8F9D}" dt="2022-11-14T19:36:17.728" v="567" actId="20577"/>
          <ac:spMkLst>
            <pc:docMk/>
            <pc:sldMk cId="4076266964" sldId="292"/>
            <ac:spMk id="8" creationId="{B48DA270-8549-4B4B-AEE4-D6416508F75B}"/>
          </ac:spMkLst>
        </pc:spChg>
        <pc:picChg chg="mod">
          <ac:chgData name="Katie Lewis" userId="835baed1-3f06-40ec-ab9d-e9768f03ea67" providerId="ADAL" clId="{808D77E7-9D1A-4591-A3ED-18EA26EF8F9D}" dt="2022-11-14T19:36:26.458" v="569" actId="1076"/>
          <ac:picMkLst>
            <pc:docMk/>
            <pc:sldMk cId="4076266964" sldId="292"/>
            <ac:picMk id="6" creationId="{A20EC7E5-66D2-4D18-8635-BB8D8F12A74B}"/>
          </ac:picMkLst>
        </pc:picChg>
      </pc:sldChg>
      <pc:sldChg chg="addSp delSp modSp mod">
        <pc:chgData name="Katie Lewis" userId="835baed1-3f06-40ec-ab9d-e9768f03ea67" providerId="ADAL" clId="{808D77E7-9D1A-4591-A3ED-18EA26EF8F9D}" dt="2022-11-14T18:37:35.046" v="68"/>
        <pc:sldMkLst>
          <pc:docMk/>
          <pc:sldMk cId="2153159162" sldId="327"/>
        </pc:sldMkLst>
        <pc:spChg chg="mod">
          <ac:chgData name="Katie Lewis" userId="835baed1-3f06-40ec-ab9d-e9768f03ea67" providerId="ADAL" clId="{808D77E7-9D1A-4591-A3ED-18EA26EF8F9D}" dt="2022-11-14T18:37:06.125" v="63" actId="14100"/>
          <ac:spMkLst>
            <pc:docMk/>
            <pc:sldMk cId="2153159162" sldId="327"/>
            <ac:spMk id="2" creationId="{65DC72BB-6984-4E0D-AF96-771647E932F1}"/>
          </ac:spMkLst>
        </pc:spChg>
        <pc:graphicFrameChg chg="del">
          <ac:chgData name="Katie Lewis" userId="835baed1-3f06-40ec-ab9d-e9768f03ea67" providerId="ADAL" clId="{808D77E7-9D1A-4591-A3ED-18EA26EF8F9D}" dt="2022-11-14T18:36:41.340" v="0" actId="478"/>
          <ac:graphicFrameMkLst>
            <pc:docMk/>
            <pc:sldMk cId="2153159162" sldId="327"/>
            <ac:graphicFrameMk id="3" creationId="{655FD1FA-A35F-97AB-AB67-68FF4246238A}"/>
          </ac:graphicFrameMkLst>
        </pc:graphicFrameChg>
        <pc:graphicFrameChg chg="add mod">
          <ac:chgData name="Katie Lewis" userId="835baed1-3f06-40ec-ab9d-e9768f03ea67" providerId="ADAL" clId="{808D77E7-9D1A-4591-A3ED-18EA26EF8F9D}" dt="2022-11-14T18:37:35.046" v="68"/>
          <ac:graphicFrameMkLst>
            <pc:docMk/>
            <pc:sldMk cId="2153159162" sldId="327"/>
            <ac:graphicFrameMk id="4" creationId="{4388A145-48DB-75F1-D8ED-AC5CE52B6293}"/>
          </ac:graphicFrameMkLst>
        </pc:graphicFrameChg>
      </pc:sldChg>
      <pc:sldChg chg="addSp delSp modSp add mod">
        <pc:chgData name="Katie Lewis" userId="835baed1-3f06-40ec-ab9d-e9768f03ea67" providerId="ADAL" clId="{808D77E7-9D1A-4591-A3ED-18EA26EF8F9D}" dt="2022-11-14T18:39:32.763" v="115"/>
        <pc:sldMkLst>
          <pc:docMk/>
          <pc:sldMk cId="1656327310" sldId="328"/>
        </pc:sldMkLst>
        <pc:spChg chg="mod">
          <ac:chgData name="Katie Lewis" userId="835baed1-3f06-40ec-ab9d-e9768f03ea67" providerId="ADAL" clId="{808D77E7-9D1A-4591-A3ED-18EA26EF8F9D}" dt="2022-11-14T18:38:34.808" v="112" actId="20577"/>
          <ac:spMkLst>
            <pc:docMk/>
            <pc:sldMk cId="1656327310" sldId="328"/>
            <ac:spMk id="2" creationId="{65DC72BB-6984-4E0D-AF96-771647E932F1}"/>
          </ac:spMkLst>
        </pc:spChg>
        <pc:graphicFrameChg chg="add del mod">
          <ac:chgData name="Katie Lewis" userId="835baed1-3f06-40ec-ab9d-e9768f03ea67" providerId="ADAL" clId="{808D77E7-9D1A-4591-A3ED-18EA26EF8F9D}" dt="2022-11-14T18:39:30.818" v="114" actId="478"/>
          <ac:graphicFrameMkLst>
            <pc:docMk/>
            <pc:sldMk cId="1656327310" sldId="328"/>
            <ac:graphicFrameMk id="3" creationId="{B83F9218-C7E8-4566-7975-637FBED63564}"/>
          </ac:graphicFrameMkLst>
        </pc:graphicFrameChg>
        <pc:graphicFrameChg chg="del">
          <ac:chgData name="Katie Lewis" userId="835baed1-3f06-40ec-ab9d-e9768f03ea67" providerId="ADAL" clId="{808D77E7-9D1A-4591-A3ED-18EA26EF8F9D}" dt="2022-11-14T18:37:46.027" v="72" actId="478"/>
          <ac:graphicFrameMkLst>
            <pc:docMk/>
            <pc:sldMk cId="1656327310" sldId="328"/>
            <ac:graphicFrameMk id="4" creationId="{4388A145-48DB-75F1-D8ED-AC5CE52B6293}"/>
          </ac:graphicFrameMkLst>
        </pc:graphicFrameChg>
        <pc:graphicFrameChg chg="add mod">
          <ac:chgData name="Katie Lewis" userId="835baed1-3f06-40ec-ab9d-e9768f03ea67" providerId="ADAL" clId="{808D77E7-9D1A-4591-A3ED-18EA26EF8F9D}" dt="2022-11-14T18:39:32.763" v="115"/>
          <ac:graphicFrameMkLst>
            <pc:docMk/>
            <pc:sldMk cId="1656327310" sldId="328"/>
            <ac:graphicFrameMk id="5" creationId="{B83F9218-C7E8-4566-7975-637FBED63564}"/>
          </ac:graphicFrameMkLst>
        </pc:graphicFrameChg>
      </pc:sldChg>
      <pc:sldChg chg="addSp modSp add mod">
        <pc:chgData name="Katie Lewis" userId="835baed1-3f06-40ec-ab9d-e9768f03ea67" providerId="ADAL" clId="{808D77E7-9D1A-4591-A3ED-18EA26EF8F9D}" dt="2022-11-14T18:39:58.459" v="119"/>
        <pc:sldMkLst>
          <pc:docMk/>
          <pc:sldMk cId="2061198814" sldId="329"/>
        </pc:sldMkLst>
        <pc:spChg chg="mod">
          <ac:chgData name="Katie Lewis" userId="835baed1-3f06-40ec-ab9d-e9768f03ea67" providerId="ADAL" clId="{808D77E7-9D1A-4591-A3ED-18EA26EF8F9D}" dt="2022-11-14T18:39:49.417" v="118" actId="20577"/>
          <ac:spMkLst>
            <pc:docMk/>
            <pc:sldMk cId="2061198814" sldId="329"/>
            <ac:spMk id="2" creationId="{65DC72BB-6984-4E0D-AF96-771647E932F1}"/>
          </ac:spMkLst>
        </pc:spChg>
        <pc:graphicFrameChg chg="add mod">
          <ac:chgData name="Katie Lewis" userId="835baed1-3f06-40ec-ab9d-e9768f03ea67" providerId="ADAL" clId="{808D77E7-9D1A-4591-A3ED-18EA26EF8F9D}" dt="2022-11-14T18:39:58.459" v="119"/>
          <ac:graphicFrameMkLst>
            <pc:docMk/>
            <pc:sldMk cId="2061198814" sldId="329"/>
            <ac:graphicFrameMk id="3" creationId="{8ADFE107-45A6-7A99-5E38-C20628D764B4}"/>
          </ac:graphicFrameMkLst>
        </pc:graphicFrameChg>
      </pc:sldChg>
      <pc:sldChg chg="addSp delSp modSp add mod">
        <pc:chgData name="Katie Lewis" userId="835baed1-3f06-40ec-ab9d-e9768f03ea67" providerId="ADAL" clId="{808D77E7-9D1A-4591-A3ED-18EA26EF8F9D}" dt="2022-11-14T20:33:11.580" v="587" actId="6549"/>
        <pc:sldMkLst>
          <pc:docMk/>
          <pc:sldMk cId="1918228559" sldId="330"/>
        </pc:sldMkLst>
        <pc:spChg chg="mod">
          <ac:chgData name="Katie Lewis" userId="835baed1-3f06-40ec-ab9d-e9768f03ea67" providerId="ADAL" clId="{808D77E7-9D1A-4591-A3ED-18EA26EF8F9D}" dt="2022-11-14T18:43:16.851" v="186" actId="20577"/>
          <ac:spMkLst>
            <pc:docMk/>
            <pc:sldMk cId="1918228559" sldId="330"/>
            <ac:spMk id="2" creationId="{65DC72BB-6984-4E0D-AF96-771647E932F1}"/>
          </ac:spMkLst>
        </pc:spChg>
        <pc:graphicFrameChg chg="del">
          <ac:chgData name="Katie Lewis" userId="835baed1-3f06-40ec-ab9d-e9768f03ea67" providerId="ADAL" clId="{808D77E7-9D1A-4591-A3ED-18EA26EF8F9D}" dt="2022-11-14T18:41:25.435" v="121" actId="478"/>
          <ac:graphicFrameMkLst>
            <pc:docMk/>
            <pc:sldMk cId="1918228559" sldId="330"/>
            <ac:graphicFrameMk id="3" creationId="{8ADFE107-45A6-7A99-5E38-C20628D764B4}"/>
          </ac:graphicFrameMkLst>
        </pc:graphicFrameChg>
        <pc:graphicFrameChg chg="add mod">
          <ac:chgData name="Katie Lewis" userId="835baed1-3f06-40ec-ab9d-e9768f03ea67" providerId="ADAL" clId="{808D77E7-9D1A-4591-A3ED-18EA26EF8F9D}" dt="2022-11-14T20:33:11.580" v="587" actId="6549"/>
          <ac:graphicFrameMkLst>
            <pc:docMk/>
            <pc:sldMk cId="1918228559" sldId="330"/>
            <ac:graphicFrameMk id="4" creationId="{D6FF1651-985E-1AD1-5DD1-11417489DECC}"/>
          </ac:graphicFrameMkLst>
        </pc:graphicFrameChg>
      </pc:sldChg>
      <pc:sldChg chg="addSp modSp add mod">
        <pc:chgData name="Katie Lewis" userId="835baed1-3f06-40ec-ab9d-e9768f03ea67" providerId="ADAL" clId="{808D77E7-9D1A-4591-A3ED-18EA26EF8F9D}" dt="2022-11-14T20:33:06.828" v="586" actId="6549"/>
        <pc:sldMkLst>
          <pc:docMk/>
          <pc:sldMk cId="2075233981" sldId="331"/>
        </pc:sldMkLst>
        <pc:spChg chg="mod">
          <ac:chgData name="Katie Lewis" userId="835baed1-3f06-40ec-ab9d-e9768f03ea67" providerId="ADAL" clId="{808D77E7-9D1A-4591-A3ED-18EA26EF8F9D}" dt="2022-11-14T18:44:19.163" v="222" actId="20577"/>
          <ac:spMkLst>
            <pc:docMk/>
            <pc:sldMk cId="2075233981" sldId="331"/>
            <ac:spMk id="2" creationId="{65DC72BB-6984-4E0D-AF96-771647E932F1}"/>
          </ac:spMkLst>
        </pc:spChg>
        <pc:graphicFrameChg chg="add mod">
          <ac:chgData name="Katie Lewis" userId="835baed1-3f06-40ec-ab9d-e9768f03ea67" providerId="ADAL" clId="{808D77E7-9D1A-4591-A3ED-18EA26EF8F9D}" dt="2022-11-14T20:33:06.828" v="586" actId="6549"/>
          <ac:graphicFrameMkLst>
            <pc:docMk/>
            <pc:sldMk cId="2075233981" sldId="331"/>
            <ac:graphicFrameMk id="3" creationId="{6CF2E020-44DC-6796-3F6B-2D2BEBF88DDB}"/>
          </ac:graphicFrameMkLst>
        </pc:graphicFrameChg>
      </pc:sldChg>
      <pc:sldChg chg="addSp modSp add mod">
        <pc:chgData name="Katie Lewis" userId="835baed1-3f06-40ec-ab9d-e9768f03ea67" providerId="ADAL" clId="{808D77E7-9D1A-4591-A3ED-18EA26EF8F9D}" dt="2022-11-14T20:35:52.698" v="721"/>
        <pc:sldMkLst>
          <pc:docMk/>
          <pc:sldMk cId="858991943" sldId="332"/>
        </pc:sldMkLst>
        <pc:spChg chg="mod">
          <ac:chgData name="Katie Lewis" userId="835baed1-3f06-40ec-ab9d-e9768f03ea67" providerId="ADAL" clId="{808D77E7-9D1A-4591-A3ED-18EA26EF8F9D}" dt="2022-11-14T20:34:24.116" v="649" actId="20577"/>
          <ac:spMkLst>
            <pc:docMk/>
            <pc:sldMk cId="858991943" sldId="332"/>
            <ac:spMk id="2" creationId="{65DC72BB-6984-4E0D-AF96-771647E932F1}"/>
          </ac:spMkLst>
        </pc:spChg>
        <pc:graphicFrameChg chg="add mod">
          <ac:chgData name="Katie Lewis" userId="835baed1-3f06-40ec-ab9d-e9768f03ea67" providerId="ADAL" clId="{808D77E7-9D1A-4591-A3ED-18EA26EF8F9D}" dt="2022-11-14T18:45:36.164" v="266"/>
          <ac:graphicFrameMkLst>
            <pc:docMk/>
            <pc:sldMk cId="858991943" sldId="332"/>
            <ac:graphicFrameMk id="3" creationId="{B6A9BDF7-93FF-211A-3066-1DC75B4C5D28}"/>
          </ac:graphicFrameMkLst>
        </pc:graphicFrameChg>
        <pc:graphicFrameChg chg="mod">
          <ac:chgData name="Katie Lewis" userId="835baed1-3f06-40ec-ab9d-e9768f03ea67" providerId="ADAL" clId="{808D77E7-9D1A-4591-A3ED-18EA26EF8F9D}" dt="2022-11-14T20:35:52.698" v="721"/>
          <ac:graphicFrameMkLst>
            <pc:docMk/>
            <pc:sldMk cId="858991943" sldId="332"/>
            <ac:graphicFrameMk id="4" creationId="{D7289192-B9B5-0B1C-61F7-AE9A48350CBC}"/>
          </ac:graphicFrameMkLst>
        </pc:graphicFrameChg>
      </pc:sldChg>
      <pc:sldChg chg="addSp modSp add mod">
        <pc:chgData name="Katie Lewis" userId="835baed1-3f06-40ec-ab9d-e9768f03ea67" providerId="ADAL" clId="{808D77E7-9D1A-4591-A3ED-18EA26EF8F9D}" dt="2022-11-14T20:35:35.092" v="707" actId="20577"/>
        <pc:sldMkLst>
          <pc:docMk/>
          <pc:sldMk cId="1700249010" sldId="333"/>
        </pc:sldMkLst>
        <pc:spChg chg="mod">
          <ac:chgData name="Katie Lewis" userId="835baed1-3f06-40ec-ab9d-e9768f03ea67" providerId="ADAL" clId="{808D77E7-9D1A-4591-A3ED-18EA26EF8F9D}" dt="2022-11-14T20:34:31.360" v="663" actId="20577"/>
          <ac:spMkLst>
            <pc:docMk/>
            <pc:sldMk cId="1700249010" sldId="333"/>
            <ac:spMk id="2" creationId="{65DC72BB-6984-4E0D-AF96-771647E932F1}"/>
          </ac:spMkLst>
        </pc:spChg>
        <pc:graphicFrameChg chg="add mod">
          <ac:chgData name="Katie Lewis" userId="835baed1-3f06-40ec-ab9d-e9768f03ea67" providerId="ADAL" clId="{808D77E7-9D1A-4591-A3ED-18EA26EF8F9D}" dt="2022-11-14T18:46:04.034" v="299"/>
          <ac:graphicFrameMkLst>
            <pc:docMk/>
            <pc:sldMk cId="1700249010" sldId="333"/>
            <ac:graphicFrameMk id="3" creationId="{770A4D10-D73F-CE6F-D5DD-A32A96427541}"/>
          </ac:graphicFrameMkLst>
        </pc:graphicFrameChg>
        <pc:graphicFrameChg chg="mod">
          <ac:chgData name="Katie Lewis" userId="835baed1-3f06-40ec-ab9d-e9768f03ea67" providerId="ADAL" clId="{808D77E7-9D1A-4591-A3ED-18EA26EF8F9D}" dt="2022-11-14T20:35:35.092" v="707" actId="20577"/>
          <ac:graphicFrameMkLst>
            <pc:docMk/>
            <pc:sldMk cId="1700249010" sldId="333"/>
            <ac:graphicFrameMk id="4" creationId="{C5C4B6AC-B5F9-C341-7148-4847AA68AE6F}"/>
          </ac:graphicFrameMkLst>
        </pc:graphicFrameChg>
      </pc:sldChg>
      <pc:sldChg chg="addSp modSp add mod">
        <pc:chgData name="Katie Lewis" userId="835baed1-3f06-40ec-ab9d-e9768f03ea67" providerId="ADAL" clId="{808D77E7-9D1A-4591-A3ED-18EA26EF8F9D}" dt="2022-11-14T18:52:17.683" v="339"/>
        <pc:sldMkLst>
          <pc:docMk/>
          <pc:sldMk cId="513263821" sldId="334"/>
        </pc:sldMkLst>
        <pc:spChg chg="mod">
          <ac:chgData name="Katie Lewis" userId="835baed1-3f06-40ec-ab9d-e9768f03ea67" providerId="ADAL" clId="{808D77E7-9D1A-4591-A3ED-18EA26EF8F9D}" dt="2022-11-14T18:49:46.072" v="332" actId="6549"/>
          <ac:spMkLst>
            <pc:docMk/>
            <pc:sldMk cId="513263821" sldId="334"/>
            <ac:spMk id="2" creationId="{65DC72BB-6984-4E0D-AF96-771647E932F1}"/>
          </ac:spMkLst>
        </pc:spChg>
        <pc:graphicFrameChg chg="add mod">
          <ac:chgData name="Katie Lewis" userId="835baed1-3f06-40ec-ab9d-e9768f03ea67" providerId="ADAL" clId="{808D77E7-9D1A-4591-A3ED-18EA26EF8F9D}" dt="2022-11-14T18:52:17.683" v="339"/>
          <ac:graphicFrameMkLst>
            <pc:docMk/>
            <pc:sldMk cId="513263821" sldId="334"/>
            <ac:graphicFrameMk id="3" creationId="{AB08207F-2EE1-7081-F4DC-B4F2D47D3701}"/>
          </ac:graphicFrameMkLst>
        </pc:graphicFrameChg>
      </pc:sldChg>
      <pc:sldChg chg="addSp modSp add mod">
        <pc:chgData name="Katie Lewis" userId="835baed1-3f06-40ec-ab9d-e9768f03ea67" providerId="ADAL" clId="{808D77E7-9D1A-4591-A3ED-18EA26EF8F9D}" dt="2022-11-14T18:53:45.608" v="397" actId="27918"/>
        <pc:sldMkLst>
          <pc:docMk/>
          <pc:sldMk cId="4184684621" sldId="335"/>
        </pc:sldMkLst>
        <pc:spChg chg="mod">
          <ac:chgData name="Katie Lewis" userId="835baed1-3f06-40ec-ab9d-e9768f03ea67" providerId="ADAL" clId="{808D77E7-9D1A-4591-A3ED-18EA26EF8F9D}" dt="2022-11-14T18:52:38.640" v="388" actId="20577"/>
          <ac:spMkLst>
            <pc:docMk/>
            <pc:sldMk cId="4184684621" sldId="335"/>
            <ac:spMk id="2" creationId="{65DC72BB-6984-4E0D-AF96-771647E932F1}"/>
          </ac:spMkLst>
        </pc:spChg>
        <pc:graphicFrameChg chg="add mod">
          <ac:chgData name="Katie Lewis" userId="835baed1-3f06-40ec-ab9d-e9768f03ea67" providerId="ADAL" clId="{808D77E7-9D1A-4591-A3ED-18EA26EF8F9D}" dt="2022-11-14T18:52:53.309" v="390" actId="20577"/>
          <ac:graphicFrameMkLst>
            <pc:docMk/>
            <pc:sldMk cId="4184684621" sldId="335"/>
            <ac:graphicFrameMk id="3" creationId="{B1E8F06E-11C9-0B11-A144-F42154A726F3}"/>
          </ac:graphicFrameMkLst>
        </pc:graphicFrameChg>
      </pc:sldChg>
      <pc:sldChg chg="addSp modSp add mod">
        <pc:chgData name="Katie Lewis" userId="835baed1-3f06-40ec-ab9d-e9768f03ea67" providerId="ADAL" clId="{808D77E7-9D1A-4591-A3ED-18EA26EF8F9D}" dt="2022-11-14T19:33:37.075" v="471" actId="1076"/>
        <pc:sldMkLst>
          <pc:docMk/>
          <pc:sldMk cId="977326596" sldId="336"/>
        </pc:sldMkLst>
        <pc:spChg chg="mod">
          <ac:chgData name="Katie Lewis" userId="835baed1-3f06-40ec-ab9d-e9768f03ea67" providerId="ADAL" clId="{808D77E7-9D1A-4591-A3ED-18EA26EF8F9D}" dt="2022-11-14T19:33:34.054" v="470" actId="20577"/>
          <ac:spMkLst>
            <pc:docMk/>
            <pc:sldMk cId="977326596" sldId="336"/>
            <ac:spMk id="2" creationId="{65DC72BB-6984-4E0D-AF96-771647E932F1}"/>
          </ac:spMkLst>
        </pc:spChg>
        <pc:graphicFrameChg chg="add mod">
          <ac:chgData name="Katie Lewis" userId="835baed1-3f06-40ec-ab9d-e9768f03ea67" providerId="ADAL" clId="{808D77E7-9D1A-4591-A3ED-18EA26EF8F9D}" dt="2022-11-14T19:33:37.075" v="471" actId="1076"/>
          <ac:graphicFrameMkLst>
            <pc:docMk/>
            <pc:sldMk cId="977326596" sldId="336"/>
            <ac:graphicFrameMk id="3" creationId="{7C25DAF2-C48B-DF36-5467-E4413B5E9936}"/>
          </ac:graphicFrameMkLst>
        </pc:graphicFrameChg>
      </pc:sldChg>
      <pc:sldChg chg="addSp modSp add mod ord">
        <pc:chgData name="Katie Lewis" userId="835baed1-3f06-40ec-ab9d-e9768f03ea67" providerId="ADAL" clId="{808D77E7-9D1A-4591-A3ED-18EA26EF8F9D}" dt="2022-11-14T19:33:29.883" v="468" actId="20577"/>
        <pc:sldMkLst>
          <pc:docMk/>
          <pc:sldMk cId="787789333" sldId="337"/>
        </pc:sldMkLst>
        <pc:spChg chg="mod">
          <ac:chgData name="Katie Lewis" userId="835baed1-3f06-40ec-ab9d-e9768f03ea67" providerId="ADAL" clId="{808D77E7-9D1A-4591-A3ED-18EA26EF8F9D}" dt="2022-11-14T19:33:29.883" v="468" actId="20577"/>
          <ac:spMkLst>
            <pc:docMk/>
            <pc:sldMk cId="787789333" sldId="337"/>
            <ac:spMk id="2" creationId="{65DC72BB-6984-4E0D-AF96-771647E932F1}"/>
          </ac:spMkLst>
        </pc:spChg>
        <pc:graphicFrameChg chg="add mod">
          <ac:chgData name="Katie Lewis" userId="835baed1-3f06-40ec-ab9d-e9768f03ea67" providerId="ADAL" clId="{808D77E7-9D1A-4591-A3ED-18EA26EF8F9D}" dt="2022-11-14T19:31:50.686" v="446"/>
          <ac:graphicFrameMkLst>
            <pc:docMk/>
            <pc:sldMk cId="787789333" sldId="337"/>
            <ac:graphicFrameMk id="3" creationId="{06D7177F-3727-BDF3-0692-B26FE6F3D07B}"/>
          </ac:graphicFrameMkLst>
        </pc:graphicFrameChg>
      </pc:sldChg>
      <pc:sldChg chg="modSp add del mod">
        <pc:chgData name="Katie Lewis" userId="835baed1-3f06-40ec-ab9d-e9768f03ea67" providerId="ADAL" clId="{808D77E7-9D1A-4591-A3ED-18EA26EF8F9D}" dt="2022-11-14T19:33:42.285" v="472" actId="2696"/>
        <pc:sldMkLst>
          <pc:docMk/>
          <pc:sldMk cId="2382279823" sldId="338"/>
        </pc:sldMkLst>
        <pc:spChg chg="mod">
          <ac:chgData name="Katie Lewis" userId="835baed1-3f06-40ec-ab9d-e9768f03ea67" providerId="ADAL" clId="{808D77E7-9D1A-4591-A3ED-18EA26EF8F9D}" dt="2022-11-14T18:42:38.763" v="153" actId="20577"/>
          <ac:spMkLst>
            <pc:docMk/>
            <pc:sldMk cId="2382279823" sldId="338"/>
            <ac:spMk id="2" creationId="{65DC72BB-6984-4E0D-AF96-771647E932F1}"/>
          </ac:spMkLst>
        </pc:spChg>
      </pc:sldChg>
    </pc:docChg>
  </pc:docChgLst>
  <pc:docChgLst>
    <pc:chgData name="Nicholas Boogades" userId="d1363154-a852-4e51-ba05-90a4ba1e1f14" providerId="ADAL" clId="{BCE60A81-2BBC-44B0-BC7B-B6EAA2658F5A}"/>
    <pc:docChg chg="custSel modSld">
      <pc:chgData name="Nicholas Boogades" userId="d1363154-a852-4e51-ba05-90a4ba1e1f14" providerId="ADAL" clId="{BCE60A81-2BBC-44B0-BC7B-B6EAA2658F5A}" dt="2022-11-14T19:42:45.387" v="39" actId="20577"/>
      <pc:docMkLst>
        <pc:docMk/>
      </pc:docMkLst>
      <pc:sldChg chg="addSp delSp modSp mod">
        <pc:chgData name="Nicholas Boogades" userId="d1363154-a852-4e51-ba05-90a4ba1e1f14" providerId="ADAL" clId="{BCE60A81-2BBC-44B0-BC7B-B6EAA2658F5A}" dt="2022-11-14T19:42:07.702" v="17" actId="403"/>
        <pc:sldMkLst>
          <pc:docMk/>
          <pc:sldMk cId="858991943" sldId="332"/>
        </pc:sldMkLst>
        <pc:graphicFrameChg chg="del">
          <ac:chgData name="Nicholas Boogades" userId="d1363154-a852-4e51-ba05-90a4ba1e1f14" providerId="ADAL" clId="{BCE60A81-2BBC-44B0-BC7B-B6EAA2658F5A}" dt="2022-11-14T19:41:19.726" v="7" actId="478"/>
          <ac:graphicFrameMkLst>
            <pc:docMk/>
            <pc:sldMk cId="858991943" sldId="332"/>
            <ac:graphicFrameMk id="3" creationId="{B6A9BDF7-93FF-211A-3066-1DC75B4C5D28}"/>
          </ac:graphicFrameMkLst>
        </pc:graphicFrameChg>
        <pc:graphicFrameChg chg="add mod">
          <ac:chgData name="Nicholas Boogades" userId="d1363154-a852-4e51-ba05-90a4ba1e1f14" providerId="ADAL" clId="{BCE60A81-2BBC-44B0-BC7B-B6EAA2658F5A}" dt="2022-11-14T19:42:07.702" v="17" actId="403"/>
          <ac:graphicFrameMkLst>
            <pc:docMk/>
            <pc:sldMk cId="858991943" sldId="332"/>
            <ac:graphicFrameMk id="4" creationId="{D7289192-B9B5-0B1C-61F7-AE9A48350CBC}"/>
          </ac:graphicFrameMkLst>
        </pc:graphicFrameChg>
      </pc:sldChg>
      <pc:sldChg chg="addSp delSp modSp mod">
        <pc:chgData name="Nicholas Boogades" userId="d1363154-a852-4e51-ba05-90a4ba1e1f14" providerId="ADAL" clId="{BCE60A81-2BBC-44B0-BC7B-B6EAA2658F5A}" dt="2022-11-14T19:42:45.387" v="39" actId="20577"/>
        <pc:sldMkLst>
          <pc:docMk/>
          <pc:sldMk cId="1700249010" sldId="333"/>
        </pc:sldMkLst>
        <pc:spChg chg="mod">
          <ac:chgData name="Nicholas Boogades" userId="d1363154-a852-4e51-ba05-90a4ba1e1f14" providerId="ADAL" clId="{BCE60A81-2BBC-44B0-BC7B-B6EAA2658F5A}" dt="2022-11-14T19:42:45.387" v="39" actId="20577"/>
          <ac:spMkLst>
            <pc:docMk/>
            <pc:sldMk cId="1700249010" sldId="333"/>
            <ac:spMk id="2" creationId="{65DC72BB-6984-4E0D-AF96-771647E932F1}"/>
          </ac:spMkLst>
        </pc:spChg>
        <pc:graphicFrameChg chg="del">
          <ac:chgData name="Nicholas Boogades" userId="d1363154-a852-4e51-ba05-90a4ba1e1f14" providerId="ADAL" clId="{BCE60A81-2BBC-44B0-BC7B-B6EAA2658F5A}" dt="2022-11-14T19:40:31.289" v="2" actId="478"/>
          <ac:graphicFrameMkLst>
            <pc:docMk/>
            <pc:sldMk cId="1700249010" sldId="333"/>
            <ac:graphicFrameMk id="3" creationId="{770A4D10-D73F-CE6F-D5DD-A32A96427541}"/>
          </ac:graphicFrameMkLst>
        </pc:graphicFrameChg>
        <pc:graphicFrameChg chg="add mod">
          <ac:chgData name="Nicholas Boogades" userId="d1363154-a852-4e51-ba05-90a4ba1e1f14" providerId="ADAL" clId="{BCE60A81-2BBC-44B0-BC7B-B6EAA2658F5A}" dt="2022-11-14T19:42:01.158" v="15" actId="403"/>
          <ac:graphicFrameMkLst>
            <pc:docMk/>
            <pc:sldMk cId="1700249010" sldId="333"/>
            <ac:graphicFrameMk id="4" creationId="{C5C4B6AC-B5F9-C341-7148-4847AA68AE6F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UpdatedDataOrganiz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Enzymes\enzymeanalysis_new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UpdatedDataOrganiz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Enzymes\enzymeanalysis_new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Enzymes\enzymeanalysis_new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Enzymes\enzymeanalysis_new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UpdatedDataOrganization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UpdatedDataOrganization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hD\Project\PLFA\OrganicPLFA_2020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hD\Project\PLFA\JB_TX_115_437_445_081020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agnettamu0.sharepoint.com/sites/Team-SoilChemistryAndFertility/Shared%20Documents/General/2020%20Studies/Organic%20Study%202020/Farmer%20Locations%202020/FarmerSoils_MineralizableCarbon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agnettamu0.sharepoint.com/sites/Team-SoilChemistryAndFertility/Shared%20Documents/General/2020%20Studies/Organic%20Study%202020/Farmer%20Locations%202020/SSARE%20Farmer%20Locations%202020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agnettamu0.sharepoint.com/sites/Team-SoilChemistryAndFertility/Shared%20Documents/General/2020%20Studies/Organic%20Study%202020/Farmer%20Locations%202020/SSARE%20Farmer%20Locations%202020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vernonPLF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1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Microsoft_Excel_Worksheet13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Microsoft_Excel_Worksheet14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15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holas.boogades\Documents\2021%20Data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oleObject" Target="file:///C:\Users\nicholas.boogades\Documents\2021%20Data.xlsx" TargetMode="Externa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Microsoft_Excel_Worksheet17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vernonPLF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package" Target="../embeddings/Microsoft_Excel_Worksheet18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package" Target="../embeddings/Microsoft_Excel_Worksheet19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LMELL\Documents\GradSchool\CumulativeGasmetTimeSerie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LMELL\Documents\GradSchool\CumulativeGasmetTimeSerie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LL\Documents\GradSchool\CarbonMineralization_OrganicSmallPlo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BiomassSplit!$P$62</c:f>
              <c:strCache>
                <c:ptCount val="1"/>
                <c:pt idx="0">
                  <c:v>kg/ha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1A-4731-92F6-167F2007B8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3C3F2D0-7653-45C0-84C7-D921B67606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441A-4731-92F6-167F2007B8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29791E4-603F-4E74-B03A-BA3383AE356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441A-4731-92F6-167F2007B8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BiomassSplit!$O$63:$O$64</c:f>
              <c:strCache>
                <c:ptCount val="2"/>
                <c:pt idx="0">
                  <c:v>Organic </c:v>
                </c:pt>
                <c:pt idx="1">
                  <c:v>Conventional</c:v>
                </c:pt>
              </c:strCache>
            </c:strRef>
          </c:cat>
          <c:val>
            <c:numRef>
              <c:f>BiomassSplit!$P$63:$P$64</c:f>
              <c:numCache>
                <c:formatCode>General</c:formatCode>
                <c:ptCount val="2"/>
                <c:pt idx="0">
                  <c:v>1677.0735548863634</c:v>
                </c:pt>
                <c:pt idx="1">
                  <c:v>3231.1037958333327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BiomassSplit!$AB$63:$AB$64</c15:f>
                <c15:dlblRangeCache>
                  <c:ptCount val="2"/>
                  <c:pt idx="0">
                    <c:v>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441A-4731-92F6-167F2007B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3457568"/>
        <c:axId val="823459536"/>
      </c:barChart>
      <c:catAx>
        <c:axId val="82345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459536"/>
        <c:crosses val="autoZero"/>
        <c:auto val="1"/>
        <c:lblAlgn val="ctr"/>
        <c:lblOffset val="100"/>
        <c:noMultiLvlLbl val="0"/>
      </c:catAx>
      <c:valAx>
        <c:axId val="823459536"/>
        <c:scaling>
          <c:orientation val="minMax"/>
          <c:max val="400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45756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August</a:t>
            </a:r>
          </a:p>
        </c:rich>
      </c:tx>
      <c:layout>
        <c:manualLayout>
          <c:xMode val="edge"/>
          <c:yMode val="edge"/>
          <c:x val="0.39907096655490815"/>
          <c:y val="0.21889290846177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Lubb_Event5Aug_air!$AR$20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54-4B9D-BBA0-B54DA2780E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814047-0EA7-4920-9DBC-5EF33EA6CC2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A54-4B9D-BBA0-B54DA2780E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Lubb_Event5Aug_air!$AS$19:$AT$19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Lubb_Event5Aug_air!$AS$20:$AT$20</c:f>
              <c:numCache>
                <c:formatCode>General</c:formatCode>
                <c:ptCount val="2"/>
                <c:pt idx="0">
                  <c:v>52.312499999999915</c:v>
                </c:pt>
                <c:pt idx="1">
                  <c:v>42.562499999999908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Lubb_Event5Aug_air!$BB$20:$BC$20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2A54-4B9D-BBA0-B54DA2780E2B}"/>
            </c:ext>
          </c:extLst>
        </c:ser>
        <c:ser>
          <c:idx val="1"/>
          <c:order val="1"/>
          <c:tx>
            <c:strRef>
              <c:f>Lubb_Event5Aug_air!$AR$21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54-4B9D-BBA0-B54DA2780E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9E101D0-1F14-4B81-90E4-221B93A7E5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2A54-4B9D-BBA0-B54DA2780E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Lubb_Event5Aug_air!$AS$19:$AT$19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Lubb_Event5Aug_air!$AS$21:$AT$21</c:f>
              <c:numCache>
                <c:formatCode>General</c:formatCode>
                <c:ptCount val="2"/>
                <c:pt idx="0">
                  <c:v>63.812499999999879</c:v>
                </c:pt>
                <c:pt idx="1">
                  <c:v>53.999999999999893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Lubb_Event5Aug_air!$BB$21:$BC$21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2A54-4B9D-BBA0-B54DA2780E2B}"/>
            </c:ext>
          </c:extLst>
        </c:ser>
        <c:ser>
          <c:idx val="2"/>
          <c:order val="2"/>
          <c:tx>
            <c:strRef>
              <c:f>Lubb_Event5Aug_air!$AR$22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54-4B9D-BBA0-B54DA2780E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A005CCE-9FFE-4D10-B2EC-64553FD9E3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2A54-4B9D-BBA0-B54DA2780E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Lubb_Event5Aug_air!$AS$19:$AT$19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Lubb_Event5Aug_air!$AS$22:$AT$22</c:f>
              <c:numCache>
                <c:formatCode>General</c:formatCode>
                <c:ptCount val="2"/>
                <c:pt idx="0">
                  <c:v>62.499999999999822</c:v>
                </c:pt>
                <c:pt idx="1">
                  <c:v>44.749999999999886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Lubb_Event5Aug_air!$BB$22:$BC$22</c15:f>
                <c15:dlblRangeCache>
                  <c:ptCount val="2"/>
                  <c:pt idx="0">
                    <c:v>a</c:v>
                  </c:pt>
                  <c:pt idx="1">
                    <c:v>ab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2A54-4B9D-BBA0-B54DA2780E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9257616"/>
        <c:axId val="659254008"/>
      </c:barChart>
      <c:catAx>
        <c:axId val="65925761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254008"/>
        <c:crosses val="autoZero"/>
        <c:auto val="1"/>
        <c:lblAlgn val="ctr"/>
        <c:lblOffset val="100"/>
        <c:noMultiLvlLbl val="0"/>
      </c:catAx>
      <c:valAx>
        <c:axId val="659254008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257616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April</a:t>
            </a:r>
          </a:p>
        </c:rich>
      </c:tx>
      <c:layout>
        <c:manualLayout>
          <c:xMode val="edge"/>
          <c:yMode val="edge"/>
          <c:x val="0.42803889352913232"/>
          <c:y val="0.21413436697347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523425812231133"/>
          <c:y val="0.19757464259419197"/>
          <c:w val="0.81558388815249572"/>
          <c:h val="0.64788404146300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Lubb_Event1!$AR$20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E2-45F6-A42E-96F945938E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06F4C0C-BDA2-463D-9AEF-D4AC3296C9F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3E2-45F6-A42E-96F945938E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Lubb_Event1!$AS$19:$AT$19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Lubb_Event1!$AS$20:$AT$20</c:f>
              <c:numCache>
                <c:formatCode>General</c:formatCode>
                <c:ptCount val="2"/>
                <c:pt idx="0">
                  <c:v>92.587499999999835</c:v>
                </c:pt>
                <c:pt idx="1">
                  <c:v>57.767045454545332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Lubb_Event1!$BB$20:$BC$20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23E2-45F6-A42E-96F945938ED5}"/>
            </c:ext>
          </c:extLst>
        </c:ser>
        <c:ser>
          <c:idx val="1"/>
          <c:order val="1"/>
          <c:tx>
            <c:strRef>
              <c:f>Lubb_Event1!$AR$21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E2-45F6-A42E-96F945938E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2052019-DDD5-4073-8D1B-2B50918C3EA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23E2-45F6-A42E-96F945938E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Lubb_Event1!$AS$19:$AT$19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Lubb_Event1!$AS$21:$AT$21</c:f>
              <c:numCache>
                <c:formatCode>General</c:formatCode>
                <c:ptCount val="2"/>
                <c:pt idx="0">
                  <c:v>105.03749999999987</c:v>
                </c:pt>
                <c:pt idx="1">
                  <c:v>67.312499999999844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Lubb_Event1!$BB$21:$BC$21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23E2-45F6-A42E-96F945938ED5}"/>
            </c:ext>
          </c:extLst>
        </c:ser>
        <c:ser>
          <c:idx val="2"/>
          <c:order val="2"/>
          <c:tx>
            <c:strRef>
              <c:f>Lubb_Event1!$AR$22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E2-45F6-A42E-96F945938E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E0BBCEA-BD58-43DC-A50C-911BAC2E498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23E2-45F6-A42E-96F945938E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Lubb_Event1!$AS$19:$AT$19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Lubb_Event1!$AS$22:$AT$22</c:f>
              <c:numCache>
                <c:formatCode>General</c:formatCode>
                <c:ptCount val="2"/>
                <c:pt idx="0">
                  <c:v>94.687499999999943</c:v>
                </c:pt>
                <c:pt idx="1">
                  <c:v>72.812499999999872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Lubb_Event1!$BB$22:$BC$22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23E2-45F6-A42E-96F945938E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5196296"/>
        <c:axId val="665189080"/>
      </c:barChart>
      <c:catAx>
        <c:axId val="6651962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189080"/>
        <c:crosses val="autoZero"/>
        <c:auto val="1"/>
        <c:lblAlgn val="ctr"/>
        <c:lblOffset val="100"/>
        <c:noMultiLvlLbl val="0"/>
      </c:catAx>
      <c:valAx>
        <c:axId val="665189080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196296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September</a:t>
            </a:r>
          </a:p>
        </c:rich>
      </c:tx>
      <c:layout>
        <c:manualLayout>
          <c:xMode val="edge"/>
          <c:yMode val="edge"/>
          <c:x val="0.34602400947320178"/>
          <c:y val="0.21889290846177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372448621847718E-2"/>
          <c:y val="0.18872125866841583"/>
          <c:w val="0.86275973754608848"/>
          <c:h val="0.67781625796634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Lubb_Event6!$AR$20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A559F9B-EC1E-4D9C-814E-24F9DF312EF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7C11-435C-8CFE-DBD7BB7C44D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11-435C-8CFE-DBD7BB7C44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Lubb_Event6!$AS$19:$AT$19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Lubb_Event6!$AS$20:$AT$20</c:f>
              <c:numCache>
                <c:formatCode>General</c:formatCode>
                <c:ptCount val="2"/>
                <c:pt idx="0">
                  <c:v>63.437500000000036</c:v>
                </c:pt>
                <c:pt idx="1">
                  <c:v>52.806818181818215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Lubb_Event6!$BB$20:$BC$20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7C11-435C-8CFE-DBD7BB7C44D8}"/>
            </c:ext>
          </c:extLst>
        </c:ser>
        <c:ser>
          <c:idx val="1"/>
          <c:order val="1"/>
          <c:tx>
            <c:strRef>
              <c:f>Lubb_Event6!$AR$21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30B004B-A279-4D0E-BC85-C829E0F07E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7C11-435C-8CFE-DBD7BB7C44D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11-435C-8CFE-DBD7BB7C44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Lubb_Event6!$AS$19:$AT$19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Lubb_Event6!$AS$21:$AT$21</c:f>
              <c:numCache>
                <c:formatCode>General</c:formatCode>
                <c:ptCount val="2"/>
                <c:pt idx="0">
                  <c:v>55.562500000000028</c:v>
                </c:pt>
                <c:pt idx="1">
                  <c:v>46.250000000000007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Lubb_Event6!$BB$21:$BC$21</c15:f>
                <c15:dlblRangeCache>
                  <c:ptCount val="2"/>
                  <c:pt idx="0">
                    <c:v>ab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7C11-435C-8CFE-DBD7BB7C44D8}"/>
            </c:ext>
          </c:extLst>
        </c:ser>
        <c:ser>
          <c:idx val="2"/>
          <c:order val="2"/>
          <c:tx>
            <c:strRef>
              <c:f>Lubb_Event6!$AR$22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83FBFDA-380C-4044-9CDD-FCF2409999B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C11-435C-8CFE-DBD7BB7C44D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11-435C-8CFE-DBD7BB7C44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Lubb_Event6!$AS$19:$AT$19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Lubb_Event6!$AS$22:$AT$22</c:f>
              <c:numCache>
                <c:formatCode>General</c:formatCode>
                <c:ptCount val="2"/>
                <c:pt idx="0">
                  <c:v>41.875000000000021</c:v>
                </c:pt>
                <c:pt idx="1">
                  <c:v>42.12500000000005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Lubb_Event6!$BB$22:$BC$22</c15:f>
                <c15:dlblRangeCache>
                  <c:ptCount val="2"/>
                  <c:pt idx="0">
                    <c:v>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7C11-435C-8CFE-DBD7BB7C44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0981424"/>
        <c:axId val="320973552"/>
      </c:barChart>
      <c:catAx>
        <c:axId val="32098142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973552"/>
        <c:crosses val="autoZero"/>
        <c:auto val="1"/>
        <c:lblAlgn val="ctr"/>
        <c:lblOffset val="100"/>
        <c:noMultiLvlLbl val="0"/>
      </c:catAx>
      <c:valAx>
        <c:axId val="320973552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981424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May</a:t>
            </a:r>
          </a:p>
        </c:rich>
      </c:tx>
      <c:layout>
        <c:manualLayout>
          <c:xMode val="edge"/>
          <c:yMode val="edge"/>
          <c:x val="0.49998137821633626"/>
          <c:y val="0.22299307233125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40216357056435"/>
          <c:y val="0.20157120325820041"/>
          <c:w val="0.78199509845484239"/>
          <c:h val="0.65138589025819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Vern_Event2_oven!$AR$20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927195F-90B3-4167-B9FE-7C650DF446B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450-4089-8BF1-66D5EBE32C8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50-4089-8BF1-66D5EBE32C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Vern_Event2_oven!$AS$19:$AT$19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Vern_Event2_oven!$AS$20:$AT$20</c:f>
              <c:numCache>
                <c:formatCode>General</c:formatCode>
                <c:ptCount val="2"/>
                <c:pt idx="0">
                  <c:v>93.937500000000156</c:v>
                </c:pt>
                <c:pt idx="1">
                  <c:v>74.500000000000128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Vern_Event2_oven!$BB$20:$BC$20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5450-4089-8BF1-66D5EBE32C8C}"/>
            </c:ext>
          </c:extLst>
        </c:ser>
        <c:ser>
          <c:idx val="1"/>
          <c:order val="1"/>
          <c:tx>
            <c:strRef>
              <c:f>Vern_Event2_oven!$AR$21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30FDB4A-64FB-482B-9C65-2B7DE282F91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450-4089-8BF1-66D5EBE32C8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50-4089-8BF1-66D5EBE32C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Vern_Event2_oven!$AS$19:$AT$19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Vern_Event2_oven!$AS$21:$AT$21</c:f>
              <c:numCache>
                <c:formatCode>General</c:formatCode>
                <c:ptCount val="2"/>
                <c:pt idx="0">
                  <c:v>78.625000000000171</c:v>
                </c:pt>
                <c:pt idx="1">
                  <c:v>74.750000000000114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Vern_Event2_oven!$BB$21:$BC$21</c15:f>
                <c15:dlblRangeCache>
                  <c:ptCount val="2"/>
                  <c:pt idx="0">
                    <c:v>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5450-4089-8BF1-66D5EBE32C8C}"/>
            </c:ext>
          </c:extLst>
        </c:ser>
        <c:ser>
          <c:idx val="2"/>
          <c:order val="2"/>
          <c:tx>
            <c:strRef>
              <c:f>Vern_Event2_oven!$AR$22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1437710-1691-4F76-9666-4A936218367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450-4089-8BF1-66D5EBE32C8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50-4089-8BF1-66D5EBE32C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Vern_Event2_oven!$AS$19:$AT$19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Vern_Event2_oven!$AS$22:$AT$22</c:f>
              <c:numCache>
                <c:formatCode>General</c:formatCode>
                <c:ptCount val="2"/>
                <c:pt idx="0">
                  <c:v>65.937500000000156</c:v>
                </c:pt>
                <c:pt idx="1">
                  <c:v>75.937500000000128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Vern_Event2_oven!$BB$22:$BC$22</c15:f>
                <c15:dlblRangeCache>
                  <c:ptCount val="2"/>
                  <c:pt idx="0">
                    <c:v>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5450-4089-8BF1-66D5EBE32C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5226904"/>
        <c:axId val="675229200"/>
      </c:barChart>
      <c:catAx>
        <c:axId val="67522690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29200"/>
        <c:crosses val="autoZero"/>
        <c:auto val="1"/>
        <c:lblAlgn val="ctr"/>
        <c:lblOffset val="100"/>
        <c:noMultiLvlLbl val="0"/>
      </c:catAx>
      <c:valAx>
        <c:axId val="675229200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26904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June</a:t>
            </a:r>
          </a:p>
        </c:rich>
      </c:tx>
      <c:layout>
        <c:manualLayout>
          <c:xMode val="edge"/>
          <c:yMode val="edge"/>
          <c:x val="0.44773952969614195"/>
          <c:y val="0.22299307233125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51022635663923"/>
          <c:y val="0.20363146456450376"/>
          <c:w val="0.79268186973254839"/>
          <c:h val="0.64932562895189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Vern_Event3June_oven!$AR$20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9BD8DFE-7AD6-42E5-9D6A-5CFBA0333D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F0D0-4A47-BCD6-F25726FB387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D0-4A47-BCD6-F25726FB38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Vern_Event3June_oven!$AS$19:$AT$19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Vern_Event3June_oven!$AS$20:$AT$20</c:f>
              <c:numCache>
                <c:formatCode>General</c:formatCode>
                <c:ptCount val="2"/>
                <c:pt idx="0">
                  <c:v>30.437499999999876</c:v>
                </c:pt>
                <c:pt idx="1">
                  <c:v>28.812499999999932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Vern_Event3June_oven!$BB$20:$BC$20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F0D0-4A47-BCD6-F25726FB387E}"/>
            </c:ext>
          </c:extLst>
        </c:ser>
        <c:ser>
          <c:idx val="1"/>
          <c:order val="1"/>
          <c:tx>
            <c:strRef>
              <c:f>Vern_Event3June_oven!$AR$21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85B3631-D42D-4F37-B1C3-CD8F53B4594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F0D0-4A47-BCD6-F25726FB387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D0-4A47-BCD6-F25726FB38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Vern_Event3June_oven!$AS$19:$AT$19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Vern_Event3June_oven!$AS$21:$AT$21</c:f>
              <c:numCache>
                <c:formatCode>General</c:formatCode>
                <c:ptCount val="2"/>
                <c:pt idx="0">
                  <c:v>24.937499999999897</c:v>
                </c:pt>
                <c:pt idx="1">
                  <c:v>29.562499999999886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Vern_Event3June_oven!$BB$21:$BC$21</c15:f>
                <c15:dlblRangeCache>
                  <c:ptCount val="2"/>
                  <c:pt idx="0">
                    <c:v>ab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F0D0-4A47-BCD6-F25726FB387E}"/>
            </c:ext>
          </c:extLst>
        </c:ser>
        <c:ser>
          <c:idx val="2"/>
          <c:order val="2"/>
          <c:tx>
            <c:strRef>
              <c:f>Vern_Event3June_oven!$AR$22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559A6CD-12A3-4EAB-89DF-8F619F965DF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F0D0-4A47-BCD6-F25726FB387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D0-4A47-BCD6-F25726FB38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Vern_Event3June_oven!$AS$19:$AT$19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Vern_Event3June_oven!$AS$22:$AT$22</c:f>
              <c:numCache>
                <c:formatCode>General</c:formatCode>
                <c:ptCount val="2"/>
                <c:pt idx="0">
                  <c:v>12.562499999999899</c:v>
                </c:pt>
                <c:pt idx="1">
                  <c:v>33.312499999999901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Vern_Event3June_oven!$BB$22:$BC$22</c15:f>
                <c15:dlblRangeCache>
                  <c:ptCount val="2"/>
                  <c:pt idx="0">
                    <c:v>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F0D0-4A47-BCD6-F25726FB38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5267248"/>
        <c:axId val="675275120"/>
      </c:barChart>
      <c:catAx>
        <c:axId val="67526724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75120"/>
        <c:crosses val="autoZero"/>
        <c:auto val="1"/>
        <c:lblAlgn val="ctr"/>
        <c:lblOffset val="100"/>
        <c:noMultiLvlLbl val="0"/>
      </c:catAx>
      <c:valAx>
        <c:axId val="675275120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67248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46752278531786073"/>
          <c:y val="0.38353587756650304"/>
          <c:w val="0.44876146887363433"/>
          <c:h val="0.2362919004172572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July</a:t>
            </a:r>
          </a:p>
        </c:rich>
      </c:tx>
      <c:layout>
        <c:manualLayout>
          <c:xMode val="edge"/>
          <c:yMode val="edge"/>
          <c:x val="0.49635688697829755"/>
          <c:y val="0.15548151272218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92381071583824"/>
          <c:y val="0.15629470838147685"/>
          <c:w val="0.78328791127153508"/>
          <c:h val="0.655913422648194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VernonAir_event4!$AR$20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E61C10E-9ECB-4070-9E5D-E0F407EFD4C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1E9D-46AA-8ADF-42EC67E63F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8E32261-12E2-4E66-888C-5AC4908678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1E9D-46AA-8ADF-42EC67E63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VernonAir_event4!$AS$19:$AT$19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VernonAir_event4!$AS$20:$AT$20</c:f>
              <c:numCache>
                <c:formatCode>General</c:formatCode>
                <c:ptCount val="2"/>
                <c:pt idx="0">
                  <c:v>49.399999999999842</c:v>
                </c:pt>
                <c:pt idx="1">
                  <c:v>31.087499999999846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VernonAir_event4!$BB$20:$BC$20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1E9D-46AA-8ADF-42EC67E63FFF}"/>
            </c:ext>
          </c:extLst>
        </c:ser>
        <c:ser>
          <c:idx val="1"/>
          <c:order val="1"/>
          <c:tx>
            <c:strRef>
              <c:f>VernonAir_event4!$AR$21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543A08B-CF26-4B6B-A3C1-CE8DF9F80DE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1E9D-46AA-8ADF-42EC67E63F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FAD28F6-C391-4FD1-9091-98653A2E56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1E9D-46AA-8ADF-42EC67E63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VernonAir_event4!$AS$19:$AT$19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VernonAir_event4!$AS$21:$AT$21</c:f>
              <c:numCache>
                <c:formatCode>General</c:formatCode>
                <c:ptCount val="2"/>
                <c:pt idx="0">
                  <c:v>27.024999999999832</c:v>
                </c:pt>
                <c:pt idx="1">
                  <c:v>23.024999999999807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VernonAir_event4!$BB$21:$BC$21</c15:f>
                <c15:dlblRangeCache>
                  <c:ptCount val="2"/>
                  <c:pt idx="0">
                    <c:v>b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1E9D-46AA-8ADF-42EC67E63FFF}"/>
            </c:ext>
          </c:extLst>
        </c:ser>
        <c:ser>
          <c:idx val="2"/>
          <c:order val="2"/>
          <c:tx>
            <c:strRef>
              <c:f>VernonAir_event4!$AR$22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7B3FD33-32E5-4650-AFB0-E0DA280FF18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1E9D-46AA-8ADF-42EC67E63F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0CE5436-FC7A-4FA6-87AC-EBB2CAC673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E9D-46AA-8ADF-42EC67E63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VernonAir_event4!$AS$19:$AT$19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VernonAir_event4!$AS$22:$AT$22</c:f>
              <c:numCache>
                <c:formatCode>General</c:formatCode>
                <c:ptCount val="2"/>
                <c:pt idx="0">
                  <c:v>20.77499999999981</c:v>
                </c:pt>
                <c:pt idx="1">
                  <c:v>17.149999999999821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VernonAir_event4!$BB$22:$BC$22</c15:f>
                <c15:dlblRangeCache>
                  <c:ptCount val="2"/>
                  <c:pt idx="0">
                    <c:v>b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1E9D-46AA-8ADF-42EC67E63F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9275928"/>
        <c:axId val="679271992"/>
      </c:barChart>
      <c:catAx>
        <c:axId val="6792759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9271992"/>
        <c:crosses val="autoZero"/>
        <c:auto val="1"/>
        <c:lblAlgn val="ctr"/>
        <c:lblOffset val="100"/>
        <c:noMultiLvlLbl val="0"/>
      </c:catAx>
      <c:valAx>
        <c:axId val="679271992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9275928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November</a:t>
            </a:r>
          </a:p>
        </c:rich>
      </c:tx>
      <c:layout>
        <c:manualLayout>
          <c:xMode val="edge"/>
          <c:yMode val="edge"/>
          <c:x val="0.37918664663204443"/>
          <c:y val="0.20528573613458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67248472809345"/>
          <c:y val="0.19654557621204835"/>
          <c:w val="0.80472637348838094"/>
          <c:h val="0.6529397860878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Vern_Event7Nov_air!$AR$20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F74859E-479B-461C-8453-8569769BE0F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E26D-4666-A687-ED43A0E09CC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6D-4666-A687-ED43A0E09C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Vern_Event7Nov_air!$AS$19:$AT$19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Vern_Event7Nov_air!$AS$20:$AT$20</c:f>
              <c:numCache>
                <c:formatCode>General</c:formatCode>
                <c:ptCount val="2"/>
                <c:pt idx="0">
                  <c:v>41.437499999999865</c:v>
                </c:pt>
                <c:pt idx="1">
                  <c:v>28.124999999999886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Vern_Event7Nov_air!$BB$20:$BC$20</c15:f>
                <c15:dlblRangeCache>
                  <c:ptCount val="2"/>
                  <c:pt idx="0">
                    <c:v>ab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E26D-4666-A687-ED43A0E09CCB}"/>
            </c:ext>
          </c:extLst>
        </c:ser>
        <c:ser>
          <c:idx val="1"/>
          <c:order val="1"/>
          <c:tx>
            <c:strRef>
              <c:f>Vern_Event7Nov_air!$AR$21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F3F4B53-F235-4DFF-9716-4DF576BCDCF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26D-4666-A687-ED43A0E09CC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6D-4666-A687-ED43A0E09C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Vern_Event7Nov_air!$AS$19:$AT$19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Vern_Event7Nov_air!$AS$21:$AT$21</c:f>
              <c:numCache>
                <c:formatCode>General</c:formatCode>
                <c:ptCount val="2"/>
                <c:pt idx="0">
                  <c:v>42.124999999999858</c:v>
                </c:pt>
                <c:pt idx="1">
                  <c:v>27.249999999999883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Vern_Event7Nov_air!$BB$21:$BC$21</c15:f>
                <c15:dlblRangeCache>
                  <c:ptCount val="2"/>
                  <c:pt idx="0">
                    <c:v>a 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E26D-4666-A687-ED43A0E09CCB}"/>
            </c:ext>
          </c:extLst>
        </c:ser>
        <c:ser>
          <c:idx val="2"/>
          <c:order val="2"/>
          <c:tx>
            <c:strRef>
              <c:f>Vern_Event7Nov_air!$AR$22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FAD7094-8577-4871-9DA3-04901185AB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E26D-4666-A687-ED43A0E09CC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6D-4666-A687-ED43A0E09C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Vern_Event7Nov_air!$AS$19:$AT$19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Vern_Event7Nov_air!$AS$22:$AT$22</c:f>
              <c:numCache>
                <c:formatCode>General</c:formatCode>
                <c:ptCount val="2"/>
                <c:pt idx="0">
                  <c:v>29.312499999999897</c:v>
                </c:pt>
                <c:pt idx="1">
                  <c:v>28.812499999999819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Vern_Event7Nov_air!$BB$22:$BC$22</c15:f>
                <c15:dlblRangeCache>
                  <c:ptCount val="2"/>
                  <c:pt idx="0">
                    <c:v>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E26D-4666-A687-ED43A0E09C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5295680"/>
        <c:axId val="665292400"/>
      </c:barChart>
      <c:catAx>
        <c:axId val="66529568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292400"/>
        <c:crosses val="autoZero"/>
        <c:auto val="1"/>
        <c:lblAlgn val="ctr"/>
        <c:lblOffset val="100"/>
        <c:noMultiLvlLbl val="0"/>
      </c:catAx>
      <c:valAx>
        <c:axId val="665292400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295680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August</a:t>
            </a:r>
          </a:p>
        </c:rich>
      </c:tx>
      <c:layout>
        <c:manualLayout>
          <c:xMode val="edge"/>
          <c:yMode val="edge"/>
          <c:x val="0.42005766893814195"/>
          <c:y val="0.1818413872740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90424031587007E-2"/>
          <c:y val="0.18099325379155595"/>
          <c:w val="0.80417349197317445"/>
          <c:h val="0.658380817281245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Vern_Event5Aug_air!$AR$20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Vern_Event5Aug_air!$AS$19:$AT$19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Vern_Event5Aug_air!$AS$20:$AT$20</c:f>
              <c:numCache>
                <c:formatCode>General</c:formatCode>
                <c:ptCount val="2"/>
                <c:pt idx="0">
                  <c:v>35.687499999999993</c:v>
                </c:pt>
                <c:pt idx="1">
                  <c:v>25.750000000000004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16-481B-9F47-24F0D1513127}"/>
            </c:ext>
          </c:extLst>
        </c:ser>
        <c:ser>
          <c:idx val="1"/>
          <c:order val="1"/>
          <c:tx>
            <c:strRef>
              <c:f>Vern_Event5Aug_air!$AR$21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Vern_Event5Aug_air!$AS$19:$AT$19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Vern_Event5Aug_air!$AS$21:$AT$21</c:f>
              <c:numCache>
                <c:formatCode>General</c:formatCode>
                <c:ptCount val="2"/>
                <c:pt idx="0">
                  <c:v>36.187499999999972</c:v>
                </c:pt>
                <c:pt idx="1">
                  <c:v>31.312500000000011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16-481B-9F47-24F0D1513127}"/>
            </c:ext>
          </c:extLst>
        </c:ser>
        <c:ser>
          <c:idx val="2"/>
          <c:order val="2"/>
          <c:tx>
            <c:strRef>
              <c:f>Vern_Event5Aug_air!$AR$22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Vern_Event5Aug_air!$AS$19:$AT$19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Vern_Event5Aug_air!$AS$22:$AT$22</c:f>
              <c:numCache>
                <c:formatCode>General</c:formatCode>
                <c:ptCount val="2"/>
                <c:pt idx="0">
                  <c:v>35.812499999999936</c:v>
                </c:pt>
                <c:pt idx="1">
                  <c:v>28.562500000000046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16-481B-9F47-24F0D1513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198592"/>
        <c:axId val="665207120"/>
      </c:barChart>
      <c:catAx>
        <c:axId val="66519859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207120"/>
        <c:crosses val="autoZero"/>
        <c:auto val="1"/>
        <c:lblAlgn val="ctr"/>
        <c:lblOffset val="100"/>
        <c:noMultiLvlLbl val="0"/>
      </c:catAx>
      <c:valAx>
        <c:axId val="665207120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198592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September</a:t>
            </a:r>
          </a:p>
        </c:rich>
      </c:tx>
      <c:layout>
        <c:manualLayout>
          <c:xMode val="edge"/>
          <c:yMode val="edge"/>
          <c:x val="0.38468744531933508"/>
          <c:y val="0.21296296296296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853044182721495"/>
          <c:y val="0.20560185185185184"/>
          <c:w val="0.78226276843751152"/>
          <c:h val="0.662129629629629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Vern_Event6_air!$AR$20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4929FE2-9529-4A53-870C-D73BF0BCDA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31A8-4D66-BDC5-A08ECE1DB13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A8-4D66-BDC5-A08ECE1DB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Vern_Event6_air!$AS$19:$AT$19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Vern_Event6_air!$AS$20:$AT$20</c:f>
              <c:numCache>
                <c:formatCode>General</c:formatCode>
                <c:ptCount val="2"/>
                <c:pt idx="0">
                  <c:v>28.312500000000032</c:v>
                </c:pt>
                <c:pt idx="1">
                  <c:v>20.500000000000032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Vern_Event6_air!$BB$20:$BC$20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31A8-4D66-BDC5-A08ECE1DB133}"/>
            </c:ext>
          </c:extLst>
        </c:ser>
        <c:ser>
          <c:idx val="1"/>
          <c:order val="1"/>
          <c:tx>
            <c:strRef>
              <c:f>Vern_Event6_air!$AR$21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D578263-467A-4210-93CE-72BA079E221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1A8-4D66-BDC5-A08ECE1DB13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A8-4D66-BDC5-A08ECE1DB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Vern_Event6_air!$AS$19:$AT$19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Vern_Event6_air!$AS$21:$AT$21</c:f>
              <c:numCache>
                <c:formatCode>General</c:formatCode>
                <c:ptCount val="2"/>
                <c:pt idx="0">
                  <c:v>25.687500000000018</c:v>
                </c:pt>
                <c:pt idx="1">
                  <c:v>16.625000000000046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Vern_Event6_air!$BB$21:$BC$21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31A8-4D66-BDC5-A08ECE1DB133}"/>
            </c:ext>
          </c:extLst>
        </c:ser>
        <c:ser>
          <c:idx val="2"/>
          <c:order val="2"/>
          <c:tx>
            <c:strRef>
              <c:f>Vern_Event6_air!$AR$22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3723B33-F0FB-4E9E-A1DC-13CE3C27CBD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1A8-4D66-BDC5-A08ECE1DB13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A8-4D66-BDC5-A08ECE1DB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Vern_Event6_air!$AS$19:$AT$19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Vern_Event6_air!$AS$22:$AT$22</c:f>
              <c:numCache>
                <c:formatCode>General</c:formatCode>
                <c:ptCount val="2"/>
                <c:pt idx="0">
                  <c:v>12.999999999999988</c:v>
                </c:pt>
                <c:pt idx="1">
                  <c:v>13.250000000000028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Vern_Event6_air!$BB$22:$BC$22</c15:f>
                <c15:dlblRangeCache>
                  <c:ptCount val="2"/>
                  <c:pt idx="0">
                    <c:v>b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31A8-4D66-BDC5-A08ECE1DB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2839008"/>
        <c:axId val="1182834088"/>
      </c:barChart>
      <c:catAx>
        <c:axId val="11828390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834088"/>
        <c:crosses val="autoZero"/>
        <c:auto val="1"/>
        <c:lblAlgn val="ctr"/>
        <c:lblOffset val="100"/>
        <c:noMultiLvlLbl val="0"/>
      </c:catAx>
      <c:valAx>
        <c:axId val="1182834088"/>
        <c:scaling>
          <c:orientation val="minMax"/>
          <c:max val="12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839008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21259842519689E-2"/>
          <c:y val="6.1759259259259257E-2"/>
          <c:w val="0.89196762904636906"/>
          <c:h val="0.78896580635753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NAG_vernjuly!$AL$18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570D42A-F63B-412D-8E5D-F5EE28C5A8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D120-409C-9227-1D23336FD1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A60A3DA-FFD9-408A-8413-5C01EEF2BAF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D120-409C-9227-1D23336FD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NAG_vernjuly!$AM$17:$AN$17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NAG_vernjuly!$AM$18:$AN$18</c:f>
              <c:numCache>
                <c:formatCode>General</c:formatCode>
                <c:ptCount val="2"/>
                <c:pt idx="0">
                  <c:v>20.968328141225339</c:v>
                </c:pt>
                <c:pt idx="1">
                  <c:v>18.743509865005194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NAG_vernjuly!$AW$18:$AX$18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D120-409C-9227-1D23336FD15C}"/>
            </c:ext>
          </c:extLst>
        </c:ser>
        <c:ser>
          <c:idx val="1"/>
          <c:order val="1"/>
          <c:tx>
            <c:strRef>
              <c:f>NAG_vernjuly!$AL$19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450C995-4A36-47B3-9022-C4F2C08304E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D120-409C-9227-1D23336FD1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F2892F7-54FB-4660-95B5-5374E17E76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D120-409C-9227-1D23336FD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NAG_vernjuly!$AM$17:$AN$17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NAG_vernjuly!$AM$19:$AN$19</c:f>
              <c:numCache>
                <c:formatCode>General</c:formatCode>
                <c:ptCount val="2"/>
                <c:pt idx="0">
                  <c:v>13.06667809883106</c:v>
                </c:pt>
                <c:pt idx="1">
                  <c:v>12.276120113940571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NAG_vernjuly!$AW$19:$AX$19</c15:f>
                <c15:dlblRangeCache>
                  <c:ptCount val="2"/>
                  <c:pt idx="0">
                    <c:v>b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D120-409C-9227-1D23336FD15C}"/>
            </c:ext>
          </c:extLst>
        </c:ser>
        <c:ser>
          <c:idx val="2"/>
          <c:order val="2"/>
          <c:tx>
            <c:strRef>
              <c:f>NAG_vernjuly!$AL$20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2A68BC9-F665-44DD-81AD-40B7F487EDE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D120-409C-9227-1D23336FD1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BEF5411-A3C3-4E76-AAE7-E97F5A31DF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D120-409C-9227-1D23336FD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NAG_vernjuly!$AM$17:$AN$17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NAG_vernjuly!$AM$20:$AN$20</c:f>
              <c:numCache>
                <c:formatCode>General</c:formatCode>
                <c:ptCount val="2"/>
                <c:pt idx="0">
                  <c:v>9.3146417445482861</c:v>
                </c:pt>
                <c:pt idx="1">
                  <c:v>8.2435432088180107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NAG_vernjuly!$AW$20:$AX$20</c15:f>
                <c15:dlblRangeCache>
                  <c:ptCount val="2"/>
                  <c:pt idx="0">
                    <c:v>b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D120-409C-9227-1D23336FD1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0444032"/>
        <c:axId val="870434520"/>
      </c:barChart>
      <c:catAx>
        <c:axId val="87044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434520"/>
        <c:crosses val="autoZero"/>
        <c:auto val="1"/>
        <c:lblAlgn val="ctr"/>
        <c:lblOffset val="100"/>
        <c:noMultiLvlLbl val="0"/>
      </c:catAx>
      <c:valAx>
        <c:axId val="870434520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44403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07097567878597"/>
          <c:y val="4.0598078293276336E-2"/>
          <c:w val="0.74832478877771547"/>
          <c:h val="0.86206032279556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BiomassSplit!$P$17</c:f>
              <c:strCache>
                <c:ptCount val="1"/>
                <c:pt idx="0">
                  <c:v>kg/ha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4E-4992-B0C7-38CE253ACD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3824E75-FF7E-459E-8FFA-4612C34E90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B64E-4992-B0C7-38CE253ACD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2F383A7-1929-4F26-929F-F89A6981A6C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B64E-4992-B0C7-38CE253AC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BiomassSplit!$O$18:$O$19</c:f>
              <c:strCache>
                <c:ptCount val="2"/>
                <c:pt idx="0">
                  <c:v>Organic </c:v>
                </c:pt>
                <c:pt idx="1">
                  <c:v>Conventional</c:v>
                </c:pt>
              </c:strCache>
            </c:strRef>
          </c:cat>
          <c:val>
            <c:numRef>
              <c:f>BiomassSplit!$P$18:$P$19</c:f>
              <c:numCache>
                <c:formatCode>General</c:formatCode>
                <c:ptCount val="2"/>
                <c:pt idx="0">
                  <c:v>1200.8226773148149</c:v>
                </c:pt>
                <c:pt idx="1">
                  <c:v>953.25297731481487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BiomassSplit!$AB$18:$AB$19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B64E-4992-B0C7-38CE253AC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086280"/>
        <c:axId val="320083984"/>
      </c:barChart>
      <c:catAx>
        <c:axId val="320086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83984"/>
        <c:crosses val="autoZero"/>
        <c:auto val="1"/>
        <c:lblAlgn val="ctr"/>
        <c:lblOffset val="100"/>
        <c:noMultiLvlLbl val="0"/>
      </c:catAx>
      <c:valAx>
        <c:axId val="320083984"/>
        <c:scaling>
          <c:orientation val="minMax"/>
          <c:max val="4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Biomass</a:t>
                </a:r>
                <a:endParaRPr lang="en-US">
                  <a:effectLst/>
                </a:endParaRPr>
              </a:p>
              <a:p>
                <a:pPr>
                  <a:defRPr/>
                </a:pPr>
                <a:r>
                  <a:rPr lang="en-US" sz="1800" b="0" i="0" baseline="0">
                    <a:effectLst/>
                  </a:rPr>
                  <a:t>kg ha</a:t>
                </a:r>
                <a:r>
                  <a:rPr lang="en-US" sz="1800" b="0" i="0" baseline="30000">
                    <a:effectLst/>
                  </a:rPr>
                  <a:t>-1</a:t>
                </a:r>
                <a:endParaRPr lang="en-US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08628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7051618547682E-2"/>
          <c:y val="5.3448891805191016E-2"/>
          <c:w val="0.88118503937007875"/>
          <c:h val="0.81934456109652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BG_vernjuly!$AL$20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79B5BDF-32DD-4D14-B5DB-CE3A09A697A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2529-4A86-BAAF-91F57DDF7FF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F11092B-9D6A-4390-875F-286FACB91B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529-4A86-BAAF-91F57DDF7F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BG_vernjuly!$AM$19:$AN$19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BG_vernjuly!$AM$20:$AN$20</c:f>
              <c:numCache>
                <c:formatCode>General</c:formatCode>
                <c:ptCount val="2"/>
                <c:pt idx="0">
                  <c:v>106.19137318121693</c:v>
                </c:pt>
                <c:pt idx="1">
                  <c:v>51.933271329365084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BG_vernjuly!$AW$20:$AX$20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2529-4A86-BAAF-91F57DDF7FF8}"/>
            </c:ext>
          </c:extLst>
        </c:ser>
        <c:ser>
          <c:idx val="1"/>
          <c:order val="1"/>
          <c:tx>
            <c:strRef>
              <c:f>BG_vernjuly!$AL$21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C4310EB-809B-4ED4-9DA2-CD629A2C11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2529-4A86-BAAF-91F57DDF7FF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1F21193-D892-49D6-A45B-8F3E9725F8F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2529-4A86-BAAF-91F57DDF7F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BG_vernjuly!$AM$19:$AN$19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BG_vernjuly!$AM$21:$AN$21</c:f>
              <c:numCache>
                <c:formatCode>General</c:formatCode>
                <c:ptCount val="2"/>
                <c:pt idx="0">
                  <c:v>45.255939153439151</c:v>
                </c:pt>
                <c:pt idx="1">
                  <c:v>27.860297619047618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BG_vernjuly!$AW$21:$AX$21</c15:f>
                <c15:dlblRangeCache>
                  <c:ptCount val="2"/>
                  <c:pt idx="0">
                    <c:v>b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2529-4A86-BAAF-91F57DDF7FF8}"/>
            </c:ext>
          </c:extLst>
        </c:ser>
        <c:ser>
          <c:idx val="2"/>
          <c:order val="2"/>
          <c:tx>
            <c:strRef>
              <c:f>BG_vernjuly!$AL$22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47CFD4E-656F-4B16-BF08-1A6DDEF7AF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2529-4A86-BAAF-91F57DDF7FF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44B01F7-C44E-4DCA-8F89-F1257BBE571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2529-4A86-BAAF-91F57DDF7F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BG_vernjuly!$AM$19:$AN$19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BG_vernjuly!$AM$22:$AN$22</c:f>
              <c:numCache>
                <c:formatCode>General</c:formatCode>
                <c:ptCount val="2"/>
                <c:pt idx="0">
                  <c:v>23.813611111111115</c:v>
                </c:pt>
                <c:pt idx="1">
                  <c:v>28.937843915343908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BG_vernjuly!$AW$22:$AX$22</c15:f>
                <c15:dlblRangeCache>
                  <c:ptCount val="2"/>
                  <c:pt idx="0">
                    <c:v>b</c:v>
                  </c:pt>
                  <c:pt idx="1">
                    <c:v>ab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2529-4A86-BAAF-91F57DDF7F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5226800"/>
        <c:axId val="665227456"/>
      </c:barChart>
      <c:catAx>
        <c:axId val="66522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227456"/>
        <c:crosses val="autoZero"/>
        <c:auto val="1"/>
        <c:lblAlgn val="ctr"/>
        <c:lblOffset val="100"/>
        <c:noMultiLvlLbl val="0"/>
      </c:catAx>
      <c:valAx>
        <c:axId val="665227456"/>
        <c:scaling>
          <c:orientation val="minMax"/>
          <c:max val="14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22680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850923009623797"/>
          <c:y val="0.20412037037037037"/>
          <c:w val="0.20795297462817144"/>
          <c:h val="0.230731627296587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03718285214347"/>
          <c:y val="5.2430737824438599E-2"/>
          <c:w val="0.772407261592301"/>
          <c:h val="0.819019393409157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BG_lubbaugust!$AI$18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68-4C56-954D-845A4F5F5F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08E52AD-B9CC-4391-A869-8F43E42A21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BC68-4C56-954D-845A4F5F5F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BG_lubbaugust!$AJ$17:$AK$17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BG_lubbaugust!$AJ$18:$AK$18</c:f>
              <c:numCache>
                <c:formatCode>General</c:formatCode>
                <c:ptCount val="2"/>
                <c:pt idx="0">
                  <c:v>117.92369223779853</c:v>
                </c:pt>
                <c:pt idx="1">
                  <c:v>48.144600207684327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BG_lubbaugust!$AT$18:$AU$18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BC68-4C56-954D-845A4F5F5F31}"/>
            </c:ext>
          </c:extLst>
        </c:ser>
        <c:ser>
          <c:idx val="1"/>
          <c:order val="1"/>
          <c:tx>
            <c:strRef>
              <c:f>BG_lubbaugust!$AI$19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68-4C56-954D-845A4F5F5F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0AA7C8A-840B-4EF9-B50E-1B05D2BAD6D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BC68-4C56-954D-845A4F5F5F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BG_lubbaugust!$AJ$17:$AK$17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BG_lubbaugust!$AJ$19:$AK$19</c:f>
              <c:numCache>
                <c:formatCode>General</c:formatCode>
                <c:ptCount val="2"/>
                <c:pt idx="0">
                  <c:v>101.62818016614744</c:v>
                </c:pt>
                <c:pt idx="1">
                  <c:v>47.803868120456912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BG_lubbaugust!$AT$19:$AU$19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BC68-4C56-954D-845A4F5F5F31}"/>
            </c:ext>
          </c:extLst>
        </c:ser>
        <c:ser>
          <c:idx val="2"/>
          <c:order val="2"/>
          <c:tx>
            <c:strRef>
              <c:f>BG_lubbaugust!$AI$20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68-4C56-954D-845A4F5F5F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0DB3A97-1CCF-4330-8F25-2B61741B6CD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BC68-4C56-954D-845A4F5F5F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BG_lubbaugust!$AJ$17:$AK$17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BG_lubbaugust!$AJ$20:$AK$20</c:f>
              <c:numCache>
                <c:formatCode>General</c:formatCode>
                <c:ptCount val="2"/>
                <c:pt idx="0">
                  <c:v>83.887396157840087</c:v>
                </c:pt>
                <c:pt idx="1">
                  <c:v>61.887461059190038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BG_lubbaugust!$AT$20:$AU$20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BC68-4C56-954D-845A4F5F5F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4030496"/>
        <c:axId val="1184046568"/>
      </c:barChart>
      <c:catAx>
        <c:axId val="118403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046568"/>
        <c:crosses val="autoZero"/>
        <c:auto val="1"/>
        <c:lblAlgn val="ctr"/>
        <c:lblOffset val="100"/>
        <c:noMultiLvlLbl val="0"/>
      </c:catAx>
      <c:valAx>
        <c:axId val="11840465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baseline="0">
                    <a:effectLst/>
                  </a:rPr>
                  <a:t>BG</a:t>
                </a:r>
                <a:endParaRPr lang="en-US" sz="1400">
                  <a:effectLst/>
                </a:endParaRPr>
              </a:p>
              <a:p>
                <a:pPr>
                  <a:defRPr sz="1400"/>
                </a:pPr>
                <a:r>
                  <a:rPr lang="el-GR" sz="1400" b="0" i="0" baseline="0">
                    <a:effectLst/>
                  </a:rPr>
                  <a:t>μ</a:t>
                </a:r>
                <a:r>
                  <a:rPr lang="en-US" sz="1400" b="0" i="0" baseline="0">
                    <a:effectLst/>
                  </a:rPr>
                  <a:t>g p-nitrophenol g</a:t>
                </a:r>
                <a:r>
                  <a:rPr lang="en-US" sz="1400" b="0" i="0" baseline="30000">
                    <a:effectLst/>
                  </a:rPr>
                  <a:t>-1</a:t>
                </a:r>
                <a:r>
                  <a:rPr lang="en-US" sz="1400" b="0" i="0" baseline="0">
                    <a:effectLst/>
                  </a:rPr>
                  <a:t> soil hr</a:t>
                </a:r>
                <a:r>
                  <a:rPr lang="en-US" sz="1400" b="0" i="0" baseline="30000">
                    <a:effectLst/>
                  </a:rPr>
                  <a:t>-1</a:t>
                </a:r>
                <a:endParaRPr lang="en-US" sz="1400" baseline="3000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111951735199766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03049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5323709536308"/>
          <c:y val="6.1759259259259257E-2"/>
          <c:w val="0.78124540682414689"/>
          <c:h val="0.78896580635753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NAG_lubbaugust!$AI$18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EE-49B8-B63C-01CA009781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EABF024-57F3-472C-8A1C-DBB26D3B00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E4EE-49B8-B63C-01CA00978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NAG_lubbaugust!$AJ$17:$AK$17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NAG_lubbaugust!$AJ$18:$AK$18</c:f>
              <c:numCache>
                <c:formatCode>General</c:formatCode>
                <c:ptCount val="2"/>
                <c:pt idx="0">
                  <c:v>9.989615784008306</c:v>
                </c:pt>
                <c:pt idx="1">
                  <c:v>8.8369678089304262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NAG_lubbaugust!$AT$18:$AU$18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E4EE-49B8-B63C-01CA00978173}"/>
            </c:ext>
          </c:extLst>
        </c:ser>
        <c:ser>
          <c:idx val="1"/>
          <c:order val="1"/>
          <c:tx>
            <c:strRef>
              <c:f>NAG_lubbaugust!$AI$19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EE-49B8-B63C-01CA009781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291157A-3D28-40C3-B461-7E22DD8B91F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E4EE-49B8-B63C-01CA00978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NAG_lubbaugust!$AJ$17:$AK$17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NAG_lubbaugust!$AJ$19:$AK$19</c:f>
              <c:numCache>
                <c:formatCode>General</c:formatCode>
                <c:ptCount val="2"/>
                <c:pt idx="0">
                  <c:v>9.7975077881619956</c:v>
                </c:pt>
                <c:pt idx="1">
                  <c:v>4.3068535825545187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NAG_lubbaugust!$AT$19:$AU$19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E4EE-49B8-B63C-01CA00978173}"/>
            </c:ext>
          </c:extLst>
        </c:ser>
        <c:ser>
          <c:idx val="2"/>
          <c:order val="2"/>
          <c:tx>
            <c:strRef>
              <c:f>NAG_lubbaugust!$AI$20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EE-49B8-B63C-01CA009781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762F1F2-6096-4E17-BB90-132CF3B039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E4EE-49B8-B63C-01CA00978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NAG_lubbaugust!$AJ$17:$AK$17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NAG_lubbaugust!$AJ$20:$AK$20</c:f>
              <c:numCache>
                <c:formatCode>General</c:formatCode>
                <c:ptCount val="2"/>
                <c:pt idx="0">
                  <c:v>9.2004153686396659</c:v>
                </c:pt>
                <c:pt idx="1">
                  <c:v>3.0996884735202492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NAG_lubbaugust!$AT$20:$AU$20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E4EE-49B8-B63C-01CA009781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2819984"/>
        <c:axId val="1182815720"/>
      </c:barChart>
      <c:catAx>
        <c:axId val="118281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815720"/>
        <c:crosses val="autoZero"/>
        <c:auto val="1"/>
        <c:lblAlgn val="ctr"/>
        <c:lblOffset val="100"/>
        <c:noMultiLvlLbl val="0"/>
      </c:catAx>
      <c:valAx>
        <c:axId val="1182815720"/>
        <c:scaling>
          <c:orientation val="minMax"/>
          <c:max val="2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baseline="0">
                    <a:effectLst/>
                  </a:rPr>
                  <a:t>NAG</a:t>
                </a:r>
                <a:endParaRPr lang="en-US" sz="1400">
                  <a:effectLst/>
                </a:endParaRPr>
              </a:p>
              <a:p>
                <a:pPr>
                  <a:defRPr sz="1400"/>
                </a:pPr>
                <a:r>
                  <a:rPr lang="el-GR" sz="1400" b="0" i="0" baseline="0">
                    <a:effectLst/>
                  </a:rPr>
                  <a:t>μ</a:t>
                </a:r>
                <a:r>
                  <a:rPr lang="en-US" sz="1400" b="0" i="0" baseline="0">
                    <a:effectLst/>
                  </a:rPr>
                  <a:t>g p-nitrophenol g</a:t>
                </a:r>
                <a:r>
                  <a:rPr lang="en-US" sz="1400" b="0" i="0" baseline="30000">
                    <a:effectLst/>
                  </a:rPr>
                  <a:t>-1</a:t>
                </a:r>
                <a:r>
                  <a:rPr lang="en-US" sz="1400" b="0" i="0" baseline="0">
                    <a:effectLst/>
                  </a:rPr>
                  <a:t> soil hr</a:t>
                </a:r>
                <a:r>
                  <a:rPr lang="en-US" sz="1400" b="0" i="0" baseline="30000">
                    <a:effectLst/>
                  </a:rPr>
                  <a:t>-1</a:t>
                </a:r>
                <a:endParaRPr lang="en-US" sz="1400" baseline="30000">
                  <a:effectLst/>
                </a:endParaRPr>
              </a:p>
            </c:rich>
          </c:tx>
          <c:layout>
            <c:manualLayout>
              <c:xMode val="edge"/>
              <c:yMode val="edge"/>
              <c:x val="2.7777777777777779E-3"/>
              <c:y val="8.58253135024788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81998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Vernon</a:t>
            </a:r>
            <a:r>
              <a:rPr lang="en-US" sz="1800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.37691705791894681"/>
          <c:y val="6.457442151233294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14000833301521"/>
          <c:y val="8.6575386085748815E-2"/>
          <c:w val="0.86000044502629025"/>
          <c:h val="0.82591069711657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PeanutYield!$AA$58</c:f>
              <c:strCache>
                <c:ptCount val="1"/>
                <c:pt idx="0">
                  <c:v>lb/ac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69-4F7F-96FD-AB2BD411C71E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169-4F7F-96FD-AB2BD411C71E}"/>
              </c:ext>
            </c:extLst>
          </c:dPt>
          <c:dLbls>
            <c:delete val="1"/>
          </c:dLbls>
          <c:cat>
            <c:strRef>
              <c:f>PeanutYield!$Z$59:$Z$61</c:f>
              <c:strCache>
                <c:ptCount val="3"/>
                <c:pt idx="0">
                  <c:v>Organic</c:v>
                </c:pt>
                <c:pt idx="1">
                  <c:v>Conventional</c:v>
                </c:pt>
                <c:pt idx="2">
                  <c:v>Fallow</c:v>
                </c:pt>
              </c:strCache>
            </c:strRef>
          </c:cat>
          <c:val>
            <c:numRef>
              <c:f>PeanutYield!$AA$59:$AA$61</c:f>
              <c:numCache>
                <c:formatCode>General</c:formatCode>
                <c:ptCount val="3"/>
                <c:pt idx="0">
                  <c:v>3404.4862500000004</c:v>
                </c:pt>
                <c:pt idx="1">
                  <c:v>2865.4312499999996</c:v>
                </c:pt>
                <c:pt idx="2">
                  <c:v>2368.5750000000003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69-4F7F-96FD-AB2BD411C7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2809160"/>
        <c:axId val="1182809488"/>
      </c:barChart>
      <c:catAx>
        <c:axId val="1182809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809488"/>
        <c:crosses val="autoZero"/>
        <c:auto val="1"/>
        <c:lblAlgn val="ctr"/>
        <c:lblOffset val="100"/>
        <c:noMultiLvlLbl val="0"/>
      </c:catAx>
      <c:valAx>
        <c:axId val="1182809488"/>
        <c:scaling>
          <c:orientation val="minMax"/>
          <c:max val="450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8091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Lubbock</a:t>
            </a:r>
          </a:p>
        </c:rich>
      </c:tx>
      <c:layout>
        <c:manualLayout>
          <c:xMode val="edge"/>
          <c:yMode val="edge"/>
          <c:x val="0.47514414310168024"/>
          <c:y val="4.739807747213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PeanutYield!$AA$12</c:f>
              <c:strCache>
                <c:ptCount val="1"/>
                <c:pt idx="0">
                  <c:v>lb/ac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72-42A7-886F-DBD78C3E65B9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F72-42A7-886F-DBD78C3E65B9}"/>
              </c:ext>
            </c:extLst>
          </c:dPt>
          <c:cat>
            <c:strRef>
              <c:f>PeanutYield!$Z$13:$Z$15</c:f>
              <c:strCache>
                <c:ptCount val="3"/>
                <c:pt idx="0">
                  <c:v>Organic</c:v>
                </c:pt>
                <c:pt idx="1">
                  <c:v>Conventional</c:v>
                </c:pt>
                <c:pt idx="2">
                  <c:v>Fallow</c:v>
                </c:pt>
              </c:strCache>
            </c:strRef>
          </c:cat>
          <c:val>
            <c:numRef>
              <c:f>PeanutYield!$AA$13:$AA$15</c:f>
              <c:numCache>
                <c:formatCode>General</c:formatCode>
                <c:ptCount val="3"/>
                <c:pt idx="0">
                  <c:v>4093.5608108108113</c:v>
                </c:pt>
                <c:pt idx="1">
                  <c:v>4093.969594594595</c:v>
                </c:pt>
                <c:pt idx="2">
                  <c:v>4093.2882882882891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72-42A7-886F-DBD78C3E6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4068872"/>
        <c:axId val="1184066904"/>
      </c:barChart>
      <c:catAx>
        <c:axId val="118406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066904"/>
        <c:crosses val="autoZero"/>
        <c:auto val="1"/>
        <c:lblAlgn val="ctr"/>
        <c:lblOffset val="100"/>
        <c:noMultiLvlLbl val="0"/>
      </c:catAx>
      <c:valAx>
        <c:axId val="1184066904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Peanut yield in </a:t>
                </a:r>
                <a:r>
                  <a:rPr lang="en-US" sz="1800" err="1"/>
                  <a:t>lbs</a:t>
                </a:r>
                <a:r>
                  <a:rPr lang="en-US" sz="1800" baseline="0"/>
                  <a:t> ac</a:t>
                </a:r>
                <a:r>
                  <a:rPr lang="en-US" sz="1800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06887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PLFA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648-4736-A654-D29CFBEEC4AA}"/>
              </c:ext>
            </c:extLst>
          </c:dPt>
          <c:dPt>
            <c:idx val="1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48-4736-A654-D29CFBEEC4AA}"/>
              </c:ext>
            </c:extLst>
          </c:dPt>
          <c:dPt>
            <c:idx val="2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648-4736-A654-D29CFBEEC4AA}"/>
              </c:ext>
            </c:extLst>
          </c:dPt>
          <c:dPt>
            <c:idx val="3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48-4736-A654-D29CFBEEC4AA}"/>
              </c:ext>
            </c:extLst>
          </c:dPt>
          <c:dLbls>
            <c:dLbl>
              <c:idx val="0"/>
              <c:layout>
                <c:manualLayout>
                  <c:x val="0"/>
                  <c:y val="-2.77602909803098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648-4736-A654-D29CFBEEC4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648-4736-A654-D29CFBEEC4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648-4736-A654-D29CFBEEC4A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648-4736-A654-D29CFBEEC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(Sheet1!$AF$34:$AF$35,Sheet1!$AF$42:$AF$43)</c:f>
                <c:numCache>
                  <c:formatCode>General</c:formatCode>
                  <c:ptCount val="4"/>
                  <c:pt idx="0">
                    <c:v>34.196379090765504</c:v>
                  </c:pt>
                  <c:pt idx="1">
                    <c:v>9.7123991962017566</c:v>
                  </c:pt>
                  <c:pt idx="2">
                    <c:v>7.0612926338799529</c:v>
                  </c:pt>
                  <c:pt idx="3">
                    <c:v>8.2499372457682032</c:v>
                  </c:pt>
                </c:numCache>
              </c:numRef>
            </c:plus>
            <c:minus>
              <c:numRef>
                <c:f>(Sheet1!$AF$34:$AF$35,Sheet1!$AF$42:$AF$43)</c:f>
                <c:numCache>
                  <c:formatCode>General</c:formatCode>
                  <c:ptCount val="4"/>
                  <c:pt idx="0">
                    <c:v>34.196379090765504</c:v>
                  </c:pt>
                  <c:pt idx="1">
                    <c:v>9.7123991962017566</c:v>
                  </c:pt>
                  <c:pt idx="2">
                    <c:v>7.0612926338799529</c:v>
                  </c:pt>
                  <c:pt idx="3">
                    <c:v>8.2499372457682032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(Sheet1!$AA$34:$AB$35,Sheet1!$AA$42:$AB$43)</c:f>
              <c:multiLvlStrCache>
                <c:ptCount val="4"/>
                <c:lvl>
                  <c:pt idx="0">
                    <c:v>CNT</c:v>
                  </c:pt>
                  <c:pt idx="1">
                    <c:v>Org</c:v>
                  </c:pt>
                  <c:pt idx="2">
                    <c:v>CNT</c:v>
                  </c:pt>
                  <c:pt idx="3">
                    <c:v>Org</c:v>
                  </c:pt>
                </c:lvl>
                <c:lvl>
                  <c:pt idx="0">
                    <c:v>Brown</c:v>
                  </c:pt>
                  <c:pt idx="2">
                    <c:v>Warren</c:v>
                  </c:pt>
                </c:lvl>
              </c:multiLvlStrCache>
            </c:multiLvlStrRef>
          </c:cat>
          <c:val>
            <c:numRef>
              <c:f>(Sheet1!$AC$34:$AC$35,Sheet1!$AC$42:$AC$43)</c:f>
              <c:numCache>
                <c:formatCode>General</c:formatCode>
                <c:ptCount val="4"/>
                <c:pt idx="0">
                  <c:v>567.04433115805887</c:v>
                </c:pt>
                <c:pt idx="1">
                  <c:v>237.14129224072289</c:v>
                </c:pt>
                <c:pt idx="2">
                  <c:v>218.09284947933483</c:v>
                </c:pt>
                <c:pt idx="3">
                  <c:v>201.07825814882304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48-4736-A654-D29CFBEEC4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7725504"/>
        <c:axId val="727727472"/>
      </c:barChart>
      <c:catAx>
        <c:axId val="727725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Organic Farmers'</a:t>
                </a:r>
                <a:r>
                  <a:rPr lang="en-US" sz="24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Treatments</a:t>
                </a:r>
                <a:endPara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27727472"/>
        <c:crosses val="autoZero"/>
        <c:auto val="1"/>
        <c:lblAlgn val="ctr"/>
        <c:lblOffset val="100"/>
        <c:noMultiLvlLbl val="0"/>
      </c:catAx>
      <c:valAx>
        <c:axId val="727727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PLFA (nmol g soil</a:t>
                </a:r>
                <a:r>
                  <a:rPr lang="en-US" sz="2400" b="1" baseline="30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2772550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91085937107837"/>
          <c:y val="2.8821939366695953E-2"/>
          <c:w val="0.88037577861157268"/>
          <c:h val="0.84158068162022814"/>
        </c:manualLayout>
      </c:layout>
      <c:barChart>
        <c:barDir val="col"/>
        <c:grouping val="clustered"/>
        <c:varyColors val="0"/>
        <c:ser>
          <c:idx val="0"/>
          <c:order val="0"/>
          <c:tx>
            <c:v>CNT</c:v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28075644586175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F1B-4A60-979F-4362D6A8754B}"/>
                </c:ext>
              </c:extLst>
            </c:dLbl>
            <c:dLbl>
              <c:idx val="1"/>
              <c:layout>
                <c:manualLayout>
                  <c:x val="0"/>
                  <c:y val="-1.00946352180361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F1B-4A60-979F-4362D6A875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'MCG_%'!$AT$51:$AT$52</c:f>
                <c:numCache>
                  <c:formatCode>General</c:formatCode>
                  <c:ptCount val="2"/>
                  <c:pt idx="0">
                    <c:v>1.7599021003676725</c:v>
                  </c:pt>
                  <c:pt idx="1">
                    <c:v>1.1775419245338465</c:v>
                  </c:pt>
                </c:numCache>
              </c:numRef>
            </c:plus>
            <c:minus>
              <c:numRef>
                <c:f>'MCG_%'!$AT$51:$AT$52</c:f>
                <c:numCache>
                  <c:formatCode>General</c:formatCode>
                  <c:ptCount val="2"/>
                  <c:pt idx="0">
                    <c:v>1.7599021003676725</c:v>
                  </c:pt>
                  <c:pt idx="1">
                    <c:v>1.1775419245338465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'MCG_%'!$AQ$9:$AQ$10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'MCG_%'!$AT$9:$AT$10</c:f>
              <c:numCache>
                <c:formatCode>0.00</c:formatCode>
                <c:ptCount val="2"/>
                <c:pt idx="0">
                  <c:v>41.002194759469383</c:v>
                </c:pt>
                <c:pt idx="1">
                  <c:v>41.766109267291505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1B-4A60-979F-4362D6A8754B}"/>
            </c:ext>
          </c:extLst>
        </c:ser>
        <c:ser>
          <c:idx val="1"/>
          <c:order val="1"/>
          <c:tx>
            <c:v>ORG</c:v>
          </c:tx>
          <c:spPr>
            <a:solidFill>
              <a:srgbClr val="5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88887369981188E-3"/>
                  <c:y val="-1.76656116315633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F1B-4A60-979F-4362D6A8754B}"/>
                </c:ext>
              </c:extLst>
            </c:dLbl>
            <c:dLbl>
              <c:idx val="1"/>
              <c:layout>
                <c:manualLayout>
                  <c:x val="0"/>
                  <c:y val="-2.01892704360723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F1B-4A60-979F-4362D6A875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'MCG_%'!$AT$53:$AT$54</c:f>
                <c:numCache>
                  <c:formatCode>General</c:formatCode>
                  <c:ptCount val="2"/>
                  <c:pt idx="0">
                    <c:v>1.0795406425452141</c:v>
                  </c:pt>
                  <c:pt idx="1">
                    <c:v>1.3736946796176601</c:v>
                  </c:pt>
                </c:numCache>
              </c:numRef>
            </c:plus>
            <c:minus>
              <c:numRef>
                <c:f>'MCG_%'!$AT$53:$AT$54</c:f>
                <c:numCache>
                  <c:formatCode>General</c:formatCode>
                  <c:ptCount val="2"/>
                  <c:pt idx="0">
                    <c:v>1.0795406425452141</c:v>
                  </c:pt>
                  <c:pt idx="1">
                    <c:v>1.3736946796176601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'MCG_%'!$AQ$9:$AQ$10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'MCG_%'!$AT$11:$AT$12</c:f>
              <c:numCache>
                <c:formatCode>0.00</c:formatCode>
                <c:ptCount val="2"/>
                <c:pt idx="0">
                  <c:v>36.504570832259589</c:v>
                </c:pt>
                <c:pt idx="1">
                  <c:v>36.298891906300874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F1B-4A60-979F-4362D6A875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18291248"/>
        <c:axId val="916968352"/>
      </c:barChart>
      <c:catAx>
        <c:axId val="1418291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 b="1"/>
                  <a:t>Soil Depth (")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16968352"/>
        <c:crosses val="autoZero"/>
        <c:auto val="1"/>
        <c:lblAlgn val="ctr"/>
        <c:lblOffset val="100"/>
        <c:noMultiLvlLbl val="0"/>
      </c:catAx>
      <c:valAx>
        <c:axId val="916968352"/>
        <c:scaling>
          <c:orientation val="minMax"/>
          <c:max val="5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 b="1"/>
                  <a:t>Gram Negative (</a:t>
                </a:r>
                <a:r>
                  <a:rPr lang="en-US" sz="2400" b="1" err="1"/>
                  <a:t>pmol</a:t>
                </a:r>
                <a:r>
                  <a:rPr lang="en-US" sz="2400" b="1"/>
                  <a:t> g soil</a:t>
                </a:r>
                <a:r>
                  <a:rPr lang="en-US" sz="2400" b="1" baseline="30000"/>
                  <a:t>-1</a:t>
                </a:r>
                <a:r>
                  <a:rPr lang="en-US" sz="2400" b="1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18291248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74029650696669869"/>
          <c:y val="6.1291492409920809E-2"/>
          <c:w val="0.21022821410452602"/>
          <c:h val="4.9252436836669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982720909886267E-2"/>
          <c:y val="3.5174438475980327E-2"/>
          <c:w val="0.89373950131233593"/>
          <c:h val="0.69594203612766603"/>
        </c:manualLayout>
      </c:layout>
      <c:barChart>
        <c:barDir val="col"/>
        <c:grouping val="clustered"/>
        <c:varyColors val="0"/>
        <c:ser>
          <c:idx val="0"/>
          <c:order val="0"/>
          <c:tx>
            <c:v>CNT</c:v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76656116315633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1A5-4175-91C4-91849B97FC4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A5-4175-91C4-91849B97FC4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A5-4175-91C4-91849B97FC4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A5-4175-91C4-91849B97FC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(Sheet1!$O$37:$O$38,Sheet1!$O$41:$O$42)</c:f>
                <c:numCache>
                  <c:formatCode>General</c:formatCode>
                  <c:ptCount val="4"/>
                  <c:pt idx="0">
                    <c:v>0.19078784028338716</c:v>
                  </c:pt>
                  <c:pt idx="1">
                    <c:v>4.9999999999999468E-2</c:v>
                  </c:pt>
                  <c:pt idx="2">
                    <c:v>0.12529964086141482</c:v>
                  </c:pt>
                  <c:pt idx="3">
                    <c:v>0.10148891565092209</c:v>
                  </c:pt>
                </c:numCache>
              </c:numRef>
            </c:plus>
            <c:minus>
              <c:numRef>
                <c:f>(Sheet1!$O$37:$O$38,Sheet1!$O$41:$O$42)</c:f>
                <c:numCache>
                  <c:formatCode>General</c:formatCode>
                  <c:ptCount val="4"/>
                  <c:pt idx="0">
                    <c:v>0.19078784028338716</c:v>
                  </c:pt>
                  <c:pt idx="1">
                    <c:v>4.9999999999999468E-2</c:v>
                  </c:pt>
                  <c:pt idx="2">
                    <c:v>0.12529964086141482</c:v>
                  </c:pt>
                  <c:pt idx="3">
                    <c:v>0.10148891565092209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Sheet1!$R$25:$S$28</c:f>
              <c:multiLvlStrCache>
                <c:ptCount val="4"/>
                <c:lvl>
                  <c:pt idx="0">
                    <c:v>0-4"</c:v>
                  </c:pt>
                  <c:pt idx="1">
                    <c:v>4-8"</c:v>
                  </c:pt>
                  <c:pt idx="2">
                    <c:v>0-4"</c:v>
                  </c:pt>
                  <c:pt idx="3">
                    <c:v>4-8"</c:v>
                  </c:pt>
                </c:lvl>
                <c:lvl>
                  <c:pt idx="0">
                    <c:v>Brown</c:v>
                  </c:pt>
                  <c:pt idx="2">
                    <c:v>Warren</c:v>
                  </c:pt>
                </c:lvl>
              </c:multiLvlStrCache>
            </c:multiLvlStrRef>
          </c:cat>
          <c:val>
            <c:numRef>
              <c:f>(Sheet1!$M$37:$M$38,Sheet1!$M$41:$M$42)</c:f>
              <c:numCache>
                <c:formatCode>General</c:formatCode>
                <c:ptCount val="4"/>
                <c:pt idx="0">
                  <c:v>3.7599999999999945</c:v>
                </c:pt>
                <c:pt idx="1">
                  <c:v>1.4499999999999957</c:v>
                </c:pt>
                <c:pt idx="2">
                  <c:v>1.139999999999997</c:v>
                </c:pt>
                <c:pt idx="3">
                  <c:v>1.3199999999999932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A5-4175-91C4-91849B97FC45}"/>
            </c:ext>
          </c:extLst>
        </c:ser>
        <c:ser>
          <c:idx val="1"/>
          <c:order val="1"/>
          <c:tx>
            <c:v>ORG</c:v>
          </c:tx>
          <c:spPr>
            <a:solidFill>
              <a:srgbClr val="5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39986E-17"/>
                  <c:y val="-7.570976413527175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1A5-4175-91C4-91849B97FC4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A5-4175-91C4-91849B97FC4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5-4175-91C4-91849B97FC4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A5-4175-91C4-91849B97FC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(Sheet1!$O$39:$O$40,Sheet1!$O$43:$O$44)</c:f>
                <c:numCache>
                  <c:formatCode>General</c:formatCode>
                  <c:ptCount val="4"/>
                  <c:pt idx="0">
                    <c:v>0.14730919862656253</c:v>
                  </c:pt>
                  <c:pt idx="1">
                    <c:v>0.20297783130184324</c:v>
                  </c:pt>
                  <c:pt idx="2">
                    <c:v>0.29715315916207197</c:v>
                  </c:pt>
                  <c:pt idx="3">
                    <c:v>0.40779897008207566</c:v>
                  </c:pt>
                </c:numCache>
              </c:numRef>
            </c:plus>
            <c:minus>
              <c:numRef>
                <c:f>(Sheet1!$O$39:$O$40,Sheet1!$O$43:$O$44)</c:f>
                <c:numCache>
                  <c:formatCode>General</c:formatCode>
                  <c:ptCount val="4"/>
                  <c:pt idx="0">
                    <c:v>0.14730919862656253</c:v>
                  </c:pt>
                  <c:pt idx="1">
                    <c:v>0.20297783130184324</c:v>
                  </c:pt>
                  <c:pt idx="2">
                    <c:v>0.29715315916207197</c:v>
                  </c:pt>
                  <c:pt idx="3">
                    <c:v>0.40779897008207566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Sheet1!$R$25:$S$28</c:f>
              <c:multiLvlStrCache>
                <c:ptCount val="4"/>
                <c:lvl>
                  <c:pt idx="0">
                    <c:v>0-4"</c:v>
                  </c:pt>
                  <c:pt idx="1">
                    <c:v>4-8"</c:v>
                  </c:pt>
                  <c:pt idx="2">
                    <c:v>0-4"</c:v>
                  </c:pt>
                  <c:pt idx="3">
                    <c:v>4-8"</c:v>
                  </c:pt>
                </c:lvl>
                <c:lvl>
                  <c:pt idx="0">
                    <c:v>Brown</c:v>
                  </c:pt>
                  <c:pt idx="2">
                    <c:v>Warren</c:v>
                  </c:pt>
                </c:lvl>
              </c:multiLvlStrCache>
            </c:multiLvlStrRef>
          </c:cat>
          <c:val>
            <c:numRef>
              <c:f>(Sheet1!$M$39:$M$40,Sheet1!$M$43:$M$44)</c:f>
              <c:numCache>
                <c:formatCode>General</c:formatCode>
                <c:ptCount val="4"/>
                <c:pt idx="0">
                  <c:v>1.9899999999999984</c:v>
                </c:pt>
                <c:pt idx="1">
                  <c:v>1.1199999999999939</c:v>
                </c:pt>
                <c:pt idx="2">
                  <c:v>1.779999999999994</c:v>
                </c:pt>
                <c:pt idx="3">
                  <c:v>1.1799999999999962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1A5-4175-91C4-91849B97FC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7113632"/>
        <c:axId val="867112648"/>
      </c:barChart>
      <c:catAx>
        <c:axId val="867113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 b="1"/>
                  <a:t>Organic Farmers' Treatments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67112648"/>
        <c:crosses val="autoZero"/>
        <c:auto val="1"/>
        <c:lblAlgn val="ctr"/>
        <c:lblOffset val="100"/>
        <c:noMultiLvlLbl val="0"/>
      </c:catAx>
      <c:valAx>
        <c:axId val="867112648"/>
        <c:scaling>
          <c:orientation val="minMax"/>
          <c:max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 b="1"/>
                  <a:t>C mineralization (mg 40 g soil</a:t>
                </a:r>
                <a:r>
                  <a:rPr lang="en-US" sz="2000" b="1" baseline="30000"/>
                  <a:t>-1</a:t>
                </a:r>
                <a:r>
                  <a:rPr lang="en-US" sz="2000" b="1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67113632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76115518372703406"/>
          <c:y val="5.5520493699198946E-2"/>
          <c:w val="0.20348512685914261"/>
          <c:h val="7.04692972067269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881406544564797E-2"/>
          <c:y val="3.005128094672142E-2"/>
          <c:w val="0.92479110331125036"/>
          <c:h val="0.72546192373958129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'All Data'!$AL$9</c:f>
              <c:strCache>
                <c:ptCount val="1"/>
                <c:pt idx="0">
                  <c:v>24-40"</c:v>
                </c:pt>
              </c:strCache>
            </c:strRef>
          </c:tx>
          <c:spPr>
            <a:solidFill>
              <a:srgbClr val="5D973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'All Data'!$AG$10:$AH$19</c:f>
              <c:multiLvlStrCache>
                <c:ptCount val="10"/>
                <c:lvl>
                  <c:pt idx="0">
                    <c:v>Conventional</c:v>
                  </c:pt>
                  <c:pt idx="1">
                    <c:v>Sorghum '19</c:v>
                  </c:pt>
                  <c:pt idx="2">
                    <c:v>No-till</c:v>
                  </c:pt>
                  <c:pt idx="3">
                    <c:v>Till</c:v>
                  </c:pt>
                  <c:pt idx="4">
                    <c:v>CRP</c:v>
                  </c:pt>
                  <c:pt idx="5">
                    <c:v>Drip</c:v>
                  </c:pt>
                  <c:pt idx="6">
                    <c:v>Conventional</c:v>
                  </c:pt>
                  <c:pt idx="7">
                    <c:v>Organic</c:v>
                  </c:pt>
                  <c:pt idx="8">
                    <c:v>Conventional</c:v>
                  </c:pt>
                  <c:pt idx="9">
                    <c:v>Organic</c:v>
                  </c:pt>
                </c:lvl>
                <c:lvl>
                  <c:pt idx="0">
                    <c:v>Evans</c:v>
                  </c:pt>
                  <c:pt idx="4">
                    <c:v>Lewis</c:v>
                  </c:pt>
                  <c:pt idx="6">
                    <c:v>Warren</c:v>
                  </c:pt>
                  <c:pt idx="8">
                    <c:v>Brown</c:v>
                  </c:pt>
                </c:lvl>
              </c:multiLvlStrCache>
            </c:multiLvlStrRef>
          </c:cat>
          <c:val>
            <c:numRef>
              <c:f>'All Data'!$AL$10:$AL$19</c:f>
              <c:numCache>
                <c:formatCode>0.00</c:formatCode>
                <c:ptCount val="10"/>
                <c:pt idx="0">
                  <c:v>2.6996748940029769</c:v>
                </c:pt>
                <c:pt idx="1">
                  <c:v>2.1779851972704694</c:v>
                </c:pt>
                <c:pt idx="2">
                  <c:v>2.1415070833222529</c:v>
                </c:pt>
                <c:pt idx="3">
                  <c:v>2.1843889483903425</c:v>
                </c:pt>
                <c:pt idx="4">
                  <c:v>1.5146657378258699</c:v>
                </c:pt>
                <c:pt idx="5">
                  <c:v>2.023019366323727</c:v>
                </c:pt>
                <c:pt idx="6">
                  <c:v>1.5861891192848363</c:v>
                </c:pt>
                <c:pt idx="7">
                  <c:v>1.5160598019179836</c:v>
                </c:pt>
                <c:pt idx="8">
                  <c:v>1.7325942676496728</c:v>
                </c:pt>
                <c:pt idx="9">
                  <c:v>1.4958181786548224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3A-422C-A817-8B31650E0C36}"/>
            </c:ext>
          </c:extLst>
        </c:ser>
        <c:ser>
          <c:idx val="2"/>
          <c:order val="1"/>
          <c:tx>
            <c:strRef>
              <c:f>'All Data'!$AK$9</c:f>
              <c:strCache>
                <c:ptCount val="1"/>
                <c:pt idx="0">
                  <c:v>8-24"</c:v>
                </c:pt>
              </c:strCache>
            </c:strRef>
          </c:tx>
          <c:spPr>
            <a:solidFill>
              <a:srgbClr val="00548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'All Data'!$AG$10:$AH$19</c:f>
              <c:multiLvlStrCache>
                <c:ptCount val="10"/>
                <c:lvl>
                  <c:pt idx="0">
                    <c:v>Conventional</c:v>
                  </c:pt>
                  <c:pt idx="1">
                    <c:v>Sorghum '19</c:v>
                  </c:pt>
                  <c:pt idx="2">
                    <c:v>No-till</c:v>
                  </c:pt>
                  <c:pt idx="3">
                    <c:v>Till</c:v>
                  </c:pt>
                  <c:pt idx="4">
                    <c:v>CRP</c:v>
                  </c:pt>
                  <c:pt idx="5">
                    <c:v>Drip</c:v>
                  </c:pt>
                  <c:pt idx="6">
                    <c:v>Conventional</c:v>
                  </c:pt>
                  <c:pt idx="7">
                    <c:v>Organic</c:v>
                  </c:pt>
                  <c:pt idx="8">
                    <c:v>Conventional</c:v>
                  </c:pt>
                  <c:pt idx="9">
                    <c:v>Organic</c:v>
                  </c:pt>
                </c:lvl>
                <c:lvl>
                  <c:pt idx="0">
                    <c:v>Evans</c:v>
                  </c:pt>
                  <c:pt idx="4">
                    <c:v>Lewis</c:v>
                  </c:pt>
                  <c:pt idx="6">
                    <c:v>Warren</c:v>
                  </c:pt>
                  <c:pt idx="8">
                    <c:v>Brown</c:v>
                  </c:pt>
                </c:lvl>
              </c:multiLvlStrCache>
            </c:multiLvlStrRef>
          </c:cat>
          <c:val>
            <c:numRef>
              <c:f>'All Data'!$AK$10:$AK$19</c:f>
              <c:numCache>
                <c:formatCode>0.00</c:formatCode>
                <c:ptCount val="10"/>
                <c:pt idx="0">
                  <c:v>3.6304696023636396</c:v>
                </c:pt>
                <c:pt idx="1">
                  <c:v>3.9154667701304149</c:v>
                </c:pt>
                <c:pt idx="2">
                  <c:v>3.410452476102797</c:v>
                </c:pt>
                <c:pt idx="3">
                  <c:v>3.2038162549248939</c:v>
                </c:pt>
                <c:pt idx="4">
                  <c:v>1.9036228723788302</c:v>
                </c:pt>
                <c:pt idx="5">
                  <c:v>1.9193870526703651</c:v>
                </c:pt>
                <c:pt idx="6">
                  <c:v>1.6107978436827299</c:v>
                </c:pt>
                <c:pt idx="7">
                  <c:v>1.4614985443070114</c:v>
                </c:pt>
                <c:pt idx="8">
                  <c:v>1.9931071241513587</c:v>
                </c:pt>
                <c:pt idx="9">
                  <c:v>1.8769150202586602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3A-422C-A817-8B31650E0C36}"/>
            </c:ext>
          </c:extLst>
        </c:ser>
        <c:ser>
          <c:idx val="1"/>
          <c:order val="2"/>
          <c:tx>
            <c:strRef>
              <c:f>'All Data'!$AJ$9</c:f>
              <c:strCache>
                <c:ptCount val="1"/>
                <c:pt idx="0">
                  <c:v>4-8"</c:v>
                </c:pt>
              </c:strCache>
            </c:strRef>
          </c:tx>
          <c:spPr>
            <a:solidFill>
              <a:srgbClr val="71707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'All Data'!$AG$10:$AH$19</c:f>
              <c:multiLvlStrCache>
                <c:ptCount val="10"/>
                <c:lvl>
                  <c:pt idx="0">
                    <c:v>Conventional</c:v>
                  </c:pt>
                  <c:pt idx="1">
                    <c:v>Sorghum '19</c:v>
                  </c:pt>
                  <c:pt idx="2">
                    <c:v>No-till</c:v>
                  </c:pt>
                  <c:pt idx="3">
                    <c:v>Till</c:v>
                  </c:pt>
                  <c:pt idx="4">
                    <c:v>CRP</c:v>
                  </c:pt>
                  <c:pt idx="5">
                    <c:v>Drip</c:v>
                  </c:pt>
                  <c:pt idx="6">
                    <c:v>Conventional</c:v>
                  </c:pt>
                  <c:pt idx="7">
                    <c:v>Organic</c:v>
                  </c:pt>
                  <c:pt idx="8">
                    <c:v>Conventional</c:v>
                  </c:pt>
                  <c:pt idx="9">
                    <c:v>Organic</c:v>
                  </c:pt>
                </c:lvl>
                <c:lvl>
                  <c:pt idx="0">
                    <c:v>Evans</c:v>
                  </c:pt>
                  <c:pt idx="4">
                    <c:v>Lewis</c:v>
                  </c:pt>
                  <c:pt idx="6">
                    <c:v>Warren</c:v>
                  </c:pt>
                  <c:pt idx="8">
                    <c:v>Brown</c:v>
                  </c:pt>
                </c:lvl>
              </c:multiLvlStrCache>
            </c:multiLvlStrRef>
          </c:cat>
          <c:val>
            <c:numRef>
              <c:f>'All Data'!$AJ$10:$AJ$19</c:f>
              <c:numCache>
                <c:formatCode>0.00</c:formatCode>
                <c:ptCount val="10"/>
                <c:pt idx="0">
                  <c:v>4.5831330569995901</c:v>
                </c:pt>
                <c:pt idx="1">
                  <c:v>4.6836884111242725</c:v>
                </c:pt>
                <c:pt idx="2">
                  <c:v>4.4331377363050963</c:v>
                </c:pt>
                <c:pt idx="3">
                  <c:v>3.5200594107241336</c:v>
                </c:pt>
                <c:pt idx="4">
                  <c:v>1.7234095669744611</c:v>
                </c:pt>
                <c:pt idx="5">
                  <c:v>2.0463608950900496</c:v>
                </c:pt>
                <c:pt idx="6">
                  <c:v>1.682672977957214</c:v>
                </c:pt>
                <c:pt idx="7">
                  <c:v>1.6001897037293364</c:v>
                </c:pt>
                <c:pt idx="8">
                  <c:v>2.2252569023719406</c:v>
                </c:pt>
                <c:pt idx="9">
                  <c:v>1.7408178209141933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3A-422C-A817-8B31650E0C36}"/>
            </c:ext>
          </c:extLst>
        </c:ser>
        <c:ser>
          <c:idx val="0"/>
          <c:order val="3"/>
          <c:tx>
            <c:strRef>
              <c:f>'All Data'!$AI$9</c:f>
              <c:strCache>
                <c:ptCount val="1"/>
                <c:pt idx="0">
                  <c:v>0-4"</c:v>
                </c:pt>
              </c:strCache>
            </c:strRef>
          </c:tx>
          <c:spPr>
            <a:solidFill>
              <a:srgbClr val="5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D3A-422C-A817-8B31650E0C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D3A-422C-A817-8B31650E0C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D3A-422C-A817-8B31650E0C3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D3A-422C-A817-8B31650E0C3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3A-422C-A817-8B31650E0C3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3A-422C-A817-8B31650E0C3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D3A-422C-A817-8B31650E0C3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D3A-422C-A817-8B31650E0C3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D3A-422C-A817-8B31650E0C3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D3A-422C-A817-8B31650E0C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'All Data'!$AG$10:$AH$19</c:f>
              <c:multiLvlStrCache>
                <c:ptCount val="10"/>
                <c:lvl>
                  <c:pt idx="0">
                    <c:v>Conventional</c:v>
                  </c:pt>
                  <c:pt idx="1">
                    <c:v>Sorghum '19</c:v>
                  </c:pt>
                  <c:pt idx="2">
                    <c:v>No-till</c:v>
                  </c:pt>
                  <c:pt idx="3">
                    <c:v>Till</c:v>
                  </c:pt>
                  <c:pt idx="4">
                    <c:v>CRP</c:v>
                  </c:pt>
                  <c:pt idx="5">
                    <c:v>Drip</c:v>
                  </c:pt>
                  <c:pt idx="6">
                    <c:v>Conventional</c:v>
                  </c:pt>
                  <c:pt idx="7">
                    <c:v>Organic</c:v>
                  </c:pt>
                  <c:pt idx="8">
                    <c:v>Conventional</c:v>
                  </c:pt>
                  <c:pt idx="9">
                    <c:v>Organic</c:v>
                  </c:pt>
                </c:lvl>
                <c:lvl>
                  <c:pt idx="0">
                    <c:v>Evans</c:v>
                  </c:pt>
                  <c:pt idx="4">
                    <c:v>Lewis</c:v>
                  </c:pt>
                  <c:pt idx="6">
                    <c:v>Warren</c:v>
                  </c:pt>
                  <c:pt idx="8">
                    <c:v>Brown</c:v>
                  </c:pt>
                </c:lvl>
              </c:multiLvlStrCache>
            </c:multiLvlStrRef>
          </c:cat>
          <c:val>
            <c:numRef>
              <c:f>'All Data'!$AI$10:$AI$19</c:f>
              <c:numCache>
                <c:formatCode>0.00</c:formatCode>
                <c:ptCount val="10"/>
                <c:pt idx="0">
                  <c:v>7.1909403549961652</c:v>
                </c:pt>
                <c:pt idx="1">
                  <c:v>6.6450795837090908</c:v>
                </c:pt>
                <c:pt idx="2">
                  <c:v>5.4629551220798112</c:v>
                </c:pt>
                <c:pt idx="3">
                  <c:v>4.6710565486341906</c:v>
                </c:pt>
                <c:pt idx="4">
                  <c:v>1.8262057971596981</c:v>
                </c:pt>
                <c:pt idx="5">
                  <c:v>1.560973248543674</c:v>
                </c:pt>
                <c:pt idx="6">
                  <c:v>1.3968970078421092</c:v>
                </c:pt>
                <c:pt idx="7">
                  <c:v>1.8599021233884887</c:v>
                </c:pt>
                <c:pt idx="8">
                  <c:v>3.1525941542905902</c:v>
                </c:pt>
                <c:pt idx="9">
                  <c:v>1.8304394527109931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3A-422C-A817-8B31650E0C3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11899824"/>
        <c:axId val="1611900656"/>
      </c:barChart>
      <c:catAx>
        <c:axId val="1611899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/>
                  <a:t>Farmer and Cropping System</a:t>
                </a:r>
              </a:p>
            </c:rich>
          </c:tx>
          <c:layout>
            <c:manualLayout>
              <c:xMode val="edge"/>
              <c:yMode val="edge"/>
              <c:x val="0.4055633954196447"/>
              <c:y val="0.905624120027935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11900656"/>
        <c:crosses val="autoZero"/>
        <c:auto val="1"/>
        <c:lblAlgn val="ctr"/>
        <c:lblOffset val="100"/>
        <c:noMultiLvlLbl val="0"/>
      </c:catAx>
      <c:valAx>
        <c:axId val="1611900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/>
                  <a:t>Soil organic C (Ton acre</a:t>
                </a:r>
                <a:r>
                  <a:rPr lang="en-US" sz="1600" baseline="30000"/>
                  <a:t>-1</a:t>
                </a:r>
                <a:r>
                  <a:rPr lang="en-US" sz="160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11899824"/>
        <c:crosses val="autoZero"/>
        <c:crossBetween val="between"/>
        <c:majorUnit val="5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658257669774155E-2"/>
          <c:y val="3.150059128040323E-2"/>
          <c:w val="0.91619268405975529"/>
          <c:h val="0.7203367231137815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'All Data'!$AL$9</c:f>
              <c:strCache>
                <c:ptCount val="1"/>
                <c:pt idx="0">
                  <c:v>24-40"</c:v>
                </c:pt>
              </c:strCache>
            </c:strRef>
          </c:tx>
          <c:spPr>
            <a:solidFill>
              <a:srgbClr val="5D9732"/>
            </a:solidFill>
            <a:ln>
              <a:noFill/>
            </a:ln>
            <a:effectLst/>
          </c:spPr>
          <c:invertIfNegative val="0"/>
          <c:cat>
            <c:multiLvlStrRef>
              <c:f>'All Data'!$AG$10:$AH$19</c:f>
              <c:multiLvlStrCache>
                <c:ptCount val="10"/>
                <c:lvl>
                  <c:pt idx="0">
                    <c:v>Conventional</c:v>
                  </c:pt>
                  <c:pt idx="1">
                    <c:v>Sorghum '19</c:v>
                  </c:pt>
                  <c:pt idx="2">
                    <c:v>No-till</c:v>
                  </c:pt>
                  <c:pt idx="3">
                    <c:v>Till</c:v>
                  </c:pt>
                  <c:pt idx="4">
                    <c:v>CRP</c:v>
                  </c:pt>
                  <c:pt idx="5">
                    <c:v>Drip</c:v>
                  </c:pt>
                  <c:pt idx="6">
                    <c:v>Conventional</c:v>
                  </c:pt>
                  <c:pt idx="7">
                    <c:v>Organic</c:v>
                  </c:pt>
                  <c:pt idx="8">
                    <c:v>Conventional</c:v>
                  </c:pt>
                  <c:pt idx="9">
                    <c:v>Organic</c:v>
                  </c:pt>
                </c:lvl>
                <c:lvl>
                  <c:pt idx="0">
                    <c:v>Evans</c:v>
                  </c:pt>
                  <c:pt idx="4">
                    <c:v>Lewis</c:v>
                  </c:pt>
                  <c:pt idx="6">
                    <c:v>Warren</c:v>
                  </c:pt>
                  <c:pt idx="8">
                    <c:v>Brown</c:v>
                  </c:pt>
                </c:lvl>
              </c:multiLvlStrCache>
            </c:multiLvlStrRef>
          </c:cat>
          <c:val>
            <c:numRef>
              <c:f>'All Data'!$AP$10:$AP$19</c:f>
              <c:numCache>
                <c:formatCode>0.000</c:formatCode>
                <c:ptCount val="10"/>
                <c:pt idx="0">
                  <c:v>6.1599197177905442E-2</c:v>
                </c:pt>
                <c:pt idx="1">
                  <c:v>5.3110911852713889E-2</c:v>
                </c:pt>
                <c:pt idx="2">
                  <c:v>6.1100587851440784E-2</c:v>
                </c:pt>
                <c:pt idx="3">
                  <c:v>6.9632757100745998E-2</c:v>
                </c:pt>
                <c:pt idx="4">
                  <c:v>7.6477556073476977E-2</c:v>
                </c:pt>
                <c:pt idx="5">
                  <c:v>7.5578778339349353E-2</c:v>
                </c:pt>
                <c:pt idx="6">
                  <c:v>8.9838737679788186E-2</c:v>
                </c:pt>
                <c:pt idx="7">
                  <c:v>7.2617336408728209E-2</c:v>
                </c:pt>
                <c:pt idx="8">
                  <c:v>7.0855159150947492E-2</c:v>
                </c:pt>
                <c:pt idx="9">
                  <c:v>6.7789816530541197E-2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5-49C5-B021-1FA49363B58D}"/>
            </c:ext>
          </c:extLst>
        </c:ser>
        <c:ser>
          <c:idx val="2"/>
          <c:order val="1"/>
          <c:tx>
            <c:strRef>
              <c:f>'All Data'!$AK$9</c:f>
              <c:strCache>
                <c:ptCount val="1"/>
                <c:pt idx="0">
                  <c:v>8-24"</c:v>
                </c:pt>
              </c:strCache>
            </c:strRef>
          </c:tx>
          <c:spPr>
            <a:solidFill>
              <a:srgbClr val="005480"/>
            </a:solidFill>
            <a:ln>
              <a:noFill/>
            </a:ln>
            <a:effectLst/>
          </c:spPr>
          <c:invertIfNegative val="0"/>
          <c:cat>
            <c:multiLvlStrRef>
              <c:f>'All Data'!$AG$10:$AH$19</c:f>
              <c:multiLvlStrCache>
                <c:ptCount val="10"/>
                <c:lvl>
                  <c:pt idx="0">
                    <c:v>Conventional</c:v>
                  </c:pt>
                  <c:pt idx="1">
                    <c:v>Sorghum '19</c:v>
                  </c:pt>
                  <c:pt idx="2">
                    <c:v>No-till</c:v>
                  </c:pt>
                  <c:pt idx="3">
                    <c:v>Till</c:v>
                  </c:pt>
                  <c:pt idx="4">
                    <c:v>CRP</c:v>
                  </c:pt>
                  <c:pt idx="5">
                    <c:v>Drip</c:v>
                  </c:pt>
                  <c:pt idx="6">
                    <c:v>Conventional</c:v>
                  </c:pt>
                  <c:pt idx="7">
                    <c:v>Organic</c:v>
                  </c:pt>
                  <c:pt idx="8">
                    <c:v>Conventional</c:v>
                  </c:pt>
                  <c:pt idx="9">
                    <c:v>Organic</c:v>
                  </c:pt>
                </c:lvl>
                <c:lvl>
                  <c:pt idx="0">
                    <c:v>Evans</c:v>
                  </c:pt>
                  <c:pt idx="4">
                    <c:v>Lewis</c:v>
                  </c:pt>
                  <c:pt idx="6">
                    <c:v>Warren</c:v>
                  </c:pt>
                  <c:pt idx="8">
                    <c:v>Brown</c:v>
                  </c:pt>
                </c:lvl>
              </c:multiLvlStrCache>
            </c:multiLvlStrRef>
          </c:cat>
          <c:val>
            <c:numRef>
              <c:f>'All Data'!$AO$10:$AO$19</c:f>
              <c:numCache>
                <c:formatCode>0.000</c:formatCode>
                <c:ptCount val="10"/>
                <c:pt idx="0">
                  <c:v>8.2389344994854605E-2</c:v>
                </c:pt>
                <c:pt idx="1">
                  <c:v>8.5466544218819773E-2</c:v>
                </c:pt>
                <c:pt idx="2">
                  <c:v>9.8064126776267815E-2</c:v>
                </c:pt>
                <c:pt idx="3">
                  <c:v>8.8023135079210293E-2</c:v>
                </c:pt>
                <c:pt idx="4">
                  <c:v>8.6659215716178017E-2</c:v>
                </c:pt>
                <c:pt idx="5">
                  <c:v>8.5582933814019768E-2</c:v>
                </c:pt>
                <c:pt idx="6">
                  <c:v>6.0246738575807202E-2</c:v>
                </c:pt>
                <c:pt idx="7">
                  <c:v>6.8768972132201983E-2</c:v>
                </c:pt>
                <c:pt idx="8">
                  <c:v>8.5380623479743914E-2</c:v>
                </c:pt>
                <c:pt idx="9">
                  <c:v>6.9177039832112971E-2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65-49C5-B021-1FA49363B58D}"/>
            </c:ext>
          </c:extLst>
        </c:ser>
        <c:ser>
          <c:idx val="1"/>
          <c:order val="2"/>
          <c:tx>
            <c:strRef>
              <c:f>'All Data'!$AJ$9</c:f>
              <c:strCache>
                <c:ptCount val="1"/>
                <c:pt idx="0">
                  <c:v>4-8"</c:v>
                </c:pt>
              </c:strCache>
            </c:strRef>
          </c:tx>
          <c:spPr>
            <a:solidFill>
              <a:srgbClr val="717074"/>
            </a:solidFill>
            <a:ln>
              <a:noFill/>
            </a:ln>
            <a:effectLst/>
          </c:spPr>
          <c:invertIfNegative val="0"/>
          <c:cat>
            <c:multiLvlStrRef>
              <c:f>'All Data'!$AG$10:$AH$19</c:f>
              <c:multiLvlStrCache>
                <c:ptCount val="10"/>
                <c:lvl>
                  <c:pt idx="0">
                    <c:v>Conventional</c:v>
                  </c:pt>
                  <c:pt idx="1">
                    <c:v>Sorghum '19</c:v>
                  </c:pt>
                  <c:pt idx="2">
                    <c:v>No-till</c:v>
                  </c:pt>
                  <c:pt idx="3">
                    <c:v>Till</c:v>
                  </c:pt>
                  <c:pt idx="4">
                    <c:v>CRP</c:v>
                  </c:pt>
                  <c:pt idx="5">
                    <c:v>Drip</c:v>
                  </c:pt>
                  <c:pt idx="6">
                    <c:v>Conventional</c:v>
                  </c:pt>
                  <c:pt idx="7">
                    <c:v>Organic</c:v>
                  </c:pt>
                  <c:pt idx="8">
                    <c:v>Conventional</c:v>
                  </c:pt>
                  <c:pt idx="9">
                    <c:v>Organic</c:v>
                  </c:pt>
                </c:lvl>
                <c:lvl>
                  <c:pt idx="0">
                    <c:v>Evans</c:v>
                  </c:pt>
                  <c:pt idx="4">
                    <c:v>Lewis</c:v>
                  </c:pt>
                  <c:pt idx="6">
                    <c:v>Warren</c:v>
                  </c:pt>
                  <c:pt idx="8">
                    <c:v>Brown</c:v>
                  </c:pt>
                </c:lvl>
              </c:multiLvlStrCache>
            </c:multiLvlStrRef>
          </c:cat>
          <c:val>
            <c:numRef>
              <c:f>'All Data'!$AN$10:$AN$19</c:f>
              <c:numCache>
                <c:formatCode>0.000</c:formatCode>
                <c:ptCount val="10"/>
                <c:pt idx="0">
                  <c:v>0.12578992092168115</c:v>
                </c:pt>
                <c:pt idx="1">
                  <c:v>0.1565930377672646</c:v>
                </c:pt>
                <c:pt idx="2">
                  <c:v>0.12534247678634072</c:v>
                </c:pt>
                <c:pt idx="3">
                  <c:v>0.11504349411006849</c:v>
                </c:pt>
                <c:pt idx="4">
                  <c:v>9.423516761929096E-2</c:v>
                </c:pt>
                <c:pt idx="5">
                  <c:v>0.11176997731919032</c:v>
                </c:pt>
                <c:pt idx="6">
                  <c:v>6.9561391079624085E-2</c:v>
                </c:pt>
                <c:pt idx="7">
                  <c:v>8.8883176446462153E-2</c:v>
                </c:pt>
                <c:pt idx="8">
                  <c:v>8.4331027918093174E-2</c:v>
                </c:pt>
                <c:pt idx="9">
                  <c:v>7.5903873669615499E-2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65-49C5-B021-1FA49363B58D}"/>
            </c:ext>
          </c:extLst>
        </c:ser>
        <c:ser>
          <c:idx val="0"/>
          <c:order val="3"/>
          <c:tx>
            <c:strRef>
              <c:f>'All Data'!$AI$9</c:f>
              <c:strCache>
                <c:ptCount val="1"/>
                <c:pt idx="0">
                  <c:v>0-4"</c:v>
                </c:pt>
              </c:strCache>
            </c:strRef>
          </c:tx>
          <c:spPr>
            <a:solidFill>
              <a:srgbClr val="50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865-49C5-B021-1FA49363B58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865-49C5-B021-1FA49363B58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865-49C5-B021-1FA49363B58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865-49C5-B021-1FA49363B58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865-49C5-B021-1FA49363B58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65-49C5-B021-1FA49363B58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65-49C5-B021-1FA49363B58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65-49C5-B021-1FA49363B58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865-49C5-B021-1FA49363B58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865-49C5-B021-1FA49363B5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'All Data'!$AG$10:$AH$19</c:f>
              <c:multiLvlStrCache>
                <c:ptCount val="10"/>
                <c:lvl>
                  <c:pt idx="0">
                    <c:v>Conventional</c:v>
                  </c:pt>
                  <c:pt idx="1">
                    <c:v>Sorghum '19</c:v>
                  </c:pt>
                  <c:pt idx="2">
                    <c:v>No-till</c:v>
                  </c:pt>
                  <c:pt idx="3">
                    <c:v>Till</c:v>
                  </c:pt>
                  <c:pt idx="4">
                    <c:v>CRP</c:v>
                  </c:pt>
                  <c:pt idx="5">
                    <c:v>Drip</c:v>
                  </c:pt>
                  <c:pt idx="6">
                    <c:v>Conventional</c:v>
                  </c:pt>
                  <c:pt idx="7">
                    <c:v>Organic</c:v>
                  </c:pt>
                  <c:pt idx="8">
                    <c:v>Conventional</c:v>
                  </c:pt>
                  <c:pt idx="9">
                    <c:v>Organic</c:v>
                  </c:pt>
                </c:lvl>
                <c:lvl>
                  <c:pt idx="0">
                    <c:v>Evans</c:v>
                  </c:pt>
                  <c:pt idx="4">
                    <c:v>Lewis</c:v>
                  </c:pt>
                  <c:pt idx="6">
                    <c:v>Warren</c:v>
                  </c:pt>
                  <c:pt idx="8">
                    <c:v>Brown</c:v>
                  </c:pt>
                </c:lvl>
              </c:multiLvlStrCache>
            </c:multiLvlStrRef>
          </c:cat>
          <c:val>
            <c:numRef>
              <c:f>'All Data'!$AM$10:$AM$19</c:f>
              <c:numCache>
                <c:formatCode>0.000</c:formatCode>
                <c:ptCount val="10"/>
                <c:pt idx="0">
                  <c:v>0.17873885423995764</c:v>
                </c:pt>
                <c:pt idx="1">
                  <c:v>0.19903933235172902</c:v>
                </c:pt>
                <c:pt idx="2">
                  <c:v>0.19708587235645572</c:v>
                </c:pt>
                <c:pt idx="3">
                  <c:v>0.17508160850041954</c:v>
                </c:pt>
                <c:pt idx="4">
                  <c:v>8.145557219290421E-2</c:v>
                </c:pt>
                <c:pt idx="5">
                  <c:v>8.4038496381578051E-2</c:v>
                </c:pt>
                <c:pt idx="6">
                  <c:v>7.1332550400760017E-2</c:v>
                </c:pt>
                <c:pt idx="7">
                  <c:v>7.965532133423614E-2</c:v>
                </c:pt>
                <c:pt idx="8">
                  <c:v>0.15854240224746605</c:v>
                </c:pt>
                <c:pt idx="9">
                  <c:v>9.1710118577502844E-2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65-49C5-B021-1FA49363B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1899824"/>
        <c:axId val="1611900656"/>
      </c:barChart>
      <c:catAx>
        <c:axId val="1611899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/>
                  <a:t>Farmer and Cropping System</a:t>
                </a:r>
              </a:p>
            </c:rich>
          </c:tx>
          <c:layout>
            <c:manualLayout>
              <c:xMode val="edge"/>
              <c:yMode val="edge"/>
              <c:x val="0.40055711722192494"/>
              <c:y val="0.911283231833037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11900656"/>
        <c:crosses val="autoZero"/>
        <c:auto val="1"/>
        <c:lblAlgn val="ctr"/>
        <c:lblOffset val="100"/>
        <c:noMultiLvlLbl val="0"/>
      </c:catAx>
      <c:valAx>
        <c:axId val="1611900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/>
                  <a:t>Permanganate oxidizable C (Ton acre</a:t>
                </a:r>
                <a:r>
                  <a:rPr lang="en-US" sz="1600" baseline="30000"/>
                  <a:t>-1</a:t>
                </a:r>
                <a:r>
                  <a:rPr lang="en-US" sz="160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11899824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4-8"</a:t>
            </a:r>
          </a:p>
        </c:rich>
      </c:tx>
      <c:layout>
        <c:manualLayout>
          <c:xMode val="edge"/>
          <c:yMode val="edge"/>
          <c:x val="0.46926808982802581"/>
          <c:y val="0.13913811293380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809110960793632E-2"/>
          <c:y val="0.11496650358510359"/>
          <c:w val="0.87676573199675234"/>
          <c:h val="0.65841708877348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MCG_wt!$CC$30</c:f>
              <c:strCache>
                <c:ptCount val="1"/>
                <c:pt idx="0">
                  <c:v>organic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0C48600-1904-42C9-BEA3-AABECC7593A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E2C1-4BE4-9441-1C253EB7F7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C1-4BE4-9441-1C253EB7F7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C1-4BE4-9441-1C253EB7F75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7012124-E21C-4F00-BA5C-183594F3AF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2C1-4BE4-9441-1C253EB7F75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560DF66-F9FC-432E-B566-F4BB0BE087A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E2C1-4BE4-9441-1C253EB7F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MCG_wt!$CD$29:$CH$29</c:f>
              <c:strCache>
                <c:ptCount val="5"/>
                <c:pt idx="0">
                  <c:v>AM fungi</c:v>
                </c:pt>
                <c:pt idx="1">
                  <c:v>Gram Negative</c:v>
                </c:pt>
                <c:pt idx="2">
                  <c:v>Fungi</c:v>
                </c:pt>
                <c:pt idx="3">
                  <c:v>Gram Positive</c:v>
                </c:pt>
                <c:pt idx="4">
                  <c:v>Actinomycetes</c:v>
                </c:pt>
              </c:strCache>
            </c:strRef>
          </c:cat>
          <c:val>
            <c:numRef>
              <c:f>MCG_wt!$CD$30:$CH$30</c:f>
              <c:numCache>
                <c:formatCode>General</c:formatCode>
                <c:ptCount val="5"/>
                <c:pt idx="0">
                  <c:v>835.15266274691248</c:v>
                </c:pt>
                <c:pt idx="1">
                  <c:v>5241.9757586594278</c:v>
                </c:pt>
                <c:pt idx="2">
                  <c:v>650.39166192277912</c:v>
                </c:pt>
                <c:pt idx="3">
                  <c:v>5868.1655840438225</c:v>
                </c:pt>
                <c:pt idx="4">
                  <c:v>3292.9315576492031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MCG_wt!$CD$37:$CH$37</c15:f>
                <c15:dlblRangeCache>
                  <c:ptCount val="5"/>
                  <c:pt idx="0">
                    <c:v>a </c:v>
                  </c:pt>
                  <c:pt idx="1">
                    <c:v>a</c:v>
                  </c:pt>
                  <c:pt idx="2">
                    <c:v>a</c:v>
                  </c:pt>
                  <c:pt idx="3">
                    <c:v>a</c:v>
                  </c:pt>
                  <c:pt idx="4">
                    <c:v>a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E2C1-4BE4-9441-1C253EB7F75C}"/>
            </c:ext>
          </c:extLst>
        </c:ser>
        <c:ser>
          <c:idx val="1"/>
          <c:order val="1"/>
          <c:tx>
            <c:strRef>
              <c:f>MCG_wt!$CC$31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F268582-6DDF-428A-8D59-D584235841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E2C1-4BE4-9441-1C253EB7F7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C1-4BE4-9441-1C253EB7F7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C1-4BE4-9441-1C253EB7F75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18B9400-5683-47D7-9538-4EFD284795D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E2C1-4BE4-9441-1C253EB7F75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1A55EA3-EC11-4C96-9851-F426EFC04AE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E2C1-4BE4-9441-1C253EB7F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MCG_wt!$CD$29:$CH$29</c:f>
              <c:strCache>
                <c:ptCount val="5"/>
                <c:pt idx="0">
                  <c:v>AM fungi</c:v>
                </c:pt>
                <c:pt idx="1">
                  <c:v>Gram Negative</c:v>
                </c:pt>
                <c:pt idx="2">
                  <c:v>Fungi</c:v>
                </c:pt>
                <c:pt idx="3">
                  <c:v>Gram Positive</c:v>
                </c:pt>
                <c:pt idx="4">
                  <c:v>Actinomycetes</c:v>
                </c:pt>
              </c:strCache>
            </c:strRef>
          </c:cat>
          <c:val>
            <c:numRef>
              <c:f>MCG_wt!$CD$31:$CH$31</c:f>
              <c:numCache>
                <c:formatCode>General</c:formatCode>
                <c:ptCount val="5"/>
                <c:pt idx="0">
                  <c:v>672.86849016241263</c:v>
                </c:pt>
                <c:pt idx="1">
                  <c:v>4712.5308945783827</c:v>
                </c:pt>
                <c:pt idx="2">
                  <c:v>756.79111715018576</c:v>
                </c:pt>
                <c:pt idx="3">
                  <c:v>4387.3842168624387</c:v>
                </c:pt>
                <c:pt idx="4">
                  <c:v>2679.0056880036927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MCG_wt!$CD$38:$CH$38</c15:f>
                <c15:dlblRangeCache>
                  <c:ptCount val="5"/>
                  <c:pt idx="0">
                    <c:v>b</c:v>
                  </c:pt>
                  <c:pt idx="1">
                    <c:v>a</c:v>
                  </c:pt>
                  <c:pt idx="2">
                    <c:v>a</c:v>
                  </c:pt>
                  <c:pt idx="3">
                    <c:v>b</c:v>
                  </c:pt>
                  <c:pt idx="4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E2C1-4BE4-9441-1C253EB7F75C}"/>
            </c:ext>
          </c:extLst>
        </c:ser>
        <c:ser>
          <c:idx val="2"/>
          <c:order val="2"/>
          <c:tx>
            <c:strRef>
              <c:f>MCG_wt!$CC$32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3287B5-12A9-4D84-8BB2-3E957BC2599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E2C1-4BE4-9441-1C253EB7F7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C1-4BE4-9441-1C253EB7F7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C1-4BE4-9441-1C253EB7F75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C1F8EBD-4972-4480-BDCC-964F933B144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E2C1-4BE4-9441-1C253EB7F75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FF9E457-0869-4634-96BD-F19E20D0D1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E2C1-4BE4-9441-1C253EB7F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MCG_wt!$CD$29:$CH$29</c:f>
              <c:strCache>
                <c:ptCount val="5"/>
                <c:pt idx="0">
                  <c:v>AM fungi</c:v>
                </c:pt>
                <c:pt idx="1">
                  <c:v>Gram Negative</c:v>
                </c:pt>
                <c:pt idx="2">
                  <c:v>Fungi</c:v>
                </c:pt>
                <c:pt idx="3">
                  <c:v>Gram Positive</c:v>
                </c:pt>
                <c:pt idx="4">
                  <c:v>Actinomycetes</c:v>
                </c:pt>
              </c:strCache>
            </c:strRef>
          </c:cat>
          <c:val>
            <c:numRef>
              <c:f>MCG_wt!$CD$32:$CH$32</c:f>
              <c:numCache>
                <c:formatCode>General</c:formatCode>
                <c:ptCount val="5"/>
                <c:pt idx="0">
                  <c:v>540.92177542978754</c:v>
                </c:pt>
                <c:pt idx="1">
                  <c:v>4335.140769339293</c:v>
                </c:pt>
                <c:pt idx="2">
                  <c:v>692.03852956599803</c:v>
                </c:pt>
                <c:pt idx="3">
                  <c:v>4178.7764055475827</c:v>
                </c:pt>
                <c:pt idx="4">
                  <c:v>2442.9950543157133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MCG_wt!$CD$39:$CH$39</c15:f>
                <c15:dlblRangeCache>
                  <c:ptCount val="5"/>
                  <c:pt idx="0">
                    <c:v>b</c:v>
                  </c:pt>
                  <c:pt idx="1">
                    <c:v>a</c:v>
                  </c:pt>
                  <c:pt idx="2">
                    <c:v>a</c:v>
                  </c:pt>
                  <c:pt idx="3">
                    <c:v>b</c:v>
                  </c:pt>
                  <c:pt idx="4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E2C1-4BE4-9441-1C253EB7F7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5278296"/>
        <c:axId val="665276328"/>
      </c:barChart>
      <c:catAx>
        <c:axId val="6652782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276328"/>
        <c:crosses val="autoZero"/>
        <c:auto val="1"/>
        <c:lblAlgn val="ctr"/>
        <c:lblOffset val="100"/>
        <c:noMultiLvlLbl val="0"/>
      </c:catAx>
      <c:valAx>
        <c:axId val="665276328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27829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5979706469535391"/>
          <c:y val="0.13644418480805875"/>
          <c:w val="0.20284341498210667"/>
          <c:h val="0.177554890830378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1337401843174E-2"/>
          <c:y val="8.7280296859444287E-2"/>
          <c:w val="0.89346126596138675"/>
          <c:h val="0.59654969759214882"/>
        </c:manualLayout>
      </c:layout>
      <c:barChart>
        <c:barDir val="col"/>
        <c:grouping val="stacked"/>
        <c:varyColors val="0"/>
        <c:ser>
          <c:idx val="0"/>
          <c:order val="0"/>
          <c:tx>
            <c:v>4-8</c:v>
          </c:tx>
          <c:spPr>
            <a:solidFill>
              <a:srgbClr val="A3B2A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9137256-9919-4C79-989D-EFC3E0A383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20FB-4AF4-A2C8-EE64CE817F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4B317D0-8E4E-4FC8-A5A9-ED9DE8C02FF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0FB-4AF4-A2C8-EE64CE817F36}"/>
                </c:ext>
              </c:extLst>
            </c:dLbl>
            <c:dLbl>
              <c:idx val="2"/>
              <c:layout>
                <c:manualLayout>
                  <c:x val="3.0303030303030238E-2"/>
                  <c:y val="-6.6338872542131711E-3"/>
                </c:manualLayout>
              </c:layout>
              <c:tx>
                <c:rich>
                  <a:bodyPr/>
                  <a:lstStyle/>
                  <a:p>
                    <a:fld id="{103D8E06-F9A6-4099-8865-DC0BE7E2794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20FB-4AF4-A2C8-EE64CE817F36}"/>
                </c:ext>
              </c:extLst>
            </c:dLbl>
            <c:dLbl>
              <c:idx val="3"/>
              <c:layout>
                <c:manualLayout>
                  <c:x val="3.0303030303030304E-2"/>
                  <c:y val="-6.6338872542132925E-3"/>
                </c:manualLayout>
              </c:layout>
              <c:tx>
                <c:rich>
                  <a:bodyPr/>
                  <a:lstStyle/>
                  <a:p>
                    <a:fld id="{397F5E1E-3860-4312-ABB5-BDC00C6C95E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0FB-4AF4-A2C8-EE64CE817F3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02E14EB-1117-4C82-BB81-4592848BAF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20FB-4AF4-A2C8-EE64CE817F3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C2F67A7-FD24-421A-A167-3382E0B154D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0FB-4AF4-A2C8-EE64CE817F3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25435F7-B990-4851-97ED-2223EBFFE79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20FB-4AF4-A2C8-EE64CE817F3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0FDE21E-B2A5-4025-ABA6-447AC93774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0FB-4AF4-A2C8-EE64CE817F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'Organic Charts (2)'!$J$14:$J$21</c:f>
                <c:numCache>
                  <c:formatCode>General</c:formatCode>
                  <c:ptCount val="8"/>
                  <c:pt idx="0">
                    <c:v>2.4746296331018325</c:v>
                  </c:pt>
                  <c:pt idx="1">
                    <c:v>3.2886044983292395</c:v>
                  </c:pt>
                  <c:pt idx="2">
                    <c:v>0.47015003683646533</c:v>
                  </c:pt>
                  <c:pt idx="3">
                    <c:v>1.3041283303462703</c:v>
                  </c:pt>
                  <c:pt idx="4">
                    <c:v>0.7039465827094652</c:v>
                  </c:pt>
                  <c:pt idx="5">
                    <c:v>0.82151723694689505</c:v>
                  </c:pt>
                  <c:pt idx="6">
                    <c:v>1.8054194351674886</c:v>
                  </c:pt>
                  <c:pt idx="7">
                    <c:v>6.0837369780634392</c:v>
                  </c:pt>
                </c:numCache>
              </c:numRef>
            </c:plus>
            <c:minus>
              <c:numRef>
                <c:f>'Organic Charts (2)'!$J$14:$J$21</c:f>
                <c:numCache>
                  <c:formatCode>General</c:formatCode>
                  <c:ptCount val="8"/>
                  <c:pt idx="0">
                    <c:v>2.4746296331018325</c:v>
                  </c:pt>
                  <c:pt idx="1">
                    <c:v>3.2886044983292395</c:v>
                  </c:pt>
                  <c:pt idx="2">
                    <c:v>0.47015003683646533</c:v>
                  </c:pt>
                  <c:pt idx="3">
                    <c:v>1.3041283303462703</c:v>
                  </c:pt>
                  <c:pt idx="4">
                    <c:v>0.7039465827094652</c:v>
                  </c:pt>
                  <c:pt idx="5">
                    <c:v>0.82151723694689505</c:v>
                  </c:pt>
                  <c:pt idx="6">
                    <c:v>1.8054194351674886</c:v>
                  </c:pt>
                  <c:pt idx="7">
                    <c:v>6.0837369780634392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'Organic Charts (2)'!$C$14:$E$21</c:f>
              <c:multiLvlStrCache>
                <c:ptCount val="8"/>
                <c:lvl>
                  <c:pt idx="0">
                    <c:v>Conventional</c:v>
                  </c:pt>
                  <c:pt idx="1">
                    <c:v>Organic</c:v>
                  </c:pt>
                  <c:pt idx="2">
                    <c:v>Conventional</c:v>
                  </c:pt>
                  <c:pt idx="3">
                    <c:v>Organic</c:v>
                  </c:pt>
                  <c:pt idx="4">
                    <c:v>Conventional</c:v>
                  </c:pt>
                  <c:pt idx="5">
                    <c:v>Organic</c:v>
                  </c:pt>
                  <c:pt idx="6">
                    <c:v>Conventional</c:v>
                  </c:pt>
                  <c:pt idx="7">
                    <c:v>Organic</c:v>
                  </c:pt>
                </c:lvl>
                <c:lvl>
                  <c:pt idx="0">
                    <c:v>β-Glucosidase</c:v>
                  </c:pt>
                  <c:pt idx="2">
                    <c:v>β-Glucosaminidase</c:v>
                  </c:pt>
                  <c:pt idx="4">
                    <c:v>Arylsulfatase</c:v>
                  </c:pt>
                  <c:pt idx="6">
                    <c:v>Alkaline Phosphatase</c:v>
                  </c:pt>
                </c:lvl>
              </c:multiLvlStrCache>
            </c:multiLvlStrRef>
          </c:cat>
          <c:val>
            <c:numRef>
              <c:f>'Organic Charts (2)'!$I$14:$I$21</c:f>
              <c:numCache>
                <c:formatCode>0.0000</c:formatCode>
                <c:ptCount val="8"/>
                <c:pt idx="0">
                  <c:v>14.3353</c:v>
                </c:pt>
                <c:pt idx="1">
                  <c:v>13.256399999999999</c:v>
                </c:pt>
                <c:pt idx="2" formatCode="General">
                  <c:v>5.8952999999999998</c:v>
                </c:pt>
                <c:pt idx="3" formatCode="General">
                  <c:v>3.9035000000000002</c:v>
                </c:pt>
                <c:pt idx="4" formatCode="General">
                  <c:v>4.4962999999999997</c:v>
                </c:pt>
                <c:pt idx="5" formatCode="General">
                  <c:v>2.0445000000000002</c:v>
                </c:pt>
                <c:pt idx="6" formatCode="General">
                  <c:v>24.1023</c:v>
                </c:pt>
                <c:pt idx="7" formatCode="General">
                  <c:v>17.1905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'Organic Charts (2)'!$K$14:$K$21</c15:f>
                <c15:dlblRangeCache>
                  <c:ptCount val="8"/>
                  <c:pt idx="2">
                    <c:v>a</c:v>
                  </c:pt>
                  <c:pt idx="3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20FB-4AF4-A2C8-EE64CE817F36}"/>
            </c:ext>
          </c:extLst>
        </c:ser>
        <c:ser>
          <c:idx val="1"/>
          <c:order val="1"/>
          <c:tx>
            <c:v>0-4</c:v>
          </c:tx>
          <c:spPr>
            <a:solidFill>
              <a:srgbClr val="00548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586668320030757E-17"/>
                  <c:y val="-0.26785290425653313"/>
                </c:manualLayout>
              </c:layout>
              <c:tx>
                <c:rich>
                  <a:bodyPr/>
                  <a:lstStyle/>
                  <a:p>
                    <a:fld id="{8520DBAF-CFBA-40AC-ACF6-B36FD2CB93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20FB-4AF4-A2C8-EE64CE817F36}"/>
                </c:ext>
              </c:extLst>
            </c:dLbl>
            <c:dLbl>
              <c:idx val="1"/>
              <c:layout>
                <c:manualLayout>
                  <c:x val="-1.2623110390502933E-6"/>
                  <c:y val="-0.1559863517060367"/>
                </c:manualLayout>
              </c:layout>
              <c:tx>
                <c:rich>
                  <a:bodyPr/>
                  <a:lstStyle/>
                  <a:p>
                    <a:fld id="{4C948FA6-5382-46C9-A790-E24D601216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20FB-4AF4-A2C8-EE64CE817F36}"/>
                </c:ext>
              </c:extLst>
            </c:dLbl>
            <c:dLbl>
              <c:idx val="2"/>
              <c:layout>
                <c:manualLayout>
                  <c:x val="0"/>
                  <c:y val="-8.8409606495568088E-2"/>
                </c:manualLayout>
              </c:layout>
              <c:tx>
                <c:rich>
                  <a:bodyPr/>
                  <a:lstStyle/>
                  <a:p>
                    <a:fld id="{C226CEBC-DE7D-46F9-B9A2-6E02B5C69A0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20FB-4AF4-A2C8-EE64CE817F36}"/>
                </c:ext>
              </c:extLst>
            </c:dLbl>
            <c:dLbl>
              <c:idx val="3"/>
              <c:layout>
                <c:manualLayout>
                  <c:x val="1.2623110390502933E-6"/>
                  <c:y val="-5.1302624671916014E-2"/>
                </c:manualLayout>
              </c:layout>
              <c:tx>
                <c:rich>
                  <a:bodyPr/>
                  <a:lstStyle/>
                  <a:p>
                    <a:fld id="{F1229962-E041-417B-BAAE-69FE76E2FC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20FB-4AF4-A2C8-EE64CE817F36}"/>
                </c:ext>
              </c:extLst>
            </c:dLbl>
            <c:dLbl>
              <c:idx val="4"/>
              <c:layout>
                <c:manualLayout>
                  <c:x val="-1.3071744418929618E-16"/>
                  <c:y val="-6.1616276111789881E-2"/>
                </c:manualLayout>
              </c:layout>
              <c:tx>
                <c:rich>
                  <a:bodyPr/>
                  <a:lstStyle/>
                  <a:p>
                    <a:fld id="{710C6818-E9F9-49CD-A346-3156D892B2C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20FB-4AF4-A2C8-EE64CE817F36}"/>
                </c:ext>
              </c:extLst>
            </c:dLbl>
            <c:dLbl>
              <c:idx val="5"/>
              <c:layout>
                <c:manualLayout>
                  <c:x val="-1.3071744418929618E-16"/>
                  <c:y val="-3.6443546925349964E-2"/>
                </c:manualLayout>
              </c:layout>
              <c:tx>
                <c:rich>
                  <a:bodyPr/>
                  <a:lstStyle/>
                  <a:p>
                    <a:fld id="{2B60343B-F966-41BC-A3FB-71BFC31AF2B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20FB-4AF4-A2C8-EE64CE817F36}"/>
                </c:ext>
              </c:extLst>
            </c:dLbl>
            <c:dLbl>
              <c:idx val="6"/>
              <c:layout>
                <c:manualLayout>
                  <c:x val="-2.136752136752137E-3"/>
                  <c:y val="-0.21553320780554605"/>
                </c:manualLayout>
              </c:layout>
              <c:tx>
                <c:rich>
                  <a:bodyPr/>
                  <a:lstStyle/>
                  <a:p>
                    <a:fld id="{493CBFEF-863D-47A7-9349-B9435EA6A8E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20FB-4AF4-A2C8-EE64CE817F36}"/>
                </c:ext>
              </c:extLst>
            </c:dLbl>
            <c:dLbl>
              <c:idx val="7"/>
              <c:layout>
                <c:manualLayout>
                  <c:x val="-1.3062430742820656E-16"/>
                  <c:y val="-0.11022965879265093"/>
                </c:manualLayout>
              </c:layout>
              <c:tx>
                <c:rich>
                  <a:bodyPr/>
                  <a:lstStyle/>
                  <a:p>
                    <a:fld id="{E82A3D0A-97F6-44FB-A77A-0ADB4E98A3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20FB-4AF4-A2C8-EE64CE817F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'Organic Charts (2)'!$G$14:$G$21</c:f>
                <c:numCache>
                  <c:formatCode>General</c:formatCode>
                  <c:ptCount val="8"/>
                  <c:pt idx="0">
                    <c:v>1.6712804923527216</c:v>
                  </c:pt>
                  <c:pt idx="1">
                    <c:v>4.380955970210012</c:v>
                  </c:pt>
                  <c:pt idx="2">
                    <c:v>0.97257206194592893</c:v>
                  </c:pt>
                  <c:pt idx="3">
                    <c:v>0.39710312174278556</c:v>
                  </c:pt>
                  <c:pt idx="4">
                    <c:v>0.68593704394805322</c:v>
                  </c:pt>
                  <c:pt idx="5">
                    <c:v>0.28180416666666663</c:v>
                  </c:pt>
                  <c:pt idx="6">
                    <c:v>4.8745836364477109</c:v>
                  </c:pt>
                  <c:pt idx="7">
                    <c:v>2.2502664441353031</c:v>
                  </c:pt>
                </c:numCache>
              </c:numRef>
            </c:plus>
            <c:minus>
              <c:numRef>
                <c:f>'Organic Charts (2)'!$G$14:$G$21</c:f>
                <c:numCache>
                  <c:formatCode>General</c:formatCode>
                  <c:ptCount val="8"/>
                  <c:pt idx="0">
                    <c:v>1.6712804923527216</c:v>
                  </c:pt>
                  <c:pt idx="1">
                    <c:v>4.380955970210012</c:v>
                  </c:pt>
                  <c:pt idx="2">
                    <c:v>0.97257206194592893</c:v>
                  </c:pt>
                  <c:pt idx="3">
                    <c:v>0.39710312174278556</c:v>
                  </c:pt>
                  <c:pt idx="4">
                    <c:v>0.68593704394805322</c:v>
                  </c:pt>
                  <c:pt idx="5">
                    <c:v>0.28180416666666663</c:v>
                  </c:pt>
                  <c:pt idx="6">
                    <c:v>4.8745836364477109</c:v>
                  </c:pt>
                  <c:pt idx="7">
                    <c:v>2.2502664441353031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'Organic Charts (2)'!$C$14:$E$21</c:f>
              <c:multiLvlStrCache>
                <c:ptCount val="8"/>
                <c:lvl>
                  <c:pt idx="0">
                    <c:v>Conventional</c:v>
                  </c:pt>
                  <c:pt idx="1">
                    <c:v>Organic</c:v>
                  </c:pt>
                  <c:pt idx="2">
                    <c:v>Conventional</c:v>
                  </c:pt>
                  <c:pt idx="3">
                    <c:v>Organic</c:v>
                  </c:pt>
                  <c:pt idx="4">
                    <c:v>Conventional</c:v>
                  </c:pt>
                  <c:pt idx="5">
                    <c:v>Organic</c:v>
                  </c:pt>
                  <c:pt idx="6">
                    <c:v>Conventional</c:v>
                  </c:pt>
                  <c:pt idx="7">
                    <c:v>Organic</c:v>
                  </c:pt>
                </c:lvl>
                <c:lvl>
                  <c:pt idx="0">
                    <c:v>β-Glucosidase</c:v>
                  </c:pt>
                  <c:pt idx="2">
                    <c:v>β-Glucosaminidase</c:v>
                  </c:pt>
                  <c:pt idx="4">
                    <c:v>Arylsulfatase</c:v>
                  </c:pt>
                  <c:pt idx="6">
                    <c:v>Alkaline Phosphatase</c:v>
                  </c:pt>
                </c:lvl>
              </c:multiLvlStrCache>
            </c:multiLvlStrRef>
          </c:cat>
          <c:val>
            <c:numRef>
              <c:f>'Organic Charts (2)'!$F$14:$F$21</c:f>
              <c:numCache>
                <c:formatCode>0.0000</c:formatCode>
                <c:ptCount val="8"/>
                <c:pt idx="0">
                  <c:v>78.208699999999993</c:v>
                </c:pt>
                <c:pt idx="1">
                  <c:v>24.900700000000001</c:v>
                </c:pt>
                <c:pt idx="2" formatCode="General">
                  <c:v>14.484999999999999</c:v>
                </c:pt>
                <c:pt idx="3" formatCode="General">
                  <c:v>6.2073</c:v>
                </c:pt>
                <c:pt idx="4" formatCode="General">
                  <c:v>8.34</c:v>
                </c:pt>
                <c:pt idx="5" formatCode="General">
                  <c:v>1.6779999999999999</c:v>
                </c:pt>
                <c:pt idx="6" formatCode="General">
                  <c:v>55.954300000000003</c:v>
                </c:pt>
                <c:pt idx="7" formatCode="General">
                  <c:v>18.093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'Organic Charts (2)'!$H$14:$H$21</c15:f>
                <c15:dlblRangeCache>
                  <c:ptCount val="8"/>
                  <c:pt idx="0">
                    <c:v>a</c:v>
                  </c:pt>
                  <c:pt idx="1">
                    <c:v>b</c:v>
                  </c:pt>
                  <c:pt idx="2">
                    <c:v>a</c:v>
                  </c:pt>
                  <c:pt idx="3">
                    <c:v>b</c:v>
                  </c:pt>
                  <c:pt idx="4">
                    <c:v>a</c:v>
                  </c:pt>
                  <c:pt idx="5">
                    <c:v>b</c:v>
                  </c:pt>
                  <c:pt idx="6">
                    <c:v>a</c:v>
                  </c:pt>
                  <c:pt idx="7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20FB-4AF4-A2C8-EE64CE817F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5289008"/>
        <c:axId val="965294584"/>
      </c:barChart>
      <c:catAx>
        <c:axId val="965289008"/>
        <c:scaling>
          <c:orientation val="minMax"/>
        </c:scaling>
        <c:delete val="0"/>
        <c:axPos val="b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65294584"/>
        <c:crosses val="autoZero"/>
        <c:auto val="0"/>
        <c:lblAlgn val="ctr"/>
        <c:lblOffset val="100"/>
        <c:noMultiLvlLbl val="0"/>
      </c:catAx>
      <c:valAx>
        <c:axId val="9652945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mg PNP Kg</a:t>
                </a:r>
                <a:r>
                  <a:rPr lang="en-US" baseline="30000"/>
                  <a:t>-1</a:t>
                </a:r>
                <a:r>
                  <a:rPr lang="en-US"/>
                  <a:t> h</a:t>
                </a:r>
                <a:r>
                  <a:rPr lang="en-US" baseline="30000"/>
                  <a:t>-1</a:t>
                </a:r>
                <a:r>
                  <a:rPr lang="en-US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>
            <a:solidFill>
              <a:srgbClr val="00548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65289008"/>
        <c:crosses val="autoZero"/>
        <c:crossBetween val="between"/>
        <c:majorUnit val="20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4D-4574-B68F-6FDC0F989CB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4D-4574-B68F-6FDC0F989CB2}"/>
              </c:ext>
            </c:extLst>
          </c:dPt>
          <c:dPt>
            <c:idx val="2"/>
            <c:invertIfNegative val="0"/>
            <c:bubble3D val="0"/>
            <c:spPr>
              <a:solidFill>
                <a:srgbClr val="5B62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4D-4574-B68F-6FDC0F989CB2}"/>
              </c:ext>
            </c:extLst>
          </c:dPt>
          <c:dPt>
            <c:idx val="3"/>
            <c:invertIfNegative val="0"/>
            <c:bubble3D val="0"/>
            <c:spPr>
              <a:solidFill>
                <a:srgbClr val="003C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4D-4574-B68F-6FDC0F989CB2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4D-4574-B68F-6FDC0F989CB2}"/>
              </c:ext>
            </c:extLst>
          </c:dPt>
          <c:dPt>
            <c:idx val="5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C4D-4574-B68F-6FDC0F989CB2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C4D-4574-B68F-6FDC0F989CB2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C4D-4574-B68F-6FDC0F989CB2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C4D-4574-B68F-6FDC0F989CB2}"/>
              </c:ext>
            </c:extLst>
          </c:dPt>
          <c:dPt>
            <c:idx val="9"/>
            <c:invertIfNegative val="0"/>
            <c:bubble3D val="0"/>
            <c:spPr>
              <a:solidFill>
                <a:srgbClr val="5B62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C4D-4574-B68F-6FDC0F989CB2}"/>
              </c:ext>
            </c:extLst>
          </c:dPt>
          <c:dPt>
            <c:idx val="10"/>
            <c:invertIfNegative val="0"/>
            <c:bubble3D val="0"/>
            <c:spPr>
              <a:solidFill>
                <a:srgbClr val="9999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C4D-4574-B68F-6FDC0F989CB2}"/>
              </c:ext>
            </c:extLst>
          </c:dPt>
          <c:dPt>
            <c:idx val="11"/>
            <c:invertIfNegative val="0"/>
            <c:bubble3D val="0"/>
            <c:spPr>
              <a:solidFill>
                <a:srgbClr val="003C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C4D-4574-B68F-6FDC0F989CB2}"/>
              </c:ext>
            </c:extLst>
          </c:dPt>
          <c:dPt>
            <c:idx val="12"/>
            <c:invertIfNegative val="0"/>
            <c:bubble3D val="0"/>
            <c:spPr>
              <a:solidFill>
                <a:srgbClr val="006C9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C4D-4574-B68F-6FDC0F989CB2}"/>
              </c:ext>
            </c:extLst>
          </c:dPt>
          <c:dLbls>
            <c:dLbl>
              <c:idx val="0"/>
              <c:layout>
                <c:manualLayout>
                  <c:x val="0"/>
                  <c:y val="-1.4248394391069077E-2"/>
                </c:manualLayout>
              </c:layout>
              <c:tx>
                <c:rich>
                  <a:bodyPr/>
                  <a:lstStyle/>
                  <a:p>
                    <a:fld id="{E427A923-1DF6-4D06-97ED-5B757E0E14E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C4D-4574-B68F-6FDC0F989CB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E83A371-23ED-4DD4-BCAA-019DBB1D05C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4C4D-4574-B68F-6FDC0F989CB2}"/>
                </c:ext>
              </c:extLst>
            </c:dLbl>
            <c:dLbl>
              <c:idx val="2"/>
              <c:layout>
                <c:manualLayout>
                  <c:x val="-3.2310749036650195E-17"/>
                  <c:y val="-1.7810492988836326E-2"/>
                </c:manualLayout>
              </c:layout>
              <c:tx>
                <c:rich>
                  <a:bodyPr/>
                  <a:lstStyle/>
                  <a:p>
                    <a:fld id="{497DA09C-DFF7-48AC-95D8-84F592CD4C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C4D-4574-B68F-6FDC0F989CB2}"/>
                </c:ext>
              </c:extLst>
            </c:dLbl>
            <c:dLbl>
              <c:idx val="3"/>
              <c:layout>
                <c:manualLayout>
                  <c:x val="0"/>
                  <c:y val="-1.8931553668725072E-2"/>
                </c:manualLayout>
              </c:layout>
              <c:tx>
                <c:rich>
                  <a:bodyPr/>
                  <a:lstStyle/>
                  <a:p>
                    <a:fld id="{1684907F-E93C-46DA-953B-AFBA0399B5F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C4D-4574-B68F-6FDC0F989CB2}"/>
                </c:ext>
              </c:extLst>
            </c:dLbl>
            <c:dLbl>
              <c:idx val="4"/>
              <c:layout>
                <c:manualLayout>
                  <c:x val="0"/>
                  <c:y val="-3.5620985977672655E-3"/>
                </c:manualLayout>
              </c:layout>
              <c:tx>
                <c:rich>
                  <a:bodyPr/>
                  <a:lstStyle/>
                  <a:p>
                    <a:fld id="{9E9A36D8-D6E8-4135-AC7A-7F450AE492B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C4D-4574-B68F-6FDC0F989CB2}"/>
                </c:ext>
              </c:extLst>
            </c:dLbl>
            <c:dLbl>
              <c:idx val="5"/>
              <c:layout>
                <c:manualLayout>
                  <c:x val="-6.462149807330039E-17"/>
                  <c:y val="-3.5620985977672655E-3"/>
                </c:manualLayout>
              </c:layout>
              <c:tx>
                <c:rich>
                  <a:bodyPr/>
                  <a:lstStyle/>
                  <a:p>
                    <a:fld id="{52C03C6E-B2A7-4C56-8614-10D8A8DD85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4C4D-4574-B68F-6FDC0F989CB2}"/>
                </c:ext>
              </c:extLst>
            </c:dLbl>
            <c:dLbl>
              <c:idx val="6"/>
              <c:layout>
                <c:manualLayout>
                  <c:x val="-6.462149807330039E-17"/>
                  <c:y val="-1.0686295793301796E-2"/>
                </c:manualLayout>
              </c:layout>
              <c:tx>
                <c:rich>
                  <a:bodyPr/>
                  <a:lstStyle/>
                  <a:p>
                    <a:fld id="{9E7DDCE8-794F-448F-B1AD-07258EB2560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C4D-4574-B68F-6FDC0F989CB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F2099B1-79D2-4E15-8E9E-B65301C3579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4C4D-4574-B68F-6FDC0F989CB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7D3C46B-45A8-452A-A09E-F7E3C76999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4C4D-4574-B68F-6FDC0F989CB2}"/>
                </c:ext>
              </c:extLst>
            </c:dLbl>
            <c:dLbl>
              <c:idx val="9"/>
              <c:layout>
                <c:manualLayout>
                  <c:x val="0"/>
                  <c:y val="3.5620985977672655E-3"/>
                </c:manualLayout>
              </c:layout>
              <c:tx>
                <c:rich>
                  <a:bodyPr/>
                  <a:lstStyle/>
                  <a:p>
                    <a:fld id="{3572B2D0-DD1C-494E-8F86-93BFA4FC120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4C4D-4574-B68F-6FDC0F989CB2}"/>
                </c:ext>
              </c:extLst>
            </c:dLbl>
            <c:dLbl>
              <c:idx val="10"/>
              <c:layout>
                <c:manualLayout>
                  <c:x val="0"/>
                  <c:y val="-1.0686295793301796E-2"/>
                </c:manualLayout>
              </c:layout>
              <c:tx>
                <c:rich>
                  <a:bodyPr/>
                  <a:lstStyle/>
                  <a:p>
                    <a:fld id="{5134A7A3-2916-42A1-8F30-4F1B5F93415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4C4D-4574-B68F-6FDC0F989CB2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55EDC754-972F-4CDC-8178-194AA61F707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4C4D-4574-B68F-6FDC0F989CB2}"/>
                </c:ext>
              </c:extLst>
            </c:dLbl>
            <c:dLbl>
              <c:idx val="12"/>
              <c:layout>
                <c:manualLayout>
                  <c:x val="0"/>
                  <c:y val="-6.0471266387356077E-3"/>
                </c:manualLayout>
              </c:layout>
              <c:tx>
                <c:rich>
                  <a:bodyPr/>
                  <a:lstStyle/>
                  <a:p>
                    <a:fld id="{0555E249-F974-4D9B-A67D-93E66CA508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4C4D-4574-B68F-6FDC0F989C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'2021'!$M$7:$M$19</c:f>
                <c:numCache>
                  <c:formatCode>General</c:formatCode>
                  <c:ptCount val="13"/>
                  <c:pt idx="0">
                    <c:v>125.72962706615564</c:v>
                  </c:pt>
                  <c:pt idx="1">
                    <c:v>5.0899868232338763</c:v>
                  </c:pt>
                  <c:pt idx="2">
                    <c:v>133.75864793241504</c:v>
                  </c:pt>
                  <c:pt idx="3">
                    <c:v>126.11371792318512</c:v>
                  </c:pt>
                  <c:pt idx="4">
                    <c:v>56.038915461762002</c:v>
                  </c:pt>
                  <c:pt idx="5">
                    <c:v>93.740097106192422</c:v>
                  </c:pt>
                  <c:pt idx="6">
                    <c:v>105.25160464509521</c:v>
                  </c:pt>
                  <c:pt idx="7">
                    <c:v>2.4090514708141955</c:v>
                  </c:pt>
                  <c:pt idx="8">
                    <c:v>1.3423585386293555</c:v>
                  </c:pt>
                  <c:pt idx="9">
                    <c:v>35.31936306262061</c:v>
                  </c:pt>
                  <c:pt idx="10">
                    <c:v>134.8309862592119</c:v>
                  </c:pt>
                  <c:pt idx="11">
                    <c:v>68.219586405637628</c:v>
                  </c:pt>
                  <c:pt idx="12">
                    <c:v>96.637436704676318</c:v>
                  </c:pt>
                </c:numCache>
              </c:numRef>
            </c:plus>
            <c:minus>
              <c:numRef>
                <c:f>'2021'!$M$7:$M$19</c:f>
                <c:numCache>
                  <c:formatCode>General</c:formatCode>
                  <c:ptCount val="13"/>
                  <c:pt idx="0">
                    <c:v>125.72962706615564</c:v>
                  </c:pt>
                  <c:pt idx="1">
                    <c:v>5.0899868232338763</c:v>
                  </c:pt>
                  <c:pt idx="2">
                    <c:v>133.75864793241504</c:v>
                  </c:pt>
                  <c:pt idx="3">
                    <c:v>126.11371792318512</c:v>
                  </c:pt>
                  <c:pt idx="4">
                    <c:v>56.038915461762002</c:v>
                  </c:pt>
                  <c:pt idx="5">
                    <c:v>93.740097106192422</c:v>
                  </c:pt>
                  <c:pt idx="6">
                    <c:v>105.25160464509521</c:v>
                  </c:pt>
                  <c:pt idx="7">
                    <c:v>2.4090514708141955</c:v>
                  </c:pt>
                  <c:pt idx="8">
                    <c:v>1.3423585386293555</c:v>
                  </c:pt>
                  <c:pt idx="9">
                    <c:v>35.31936306262061</c:v>
                  </c:pt>
                  <c:pt idx="10">
                    <c:v>134.8309862592119</c:v>
                  </c:pt>
                  <c:pt idx="11">
                    <c:v>68.219586405637628</c:v>
                  </c:pt>
                  <c:pt idx="12">
                    <c:v>96.637436704676318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'2021'!$J$7:$K$19</c:f>
              <c:multiLvlStrCache>
                <c:ptCount val="13"/>
                <c:lvl>
                  <c:pt idx="0">
                    <c:v>rye(30)</c:v>
                  </c:pt>
                  <c:pt idx="1">
                    <c:v>r(10)</c:v>
                  </c:pt>
                  <c:pt idx="2">
                    <c:v>rye(25) v(5)</c:v>
                  </c:pt>
                  <c:pt idx="3">
                    <c:v>rye(25) v(3) r(2)</c:v>
                  </c:pt>
                  <c:pt idx="4">
                    <c:v>rye(15)</c:v>
                  </c:pt>
                  <c:pt idx="5">
                    <c:v>rye(30)</c:v>
                  </c:pt>
                  <c:pt idx="6">
                    <c:v>rye(90)</c:v>
                  </c:pt>
                  <c:pt idx="7">
                    <c:v>r(10)</c:v>
                  </c:pt>
                  <c:pt idx="8">
                    <c:v>r(30)</c:v>
                  </c:pt>
                  <c:pt idx="9">
                    <c:v>rye(25) v(5)</c:v>
                  </c:pt>
                  <c:pt idx="10">
                    <c:v>rye(75) v(15)</c:v>
                  </c:pt>
                  <c:pt idx="11">
                    <c:v>rye(25) v(3) r(2)</c:v>
                  </c:pt>
                  <c:pt idx="12">
                    <c:v>rye(75) v(9) r(6)</c:v>
                  </c:pt>
                </c:lvl>
                <c:lvl>
                  <c:pt idx="0">
                    <c:v>Conventional </c:v>
                  </c:pt>
                  <c:pt idx="4">
                    <c:v>Organic</c:v>
                  </c:pt>
                </c:lvl>
              </c:multiLvlStrCache>
            </c:multiLvlStrRef>
          </c:cat>
          <c:val>
            <c:numRef>
              <c:f>'2021'!$L$7:$L$19</c:f>
              <c:numCache>
                <c:formatCode>General</c:formatCode>
                <c:ptCount val="13"/>
                <c:pt idx="0">
                  <c:v>2518</c:v>
                </c:pt>
                <c:pt idx="1">
                  <c:v>331</c:v>
                </c:pt>
                <c:pt idx="2">
                  <c:v>1882</c:v>
                </c:pt>
                <c:pt idx="3">
                  <c:v>2700</c:v>
                </c:pt>
                <c:pt idx="4">
                  <c:v>1135</c:v>
                </c:pt>
                <c:pt idx="5">
                  <c:v>1529</c:v>
                </c:pt>
                <c:pt idx="6">
                  <c:v>1526</c:v>
                </c:pt>
                <c:pt idx="7">
                  <c:v>329</c:v>
                </c:pt>
                <c:pt idx="8">
                  <c:v>330</c:v>
                </c:pt>
                <c:pt idx="9">
                  <c:v>1300</c:v>
                </c:pt>
                <c:pt idx="10">
                  <c:v>1786</c:v>
                </c:pt>
                <c:pt idx="11">
                  <c:v>1385</c:v>
                </c:pt>
                <c:pt idx="12">
                  <c:v>1767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'2021'!$N$7:$N$19</c15:f>
                <c15:dlblRangeCache>
                  <c:ptCount val="13"/>
                  <c:pt idx="0">
                    <c:v>a</c:v>
                  </c:pt>
                  <c:pt idx="1">
                    <c:v>e</c:v>
                  </c:pt>
                  <c:pt idx="2">
                    <c:v>b</c:v>
                  </c:pt>
                  <c:pt idx="3">
                    <c:v>a</c:v>
                  </c:pt>
                  <c:pt idx="4">
                    <c:v>d</c:v>
                  </c:pt>
                  <c:pt idx="5">
                    <c:v>bcd</c:v>
                  </c:pt>
                  <c:pt idx="6">
                    <c:v>bcd</c:v>
                  </c:pt>
                  <c:pt idx="7">
                    <c:v>e</c:v>
                  </c:pt>
                  <c:pt idx="8">
                    <c:v>e</c:v>
                  </c:pt>
                  <c:pt idx="9">
                    <c:v>cd</c:v>
                  </c:pt>
                  <c:pt idx="10">
                    <c:v>bc</c:v>
                  </c:pt>
                  <c:pt idx="11">
                    <c:v>cd</c:v>
                  </c:pt>
                  <c:pt idx="12">
                    <c:v>bc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4C4D-4574-B68F-6FDC0F989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2469264"/>
        <c:axId val="1102475496"/>
      </c:barChart>
      <c:catAx>
        <c:axId val="110246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1102475496"/>
        <c:crosses val="autoZero"/>
        <c:auto val="1"/>
        <c:lblAlgn val="ctr"/>
        <c:lblOffset val="100"/>
        <c:noMultiLvlLbl val="0"/>
      </c:catAx>
      <c:valAx>
        <c:axId val="1102475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Cover Crop Biomass (lbs/acre)</a:t>
                </a:r>
              </a:p>
            </c:rich>
          </c:tx>
          <c:layout>
            <c:manualLayout>
              <c:xMode val="edge"/>
              <c:yMode val="edge"/>
              <c:x val="1.4097741752682318E-2"/>
              <c:y val="0.183295289241640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0246926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60-46CF-9A0A-28C37BC9BB8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60-46CF-9A0A-28C37BC9BB8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9BD23DE-C250-4A5E-BD21-6D4BC6F85E2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E60-46CF-9A0A-28C37BC9BB8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6370928-23B3-4058-98EA-CC2E4ABC73A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E60-46CF-9A0A-28C37BC9BB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'2021'!$R$7:$R$8</c:f>
                <c:numCache>
                  <c:formatCode>General</c:formatCode>
                  <c:ptCount val="2"/>
                  <c:pt idx="0">
                    <c:v>17.532524657116106</c:v>
                  </c:pt>
                  <c:pt idx="1">
                    <c:v>13.354891014601938</c:v>
                  </c:pt>
                </c:numCache>
              </c:numRef>
            </c:plus>
            <c:minus>
              <c:numRef>
                <c:f>'2021'!$R$7:$R$8</c:f>
                <c:numCache>
                  <c:formatCode>General</c:formatCode>
                  <c:ptCount val="2"/>
                  <c:pt idx="0">
                    <c:v>17.532524657116106</c:v>
                  </c:pt>
                  <c:pt idx="1">
                    <c:v>13.354891014601938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'2021'!$P$7:$P$8</c:f>
              <c:strCache>
                <c:ptCount val="2"/>
                <c:pt idx="0">
                  <c:v>Conventional</c:v>
                </c:pt>
                <c:pt idx="1">
                  <c:v>Organic</c:v>
                </c:pt>
              </c:strCache>
            </c:strRef>
          </c:cat>
          <c:val>
            <c:numRef>
              <c:f>'2021'!$Q$7:$Q$8</c:f>
              <c:numCache>
                <c:formatCode>General</c:formatCode>
                <c:ptCount val="2"/>
                <c:pt idx="0">
                  <c:v>858.58626857142849</c:v>
                </c:pt>
                <c:pt idx="1">
                  <c:v>395.08920000000001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'2021'!$S$7:$S$8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5E60-46CF-9A0A-28C37BC9B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1229112"/>
        <c:axId val="1031225504"/>
      </c:barChart>
      <c:catAx>
        <c:axId val="103122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31225504"/>
        <c:crosses val="autoZero"/>
        <c:auto val="1"/>
        <c:lblAlgn val="ctr"/>
        <c:lblOffset val="100"/>
        <c:noMultiLvlLbl val="0"/>
      </c:catAx>
      <c:valAx>
        <c:axId val="10312255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Cotton Lint Yield (lb/acre)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31229112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26978772792757"/>
          <c:y val="5.1429975209053194E-2"/>
          <c:w val="0.84439688150508474"/>
          <c:h val="0.846036338646902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16-4FF8-923C-294E03F3B6B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16-4FF8-923C-294E03F3B6B5}"/>
              </c:ext>
            </c:extLst>
          </c:dPt>
          <c:dLbls>
            <c:dLbl>
              <c:idx val="0"/>
              <c:layout>
                <c:manualLayout>
                  <c:x val="-5.0925337632079971E-17"/>
                  <c:y val="-2.3148148148148147E-2"/>
                </c:manualLayout>
              </c:layout>
              <c:tx>
                <c:rich>
                  <a:bodyPr/>
                  <a:lstStyle/>
                  <a:p>
                    <a:fld id="{5FFA3BB8-5651-4B98-B53E-479CE49381E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7616-4FF8-923C-294E03F3B6B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88841CB-088E-47F3-A553-81B9B19210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7616-4FF8-923C-294E03F3B6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'2021 vernon'!$J$3:$J$4</c:f>
                <c:numCache>
                  <c:formatCode>General</c:formatCode>
                  <c:ptCount val="2"/>
                  <c:pt idx="0">
                    <c:v>65.287112602985502</c:v>
                  </c:pt>
                  <c:pt idx="1">
                    <c:v>20.997961138129774</c:v>
                  </c:pt>
                </c:numCache>
              </c:numRef>
            </c:plus>
            <c:minus>
              <c:numRef>
                <c:f>'2021 vernon'!$J$3:$J$4</c:f>
                <c:numCache>
                  <c:formatCode>General</c:formatCode>
                  <c:ptCount val="2"/>
                  <c:pt idx="0">
                    <c:v>65.287112602985502</c:v>
                  </c:pt>
                  <c:pt idx="1">
                    <c:v>20.997961138129774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'2021 vernon'!$H$3:$H$4</c:f>
              <c:strCache>
                <c:ptCount val="2"/>
                <c:pt idx="0">
                  <c:v>Conventional</c:v>
                </c:pt>
                <c:pt idx="1">
                  <c:v>Organic</c:v>
                </c:pt>
              </c:strCache>
            </c:strRef>
          </c:cat>
          <c:val>
            <c:numRef>
              <c:f>'2021 vernon'!$I$3:$I$4</c:f>
              <c:numCache>
                <c:formatCode>General</c:formatCode>
                <c:ptCount val="2"/>
                <c:pt idx="0">
                  <c:v>905.17241005974381</c:v>
                </c:pt>
                <c:pt idx="1">
                  <c:v>457.2867814634904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'2021 vernon'!$K$3:$K$4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7616-4FF8-923C-294E03F3B6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31229112"/>
        <c:axId val="1031225504"/>
      </c:barChart>
      <c:catAx>
        <c:axId val="103122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1031225504"/>
        <c:crosses val="autoZero"/>
        <c:auto val="1"/>
        <c:lblAlgn val="ctr"/>
        <c:lblOffset val="100"/>
        <c:noMultiLvlLbl val="0"/>
      </c:catAx>
      <c:valAx>
        <c:axId val="10312255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Cotton Lint Yield (lb/acre)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1031229112"/>
        <c:crosses val="autoZero"/>
        <c:crossBetween val="between"/>
        <c:majorUnit val="200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133484343906908E-2"/>
          <c:y val="5.98641890542903E-2"/>
          <c:w val="0.88404921499657563"/>
          <c:h val="0.687774580125536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B7-4F59-9D2A-23DCBBAC637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B7-4F59-9D2A-23DCBBAC6372}"/>
              </c:ext>
            </c:extLst>
          </c:dPt>
          <c:dPt>
            <c:idx val="2"/>
            <c:invertIfNegative val="0"/>
            <c:bubble3D val="0"/>
            <c:spPr>
              <a:solidFill>
                <a:srgbClr val="5B62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B7-4F59-9D2A-23DCBBAC6372}"/>
              </c:ext>
            </c:extLst>
          </c:dPt>
          <c:dPt>
            <c:idx val="3"/>
            <c:invertIfNegative val="0"/>
            <c:bubble3D val="0"/>
            <c:spPr>
              <a:solidFill>
                <a:srgbClr val="003C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1B7-4F59-9D2A-23DCBBAC6372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B7-4F59-9D2A-23DCBBAC6372}"/>
              </c:ext>
            </c:extLst>
          </c:dPt>
          <c:dPt>
            <c:idx val="5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1B7-4F59-9D2A-23DCBBAC6372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1B7-4F59-9D2A-23DCBBAC6372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1B7-4F59-9D2A-23DCBBAC6372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1B7-4F59-9D2A-23DCBBAC6372}"/>
              </c:ext>
            </c:extLst>
          </c:dPt>
          <c:dPt>
            <c:idx val="9"/>
            <c:invertIfNegative val="0"/>
            <c:bubble3D val="0"/>
            <c:spPr>
              <a:solidFill>
                <a:srgbClr val="5B62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1B7-4F59-9D2A-23DCBBAC6372}"/>
              </c:ext>
            </c:extLst>
          </c:dPt>
          <c:dPt>
            <c:idx val="10"/>
            <c:invertIfNegative val="0"/>
            <c:bubble3D val="0"/>
            <c:spPr>
              <a:solidFill>
                <a:srgbClr val="9999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1B7-4F59-9D2A-23DCBBAC6372}"/>
              </c:ext>
            </c:extLst>
          </c:dPt>
          <c:dPt>
            <c:idx val="11"/>
            <c:invertIfNegative val="0"/>
            <c:bubble3D val="0"/>
            <c:spPr>
              <a:solidFill>
                <a:srgbClr val="003C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1B7-4F59-9D2A-23DCBBAC6372}"/>
              </c:ext>
            </c:extLst>
          </c:dPt>
          <c:dPt>
            <c:idx val="12"/>
            <c:invertIfNegative val="0"/>
            <c:bubble3D val="0"/>
            <c:spPr>
              <a:solidFill>
                <a:srgbClr val="006C9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1B7-4F59-9D2A-23DCBBAC6372}"/>
              </c:ext>
            </c:extLst>
          </c:dPt>
          <c:dLbls>
            <c:dLbl>
              <c:idx val="0"/>
              <c:layout>
                <c:manualLayout>
                  <c:x val="-1.65228190445752E-17"/>
                  <c:y val="-3.4688243732910448E-2"/>
                </c:manualLayout>
              </c:layout>
              <c:tx>
                <c:rich>
                  <a:bodyPr/>
                  <a:lstStyle/>
                  <a:p>
                    <a:fld id="{020D675B-69DC-46E5-8803-CAC1CC5136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01B7-4F59-9D2A-23DCBBAC6372}"/>
                </c:ext>
              </c:extLst>
            </c:dLbl>
            <c:dLbl>
              <c:idx val="1"/>
              <c:layout>
                <c:manualLayout>
                  <c:x val="0"/>
                  <c:y val="-7.4202701428308704E-2"/>
                </c:manualLayout>
              </c:layout>
              <c:tx>
                <c:rich>
                  <a:bodyPr/>
                  <a:lstStyle/>
                  <a:p>
                    <a:fld id="{26C84EC0-2112-46B0-8247-9E1ADF07381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01B7-4F59-9D2A-23DCBBAC6372}"/>
                </c:ext>
              </c:extLst>
            </c:dLbl>
            <c:dLbl>
              <c:idx val="2"/>
              <c:layout>
                <c:manualLayout>
                  <c:x val="0"/>
                  <c:y val="-0.11415583109386589"/>
                </c:manualLayout>
              </c:layout>
              <c:tx>
                <c:rich>
                  <a:bodyPr/>
                  <a:lstStyle/>
                  <a:p>
                    <a:fld id="{BE9B39F6-A273-4FFA-8EA7-3263B5CB9F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1B7-4F59-9D2A-23DCBBAC6372}"/>
                </c:ext>
              </c:extLst>
            </c:dLbl>
            <c:dLbl>
              <c:idx val="3"/>
              <c:layout>
                <c:manualLayout>
                  <c:x val="0"/>
                  <c:y val="-1.4266062844866227E-2"/>
                </c:manualLayout>
              </c:layout>
              <c:tx>
                <c:rich>
                  <a:bodyPr/>
                  <a:lstStyle/>
                  <a:p>
                    <a:fld id="{D3B97FF0-FF0A-4BDE-881C-A0480E1479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01B7-4F59-9D2A-23DCBBAC6372}"/>
                </c:ext>
              </c:extLst>
            </c:dLbl>
            <c:dLbl>
              <c:idx val="4"/>
              <c:layout>
                <c:manualLayout>
                  <c:x val="-6.6095919768146729E-17"/>
                  <c:y val="-7.9920371504073148E-2"/>
                </c:manualLayout>
              </c:layout>
              <c:tx>
                <c:rich>
                  <a:bodyPr/>
                  <a:lstStyle/>
                  <a:p>
                    <a:fld id="{2F00E1CF-7389-4B34-92FA-5A64B81AE5F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01B7-4F59-9D2A-23DCBBAC6372}"/>
                </c:ext>
              </c:extLst>
            </c:dLbl>
            <c:dLbl>
              <c:idx val="5"/>
              <c:layout>
                <c:manualLayout>
                  <c:x val="0"/>
                  <c:y val="-3.7108294799261088E-2"/>
                </c:manualLayout>
              </c:layout>
              <c:tx>
                <c:rich>
                  <a:bodyPr/>
                  <a:lstStyle/>
                  <a:p>
                    <a:fld id="{1841D72A-764C-4EE0-B5A0-5CF59C69BB4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01B7-4F59-9D2A-23DCBBAC6372}"/>
                </c:ext>
              </c:extLst>
            </c:dLbl>
            <c:dLbl>
              <c:idx val="6"/>
              <c:layout>
                <c:manualLayout>
                  <c:x val="0"/>
                  <c:y val="-7.1539084783023107E-2"/>
                </c:manualLayout>
              </c:layout>
              <c:tx>
                <c:rich>
                  <a:bodyPr/>
                  <a:lstStyle/>
                  <a:p>
                    <a:fld id="{DB5F63EF-0941-4BF2-8420-C372C4DA75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01B7-4F59-9D2A-23DCBBAC6372}"/>
                </c:ext>
              </c:extLst>
            </c:dLbl>
            <c:dLbl>
              <c:idx val="7"/>
              <c:layout>
                <c:manualLayout>
                  <c:x val="-1.3219183953629346E-16"/>
                  <c:y val="-6.8485255355289737E-2"/>
                </c:manualLayout>
              </c:layout>
              <c:tx>
                <c:rich>
                  <a:bodyPr/>
                  <a:lstStyle/>
                  <a:p>
                    <a:fld id="{DF0F338F-AA24-48C7-859D-8AD4BD41F6D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01B7-4F59-9D2A-23DCBBAC6372}"/>
                </c:ext>
              </c:extLst>
            </c:dLbl>
            <c:dLbl>
              <c:idx val="8"/>
              <c:layout>
                <c:manualLayout>
                  <c:x val="0"/>
                  <c:y val="-8.2962313028434681E-2"/>
                </c:manualLayout>
              </c:layout>
              <c:tx>
                <c:rich>
                  <a:bodyPr/>
                  <a:lstStyle/>
                  <a:p>
                    <a:fld id="{630969D8-968A-4A83-8BD8-0C2032DCC7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01B7-4F59-9D2A-23DCBBAC6372}"/>
                </c:ext>
              </c:extLst>
            </c:dLbl>
            <c:dLbl>
              <c:idx val="9"/>
              <c:layout>
                <c:manualLayout>
                  <c:x val="0"/>
                  <c:y val="-0.1225843268121426"/>
                </c:manualLayout>
              </c:layout>
              <c:tx>
                <c:rich>
                  <a:bodyPr/>
                  <a:lstStyle/>
                  <a:p>
                    <a:fld id="{2CAC0EB2-6D91-4B2E-A4C9-96DF0AED48F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01B7-4F59-9D2A-23DCBBAC6372}"/>
                </c:ext>
              </c:extLst>
            </c:dLbl>
            <c:dLbl>
              <c:idx val="10"/>
              <c:layout>
                <c:manualLayout>
                  <c:x val="0"/>
                  <c:y val="-5.9879620931116449E-2"/>
                </c:manualLayout>
              </c:layout>
              <c:tx>
                <c:rich>
                  <a:bodyPr/>
                  <a:lstStyle/>
                  <a:p>
                    <a:fld id="{87710C85-4BB7-4357-A572-6BE8C219884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01B7-4F59-9D2A-23DCBBAC6372}"/>
                </c:ext>
              </c:extLst>
            </c:dLbl>
            <c:dLbl>
              <c:idx val="11"/>
              <c:layout>
                <c:manualLayout>
                  <c:x val="0"/>
                  <c:y val="-3.7120826796917555E-2"/>
                </c:manualLayout>
              </c:layout>
              <c:tx>
                <c:rich>
                  <a:bodyPr/>
                  <a:lstStyle/>
                  <a:p>
                    <a:fld id="{B4DA2ABA-EBAD-4BAB-8258-F3B94C9B4B0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01B7-4F59-9D2A-23DCBBAC6372}"/>
                </c:ext>
              </c:extLst>
            </c:dLbl>
            <c:dLbl>
              <c:idx val="12"/>
              <c:layout>
                <c:manualLayout>
                  <c:x val="-1.3211381154009201E-16"/>
                  <c:y val="-9.6960975483224854E-2"/>
                </c:manualLayout>
              </c:layout>
              <c:tx>
                <c:rich>
                  <a:bodyPr/>
                  <a:lstStyle/>
                  <a:p>
                    <a:fld id="{5BFF8ED2-9051-45BB-A364-4A8F465379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01B7-4F59-9D2A-23DCBBAC63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'2022'!$M$7:$M$19</c:f>
                <c:numCache>
                  <c:formatCode>General</c:formatCode>
                  <c:ptCount val="13"/>
                  <c:pt idx="0">
                    <c:v>134.03816871632969</c:v>
                  </c:pt>
                  <c:pt idx="1">
                    <c:v>254.495025</c:v>
                  </c:pt>
                  <c:pt idx="2">
                    <c:v>380.65011968109121</c:v>
                  </c:pt>
                  <c:pt idx="3">
                    <c:v>73.786305381942114</c:v>
                  </c:pt>
                  <c:pt idx="4">
                    <c:v>283.70588821759571</c:v>
                  </c:pt>
                  <c:pt idx="5">
                    <c:v>144.27325436551698</c:v>
                  </c:pt>
                  <c:pt idx="6">
                    <c:v>238.6970989554774</c:v>
                  </c:pt>
                  <c:pt idx="7">
                    <c:v>246.7321</c:v>
                  </c:pt>
                  <c:pt idx="8">
                    <c:v>283.89325000000002</c:v>
                  </c:pt>
                  <c:pt idx="9">
                    <c:v>429.23678699062094</c:v>
                  </c:pt>
                  <c:pt idx="10">
                    <c:v>212.19403529431636</c:v>
                  </c:pt>
                  <c:pt idx="11">
                    <c:v>131.64206928805726</c:v>
                  </c:pt>
                  <c:pt idx="12">
                    <c:v>329.58627421304772</c:v>
                  </c:pt>
                </c:numCache>
              </c:numRef>
            </c:plus>
            <c:minus>
              <c:numRef>
                <c:f>'2022'!$M$7:$M$19</c:f>
                <c:numCache>
                  <c:formatCode>General</c:formatCode>
                  <c:ptCount val="13"/>
                  <c:pt idx="0">
                    <c:v>134.03816871632969</c:v>
                  </c:pt>
                  <c:pt idx="1">
                    <c:v>254.495025</c:v>
                  </c:pt>
                  <c:pt idx="2">
                    <c:v>380.65011968109121</c:v>
                  </c:pt>
                  <c:pt idx="3">
                    <c:v>73.786305381942114</c:v>
                  </c:pt>
                  <c:pt idx="4">
                    <c:v>283.70588821759571</c:v>
                  </c:pt>
                  <c:pt idx="5">
                    <c:v>144.27325436551698</c:v>
                  </c:pt>
                  <c:pt idx="6">
                    <c:v>238.6970989554774</c:v>
                  </c:pt>
                  <c:pt idx="7">
                    <c:v>246.7321</c:v>
                  </c:pt>
                  <c:pt idx="8">
                    <c:v>283.89325000000002</c:v>
                  </c:pt>
                  <c:pt idx="9">
                    <c:v>429.23678699062094</c:v>
                  </c:pt>
                  <c:pt idx="10">
                    <c:v>212.19403529431636</c:v>
                  </c:pt>
                  <c:pt idx="11">
                    <c:v>131.64206928805726</c:v>
                  </c:pt>
                  <c:pt idx="12">
                    <c:v>329.58627421304772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multiLvlStrRef>
              <c:f>'2022'!$J$7:$K$19</c:f>
              <c:multiLvlStrCache>
                <c:ptCount val="13"/>
                <c:lvl>
                  <c:pt idx="0">
                    <c:v>rye(30)</c:v>
                  </c:pt>
                  <c:pt idx="1">
                    <c:v>radish(10)</c:v>
                  </c:pt>
                  <c:pt idx="2">
                    <c:v>rye(25) v(5)</c:v>
                  </c:pt>
                  <c:pt idx="3">
                    <c:v>rye(25) v(3) r(2)</c:v>
                  </c:pt>
                  <c:pt idx="4">
                    <c:v>rye(15)</c:v>
                  </c:pt>
                  <c:pt idx="5">
                    <c:v>rye(30)</c:v>
                  </c:pt>
                  <c:pt idx="6">
                    <c:v>rye(90)</c:v>
                  </c:pt>
                  <c:pt idx="7">
                    <c:v>radish(10)</c:v>
                  </c:pt>
                  <c:pt idx="8">
                    <c:v>radish(30)</c:v>
                  </c:pt>
                  <c:pt idx="9">
                    <c:v>rye(25) v(5)</c:v>
                  </c:pt>
                  <c:pt idx="10">
                    <c:v>rye(75) v(15)</c:v>
                  </c:pt>
                  <c:pt idx="11">
                    <c:v>rye(25) v(3) r(2)</c:v>
                  </c:pt>
                  <c:pt idx="12">
                    <c:v>rye(75) v(9) r(6)</c:v>
                  </c:pt>
                </c:lvl>
                <c:lvl>
                  <c:pt idx="0">
                    <c:v>Conventional </c:v>
                  </c:pt>
                  <c:pt idx="4">
                    <c:v>Organic</c:v>
                  </c:pt>
                </c:lvl>
              </c:multiLvlStrCache>
            </c:multiLvlStrRef>
          </c:cat>
          <c:val>
            <c:numRef>
              <c:f>'2022'!$L$7:$L$19</c:f>
              <c:numCache>
                <c:formatCode>General</c:formatCode>
                <c:ptCount val="13"/>
                <c:pt idx="0">
                  <c:v>906.02022499999998</c:v>
                </c:pt>
                <c:pt idx="1">
                  <c:v>254.495025</c:v>
                </c:pt>
                <c:pt idx="2">
                  <c:v>1094.740575</c:v>
                </c:pt>
                <c:pt idx="3">
                  <c:v>1071.535875</c:v>
                </c:pt>
                <c:pt idx="4">
                  <c:v>1270.5414000000001</c:v>
                </c:pt>
                <c:pt idx="5">
                  <c:v>1540.3380750000001</c:v>
                </c:pt>
                <c:pt idx="6">
                  <c:v>1502.3268333333333</c:v>
                </c:pt>
                <c:pt idx="7">
                  <c:v>246.7321</c:v>
                </c:pt>
                <c:pt idx="8">
                  <c:v>283.89325000000002</c:v>
                </c:pt>
                <c:pt idx="9">
                  <c:v>1426.4725000000001</c:v>
                </c:pt>
                <c:pt idx="10">
                  <c:v>1394.7762250000001</c:v>
                </c:pt>
                <c:pt idx="11">
                  <c:v>1282.0877</c:v>
                </c:pt>
                <c:pt idx="12">
                  <c:v>1246.2157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'2022'!$N$7:$N$19</c15:f>
                <c15:dlblRangeCache>
                  <c:ptCount val="13"/>
                  <c:pt idx="0">
                    <c:v>ab</c:v>
                  </c:pt>
                  <c:pt idx="1">
                    <c:v>b</c:v>
                  </c:pt>
                  <c:pt idx="2">
                    <c:v>a</c:v>
                  </c:pt>
                  <c:pt idx="3">
                    <c:v>a</c:v>
                  </c:pt>
                  <c:pt idx="4">
                    <c:v>a</c:v>
                  </c:pt>
                  <c:pt idx="5">
                    <c:v>a</c:v>
                  </c:pt>
                  <c:pt idx="6">
                    <c:v>a</c:v>
                  </c:pt>
                  <c:pt idx="7">
                    <c:v>b</c:v>
                  </c:pt>
                  <c:pt idx="8">
                    <c:v>b</c:v>
                  </c:pt>
                  <c:pt idx="9">
                    <c:v>a</c:v>
                  </c:pt>
                  <c:pt idx="10">
                    <c:v>a</c:v>
                  </c:pt>
                  <c:pt idx="11">
                    <c:v>a</c:v>
                  </c:pt>
                  <c:pt idx="12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01B7-4F59-9D2A-23DCBBAC63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2469264"/>
        <c:axId val="1102475496"/>
      </c:barChart>
      <c:catAx>
        <c:axId val="110246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1102475496"/>
        <c:crosses val="autoZero"/>
        <c:auto val="1"/>
        <c:lblAlgn val="ctr"/>
        <c:lblOffset val="100"/>
        <c:noMultiLvlLbl val="0"/>
      </c:catAx>
      <c:valAx>
        <c:axId val="1102475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Cover Crop Biomass (</a:t>
                </a:r>
                <a:r>
                  <a:rPr lang="en-US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lb</a:t>
                </a:r>
                <a:r>
                  <a:rPr lang="en-US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/acre)</a:t>
                </a:r>
              </a:p>
            </c:rich>
          </c:tx>
          <c:layout>
            <c:manualLayout>
              <c:xMode val="edge"/>
              <c:yMode val="edge"/>
              <c:x val="5.4436420039715872E-3"/>
              <c:y val="0.240865752170589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02469264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2022 Vernon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Cover Crop Biomass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D9-4920-B802-FD3FDABF526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FD9-4920-B802-FD3FDABF5263}"/>
              </c:ext>
            </c:extLst>
          </c:dPt>
          <c:dPt>
            <c:idx val="2"/>
            <c:invertIfNegative val="0"/>
            <c:bubble3D val="0"/>
            <c:spPr>
              <a:solidFill>
                <a:srgbClr val="5B62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FD9-4920-B802-FD3FDABF5263}"/>
              </c:ext>
            </c:extLst>
          </c:dPt>
          <c:dPt>
            <c:idx val="3"/>
            <c:invertIfNegative val="0"/>
            <c:bubble3D val="0"/>
            <c:spPr>
              <a:solidFill>
                <a:srgbClr val="003C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FD9-4920-B802-FD3FDABF5263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FD9-4920-B802-FD3FDABF5263}"/>
              </c:ext>
            </c:extLst>
          </c:dPt>
          <c:dPt>
            <c:idx val="5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FD9-4920-B802-FD3FDABF5263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FD9-4920-B802-FD3FDABF5263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FD9-4920-B802-FD3FDABF5263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FD9-4920-B802-FD3FDABF5263}"/>
              </c:ext>
            </c:extLst>
          </c:dPt>
          <c:dPt>
            <c:idx val="9"/>
            <c:invertIfNegative val="0"/>
            <c:bubble3D val="0"/>
            <c:spPr>
              <a:solidFill>
                <a:srgbClr val="5B62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FD9-4920-B802-FD3FDABF5263}"/>
              </c:ext>
            </c:extLst>
          </c:dPt>
          <c:dPt>
            <c:idx val="10"/>
            <c:invertIfNegative val="0"/>
            <c:bubble3D val="0"/>
            <c:spPr>
              <a:solidFill>
                <a:srgbClr val="9999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FD9-4920-B802-FD3FDABF5263}"/>
              </c:ext>
            </c:extLst>
          </c:dPt>
          <c:dPt>
            <c:idx val="11"/>
            <c:invertIfNegative val="0"/>
            <c:bubble3D val="0"/>
            <c:spPr>
              <a:solidFill>
                <a:srgbClr val="003C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FD9-4920-B802-FD3FDABF5263}"/>
              </c:ext>
            </c:extLst>
          </c:dPt>
          <c:dPt>
            <c:idx val="12"/>
            <c:invertIfNegative val="0"/>
            <c:bubble3D val="0"/>
            <c:spPr>
              <a:solidFill>
                <a:srgbClr val="006C9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FD9-4920-B802-FD3FDABF5263}"/>
              </c:ext>
            </c:extLst>
          </c:dPt>
          <c:dLbls>
            <c:dLbl>
              <c:idx val="0"/>
              <c:layout>
                <c:manualLayout>
                  <c:x val="0"/>
                  <c:y val="-9.1819702013737445E-2"/>
                </c:manualLayout>
              </c:layout>
              <c:tx>
                <c:rich>
                  <a:bodyPr/>
                  <a:lstStyle/>
                  <a:p>
                    <a:fld id="{93A10B04-1974-4987-BDAF-6BEAB017157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FD9-4920-B802-FD3FDABF52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0449325-B350-4C78-B2FE-49C4585754D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4FD9-4920-B802-FD3FDABF5263}"/>
                </c:ext>
              </c:extLst>
            </c:dLbl>
            <c:dLbl>
              <c:idx val="2"/>
              <c:layout>
                <c:manualLayout>
                  <c:x val="0"/>
                  <c:y val="-4.5909851006868702E-2"/>
                </c:manualLayout>
              </c:layout>
              <c:tx>
                <c:rich>
                  <a:bodyPr/>
                  <a:lstStyle/>
                  <a:p>
                    <a:fld id="{39E25A5D-52F7-49E2-A78C-B73E3B24243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FD9-4920-B802-FD3FDABF5263}"/>
                </c:ext>
              </c:extLst>
            </c:dLbl>
            <c:dLbl>
              <c:idx val="3"/>
              <c:layout>
                <c:manualLayout>
                  <c:x val="4.0594294018808243E-17"/>
                  <c:y val="-8.4168060179259291E-2"/>
                </c:manualLayout>
              </c:layout>
              <c:tx>
                <c:rich>
                  <a:bodyPr/>
                  <a:lstStyle/>
                  <a:p>
                    <a:fld id="{7B7E1403-09A9-403A-8D55-ADE457CB11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FD9-4920-B802-FD3FDABF5263}"/>
                </c:ext>
              </c:extLst>
            </c:dLbl>
            <c:dLbl>
              <c:idx val="4"/>
              <c:layout>
                <c:manualLayout>
                  <c:x val="0"/>
                  <c:y val="-1.1477462751717175E-2"/>
                </c:manualLayout>
              </c:layout>
              <c:tx>
                <c:rich>
                  <a:bodyPr/>
                  <a:lstStyle/>
                  <a:p>
                    <a:fld id="{EB717D54-CB74-45C7-A818-94F1C2B475E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FD9-4920-B802-FD3FDABF5263}"/>
                </c:ext>
              </c:extLst>
            </c:dLbl>
            <c:dLbl>
              <c:idx val="5"/>
              <c:layout>
                <c:manualLayout>
                  <c:x val="-8.1188588037616486E-17"/>
                  <c:y val="-3.8258209172390659E-2"/>
                </c:manualLayout>
              </c:layout>
              <c:tx>
                <c:rich>
                  <a:bodyPr/>
                  <a:lstStyle/>
                  <a:p>
                    <a:fld id="{479FB12D-5B6F-4BEE-B405-2E559ADF5B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4FD9-4920-B802-FD3FDABF5263}"/>
                </c:ext>
              </c:extLst>
            </c:dLbl>
            <c:dLbl>
              <c:idx val="6"/>
              <c:layout>
                <c:manualLayout>
                  <c:x val="0"/>
                  <c:y val="-9.1819702013737403E-2"/>
                </c:manualLayout>
              </c:layout>
              <c:tx>
                <c:rich>
                  <a:bodyPr/>
                  <a:lstStyle/>
                  <a:p>
                    <a:fld id="{7C717F5C-9251-4225-9235-B7459E5D6C1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FD9-4920-B802-FD3FDABF5263}"/>
                </c:ext>
              </c:extLst>
            </c:dLbl>
            <c:dLbl>
              <c:idx val="7"/>
              <c:layout>
                <c:manualLayout>
                  <c:x val="-8.1188588037616486E-17"/>
                  <c:y val="-2.2954925503434351E-2"/>
                </c:manualLayout>
              </c:layout>
              <c:tx>
                <c:rich>
                  <a:bodyPr/>
                  <a:lstStyle/>
                  <a:p>
                    <a:fld id="{097174CF-570E-4E69-813C-77AC94FF959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4FD9-4920-B802-FD3FDABF5263}"/>
                </c:ext>
              </c:extLst>
            </c:dLbl>
            <c:dLbl>
              <c:idx val="8"/>
              <c:layout>
                <c:manualLayout>
                  <c:x val="-8.1188588037616486E-17"/>
                  <c:y val="-4.2084030089629645E-2"/>
                </c:manualLayout>
              </c:layout>
              <c:tx>
                <c:rich>
                  <a:bodyPr/>
                  <a:lstStyle/>
                  <a:p>
                    <a:fld id="{75C57609-475A-49F6-B847-FDFE4FDFDA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4FD9-4920-B802-FD3FDABF5263}"/>
                </c:ext>
              </c:extLst>
            </c:dLbl>
            <c:dLbl>
              <c:idx val="9"/>
              <c:layout>
                <c:manualLayout>
                  <c:x val="8.1188588037616486E-17"/>
                  <c:y val="-7.6516418344781206E-2"/>
                </c:manualLayout>
              </c:layout>
              <c:tx>
                <c:rich>
                  <a:bodyPr/>
                  <a:lstStyle/>
                  <a:p>
                    <a:fld id="{998F8EFD-CC7B-4C75-8D08-55C11681B65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4FD9-4920-B802-FD3FDABF5263}"/>
                </c:ext>
              </c:extLst>
            </c:dLbl>
            <c:dLbl>
              <c:idx val="10"/>
              <c:layout>
                <c:manualLayout>
                  <c:x val="0"/>
                  <c:y val="-6.5038955593064066E-2"/>
                </c:manualLayout>
              </c:layout>
              <c:tx>
                <c:rich>
                  <a:bodyPr/>
                  <a:lstStyle/>
                  <a:p>
                    <a:fld id="{F60F187C-03CB-4E2B-8338-AB23EF2452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4FD9-4920-B802-FD3FDABF5263}"/>
                </c:ext>
              </c:extLst>
            </c:dLbl>
            <c:dLbl>
              <c:idx val="11"/>
              <c:layout>
                <c:manualLayout>
                  <c:x val="0"/>
                  <c:y val="-3.4432388255151596E-2"/>
                </c:manualLayout>
              </c:layout>
              <c:tx>
                <c:rich>
                  <a:bodyPr/>
                  <a:lstStyle/>
                  <a:p>
                    <a:fld id="{321B65E0-7EC5-4E67-B597-5AC8B8EC3C4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4FD9-4920-B802-FD3FDABF5263}"/>
                </c:ext>
              </c:extLst>
            </c:dLbl>
            <c:dLbl>
              <c:idx val="12"/>
              <c:layout>
                <c:manualLayout>
                  <c:x val="0"/>
                  <c:y val="-3.8258209172390659E-2"/>
                </c:manualLayout>
              </c:layout>
              <c:tx>
                <c:rich>
                  <a:bodyPr/>
                  <a:lstStyle/>
                  <a:p>
                    <a:fld id="{2885F8E0-D833-44FA-A531-EF108061B4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4FD9-4920-B802-FD3FDABF52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'2021 vernon'!$M$8:$M$20</c:f>
                <c:numCache>
                  <c:formatCode>General</c:formatCode>
                  <c:ptCount val="13"/>
                  <c:pt idx="0">
                    <c:v>793.65984610720761</c:v>
                  </c:pt>
                  <c:pt idx="1">
                    <c:v>0</c:v>
                  </c:pt>
                  <c:pt idx="2">
                    <c:v>515.05755230807301</c:v>
                  </c:pt>
                  <c:pt idx="3">
                    <c:v>814.05650428886031</c:v>
                  </c:pt>
                  <c:pt idx="4">
                    <c:v>230.27567336057541</c:v>
                  </c:pt>
                  <c:pt idx="5">
                    <c:v>444.39316857138658</c:v>
                  </c:pt>
                  <c:pt idx="6">
                    <c:v>907.32861232392872</c:v>
                  </c:pt>
                  <c:pt idx="7">
                    <c:v>264.08749999999998</c:v>
                  </c:pt>
                  <c:pt idx="8">
                    <c:v>568.1875</c:v>
                  </c:pt>
                  <c:pt idx="9">
                    <c:v>726.48119385357541</c:v>
                  </c:pt>
                  <c:pt idx="10">
                    <c:v>636.38310627325734</c:v>
                  </c:pt>
                  <c:pt idx="11">
                    <c:v>416.62416978615147</c:v>
                  </c:pt>
                  <c:pt idx="12">
                    <c:v>407.71724487279999</c:v>
                  </c:pt>
                </c:numCache>
              </c:numRef>
            </c:plus>
            <c:minus>
              <c:numRef>
                <c:f>'2021 vernon'!$M$8:$M$20</c:f>
                <c:numCache>
                  <c:formatCode>General</c:formatCode>
                  <c:ptCount val="13"/>
                  <c:pt idx="0">
                    <c:v>793.65984610720761</c:v>
                  </c:pt>
                  <c:pt idx="1">
                    <c:v>0</c:v>
                  </c:pt>
                  <c:pt idx="2">
                    <c:v>515.05755230807301</c:v>
                  </c:pt>
                  <c:pt idx="3">
                    <c:v>814.05650428886031</c:v>
                  </c:pt>
                  <c:pt idx="4">
                    <c:v>230.27567336057541</c:v>
                  </c:pt>
                  <c:pt idx="5">
                    <c:v>444.39316857138658</c:v>
                  </c:pt>
                  <c:pt idx="6">
                    <c:v>907.32861232392872</c:v>
                  </c:pt>
                  <c:pt idx="7">
                    <c:v>264.08749999999998</c:v>
                  </c:pt>
                  <c:pt idx="8">
                    <c:v>568.1875</c:v>
                  </c:pt>
                  <c:pt idx="9">
                    <c:v>726.48119385357541</c:v>
                  </c:pt>
                  <c:pt idx="10">
                    <c:v>636.38310627325734</c:v>
                  </c:pt>
                  <c:pt idx="11">
                    <c:v>416.62416978615147</c:v>
                  </c:pt>
                  <c:pt idx="12">
                    <c:v>407.71724487279999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multiLvlStrRef>
              <c:f>'2021 vernon'!$J$8:$K$20</c:f>
              <c:multiLvlStrCache>
                <c:ptCount val="13"/>
                <c:lvl>
                  <c:pt idx="0">
                    <c:v>rye(30)</c:v>
                  </c:pt>
                  <c:pt idx="1">
                    <c:v>radish(10)</c:v>
                  </c:pt>
                  <c:pt idx="2">
                    <c:v>rye(25) v(5)</c:v>
                  </c:pt>
                  <c:pt idx="3">
                    <c:v>rye(25) v(3) r(2)</c:v>
                  </c:pt>
                  <c:pt idx="4">
                    <c:v>rye(15)</c:v>
                  </c:pt>
                  <c:pt idx="5">
                    <c:v>rye(30)</c:v>
                  </c:pt>
                  <c:pt idx="6">
                    <c:v>rye(90)</c:v>
                  </c:pt>
                  <c:pt idx="7">
                    <c:v>radish(10)</c:v>
                  </c:pt>
                  <c:pt idx="8">
                    <c:v>radish(30)</c:v>
                  </c:pt>
                  <c:pt idx="9">
                    <c:v>rye(25) v(5)</c:v>
                  </c:pt>
                  <c:pt idx="10">
                    <c:v>rye(75) v(15)</c:v>
                  </c:pt>
                  <c:pt idx="11">
                    <c:v>rye(25) v(3) r(2)</c:v>
                  </c:pt>
                  <c:pt idx="12">
                    <c:v>rye(75) v(9) r(6)</c:v>
                  </c:pt>
                </c:lvl>
                <c:lvl>
                  <c:pt idx="0">
                    <c:v>Conventional </c:v>
                  </c:pt>
                  <c:pt idx="4">
                    <c:v>Organic</c:v>
                  </c:pt>
                </c:lvl>
              </c:multiLvlStrCache>
            </c:multiLvlStrRef>
          </c:cat>
          <c:val>
            <c:numRef>
              <c:f>'2021 vernon'!$L$8:$L$20</c:f>
              <c:numCache>
                <c:formatCode>General</c:formatCode>
                <c:ptCount val="13"/>
                <c:pt idx="0">
                  <c:v>2477.6175000000003</c:v>
                </c:pt>
                <c:pt idx="1">
                  <c:v>0</c:v>
                </c:pt>
                <c:pt idx="2">
                  <c:v>2744.9075000000003</c:v>
                </c:pt>
                <c:pt idx="3">
                  <c:v>3065.0150000000003</c:v>
                </c:pt>
                <c:pt idx="4">
                  <c:v>1808.5950000000003</c:v>
                </c:pt>
                <c:pt idx="5">
                  <c:v>1608.5324999999998</c:v>
                </c:pt>
                <c:pt idx="6">
                  <c:v>2704.8950000000004</c:v>
                </c:pt>
                <c:pt idx="7">
                  <c:v>264.08749999999998</c:v>
                </c:pt>
                <c:pt idx="8">
                  <c:v>568.1875</c:v>
                </c:pt>
                <c:pt idx="9">
                  <c:v>2088.6925000000001</c:v>
                </c:pt>
                <c:pt idx="10">
                  <c:v>1272.42</c:v>
                </c:pt>
                <c:pt idx="11">
                  <c:v>2056.6799999999998</c:v>
                </c:pt>
                <c:pt idx="12">
                  <c:v>1304.4299999999998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'2021 vernon'!$N$8:$N$20</c15:f>
                <c15:dlblRangeCache>
                  <c:ptCount val="13"/>
                  <c:pt idx="0">
                    <c:v>abcd</c:v>
                  </c:pt>
                  <c:pt idx="1">
                    <c:v>g</c:v>
                  </c:pt>
                  <c:pt idx="2">
                    <c:v>ab</c:v>
                  </c:pt>
                  <c:pt idx="3">
                    <c:v>a</c:v>
                  </c:pt>
                  <c:pt idx="4">
                    <c:v>abcde</c:v>
                  </c:pt>
                  <c:pt idx="5">
                    <c:v>bcdef</c:v>
                  </c:pt>
                  <c:pt idx="6">
                    <c:v>abc</c:v>
                  </c:pt>
                  <c:pt idx="7">
                    <c:v>gf</c:v>
                  </c:pt>
                  <c:pt idx="8">
                    <c:v>efg</c:v>
                  </c:pt>
                  <c:pt idx="9">
                    <c:v>abcd</c:v>
                  </c:pt>
                  <c:pt idx="10">
                    <c:v>defg</c:v>
                  </c:pt>
                  <c:pt idx="11">
                    <c:v>abcd</c:v>
                  </c:pt>
                  <c:pt idx="12">
                    <c:v>cdefg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4FD9-4920-B802-FD3FDABF52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2469264"/>
        <c:axId val="1102475496"/>
      </c:barChart>
      <c:catAx>
        <c:axId val="110246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1102475496"/>
        <c:crosses val="autoZero"/>
        <c:auto val="1"/>
        <c:lblAlgn val="ctr"/>
        <c:lblOffset val="100"/>
        <c:noMultiLvlLbl val="0"/>
      </c:catAx>
      <c:valAx>
        <c:axId val="1102475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Cover Crop Biomass (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lb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/acre)</a:t>
                </a:r>
              </a:p>
            </c:rich>
          </c:tx>
          <c:layout>
            <c:manualLayout>
              <c:xMode val="edge"/>
              <c:yMode val="edge"/>
              <c:x val="1.4097741752682318E-2"/>
              <c:y val="0.183295289241640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02469264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209352108526871E-2"/>
          <c:y val="5.8337267405634954E-2"/>
          <c:w val="0.89591908680774235"/>
          <c:h val="0.8687983210703028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08-444F-966B-667DE99E9D4B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08-444F-966B-667DE99E9D4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B08-444F-966B-667DE99E9D4B}"/>
              </c:ext>
            </c:extLst>
          </c:dPt>
          <c:dLbls>
            <c:dLbl>
              <c:idx val="0"/>
              <c:layout>
                <c:manualLayout>
                  <c:x val="0"/>
                  <c:y val="-1.9281136440456165E-2"/>
                </c:manualLayout>
              </c:layout>
              <c:tx>
                <c:rich>
                  <a:bodyPr/>
                  <a:lstStyle/>
                  <a:p>
                    <a:fld id="{829EBFAB-06DB-4DF7-A30E-BA572376ED7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B08-444F-966B-667DE99E9D4B}"/>
                </c:ext>
              </c:extLst>
            </c:dLbl>
            <c:dLbl>
              <c:idx val="1"/>
              <c:layout>
                <c:manualLayout>
                  <c:x val="0"/>
                  <c:y val="-6.8917943180607538E-2"/>
                </c:manualLayout>
              </c:layout>
              <c:tx>
                <c:rich>
                  <a:bodyPr/>
                  <a:lstStyle/>
                  <a:p>
                    <a:fld id="{4FE461F9-6905-407E-BF48-5767E9DED09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B08-444F-966B-667DE99E9D4B}"/>
                </c:ext>
              </c:extLst>
            </c:dLbl>
            <c:dLbl>
              <c:idx val="2"/>
              <c:layout>
                <c:manualLayout>
                  <c:x val="0"/>
                  <c:y val="-4.1140333456524028E-2"/>
                </c:manualLayout>
              </c:layout>
              <c:tx>
                <c:rich>
                  <a:bodyPr/>
                  <a:lstStyle/>
                  <a:p>
                    <a:fld id="{6ABBCBCA-E6F4-4903-A9AD-FE9B89788F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B08-444F-966B-667DE99E9D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'2022'!$AU$3:$AU$5</c:f>
                <c:numCache>
                  <c:formatCode>General</c:formatCode>
                  <c:ptCount val="3"/>
                  <c:pt idx="0">
                    <c:v>870.75423909815504</c:v>
                  </c:pt>
                  <c:pt idx="1">
                    <c:v>2374.7018292301123</c:v>
                  </c:pt>
                  <c:pt idx="2">
                    <c:v>1555.9388969777831</c:v>
                  </c:pt>
                </c:numCache>
              </c:numRef>
            </c:plus>
            <c:minus>
              <c:numRef>
                <c:f>'2022'!$AU$3:$AU$5</c:f>
                <c:numCache>
                  <c:formatCode>General</c:formatCode>
                  <c:ptCount val="3"/>
                  <c:pt idx="0">
                    <c:v>870.75423909815504</c:v>
                  </c:pt>
                  <c:pt idx="1">
                    <c:v>2374.7018292301123</c:v>
                  </c:pt>
                  <c:pt idx="2">
                    <c:v>1555.9388969777831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'2022'!$AS$3:$AS$5</c:f>
              <c:strCache>
                <c:ptCount val="3"/>
                <c:pt idx="0">
                  <c:v>Fallow</c:v>
                </c:pt>
                <c:pt idx="1">
                  <c:v>Conventional</c:v>
                </c:pt>
                <c:pt idx="2">
                  <c:v>Organic</c:v>
                </c:pt>
              </c:strCache>
            </c:strRef>
          </c:cat>
          <c:val>
            <c:numRef>
              <c:f>'2022'!$AT$3:$AT$5</c:f>
              <c:numCache>
                <c:formatCode>General</c:formatCode>
                <c:ptCount val="3"/>
                <c:pt idx="0">
                  <c:v>7419.3166666666675</c:v>
                </c:pt>
                <c:pt idx="1">
                  <c:v>11972.079166666668</c:v>
                </c:pt>
                <c:pt idx="2">
                  <c:v>21396.110185185178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'2022'!$AV$3:$AV$5</c15:f>
                <c15:dlblRangeCache>
                  <c:ptCount val="3"/>
                  <c:pt idx="0">
                    <c:v>b</c:v>
                  </c:pt>
                  <c:pt idx="1">
                    <c:v>b</c:v>
                  </c:pt>
                  <c:pt idx="2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CB08-444F-966B-667DE99E9D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8839792"/>
        <c:axId val="798845040"/>
      </c:barChart>
      <c:catAx>
        <c:axId val="79883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798845040"/>
        <c:crosses val="autoZero"/>
        <c:auto val="1"/>
        <c:lblAlgn val="ctr"/>
        <c:lblOffset val="100"/>
        <c:noMultiLvlLbl val="0"/>
      </c:catAx>
      <c:valAx>
        <c:axId val="798845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Weed</a:t>
                </a:r>
                <a:r>
                  <a:rPr lang="en-US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Counts (weed/acre)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7988397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46-4218-B5BF-ACD30C51146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46-4218-B5BF-ACD30C51146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446-4218-B5BF-ACD30C51146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94BFE30-2F02-4997-80CE-80854D926CD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446-4218-B5BF-ACD30C5114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BBA4270-6F36-487D-8389-66294A65593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446-4218-B5BF-ACD30C51146C}"/>
                </c:ext>
              </c:extLst>
            </c:dLbl>
            <c:dLbl>
              <c:idx val="2"/>
              <c:layout>
                <c:manualLayout>
                  <c:x val="1.0185067526415994E-16"/>
                  <c:y val="-2.7777777777777801E-2"/>
                </c:manualLayout>
              </c:layout>
              <c:tx>
                <c:rich>
                  <a:bodyPr/>
                  <a:lstStyle/>
                  <a:p>
                    <a:fld id="{0065EE0D-09E5-4D99-9ED7-8FAFE067457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446-4218-B5BF-ACD30C511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Sheet1!$V$3:$V$5</c:f>
                <c:numCache>
                  <c:formatCode>General</c:formatCode>
                  <c:ptCount val="3"/>
                  <c:pt idx="0">
                    <c:v>645.76862706318752</c:v>
                  </c:pt>
                  <c:pt idx="1">
                    <c:v>761.28773782558676</c:v>
                  </c:pt>
                  <c:pt idx="2">
                    <c:v>4451.0880113298936</c:v>
                  </c:pt>
                </c:numCache>
              </c:numRef>
            </c:plus>
            <c:minus>
              <c:numRef>
                <c:f>Sheet1!$V$3:$V$5</c:f>
                <c:numCache>
                  <c:formatCode>General</c:formatCode>
                  <c:ptCount val="3"/>
                  <c:pt idx="0">
                    <c:v>645.76862706318752</c:v>
                  </c:pt>
                  <c:pt idx="1">
                    <c:v>761.28773782558676</c:v>
                  </c:pt>
                  <c:pt idx="2">
                    <c:v>4451.0880113298936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Sheet1!$T$3:$T$5</c:f>
              <c:strCache>
                <c:ptCount val="3"/>
                <c:pt idx="0">
                  <c:v>Fallow</c:v>
                </c:pt>
                <c:pt idx="1">
                  <c:v>Conventional</c:v>
                </c:pt>
                <c:pt idx="2">
                  <c:v>Organic</c:v>
                </c:pt>
              </c:strCache>
            </c:strRef>
          </c:cat>
          <c:val>
            <c:numRef>
              <c:f>Sheet1!$U$3:$U$5</c:f>
              <c:numCache>
                <c:formatCode>General</c:formatCode>
                <c:ptCount val="3"/>
                <c:pt idx="0">
                  <c:v>1011.725</c:v>
                </c:pt>
                <c:pt idx="1">
                  <c:v>2950.8645833333339</c:v>
                </c:pt>
                <c:pt idx="2">
                  <c:v>68310.17314814814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Sheet1!$W$3:$W$5</c15:f>
                <c15:dlblRangeCache>
                  <c:ptCount val="3"/>
                  <c:pt idx="0">
                    <c:v>b</c:v>
                  </c:pt>
                  <c:pt idx="1">
                    <c:v>b</c:v>
                  </c:pt>
                  <c:pt idx="2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5446-4218-B5BF-ACD30C5114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8839792"/>
        <c:axId val="798845040"/>
      </c:barChart>
      <c:catAx>
        <c:axId val="79883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798845040"/>
        <c:crosses val="autoZero"/>
        <c:auto val="1"/>
        <c:lblAlgn val="ctr"/>
        <c:lblOffset val="100"/>
        <c:noMultiLvlLbl val="0"/>
      </c:catAx>
      <c:valAx>
        <c:axId val="798845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Weed Counts (weeds/acre)</a:t>
                </a:r>
              </a:p>
            </c:rich>
          </c:tx>
          <c:layout>
            <c:manualLayout>
              <c:xMode val="edge"/>
              <c:yMode val="edge"/>
              <c:x val="1.3773185992778296E-2"/>
              <c:y val="0.352445313616247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798839792"/>
        <c:crosses val="autoZero"/>
        <c:crossBetween val="between"/>
        <c:minorUnit val="5000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810804060926594E-2"/>
          <c:y val="4.4590893529613151E-2"/>
          <c:w val="0.89263799052234694"/>
          <c:h val="0.851847540796530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50-43D6-AE02-667FF2A49F3B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A50-43D6-AE02-667FF2A49F3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A50-43D6-AE02-667FF2A49F3B}"/>
              </c:ext>
            </c:extLst>
          </c:dPt>
          <c:dLbls>
            <c:dLbl>
              <c:idx val="0"/>
              <c:layout>
                <c:manualLayout>
                  <c:x val="0"/>
                  <c:y val="-3.6859237703982722E-2"/>
                </c:manualLayout>
              </c:layout>
              <c:tx>
                <c:rich>
                  <a:bodyPr/>
                  <a:lstStyle/>
                  <a:p>
                    <a:fld id="{87D4CA6D-5561-4EBC-A612-05FCF8E7FA8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A50-43D6-AE02-667FF2A49F3B}"/>
                </c:ext>
              </c:extLst>
            </c:dLbl>
            <c:dLbl>
              <c:idx val="1"/>
              <c:layout>
                <c:manualLayout>
                  <c:x val="0"/>
                  <c:y val="-1.8991960568502657E-2"/>
                </c:manualLayout>
              </c:layout>
              <c:tx>
                <c:rich>
                  <a:bodyPr/>
                  <a:lstStyle/>
                  <a:p>
                    <a:fld id="{1AEB6E24-8C50-4BD5-A577-D99719471DC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A50-43D6-AE02-667FF2A49F3B}"/>
                </c:ext>
              </c:extLst>
            </c:dLbl>
            <c:dLbl>
              <c:idx val="2"/>
              <c:layout>
                <c:manualLayout>
                  <c:x val="0"/>
                  <c:y val="-4.7977576172543668E-2"/>
                </c:manualLayout>
              </c:layout>
              <c:tx>
                <c:rich>
                  <a:bodyPr/>
                  <a:lstStyle/>
                  <a:p>
                    <a:fld id="{59E28437-3234-4AFC-9880-C7A68448EC5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A50-43D6-AE02-667FF2A49F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Sheet1!$AD$6:$AD$8</c:f>
                <c:numCache>
                  <c:formatCode>General</c:formatCode>
                  <c:ptCount val="3"/>
                  <c:pt idx="0">
                    <c:v>10.2045819304369</c:v>
                  </c:pt>
                  <c:pt idx="1">
                    <c:v>5.182379537294751</c:v>
                  </c:pt>
                  <c:pt idx="2">
                    <c:v>8.2443701982909641</c:v>
                  </c:pt>
                </c:numCache>
              </c:numRef>
            </c:plus>
            <c:minus>
              <c:numRef>
                <c:f>Sheet1!$AD$6:$AD$8</c:f>
                <c:numCache>
                  <c:formatCode>General</c:formatCode>
                  <c:ptCount val="3"/>
                  <c:pt idx="0">
                    <c:v>10.2045819304369</c:v>
                  </c:pt>
                  <c:pt idx="1">
                    <c:v>5.182379537294751</c:v>
                  </c:pt>
                  <c:pt idx="2">
                    <c:v>8.2443701982909641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Sheet1!$AB$6:$AB$8</c:f>
              <c:strCache>
                <c:ptCount val="3"/>
                <c:pt idx="0">
                  <c:v>Fallow</c:v>
                </c:pt>
                <c:pt idx="1">
                  <c:v>Conventional</c:v>
                </c:pt>
                <c:pt idx="2">
                  <c:v>Organic</c:v>
                </c:pt>
              </c:strCache>
            </c:strRef>
          </c:cat>
          <c:val>
            <c:numRef>
              <c:f>Sheet1!$AC$6:$AC$8</c:f>
              <c:numCache>
                <c:formatCode>General</c:formatCode>
                <c:ptCount val="3"/>
                <c:pt idx="0">
                  <c:v>51.595500000000371</c:v>
                </c:pt>
                <c:pt idx="1">
                  <c:v>73.5163000000003</c:v>
                </c:pt>
                <c:pt idx="2">
                  <c:v>113.344916666667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Sheet1!$AE$6:$AE$8</c15:f>
                <c15:dlblRangeCache>
                  <c:ptCount val="3"/>
                  <c:pt idx="0">
                    <c:v>b</c:v>
                  </c:pt>
                  <c:pt idx="1">
                    <c:v>b</c:v>
                  </c:pt>
                  <c:pt idx="2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FA50-43D6-AE02-667FF2A49F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9828344"/>
        <c:axId val="829831296"/>
      </c:barChart>
      <c:catAx>
        <c:axId val="82982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29831296"/>
        <c:crosses val="autoZero"/>
        <c:auto val="1"/>
        <c:lblAlgn val="ctr"/>
        <c:lblOffset val="100"/>
        <c:noMultiLvlLbl val="0"/>
      </c:catAx>
      <c:valAx>
        <c:axId val="82983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mg CO</a:t>
                </a:r>
                <a:r>
                  <a:rPr lang="en-US" sz="1000" b="0" i="0" baseline="3000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0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 kg</a:t>
                </a:r>
                <a:r>
                  <a:rPr lang="en-US" sz="1000" b="0" i="0" baseline="3000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0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2982834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2022 Mineralizable Carbon by Cover Crop at Vernon 0-10cm</a:t>
            </a:r>
          </a:p>
        </c:rich>
      </c:tx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Text" lastClr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D6-4021-A045-C70AD9FC5240}"/>
              </c:ext>
            </c:extLst>
          </c:dPt>
          <c:dPt>
            <c:idx val="1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D6-4021-A045-C70AD9FC5240}"/>
              </c:ext>
            </c:extLst>
          </c:dPt>
          <c:dPt>
            <c:idx val="2"/>
            <c:invertIfNegative val="0"/>
            <c:bubble3D val="0"/>
            <c:spPr>
              <a:solidFill>
                <a:srgbClr val="E7E6E6">
                  <a:lumMod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D6-4021-A045-C70AD9FC5240}"/>
              </c:ext>
            </c:extLst>
          </c:dPt>
          <c:dPt>
            <c:idx val="3"/>
            <c:invertIfNegative val="0"/>
            <c:bubble3D val="0"/>
            <c:spPr>
              <a:solidFill>
                <a:srgbClr val="5B62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D6-4021-A045-C70AD9FC5240}"/>
              </c:ext>
            </c:extLst>
          </c:dPt>
          <c:dPt>
            <c:idx val="4"/>
            <c:invertIfNegative val="0"/>
            <c:bubble3D val="0"/>
            <c:spPr>
              <a:solidFill>
                <a:srgbClr val="003C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D6-4021-A045-C70AD9FC5240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BD6-4021-A045-C70AD9FC5240}"/>
              </c:ext>
            </c:extLst>
          </c:dPt>
          <c:dPt>
            <c:idx val="6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BD6-4021-A045-C70AD9FC524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BD6-4021-A045-C70AD9FC5240}"/>
              </c:ext>
            </c:extLst>
          </c:dPt>
          <c:dPt>
            <c:idx val="8"/>
            <c:invertIfNegative val="0"/>
            <c:bubble3D val="0"/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BD6-4021-A045-C70AD9FC5240}"/>
              </c:ext>
            </c:extLst>
          </c:dPt>
          <c:dPt>
            <c:idx val="9"/>
            <c:invertIfNegative val="0"/>
            <c:bubble3D val="0"/>
            <c:spPr>
              <a:solidFill>
                <a:srgbClr val="E7E6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BD6-4021-A045-C70AD9FC5240}"/>
              </c:ext>
            </c:extLst>
          </c:dPt>
          <c:dPt>
            <c:idx val="10"/>
            <c:invertIfNegative val="0"/>
            <c:bubble3D val="0"/>
            <c:spPr>
              <a:solidFill>
                <a:srgbClr val="5B62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BD6-4021-A045-C70AD9FC5240}"/>
              </c:ext>
            </c:extLst>
          </c:dPt>
          <c:dPt>
            <c:idx val="11"/>
            <c:invertIfNegative val="0"/>
            <c:bubble3D val="0"/>
            <c:spPr>
              <a:solidFill>
                <a:srgbClr val="9999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BD6-4021-A045-C70AD9FC5240}"/>
              </c:ext>
            </c:extLst>
          </c:dPt>
          <c:dPt>
            <c:idx val="12"/>
            <c:invertIfNegative val="0"/>
            <c:bubble3D val="0"/>
            <c:spPr>
              <a:solidFill>
                <a:srgbClr val="003C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BD6-4021-A045-C70AD9FC5240}"/>
              </c:ext>
            </c:extLst>
          </c:dPt>
          <c:dPt>
            <c:idx val="13"/>
            <c:invertIfNegative val="0"/>
            <c:bubble3D val="0"/>
            <c:spPr>
              <a:solidFill>
                <a:srgbClr val="006C9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BD6-4021-A045-C70AD9FC5240}"/>
              </c:ext>
            </c:extLst>
          </c:dPt>
          <c:dLbls>
            <c:dLbl>
              <c:idx val="0"/>
              <c:layout>
                <c:manualLayout>
                  <c:x val="-1.4742653840929063E-17"/>
                  <c:y val="-2.7724971772922439E-2"/>
                </c:manualLayout>
              </c:layout>
              <c:tx>
                <c:rich>
                  <a:bodyPr/>
                  <a:lstStyle/>
                  <a:p>
                    <a:fld id="{33767A21-3EB3-43CC-84C4-7A1933F45C2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BD6-4021-A045-C70AD9FC5240}"/>
                </c:ext>
              </c:extLst>
            </c:dLbl>
            <c:dLbl>
              <c:idx val="1"/>
              <c:layout>
                <c:manualLayout>
                  <c:x val="0"/>
                  <c:y val="-7.4857423786890587E-2"/>
                </c:manualLayout>
              </c:layout>
              <c:tx>
                <c:rich>
                  <a:bodyPr/>
                  <a:lstStyle/>
                  <a:p>
                    <a:fld id="{6747A695-56BC-454C-A3B2-22C0560024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BD6-4021-A045-C70AD9FC524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9605C07-77A6-44B4-8B27-1BC454DD54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FBD6-4021-A045-C70AD9FC5240}"/>
                </c:ext>
              </c:extLst>
            </c:dLbl>
            <c:dLbl>
              <c:idx val="3"/>
              <c:layout>
                <c:manualLayout>
                  <c:x val="0"/>
                  <c:y val="-2.2179977418337951E-2"/>
                </c:manualLayout>
              </c:layout>
              <c:tx>
                <c:rich>
                  <a:bodyPr/>
                  <a:lstStyle/>
                  <a:p>
                    <a:fld id="{7325CBF8-D20C-4143-B46D-AD1FB5D1F7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FBD6-4021-A045-C70AD9FC5240}"/>
                </c:ext>
              </c:extLst>
            </c:dLbl>
            <c:dLbl>
              <c:idx val="4"/>
              <c:layout>
                <c:manualLayout>
                  <c:x val="0"/>
                  <c:y val="-5.544994354584539E-3"/>
                </c:manualLayout>
              </c:layout>
              <c:tx>
                <c:rich>
                  <a:bodyPr/>
                  <a:lstStyle/>
                  <a:p>
                    <a:fld id="{4E1F5F48-2F5E-41D4-B65B-41036EB607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FBD6-4021-A045-C70AD9FC5240}"/>
                </c:ext>
              </c:extLst>
            </c:dLbl>
            <c:dLbl>
              <c:idx val="5"/>
              <c:layout>
                <c:manualLayout>
                  <c:x val="5.8970615363716252E-17"/>
                  <c:y val="-9.9809898382520801E-2"/>
                </c:manualLayout>
              </c:layout>
              <c:tx>
                <c:rich>
                  <a:bodyPr/>
                  <a:lstStyle/>
                  <a:p>
                    <a:fld id="{CFB06C2A-1C2D-4891-B6F1-B3E87D83E6A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FBD6-4021-A045-C70AD9FC5240}"/>
                </c:ext>
              </c:extLst>
            </c:dLbl>
            <c:dLbl>
              <c:idx val="6"/>
              <c:layout>
                <c:manualLayout>
                  <c:x val="-5.8970615363716252E-17"/>
                  <c:y val="-6.376743507772166E-2"/>
                </c:manualLayout>
              </c:layout>
              <c:tx>
                <c:rich>
                  <a:bodyPr/>
                  <a:lstStyle/>
                  <a:p>
                    <a:fld id="{96491C76-5BCA-44AD-80E1-AC51D0E899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FBD6-4021-A045-C70AD9FC5240}"/>
                </c:ext>
              </c:extLst>
            </c:dLbl>
            <c:dLbl>
              <c:idx val="7"/>
              <c:layout>
                <c:manualLayout>
                  <c:x val="-1.6083080890171933E-3"/>
                  <c:y val="-9.1492406850644067E-2"/>
                </c:manualLayout>
              </c:layout>
              <c:tx>
                <c:rich>
                  <a:bodyPr/>
                  <a:lstStyle/>
                  <a:p>
                    <a:fld id="{F0DBA9E5-1799-4C11-8AA5-78DD58D1EB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FBD6-4021-A045-C70AD9FC5240}"/>
                </c:ext>
              </c:extLst>
            </c:dLbl>
            <c:dLbl>
              <c:idx val="8"/>
              <c:layout>
                <c:manualLayout>
                  <c:x val="0"/>
                  <c:y val="-6.6539932255013853E-2"/>
                </c:manualLayout>
              </c:layout>
              <c:tx>
                <c:rich>
                  <a:bodyPr/>
                  <a:lstStyle/>
                  <a:p>
                    <a:fld id="{D2475251-25B9-4A01-978E-4C36AFCD50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FBD6-4021-A045-C70AD9FC5240}"/>
                </c:ext>
              </c:extLst>
            </c:dLbl>
            <c:dLbl>
              <c:idx val="9"/>
              <c:layout>
                <c:manualLayout>
                  <c:x val="-1.179412307274325E-16"/>
                  <c:y val="-6.3767435077721604E-2"/>
                </c:manualLayout>
              </c:layout>
              <c:tx>
                <c:rich>
                  <a:bodyPr/>
                  <a:lstStyle/>
                  <a:p>
                    <a:fld id="{3B3D28A1-4C9D-4FAC-806D-7FA8ED10D83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FBD6-4021-A045-C70AD9FC5240}"/>
                </c:ext>
              </c:extLst>
            </c:dLbl>
            <c:dLbl>
              <c:idx val="10"/>
              <c:layout>
                <c:manualLayout>
                  <c:x val="-3.2166161780343865E-3"/>
                  <c:y val="-8.3174915318767362E-2"/>
                </c:manualLayout>
              </c:layout>
              <c:tx>
                <c:rich>
                  <a:bodyPr/>
                  <a:lstStyle/>
                  <a:p>
                    <a:fld id="{ECFBEBCD-B340-451F-B383-2D7ED0D2C5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FBD6-4021-A045-C70AD9FC5240}"/>
                </c:ext>
              </c:extLst>
            </c:dLbl>
            <c:dLbl>
              <c:idx val="11"/>
              <c:layout>
                <c:manualLayout>
                  <c:x val="-1.5315891017166908E-16"/>
                  <c:y val="-5.9823731969401259E-2"/>
                </c:manualLayout>
              </c:layout>
              <c:tx>
                <c:rich>
                  <a:bodyPr/>
                  <a:lstStyle/>
                  <a:p>
                    <a:fld id="{B617BE61-F3A4-4E16-BCCC-E58696C63B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FBD6-4021-A045-C70AD9FC5240}"/>
                </c:ext>
              </c:extLst>
            </c:dLbl>
            <c:dLbl>
              <c:idx val="12"/>
              <c:layout>
                <c:manualLayout>
                  <c:x val="-1.179412307274325E-16"/>
                  <c:y val="-7.2084926609598338E-2"/>
                </c:manualLayout>
              </c:layout>
              <c:tx>
                <c:rich>
                  <a:bodyPr/>
                  <a:lstStyle/>
                  <a:p>
                    <a:fld id="{1E1E9AF5-5BC5-4A45-9A7A-EDA96D20FED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FBD6-4021-A045-C70AD9FC5240}"/>
                </c:ext>
              </c:extLst>
            </c:dLbl>
            <c:dLbl>
              <c:idx val="13"/>
              <c:layout>
                <c:manualLayout>
                  <c:x val="0"/>
                  <c:y val="-9.7037401205228538E-2"/>
                </c:manualLayout>
              </c:layout>
              <c:tx>
                <c:rich>
                  <a:bodyPr/>
                  <a:lstStyle/>
                  <a:p>
                    <a:fld id="{EE7DE94C-34B0-4E9A-9F54-5321274E7A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FBD6-4021-A045-C70AD9FC52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Sheet1!$Y$8:$Y$21</c:f>
                <c:numCache>
                  <c:formatCode>General</c:formatCode>
                  <c:ptCount val="14"/>
                  <c:pt idx="0">
                    <c:v>10.2045819304369</c:v>
                  </c:pt>
                  <c:pt idx="1">
                    <c:v>22.76127870419403</c:v>
                  </c:pt>
                  <c:pt idx="2">
                    <c:v>3.6582959660202388</c:v>
                  </c:pt>
                  <c:pt idx="3">
                    <c:v>8.9351407174495936</c:v>
                  </c:pt>
                  <c:pt idx="4">
                    <c:v>4.8080934647347409</c:v>
                  </c:pt>
                  <c:pt idx="5">
                    <c:v>30.701053453016897</c:v>
                  </c:pt>
                  <c:pt idx="6">
                    <c:v>20.534850897696469</c:v>
                  </c:pt>
                  <c:pt idx="7">
                    <c:v>27.985138648709619</c:v>
                  </c:pt>
                  <c:pt idx="8">
                    <c:v>21.046749155525767</c:v>
                  </c:pt>
                  <c:pt idx="9">
                    <c:v>21.046749155525767</c:v>
                  </c:pt>
                  <c:pt idx="10">
                    <c:v>27.06803532564976</c:v>
                  </c:pt>
                  <c:pt idx="11">
                    <c:v>23.504644784329365</c:v>
                  </c:pt>
                  <c:pt idx="12">
                    <c:v>22.393504507794749</c:v>
                  </c:pt>
                  <c:pt idx="13">
                    <c:v>29.234503609016958</c:v>
                  </c:pt>
                </c:numCache>
              </c:numRef>
            </c:plus>
            <c:minus>
              <c:numRef>
                <c:f>Sheet1!$Y$8:$Y$21</c:f>
                <c:numCache>
                  <c:formatCode>General</c:formatCode>
                  <c:ptCount val="14"/>
                  <c:pt idx="0">
                    <c:v>10.2045819304369</c:v>
                  </c:pt>
                  <c:pt idx="1">
                    <c:v>22.76127870419403</c:v>
                  </c:pt>
                  <c:pt idx="2">
                    <c:v>3.6582959660202388</c:v>
                  </c:pt>
                  <c:pt idx="3">
                    <c:v>8.9351407174495936</c:v>
                  </c:pt>
                  <c:pt idx="4">
                    <c:v>4.8080934647347409</c:v>
                  </c:pt>
                  <c:pt idx="5">
                    <c:v>30.701053453016897</c:v>
                  </c:pt>
                  <c:pt idx="6">
                    <c:v>20.534850897696469</c:v>
                  </c:pt>
                  <c:pt idx="7">
                    <c:v>27.985138648709619</c:v>
                  </c:pt>
                  <c:pt idx="8">
                    <c:v>21.046749155525767</c:v>
                  </c:pt>
                  <c:pt idx="9">
                    <c:v>21.046749155525767</c:v>
                  </c:pt>
                  <c:pt idx="10">
                    <c:v>27.06803532564976</c:v>
                  </c:pt>
                  <c:pt idx="11">
                    <c:v>23.504644784329365</c:v>
                  </c:pt>
                  <c:pt idx="12">
                    <c:v>22.393504507794749</c:v>
                  </c:pt>
                  <c:pt idx="13">
                    <c:v>29.234503609016958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multiLvlStrRef>
              <c:f>Sheet1!$V$8:$W$21</c:f>
              <c:multiLvlStrCache>
                <c:ptCount val="14"/>
                <c:lvl>
                  <c:pt idx="0">
                    <c:v>fallow</c:v>
                  </c:pt>
                  <c:pt idx="1">
                    <c:v>rye(30)</c:v>
                  </c:pt>
                  <c:pt idx="2">
                    <c:v>radish(10)</c:v>
                  </c:pt>
                  <c:pt idx="3">
                    <c:v>rye(25) v(5)</c:v>
                  </c:pt>
                  <c:pt idx="4">
                    <c:v>rye(25) v(3) r(2)</c:v>
                  </c:pt>
                  <c:pt idx="5">
                    <c:v>rye(15)</c:v>
                  </c:pt>
                  <c:pt idx="6">
                    <c:v>rye(30)</c:v>
                  </c:pt>
                  <c:pt idx="7">
                    <c:v>rye(90)</c:v>
                  </c:pt>
                  <c:pt idx="8">
                    <c:v>radish(10)</c:v>
                  </c:pt>
                  <c:pt idx="9">
                    <c:v>radish(30)</c:v>
                  </c:pt>
                  <c:pt idx="10">
                    <c:v>rye(25) v(5)</c:v>
                  </c:pt>
                  <c:pt idx="11">
                    <c:v>rye(75) v(15)</c:v>
                  </c:pt>
                  <c:pt idx="12">
                    <c:v>rye(25) v(3) r(2)</c:v>
                  </c:pt>
                  <c:pt idx="13">
                    <c:v>rye(75) v(9) r(6)</c:v>
                  </c:pt>
                </c:lvl>
                <c:lvl>
                  <c:pt idx="0">
                    <c:v>Conventional </c:v>
                  </c:pt>
                  <c:pt idx="5">
                    <c:v>Organic</c:v>
                  </c:pt>
                </c:lvl>
              </c:multiLvlStrCache>
            </c:multiLvlStrRef>
          </c:cat>
          <c:val>
            <c:numRef>
              <c:f>Sheet1!$X$8:$X$21</c:f>
              <c:numCache>
                <c:formatCode>General</c:formatCode>
                <c:ptCount val="14"/>
                <c:pt idx="0">
                  <c:v>51.595500000000371</c:v>
                </c:pt>
                <c:pt idx="1">
                  <c:v>80.745500000000291</c:v>
                </c:pt>
                <c:pt idx="2">
                  <c:v>61.21500000000033</c:v>
                </c:pt>
                <c:pt idx="3">
                  <c:v>82.858875000000296</c:v>
                </c:pt>
                <c:pt idx="4">
                  <c:v>71.053125000000307</c:v>
                </c:pt>
                <c:pt idx="5">
                  <c:v>124.1790000000003</c:v>
                </c:pt>
                <c:pt idx="6">
                  <c:v>78.049125000000316</c:v>
                </c:pt>
                <c:pt idx="7">
                  <c:v>125.49075000000036</c:v>
                </c:pt>
                <c:pt idx="8">
                  <c:v>106.03312500000027</c:v>
                </c:pt>
                <c:pt idx="9">
                  <c:v>91.166625000000337</c:v>
                </c:pt>
                <c:pt idx="10">
                  <c:v>95.101875000000263</c:v>
                </c:pt>
                <c:pt idx="11">
                  <c:v>142.10625000000039</c:v>
                </c:pt>
                <c:pt idx="12">
                  <c:v>132.26812500000034</c:v>
                </c:pt>
                <c:pt idx="13">
                  <c:v>125.70937500000039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Sheet1!$Z$8:$Z$21</c15:f>
                <c15:dlblRangeCache>
                  <c:ptCount val="14"/>
                  <c:pt idx="0">
                    <c:v>d</c:v>
                  </c:pt>
                  <c:pt idx="1">
                    <c:v>abdc</c:v>
                  </c:pt>
                  <c:pt idx="2">
                    <c:v>d</c:v>
                  </c:pt>
                  <c:pt idx="3">
                    <c:v>abcd</c:v>
                  </c:pt>
                  <c:pt idx="4">
                    <c:v>cd</c:v>
                  </c:pt>
                  <c:pt idx="5">
                    <c:v>abc</c:v>
                  </c:pt>
                  <c:pt idx="6">
                    <c:v>bcd</c:v>
                  </c:pt>
                  <c:pt idx="7">
                    <c:v>abc</c:v>
                  </c:pt>
                  <c:pt idx="8">
                    <c:v>abcd</c:v>
                  </c:pt>
                  <c:pt idx="9">
                    <c:v>abcd</c:v>
                  </c:pt>
                  <c:pt idx="10">
                    <c:v>abcd</c:v>
                  </c:pt>
                  <c:pt idx="11">
                    <c:v>a</c:v>
                  </c:pt>
                  <c:pt idx="12">
                    <c:v>ab</c:v>
                  </c:pt>
                  <c:pt idx="13">
                    <c:v>abc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C-FBD6-4021-A045-C70AD9FC52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2469264"/>
        <c:axId val="1102475496"/>
      </c:barChart>
      <c:catAx>
        <c:axId val="110246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1102475496"/>
        <c:crosses val="autoZero"/>
        <c:auto val="1"/>
        <c:lblAlgn val="ctr"/>
        <c:lblOffset val="100"/>
        <c:noMultiLvlLbl val="0"/>
      </c:catAx>
      <c:valAx>
        <c:axId val="1102475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mg CO</a:t>
                </a:r>
                <a:r>
                  <a:rPr lang="en-US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 kg</a:t>
                </a:r>
                <a:r>
                  <a:rPr lang="en-US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soil</a:t>
                </a:r>
              </a:p>
            </c:rich>
          </c:tx>
          <c:layout>
            <c:manualLayout>
              <c:xMode val="edge"/>
              <c:yMode val="edge"/>
              <c:x val="1.5705384630964919E-2"/>
              <c:y val="0.30723955561396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02469264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0-4"</a:t>
            </a:r>
          </a:p>
        </c:rich>
      </c:tx>
      <c:layout>
        <c:manualLayout>
          <c:xMode val="edge"/>
          <c:yMode val="edge"/>
          <c:x val="0.47419010972422543"/>
          <c:y val="0.13913811293380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74705618888929"/>
          <c:y val="0.11496650358510359"/>
          <c:w val="0.82008697505794215"/>
          <c:h val="0.65841708877348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MCG_wt!$BP$30</c:f>
              <c:strCache>
                <c:ptCount val="1"/>
                <c:pt idx="0">
                  <c:v>organic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9EC70D4-E933-4E87-A30D-772A339DAA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BA1A-45BD-B47E-D760E8ABA8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1A-45BD-B47E-D760E8ABA8D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A1A-45BD-B47E-D760E8ABA8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E3E8CA5-0BA5-4FA2-BA50-7F172038A1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BA1A-45BD-B47E-D760E8ABA8D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30804BE-F711-43A8-B2F7-33189BCD1D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BA1A-45BD-B47E-D760E8ABA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MCG_wt!$BQ$29:$BU$29</c:f>
              <c:strCache>
                <c:ptCount val="5"/>
                <c:pt idx="0">
                  <c:v>AM fungi</c:v>
                </c:pt>
                <c:pt idx="1">
                  <c:v>Gram Negative</c:v>
                </c:pt>
                <c:pt idx="2">
                  <c:v>Fungi</c:v>
                </c:pt>
                <c:pt idx="3">
                  <c:v>Gram Positive</c:v>
                </c:pt>
                <c:pt idx="4">
                  <c:v>Actinomycetes</c:v>
                </c:pt>
              </c:strCache>
            </c:strRef>
          </c:cat>
          <c:val>
            <c:numRef>
              <c:f>MCG_wt!$BQ$30:$BU$30</c:f>
              <c:numCache>
                <c:formatCode>General</c:formatCode>
                <c:ptCount val="5"/>
                <c:pt idx="0">
                  <c:v>718.63793353682297</c:v>
                </c:pt>
                <c:pt idx="1">
                  <c:v>5895.014366770416</c:v>
                </c:pt>
                <c:pt idx="2">
                  <c:v>1411.938147950209</c:v>
                </c:pt>
                <c:pt idx="3">
                  <c:v>4954.8375721443308</c:v>
                </c:pt>
                <c:pt idx="4">
                  <c:v>2716.2258075405048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MCG_wt!$BQ$37:$BU$37</c15:f>
                <c15:dlblRangeCache>
                  <c:ptCount val="5"/>
                  <c:pt idx="0">
                    <c:v>a </c:v>
                  </c:pt>
                  <c:pt idx="1">
                    <c:v>a</c:v>
                  </c:pt>
                  <c:pt idx="2">
                    <c:v>a</c:v>
                  </c:pt>
                  <c:pt idx="3">
                    <c:v>a</c:v>
                  </c:pt>
                  <c:pt idx="4">
                    <c:v>a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BA1A-45BD-B47E-D760E8ABA8D3}"/>
            </c:ext>
          </c:extLst>
        </c:ser>
        <c:ser>
          <c:idx val="1"/>
          <c:order val="1"/>
          <c:tx>
            <c:strRef>
              <c:f>MCG_wt!$BP$31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B81740E-05D2-47DA-B05B-1EC0A527B3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BA1A-45BD-B47E-D760E8ABA8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A1A-45BD-B47E-D760E8ABA8D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A1A-45BD-B47E-D760E8ABA8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7C29F4D-75D8-4DBB-9071-01BA7523C48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BA1A-45BD-B47E-D760E8ABA8D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BE85804-A331-46E7-902D-7C8F88BA788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BA1A-45BD-B47E-D760E8ABA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MCG_wt!$BQ$29:$BU$29</c:f>
              <c:strCache>
                <c:ptCount val="5"/>
                <c:pt idx="0">
                  <c:v>AM fungi</c:v>
                </c:pt>
                <c:pt idx="1">
                  <c:v>Gram Negative</c:v>
                </c:pt>
                <c:pt idx="2">
                  <c:v>Fungi</c:v>
                </c:pt>
                <c:pt idx="3">
                  <c:v>Gram Positive</c:v>
                </c:pt>
                <c:pt idx="4">
                  <c:v>Actinomycetes</c:v>
                </c:pt>
              </c:strCache>
            </c:strRef>
          </c:cat>
          <c:val>
            <c:numRef>
              <c:f>MCG_wt!$BQ$31:$BU$31</c:f>
              <c:numCache>
                <c:formatCode>General</c:formatCode>
                <c:ptCount val="5"/>
                <c:pt idx="0">
                  <c:v>612.71596670505528</c:v>
                </c:pt>
                <c:pt idx="1">
                  <c:v>5015.3363489555468</c:v>
                </c:pt>
                <c:pt idx="2">
                  <c:v>1215.5970934217494</c:v>
                </c:pt>
                <c:pt idx="3">
                  <c:v>4081.5983377082393</c:v>
                </c:pt>
                <c:pt idx="4">
                  <c:v>2301.2417732240092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MCG_wt!$BQ$38:$BU$38</c15:f>
                <c15:dlblRangeCache>
                  <c:ptCount val="5"/>
                  <c:pt idx="0">
                    <c:v>ab</c:v>
                  </c:pt>
                  <c:pt idx="1">
                    <c:v>a</c:v>
                  </c:pt>
                  <c:pt idx="2">
                    <c:v>a</c:v>
                  </c:pt>
                  <c:pt idx="3">
                    <c:v>b</c:v>
                  </c:pt>
                  <c:pt idx="4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BA1A-45BD-B47E-D760E8ABA8D3}"/>
            </c:ext>
          </c:extLst>
        </c:ser>
        <c:ser>
          <c:idx val="2"/>
          <c:order val="2"/>
          <c:tx>
            <c:strRef>
              <c:f>MCG_wt!$BP$32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9F47EA8-2F67-4650-AD5C-19495F96E22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BA1A-45BD-B47E-D760E8ABA8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A1A-45BD-B47E-D760E8ABA8D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A1A-45BD-B47E-D760E8ABA8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B6FC6E1-8D4A-4B43-A4CA-4E25FA772BD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BA1A-45BD-B47E-D760E8ABA8D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947E3B9-1FCE-4F72-B4D6-2E3423B501D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BA1A-45BD-B47E-D760E8ABA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MCG_wt!$BQ$29:$BU$29</c:f>
              <c:strCache>
                <c:ptCount val="5"/>
                <c:pt idx="0">
                  <c:v>AM fungi</c:v>
                </c:pt>
                <c:pt idx="1">
                  <c:v>Gram Negative</c:v>
                </c:pt>
                <c:pt idx="2">
                  <c:v>Fungi</c:v>
                </c:pt>
                <c:pt idx="3">
                  <c:v>Gram Positive</c:v>
                </c:pt>
                <c:pt idx="4">
                  <c:v>Actinomycetes</c:v>
                </c:pt>
              </c:strCache>
            </c:strRef>
          </c:cat>
          <c:val>
            <c:numRef>
              <c:f>MCG_wt!$BQ$32:$BU$32</c:f>
              <c:numCache>
                <c:formatCode>General</c:formatCode>
                <c:ptCount val="5"/>
                <c:pt idx="0">
                  <c:v>395.35387659512207</c:v>
                </c:pt>
                <c:pt idx="1">
                  <c:v>3272.9970105124557</c:v>
                </c:pt>
                <c:pt idx="2">
                  <c:v>339.52538665701599</c:v>
                </c:pt>
                <c:pt idx="3">
                  <c:v>3161.7901541072929</c:v>
                </c:pt>
                <c:pt idx="4">
                  <c:v>1927.7191696749535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MCG_wt!$BQ$39:$BU$39</c15:f>
                <c15:dlblRangeCache>
                  <c:ptCount val="5"/>
                  <c:pt idx="0">
                    <c:v>b</c:v>
                  </c:pt>
                  <c:pt idx="1">
                    <c:v>a</c:v>
                  </c:pt>
                  <c:pt idx="2">
                    <c:v>a</c:v>
                  </c:pt>
                  <c:pt idx="3">
                    <c:v>b</c:v>
                  </c:pt>
                  <c:pt idx="4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BA1A-45BD-B47E-D760E8ABA8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2784888"/>
        <c:axId val="1182781936"/>
      </c:barChart>
      <c:catAx>
        <c:axId val="11827848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781936"/>
        <c:crosses val="autoZero"/>
        <c:auto val="1"/>
        <c:lblAlgn val="ctr"/>
        <c:lblOffset val="100"/>
        <c:noMultiLvlLbl val="0"/>
      </c:catAx>
      <c:valAx>
        <c:axId val="11827819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err="1"/>
                  <a:t>pmol</a:t>
                </a:r>
                <a:r>
                  <a:rPr lang="en-US" sz="1800" baseline="0"/>
                  <a:t> g</a:t>
                </a:r>
                <a:r>
                  <a:rPr lang="en-US" sz="1800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78488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sz="1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Net Gain Per</a:t>
            </a:r>
            <a:r>
              <a:rPr lang="en-US" sz="16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Acre</a:t>
            </a:r>
            <a:endParaRPr lang="en-US" sz="16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38256931825829465"/>
          <c:y val="1.8491124260355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053168353955751E-2"/>
          <c:y val="0.10250585084390491"/>
          <c:w val="0.87054452604808619"/>
          <c:h val="0.686069284682166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Economics!$BS$39</c:f>
              <c:strCache>
                <c:ptCount val="1"/>
                <c:pt idx="0">
                  <c:v>Org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multiLvlStrRef>
              <c:f>Economics!$BQ$40:$BR$45</c:f>
              <c:multiLvlStrCache>
                <c:ptCount val="6"/>
                <c:lvl>
                  <c:pt idx="0">
                    <c:v>Lubbock</c:v>
                  </c:pt>
                  <c:pt idx="1">
                    <c:v>Vernon</c:v>
                  </c:pt>
                  <c:pt idx="2">
                    <c:v>Lubbock</c:v>
                  </c:pt>
                  <c:pt idx="3">
                    <c:v>Vernon</c:v>
                  </c:pt>
                  <c:pt idx="4">
                    <c:v>Lubbock</c:v>
                  </c:pt>
                  <c:pt idx="5">
                    <c:v>Vernon</c:v>
                  </c:pt>
                </c:lvl>
                <c:lvl>
                  <c:pt idx="0">
                    <c:v>2019</c:v>
                  </c:pt>
                  <c:pt idx="2">
                    <c:v>2020</c:v>
                  </c:pt>
                  <c:pt idx="4">
                    <c:v>2021</c:v>
                  </c:pt>
                </c:lvl>
              </c:multiLvlStrCache>
            </c:multiLvlStrRef>
          </c:cat>
          <c:val>
            <c:numRef>
              <c:f>Economics!$BS$40:$BS$45</c:f>
              <c:numCache>
                <c:formatCode>General</c:formatCode>
                <c:ptCount val="6"/>
                <c:pt idx="0">
                  <c:v>-158</c:v>
                </c:pt>
                <c:pt idx="1">
                  <c:v>350</c:v>
                </c:pt>
                <c:pt idx="2">
                  <c:v>-815</c:v>
                </c:pt>
                <c:pt idx="3">
                  <c:v>-145</c:v>
                </c:pt>
                <c:pt idx="4">
                  <c:v>-478</c:v>
                </c:pt>
                <c:pt idx="5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5B-4371-8C30-E6D6EDD85428}"/>
            </c:ext>
          </c:extLst>
        </c:ser>
        <c:ser>
          <c:idx val="1"/>
          <c:order val="1"/>
          <c:tx>
            <c:strRef>
              <c:f>Economics!$BT$39</c:f>
              <c:strCache>
                <c:ptCount val="1"/>
                <c:pt idx="0">
                  <c:v>Conv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multiLvlStrRef>
              <c:f>Economics!$BQ$40:$BR$45</c:f>
              <c:multiLvlStrCache>
                <c:ptCount val="6"/>
                <c:lvl>
                  <c:pt idx="0">
                    <c:v>Lubbock</c:v>
                  </c:pt>
                  <c:pt idx="1">
                    <c:v>Vernon</c:v>
                  </c:pt>
                  <c:pt idx="2">
                    <c:v>Lubbock</c:v>
                  </c:pt>
                  <c:pt idx="3">
                    <c:v>Vernon</c:v>
                  </c:pt>
                  <c:pt idx="4">
                    <c:v>Lubbock</c:v>
                  </c:pt>
                  <c:pt idx="5">
                    <c:v>Vernon</c:v>
                  </c:pt>
                </c:lvl>
                <c:lvl>
                  <c:pt idx="0">
                    <c:v>2019</c:v>
                  </c:pt>
                  <c:pt idx="2">
                    <c:v>2020</c:v>
                  </c:pt>
                  <c:pt idx="4">
                    <c:v>2021</c:v>
                  </c:pt>
                </c:lvl>
              </c:multiLvlStrCache>
            </c:multiLvlStrRef>
          </c:cat>
          <c:val>
            <c:numRef>
              <c:f>Economics!$BT$40:$BT$45</c:f>
              <c:numCache>
                <c:formatCode>General</c:formatCode>
                <c:ptCount val="6"/>
                <c:pt idx="0">
                  <c:v>395</c:v>
                </c:pt>
                <c:pt idx="1">
                  <c:v>551</c:v>
                </c:pt>
                <c:pt idx="2">
                  <c:v>112</c:v>
                </c:pt>
                <c:pt idx="3">
                  <c:v>457</c:v>
                </c:pt>
                <c:pt idx="4">
                  <c:v>392</c:v>
                </c:pt>
                <c:pt idx="5">
                  <c:v>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5B-4371-8C30-E6D6EDD85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9524496"/>
        <c:axId val="1099524824"/>
      </c:barChart>
      <c:catAx>
        <c:axId val="109952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099524824"/>
        <c:crosses val="autoZero"/>
        <c:auto val="1"/>
        <c:lblAlgn val="ctr"/>
        <c:lblOffset val="100"/>
        <c:noMultiLvlLbl val="0"/>
      </c:catAx>
      <c:valAx>
        <c:axId val="10995248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Net</a:t>
                </a:r>
                <a:r>
                  <a:rPr lang="en-US" sz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Gain ($(Acre)</a:t>
                </a:r>
                <a:endParaRPr lang="en-US" sz="12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09952449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4866402699662542"/>
          <c:y val="0.68232376806546202"/>
          <c:w val="0.21484244469441319"/>
          <c:h val="7.9459352694347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98485603162324"/>
          <c:y val="6.5016205714499217E-2"/>
          <c:w val="0.87127535033894654"/>
          <c:h val="0.71956804999019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Costs!$M$43</c:f>
              <c:strCache>
                <c:ptCount val="1"/>
                <c:pt idx="0">
                  <c:v>Org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multiLvlStrRef>
              <c:f>Costs!$K$44:$L$49</c:f>
              <c:multiLvlStrCache>
                <c:ptCount val="6"/>
                <c:lvl>
                  <c:pt idx="0">
                    <c:v>Lubbock</c:v>
                  </c:pt>
                  <c:pt idx="1">
                    <c:v>Vernon</c:v>
                  </c:pt>
                  <c:pt idx="2">
                    <c:v>Lubbock</c:v>
                  </c:pt>
                  <c:pt idx="3">
                    <c:v>Vernon</c:v>
                  </c:pt>
                  <c:pt idx="4">
                    <c:v>Lubbock</c:v>
                  </c:pt>
                  <c:pt idx="5">
                    <c:v>Vernon</c:v>
                  </c:pt>
                </c:lvl>
                <c:lvl>
                  <c:pt idx="0">
                    <c:v>2019</c:v>
                  </c:pt>
                  <c:pt idx="2">
                    <c:v>2020</c:v>
                  </c:pt>
                  <c:pt idx="4">
                    <c:v>2021</c:v>
                  </c:pt>
                </c:lvl>
              </c:multiLvlStrCache>
            </c:multiLvlStrRef>
          </c:cat>
          <c:val>
            <c:numRef>
              <c:f>Costs!$M$44:$M$49</c:f>
              <c:numCache>
                <c:formatCode>General</c:formatCode>
                <c:ptCount val="6"/>
                <c:pt idx="0">
                  <c:v>595.09</c:v>
                </c:pt>
                <c:pt idx="1">
                  <c:v>239.09</c:v>
                </c:pt>
                <c:pt idx="2">
                  <c:v>1166.8</c:v>
                </c:pt>
                <c:pt idx="3">
                  <c:v>1095.25</c:v>
                </c:pt>
                <c:pt idx="4">
                  <c:v>1062.18</c:v>
                </c:pt>
                <c:pt idx="5">
                  <c:v>537.09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AD-43FE-94EC-EDEDF5D09C86}"/>
            </c:ext>
          </c:extLst>
        </c:ser>
        <c:ser>
          <c:idx val="1"/>
          <c:order val="1"/>
          <c:tx>
            <c:strRef>
              <c:f>Costs!$N$43</c:f>
              <c:strCache>
                <c:ptCount val="1"/>
                <c:pt idx="0">
                  <c:v>Conv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multiLvlStrRef>
              <c:f>Costs!$K$44:$L$49</c:f>
              <c:multiLvlStrCache>
                <c:ptCount val="6"/>
                <c:lvl>
                  <c:pt idx="0">
                    <c:v>Lubbock</c:v>
                  </c:pt>
                  <c:pt idx="1">
                    <c:v>Vernon</c:v>
                  </c:pt>
                  <c:pt idx="2">
                    <c:v>Lubbock</c:v>
                  </c:pt>
                  <c:pt idx="3">
                    <c:v>Vernon</c:v>
                  </c:pt>
                  <c:pt idx="4">
                    <c:v>Lubbock</c:v>
                  </c:pt>
                  <c:pt idx="5">
                    <c:v>Vernon</c:v>
                  </c:pt>
                </c:lvl>
                <c:lvl>
                  <c:pt idx="0">
                    <c:v>2019</c:v>
                  </c:pt>
                  <c:pt idx="2">
                    <c:v>2020</c:v>
                  </c:pt>
                  <c:pt idx="4">
                    <c:v>2021</c:v>
                  </c:pt>
                </c:lvl>
              </c:multiLvlStrCache>
            </c:multiLvlStrRef>
          </c:cat>
          <c:val>
            <c:numRef>
              <c:f>Costs!$N$44:$N$49</c:f>
              <c:numCache>
                <c:formatCode>General</c:formatCode>
                <c:ptCount val="6"/>
                <c:pt idx="0">
                  <c:v>216.88</c:v>
                </c:pt>
                <c:pt idx="1">
                  <c:v>101.7</c:v>
                </c:pt>
                <c:pt idx="2">
                  <c:v>484.57</c:v>
                </c:pt>
                <c:pt idx="3">
                  <c:v>286.27</c:v>
                </c:pt>
                <c:pt idx="4">
                  <c:v>268.51</c:v>
                </c:pt>
                <c:pt idx="5">
                  <c:v>138.19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AD-43FE-94EC-EDEDF5D09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5452536"/>
        <c:axId val="855451224"/>
      </c:barChart>
      <c:catAx>
        <c:axId val="85545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855451224"/>
        <c:crosses val="autoZero"/>
        <c:auto val="1"/>
        <c:lblAlgn val="ctr"/>
        <c:lblOffset val="100"/>
        <c:noMultiLvlLbl val="0"/>
      </c:catAx>
      <c:valAx>
        <c:axId val="8554512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Cost</a:t>
                </a:r>
                <a:r>
                  <a:rPr lang="en-US" sz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($/A)</a:t>
                </a:r>
                <a:endParaRPr lang="en-US" sz="12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c:rich>
          </c:tx>
          <c:layout>
            <c:manualLayout>
              <c:xMode val="edge"/>
              <c:yMode val="edge"/>
              <c:x val="2.1048603138155379E-2"/>
              <c:y val="0.377318433483336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855452536"/>
        <c:crosses val="autoZero"/>
        <c:crossBetween val="between"/>
        <c:majorUnit val="400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5855646144760357"/>
          <c:y val="0.16344266307572622"/>
          <c:w val="0.20300076167303754"/>
          <c:h val="5.17145640715202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</a:rPr>
              <a:t>Lubbock (2020)</a:t>
            </a:r>
          </a:p>
        </c:rich>
      </c:tx>
      <c:layout>
        <c:manualLayout>
          <c:xMode val="edge"/>
          <c:yMode val="edge"/>
          <c:x val="0.41597592993530513"/>
          <c:y val="4.3915184096967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8035624717414718E-2"/>
          <c:y val="0.12214238567864621"/>
          <c:w val="0.77784611626414957"/>
          <c:h val="0.75669909962685311"/>
        </c:manualLayout>
      </c:layout>
      <c:lineChart>
        <c:grouping val="standard"/>
        <c:varyColors val="0"/>
        <c:ser>
          <c:idx val="0"/>
          <c:order val="0"/>
          <c:tx>
            <c:strRef>
              <c:f>splitplot!$AJ$2:$AK$2</c:f>
              <c:strCache>
                <c:ptCount val="2"/>
                <c:pt idx="0">
                  <c:v>org</c:v>
                </c:pt>
                <c:pt idx="1">
                  <c:v>rye</c:v>
                </c:pt>
              </c:strCache>
            </c:strRef>
          </c:tx>
          <c:spPr>
            <a:ln w="38100" cap="rnd">
              <a:solidFill>
                <a:srgbClr val="565AF0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splitplot!$AU$2:$BA$2</c:f>
                <c:numCache>
                  <c:formatCode>General</c:formatCode>
                  <c:ptCount val="7"/>
                  <c:pt idx="0">
                    <c:v>1.5807537425735558</c:v>
                  </c:pt>
                  <c:pt idx="1">
                    <c:v>44.122947650348145</c:v>
                  </c:pt>
                  <c:pt idx="2">
                    <c:v>35.955732980323454</c:v>
                  </c:pt>
                  <c:pt idx="3">
                    <c:v>15.453257834248111</c:v>
                  </c:pt>
                  <c:pt idx="4">
                    <c:v>7.4365291527589683</c:v>
                  </c:pt>
                  <c:pt idx="5">
                    <c:v>13.396737215137968</c:v>
                  </c:pt>
                  <c:pt idx="6">
                    <c:v>45.524188583688392</c:v>
                  </c:pt>
                </c:numCache>
              </c:numRef>
            </c:plus>
            <c:minus>
              <c:numRef>
                <c:f>splitplot!$AU$2:$BA$2</c:f>
                <c:numCache>
                  <c:formatCode>General</c:formatCode>
                  <c:ptCount val="7"/>
                  <c:pt idx="0">
                    <c:v>1.5807537425735558</c:v>
                  </c:pt>
                  <c:pt idx="1">
                    <c:v>44.122947650348145</c:v>
                  </c:pt>
                  <c:pt idx="2">
                    <c:v>35.955732980323454</c:v>
                  </c:pt>
                  <c:pt idx="3">
                    <c:v>15.453257834248111</c:v>
                  </c:pt>
                  <c:pt idx="4">
                    <c:v>7.4365291527589683</c:v>
                  </c:pt>
                  <c:pt idx="5">
                    <c:v>13.396737215137968</c:v>
                  </c:pt>
                  <c:pt idx="6">
                    <c:v>45.524188583688392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splitplot!$AL$2:$AR$2</c:f>
              <c:numCache>
                <c:formatCode>General</c:formatCode>
                <c:ptCount val="7"/>
                <c:pt idx="0">
                  <c:v>3.6884164344468569</c:v>
                </c:pt>
                <c:pt idx="1">
                  <c:v>252.57190869699124</c:v>
                </c:pt>
                <c:pt idx="2">
                  <c:v>673.21336629981226</c:v>
                </c:pt>
                <c:pt idx="3">
                  <c:v>775.68143900747498</c:v>
                </c:pt>
                <c:pt idx="4">
                  <c:v>1054.6610883782635</c:v>
                </c:pt>
                <c:pt idx="5">
                  <c:v>1391.9351284642385</c:v>
                </c:pt>
                <c:pt idx="6">
                  <c:v>1647.721448546386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CF-4EDE-B37C-D4DA6ECA2B9E}"/>
            </c:ext>
          </c:extLst>
        </c:ser>
        <c:ser>
          <c:idx val="1"/>
          <c:order val="1"/>
          <c:tx>
            <c:strRef>
              <c:f>splitplot!$AJ$3:$AK$3</c:f>
              <c:strCache>
                <c:ptCount val="2"/>
                <c:pt idx="0">
                  <c:v>org</c:v>
                </c:pt>
                <c:pt idx="1">
                  <c:v>rad</c:v>
                </c:pt>
              </c:strCache>
            </c:strRef>
          </c:tx>
          <c:spPr>
            <a:ln w="38100" cap="rnd">
              <a:solidFill>
                <a:srgbClr val="74A5EC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splitplot!$AU$3:$BA$3</c:f>
                <c:numCache>
                  <c:formatCode>General</c:formatCode>
                  <c:ptCount val="7"/>
                  <c:pt idx="0">
                    <c:v>0.6576179687242284</c:v>
                  </c:pt>
                  <c:pt idx="1">
                    <c:v>27.558432520540773</c:v>
                  </c:pt>
                  <c:pt idx="2">
                    <c:v>74.967428625753101</c:v>
                  </c:pt>
                  <c:pt idx="3">
                    <c:v>78.14800229753061</c:v>
                  </c:pt>
                  <c:pt idx="4">
                    <c:v>76.342236904672447</c:v>
                  </c:pt>
                  <c:pt idx="5">
                    <c:v>61.945330652848021</c:v>
                  </c:pt>
                  <c:pt idx="6">
                    <c:v>53.671727476794473</c:v>
                  </c:pt>
                </c:numCache>
              </c:numRef>
            </c:plus>
            <c:minus>
              <c:numRef>
                <c:f>splitplot!$AU$3:$BA$3</c:f>
                <c:numCache>
                  <c:formatCode>General</c:formatCode>
                  <c:ptCount val="7"/>
                  <c:pt idx="0">
                    <c:v>0.6576179687242284</c:v>
                  </c:pt>
                  <c:pt idx="1">
                    <c:v>27.558432520540773</c:v>
                  </c:pt>
                  <c:pt idx="2">
                    <c:v>74.967428625753101</c:v>
                  </c:pt>
                  <c:pt idx="3">
                    <c:v>78.14800229753061</c:v>
                  </c:pt>
                  <c:pt idx="4">
                    <c:v>76.342236904672447</c:v>
                  </c:pt>
                  <c:pt idx="5">
                    <c:v>61.945330652848021</c:v>
                  </c:pt>
                  <c:pt idx="6">
                    <c:v>53.671727476794473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splitplot!$AL$3:$AR$3</c:f>
              <c:numCache>
                <c:formatCode>General</c:formatCode>
                <c:ptCount val="7"/>
                <c:pt idx="0">
                  <c:v>3.0172112341462269</c:v>
                </c:pt>
                <c:pt idx="1">
                  <c:v>183.59610885351881</c:v>
                </c:pt>
                <c:pt idx="2">
                  <c:v>564.9756876703849</c:v>
                </c:pt>
                <c:pt idx="3">
                  <c:v>676.85614755251459</c:v>
                </c:pt>
                <c:pt idx="4">
                  <c:v>932.83617825943543</c:v>
                </c:pt>
                <c:pt idx="5">
                  <c:v>1281.6792672553065</c:v>
                </c:pt>
                <c:pt idx="6">
                  <c:v>1517.0888482619346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CF-4EDE-B37C-D4DA6ECA2B9E}"/>
            </c:ext>
          </c:extLst>
        </c:ser>
        <c:ser>
          <c:idx val="2"/>
          <c:order val="2"/>
          <c:tx>
            <c:strRef>
              <c:f>splitplot!$AJ$4:$AK$4</c:f>
              <c:strCache>
                <c:ptCount val="2"/>
                <c:pt idx="0">
                  <c:v>org</c:v>
                </c:pt>
                <c:pt idx="1">
                  <c:v>rv</c:v>
                </c:pt>
              </c:strCache>
            </c:strRef>
          </c:tx>
          <c:spPr>
            <a:ln w="38100" cap="rnd">
              <a:solidFill>
                <a:srgbClr val="41B7D3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splitplot!$AU$4:$BA$4</c:f>
                <c:numCache>
                  <c:formatCode>General</c:formatCode>
                  <c:ptCount val="7"/>
                  <c:pt idx="0">
                    <c:v>1.798903699693075</c:v>
                  </c:pt>
                  <c:pt idx="1">
                    <c:v>64.386023150602441</c:v>
                  </c:pt>
                  <c:pt idx="2">
                    <c:v>198.3342505429878</c:v>
                  </c:pt>
                  <c:pt idx="3">
                    <c:v>174.49622321287185</c:v>
                  </c:pt>
                  <c:pt idx="4">
                    <c:v>122.47034590005813</c:v>
                  </c:pt>
                  <c:pt idx="5">
                    <c:v>91.605963322675478</c:v>
                  </c:pt>
                  <c:pt idx="6">
                    <c:v>101.34035943452992</c:v>
                  </c:pt>
                </c:numCache>
              </c:numRef>
            </c:plus>
            <c:minus>
              <c:numRef>
                <c:f>splitplot!$AU$4:$BA$4</c:f>
                <c:numCache>
                  <c:formatCode>General</c:formatCode>
                  <c:ptCount val="7"/>
                  <c:pt idx="0">
                    <c:v>1.798903699693075</c:v>
                  </c:pt>
                  <c:pt idx="1">
                    <c:v>64.386023150602441</c:v>
                  </c:pt>
                  <c:pt idx="2">
                    <c:v>198.3342505429878</c:v>
                  </c:pt>
                  <c:pt idx="3">
                    <c:v>174.49622321287185</c:v>
                  </c:pt>
                  <c:pt idx="4">
                    <c:v>122.47034590005813</c:v>
                  </c:pt>
                  <c:pt idx="5">
                    <c:v>91.605963322675478</c:v>
                  </c:pt>
                  <c:pt idx="6">
                    <c:v>101.34035943452992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splitplot!$AL$4:$AR$4</c:f>
              <c:numCache>
                <c:formatCode>General</c:formatCode>
                <c:ptCount val="7"/>
                <c:pt idx="0">
                  <c:v>7.6062359588530137</c:v>
                </c:pt>
                <c:pt idx="1">
                  <c:v>341.72090953100144</c:v>
                </c:pt>
                <c:pt idx="2">
                  <c:v>915.83693540345166</c:v>
                </c:pt>
                <c:pt idx="3">
                  <c:v>1126.0596196524675</c:v>
                </c:pt>
                <c:pt idx="4">
                  <c:v>1526.7426742853017</c:v>
                </c:pt>
                <c:pt idx="5">
                  <c:v>1869.5982708191575</c:v>
                </c:pt>
                <c:pt idx="6">
                  <c:v>2197.5053878856565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0CF-4EDE-B37C-D4DA6ECA2B9E}"/>
            </c:ext>
          </c:extLst>
        </c:ser>
        <c:ser>
          <c:idx val="3"/>
          <c:order val="3"/>
          <c:tx>
            <c:strRef>
              <c:f>splitplot!$AJ$5:$AK$5</c:f>
              <c:strCache>
                <c:ptCount val="2"/>
                <c:pt idx="0">
                  <c:v>org</c:v>
                </c:pt>
                <c:pt idx="1">
                  <c:v>rvr</c:v>
                </c:pt>
              </c:strCache>
            </c:strRef>
          </c:tx>
          <c:spPr>
            <a:ln w="38100" cap="rnd">
              <a:solidFill>
                <a:srgbClr val="56DCCF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33CCCC"/>
              </a:solidFill>
              <a:ln w="9525">
                <a:solidFill>
                  <a:srgbClr val="33CCCC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splitplot!$AU$5:$BA$5</c:f>
                <c:numCache>
                  <c:formatCode>General</c:formatCode>
                  <c:ptCount val="7"/>
                  <c:pt idx="0">
                    <c:v>1.4481583749475495</c:v>
                  </c:pt>
                  <c:pt idx="1">
                    <c:v>17.411215719442879</c:v>
                  </c:pt>
                  <c:pt idx="2">
                    <c:v>65.599989083638093</c:v>
                  </c:pt>
                  <c:pt idx="3">
                    <c:v>74.669395489077488</c:v>
                  </c:pt>
                  <c:pt idx="4">
                    <c:v>46.284300907191344</c:v>
                  </c:pt>
                  <c:pt idx="5">
                    <c:v>23.228452848577145</c:v>
                  </c:pt>
                  <c:pt idx="6">
                    <c:v>39.912270588014621</c:v>
                  </c:pt>
                </c:numCache>
              </c:numRef>
            </c:plus>
            <c:minus>
              <c:numRef>
                <c:f>splitplot!$AU$5:$BA$5</c:f>
                <c:numCache>
                  <c:formatCode>General</c:formatCode>
                  <c:ptCount val="7"/>
                  <c:pt idx="0">
                    <c:v>1.4481583749475495</c:v>
                  </c:pt>
                  <c:pt idx="1">
                    <c:v>17.411215719442879</c:v>
                  </c:pt>
                  <c:pt idx="2">
                    <c:v>65.599989083638093</c:v>
                  </c:pt>
                  <c:pt idx="3">
                    <c:v>74.669395489077488</c:v>
                  </c:pt>
                  <c:pt idx="4">
                    <c:v>46.284300907191344</c:v>
                  </c:pt>
                  <c:pt idx="5">
                    <c:v>23.228452848577145</c:v>
                  </c:pt>
                  <c:pt idx="6">
                    <c:v>39.912270588014621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splitplot!$AL$5:$AR$5</c:f>
              <c:numCache>
                <c:formatCode>General</c:formatCode>
                <c:ptCount val="7"/>
                <c:pt idx="0">
                  <c:v>5.5612834140034932</c:v>
                </c:pt>
                <c:pt idx="1">
                  <c:v>267.44724606761787</c:v>
                </c:pt>
                <c:pt idx="2">
                  <c:v>690.3627990278419</c:v>
                </c:pt>
                <c:pt idx="3">
                  <c:v>784.83540331234599</c:v>
                </c:pt>
                <c:pt idx="4">
                  <c:v>1044.8516232283591</c:v>
                </c:pt>
                <c:pt idx="5">
                  <c:v>1394.4467765382278</c:v>
                </c:pt>
                <c:pt idx="6">
                  <c:v>1647.4212649528981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0CF-4EDE-B37C-D4DA6ECA2B9E}"/>
            </c:ext>
          </c:extLst>
        </c:ser>
        <c:ser>
          <c:idx val="4"/>
          <c:order val="4"/>
          <c:tx>
            <c:strRef>
              <c:f>splitplot!$AJ$6:$AK$6</c:f>
              <c:strCache>
                <c:ptCount val="2"/>
                <c:pt idx="0">
                  <c:v>con</c:v>
                </c:pt>
                <c:pt idx="1">
                  <c:v>rye</c:v>
                </c:pt>
              </c:strCache>
            </c:strRef>
          </c:tx>
          <c:spPr>
            <a:ln w="38100" cap="rnd">
              <a:solidFill>
                <a:srgbClr val="B91919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FF3300"/>
              </a:solidFill>
              <a:ln w="9525">
                <a:solidFill>
                  <a:srgbClr val="FF33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splitplot!$AU$6:$BA$6</c:f>
                <c:numCache>
                  <c:formatCode>General</c:formatCode>
                  <c:ptCount val="7"/>
                  <c:pt idx="0">
                    <c:v>2.968894262525323</c:v>
                  </c:pt>
                  <c:pt idx="1">
                    <c:v>18.117601954682751</c:v>
                  </c:pt>
                  <c:pt idx="2">
                    <c:v>9.1366240247950152</c:v>
                  </c:pt>
                  <c:pt idx="3">
                    <c:v>19.567013894051264</c:v>
                  </c:pt>
                  <c:pt idx="4">
                    <c:v>59.427219342462742</c:v>
                  </c:pt>
                  <c:pt idx="5">
                    <c:v>82.51700274673523</c:v>
                  </c:pt>
                  <c:pt idx="6">
                    <c:v>83.695790265517601</c:v>
                  </c:pt>
                </c:numCache>
              </c:numRef>
            </c:plus>
            <c:minus>
              <c:numRef>
                <c:f>splitplot!$AU$6:$BA$6</c:f>
                <c:numCache>
                  <c:formatCode>General</c:formatCode>
                  <c:ptCount val="7"/>
                  <c:pt idx="0">
                    <c:v>2.968894262525323</c:v>
                  </c:pt>
                  <c:pt idx="1">
                    <c:v>18.117601954682751</c:v>
                  </c:pt>
                  <c:pt idx="2">
                    <c:v>9.1366240247950152</c:v>
                  </c:pt>
                  <c:pt idx="3">
                    <c:v>19.567013894051264</c:v>
                  </c:pt>
                  <c:pt idx="4">
                    <c:v>59.427219342462742</c:v>
                  </c:pt>
                  <c:pt idx="5">
                    <c:v>82.51700274673523</c:v>
                  </c:pt>
                  <c:pt idx="6">
                    <c:v>83.695790265517601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splitplot!$AL$6:$AR$6</c:f>
              <c:numCache>
                <c:formatCode>General</c:formatCode>
                <c:ptCount val="7"/>
                <c:pt idx="0">
                  <c:v>12.158994657266966</c:v>
                </c:pt>
                <c:pt idx="1">
                  <c:v>543.09073596455153</c:v>
                </c:pt>
                <c:pt idx="2">
                  <c:v>1344.284911554246</c:v>
                </c:pt>
                <c:pt idx="3">
                  <c:v>1520.3950351298645</c:v>
                </c:pt>
                <c:pt idx="4">
                  <c:v>1847.8250682866296</c:v>
                </c:pt>
                <c:pt idx="5">
                  <c:v>2248.2919380360077</c:v>
                </c:pt>
                <c:pt idx="6">
                  <c:v>2583.8168580708502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0CF-4EDE-B37C-D4DA6ECA2B9E}"/>
            </c:ext>
          </c:extLst>
        </c:ser>
        <c:ser>
          <c:idx val="5"/>
          <c:order val="5"/>
          <c:tx>
            <c:strRef>
              <c:f>splitplot!$AJ$7:$AK$7</c:f>
              <c:strCache>
                <c:ptCount val="2"/>
                <c:pt idx="0">
                  <c:v>con</c:v>
                </c:pt>
                <c:pt idx="1">
                  <c:v>rad</c:v>
                </c:pt>
              </c:strCache>
            </c:strRef>
          </c:tx>
          <c:spPr>
            <a:ln w="38100" cap="rnd">
              <a:solidFill>
                <a:srgbClr val="F83E3E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splitplot!$AU$7:$BA$7</c:f>
                <c:numCache>
                  <c:formatCode>General</c:formatCode>
                  <c:ptCount val="7"/>
                  <c:pt idx="0">
                    <c:v>0.4850456815092552</c:v>
                  </c:pt>
                  <c:pt idx="1">
                    <c:v>13.301094222433672</c:v>
                  </c:pt>
                  <c:pt idx="2">
                    <c:v>49.721597224996884</c:v>
                  </c:pt>
                  <c:pt idx="3">
                    <c:v>75.38427211670502</c:v>
                  </c:pt>
                  <c:pt idx="4">
                    <c:v>108.42709452760111</c:v>
                  </c:pt>
                  <c:pt idx="5">
                    <c:v>142.99207579459215</c:v>
                  </c:pt>
                  <c:pt idx="6">
                    <c:v>195.1898680247418</c:v>
                  </c:pt>
                </c:numCache>
              </c:numRef>
            </c:plus>
            <c:minus>
              <c:numRef>
                <c:f>splitplot!$AU$7:$BA$7</c:f>
                <c:numCache>
                  <c:formatCode>General</c:formatCode>
                  <c:ptCount val="7"/>
                  <c:pt idx="0">
                    <c:v>0.4850456815092552</c:v>
                  </c:pt>
                  <c:pt idx="1">
                    <c:v>13.301094222433672</c:v>
                  </c:pt>
                  <c:pt idx="2">
                    <c:v>49.721597224996884</c:v>
                  </c:pt>
                  <c:pt idx="3">
                    <c:v>75.38427211670502</c:v>
                  </c:pt>
                  <c:pt idx="4">
                    <c:v>108.42709452760111</c:v>
                  </c:pt>
                  <c:pt idx="5">
                    <c:v>142.99207579459215</c:v>
                  </c:pt>
                  <c:pt idx="6">
                    <c:v>195.1898680247418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splitplot!$AL$7:$AR$7</c:f>
              <c:numCache>
                <c:formatCode>General</c:formatCode>
                <c:ptCount val="7"/>
                <c:pt idx="0">
                  <c:v>2.6123527983899799</c:v>
                </c:pt>
                <c:pt idx="1">
                  <c:v>144.06083711497067</c:v>
                </c:pt>
                <c:pt idx="2">
                  <c:v>467.53124508881706</c:v>
                </c:pt>
                <c:pt idx="3">
                  <c:v>625.36958750463327</c:v>
                </c:pt>
                <c:pt idx="4">
                  <c:v>956.3904498414056</c:v>
                </c:pt>
                <c:pt idx="5">
                  <c:v>1298.9469912858394</c:v>
                </c:pt>
                <c:pt idx="6">
                  <c:v>1532.3796083702946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0CF-4EDE-B37C-D4DA6ECA2B9E}"/>
            </c:ext>
          </c:extLst>
        </c:ser>
        <c:ser>
          <c:idx val="6"/>
          <c:order val="6"/>
          <c:tx>
            <c:strRef>
              <c:f>splitplot!$AJ$8:$AK$8</c:f>
              <c:strCache>
                <c:ptCount val="2"/>
                <c:pt idx="0">
                  <c:v>con</c:v>
                </c:pt>
                <c:pt idx="1">
                  <c:v>rv</c:v>
                </c:pt>
              </c:strCache>
            </c:strRef>
          </c:tx>
          <c:spPr>
            <a:ln w="38100" cap="rnd">
              <a:solidFill>
                <a:srgbClr val="EF8675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splitplot!$AU$8:$BA$8</c:f>
                <c:numCache>
                  <c:formatCode>General</c:formatCode>
                  <c:ptCount val="7"/>
                  <c:pt idx="0">
                    <c:v>2.2683552977977071</c:v>
                  </c:pt>
                  <c:pt idx="1">
                    <c:v>73.180196532997883</c:v>
                  </c:pt>
                  <c:pt idx="2">
                    <c:v>139.43674575185199</c:v>
                  </c:pt>
                  <c:pt idx="3">
                    <c:v>153.4548159958934</c:v>
                  </c:pt>
                  <c:pt idx="4">
                    <c:v>189.22786755604974</c:v>
                  </c:pt>
                  <c:pt idx="5">
                    <c:v>209.86852786803789</c:v>
                  </c:pt>
                  <c:pt idx="6">
                    <c:v>195.07710665737744</c:v>
                  </c:pt>
                </c:numCache>
              </c:numRef>
            </c:plus>
            <c:minus>
              <c:numRef>
                <c:f>splitplot!$AU$8:$BA$8</c:f>
                <c:numCache>
                  <c:formatCode>General</c:formatCode>
                  <c:ptCount val="7"/>
                  <c:pt idx="0">
                    <c:v>2.2683552977977071</c:v>
                  </c:pt>
                  <c:pt idx="1">
                    <c:v>73.180196532997883</c:v>
                  </c:pt>
                  <c:pt idx="2">
                    <c:v>139.43674575185199</c:v>
                  </c:pt>
                  <c:pt idx="3">
                    <c:v>153.4548159958934</c:v>
                  </c:pt>
                  <c:pt idx="4">
                    <c:v>189.22786755604974</c:v>
                  </c:pt>
                  <c:pt idx="5">
                    <c:v>209.86852786803789</c:v>
                  </c:pt>
                  <c:pt idx="6">
                    <c:v>195.07710665737744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splitplot!$AL$8:$AR$8</c:f>
              <c:numCache>
                <c:formatCode>General</c:formatCode>
                <c:ptCount val="7"/>
                <c:pt idx="0">
                  <c:v>8.7245363371789839</c:v>
                </c:pt>
                <c:pt idx="1">
                  <c:v>457.77850964781589</c:v>
                </c:pt>
                <c:pt idx="2">
                  <c:v>1164.5118503713691</c:v>
                </c:pt>
                <c:pt idx="3">
                  <c:v>1343.0904546140991</c:v>
                </c:pt>
                <c:pt idx="4">
                  <c:v>1685.2382498915924</c:v>
                </c:pt>
                <c:pt idx="5">
                  <c:v>2041.9263324740057</c:v>
                </c:pt>
                <c:pt idx="6">
                  <c:v>2344.2625501116595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0CF-4EDE-B37C-D4DA6ECA2B9E}"/>
            </c:ext>
          </c:extLst>
        </c:ser>
        <c:ser>
          <c:idx val="7"/>
          <c:order val="7"/>
          <c:tx>
            <c:strRef>
              <c:f>splitplot!$AJ$9:$AK$9</c:f>
              <c:strCache>
                <c:ptCount val="2"/>
                <c:pt idx="0">
                  <c:v>con</c:v>
                </c:pt>
                <c:pt idx="1">
                  <c:v>rvr</c:v>
                </c:pt>
              </c:strCache>
            </c:strRef>
          </c:tx>
          <c:spPr>
            <a:ln w="38100" cap="rnd">
              <a:solidFill>
                <a:srgbClr val="FFAFAF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splitplot!$AU$9:$BA$9</c:f>
                <c:numCache>
                  <c:formatCode>General</c:formatCode>
                  <c:ptCount val="7"/>
                  <c:pt idx="0">
                    <c:v>0.45184621194824587</c:v>
                  </c:pt>
                  <c:pt idx="1">
                    <c:v>47.537974365647528</c:v>
                  </c:pt>
                  <c:pt idx="2">
                    <c:v>125.89452635794875</c:v>
                  </c:pt>
                  <c:pt idx="3">
                    <c:v>158.2008918248176</c:v>
                  </c:pt>
                  <c:pt idx="4">
                    <c:v>217.79935621624011</c:v>
                  </c:pt>
                  <c:pt idx="5">
                    <c:v>254.06518649224301</c:v>
                  </c:pt>
                  <c:pt idx="6">
                    <c:v>303.43182158498985</c:v>
                  </c:pt>
                </c:numCache>
              </c:numRef>
            </c:plus>
            <c:minus>
              <c:numRef>
                <c:f>splitplot!$AU$9:$BA$9</c:f>
                <c:numCache>
                  <c:formatCode>General</c:formatCode>
                  <c:ptCount val="7"/>
                  <c:pt idx="0">
                    <c:v>0.45184621194824587</c:v>
                  </c:pt>
                  <c:pt idx="1">
                    <c:v>47.537974365647528</c:v>
                  </c:pt>
                  <c:pt idx="2">
                    <c:v>125.89452635794875</c:v>
                  </c:pt>
                  <c:pt idx="3">
                    <c:v>158.2008918248176</c:v>
                  </c:pt>
                  <c:pt idx="4">
                    <c:v>217.79935621624011</c:v>
                  </c:pt>
                  <c:pt idx="5">
                    <c:v>254.06518649224301</c:v>
                  </c:pt>
                  <c:pt idx="6">
                    <c:v>303.43182158498985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splitplot!$AL$9:$AR$9</c:f>
              <c:numCache>
                <c:formatCode>General</c:formatCode>
                <c:ptCount val="7"/>
                <c:pt idx="0">
                  <c:v>4.6727459073353961</c:v>
                </c:pt>
                <c:pt idx="1">
                  <c:v>455.40021863275001</c:v>
                </c:pt>
                <c:pt idx="2">
                  <c:v>1215.6837445791925</c:v>
                </c:pt>
                <c:pt idx="3">
                  <c:v>1396.1569552901265</c:v>
                </c:pt>
                <c:pt idx="4">
                  <c:v>1730.4491191237935</c:v>
                </c:pt>
                <c:pt idx="5">
                  <c:v>2014.2285225536525</c:v>
                </c:pt>
                <c:pt idx="6">
                  <c:v>2242.3640904976155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0CF-4EDE-B37C-D4DA6ECA2B9E}"/>
            </c:ext>
          </c:extLst>
        </c:ser>
        <c:ser>
          <c:idx val="8"/>
          <c:order val="8"/>
          <c:tx>
            <c:strRef>
              <c:f>splitplot!$AJ$10:$AK$10</c:f>
              <c:strCache>
                <c:ptCount val="2"/>
                <c:pt idx="0">
                  <c:v>f</c:v>
                </c:pt>
                <c:pt idx="1">
                  <c:v>f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splitplot!$AU$10:$BA$10</c:f>
                <c:numCache>
                  <c:formatCode>General</c:formatCode>
                  <c:ptCount val="7"/>
                  <c:pt idx="0">
                    <c:v>0.73765981334356134</c:v>
                  </c:pt>
                  <c:pt idx="1">
                    <c:v>27.346364897489646</c:v>
                  </c:pt>
                  <c:pt idx="2">
                    <c:v>47.112191015894339</c:v>
                  </c:pt>
                  <c:pt idx="3">
                    <c:v>57.679839221124993</c:v>
                  </c:pt>
                  <c:pt idx="4">
                    <c:v>78.464863429035901</c:v>
                  </c:pt>
                  <c:pt idx="5">
                    <c:v>122.01243287431551</c:v>
                  </c:pt>
                  <c:pt idx="6">
                    <c:v>178.2853027245506</c:v>
                  </c:pt>
                </c:numCache>
              </c:numRef>
            </c:plus>
            <c:minus>
              <c:numRef>
                <c:f>splitplot!$AU$10:$BA$10</c:f>
                <c:numCache>
                  <c:formatCode>General</c:formatCode>
                  <c:ptCount val="7"/>
                  <c:pt idx="0">
                    <c:v>0.73765981334356134</c:v>
                  </c:pt>
                  <c:pt idx="1">
                    <c:v>27.346364897489646</c:v>
                  </c:pt>
                  <c:pt idx="2">
                    <c:v>47.112191015894339</c:v>
                  </c:pt>
                  <c:pt idx="3">
                    <c:v>57.679839221124993</c:v>
                  </c:pt>
                  <c:pt idx="4">
                    <c:v>78.464863429035901</c:v>
                  </c:pt>
                  <c:pt idx="5">
                    <c:v>122.01243287431551</c:v>
                  </c:pt>
                  <c:pt idx="6">
                    <c:v>178.2853027245506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splitplot!$AL$1:$AR$1</c:f>
              <c:numCache>
                <c:formatCode>m/d/yyyy</c:formatCode>
                <c:ptCount val="7"/>
                <c:pt idx="0">
                  <c:v>43941</c:v>
                </c:pt>
                <c:pt idx="1">
                  <c:v>43968</c:v>
                </c:pt>
                <c:pt idx="2">
                  <c:v>44009</c:v>
                </c:pt>
                <c:pt idx="3">
                  <c:v>44026</c:v>
                </c:pt>
                <c:pt idx="4">
                  <c:v>44057</c:v>
                </c:pt>
                <c:pt idx="5">
                  <c:v>44097</c:v>
                </c:pt>
                <c:pt idx="6">
                  <c:v>44153</c:v>
                </c:pt>
              </c:numCache>
            </c:numRef>
          </c:cat>
          <c:val>
            <c:numRef>
              <c:f>splitplot!$AL$10:$AR$10</c:f>
              <c:numCache>
                <c:formatCode>General</c:formatCode>
                <c:ptCount val="7"/>
                <c:pt idx="0">
                  <c:v>2.6161566188713299</c:v>
                </c:pt>
                <c:pt idx="1">
                  <c:v>153.19870622509356</c:v>
                </c:pt>
                <c:pt idx="2">
                  <c:v>481.19120268981652</c:v>
                </c:pt>
                <c:pt idx="3">
                  <c:v>653.05187963594528</c:v>
                </c:pt>
                <c:pt idx="4">
                  <c:v>981.04258023798343</c:v>
                </c:pt>
                <c:pt idx="5">
                  <c:v>1291.0445749058958</c:v>
                </c:pt>
                <c:pt idx="6">
                  <c:v>1603.6400685043509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0CF-4EDE-B37C-D4DA6ECA2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0392864"/>
        <c:axId val="870396800"/>
      </c:lineChart>
      <c:dateAx>
        <c:axId val="870392864"/>
        <c:scaling>
          <c:orientation val="minMax"/>
          <c:max val="44166"/>
          <c:min val="43941"/>
        </c:scaling>
        <c:delete val="0"/>
        <c:axPos val="b"/>
        <c:numFmt formatCode="m/d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396800"/>
        <c:crosses val="autoZero"/>
        <c:auto val="0"/>
        <c:lblOffset val="100"/>
        <c:baseTimeUnit val="days"/>
        <c:majorUnit val="20"/>
        <c:majorTimeUnit val="days"/>
      </c:dateAx>
      <c:valAx>
        <c:axId val="870396800"/>
        <c:scaling>
          <c:orientation val="minMax"/>
          <c:max val="3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>
                    <a:effectLst/>
                  </a:rPr>
                  <a:t>kg CO</a:t>
                </a:r>
                <a:r>
                  <a:rPr lang="en-US" sz="1800" b="0" i="0" u="none" strike="noStrike" baseline="-25000">
                    <a:effectLst/>
                  </a:rPr>
                  <a:t>2</a:t>
                </a:r>
                <a:r>
                  <a:rPr lang="en-US" sz="1800" b="0" i="0" u="none" strike="noStrike" baseline="0">
                    <a:effectLst/>
                  </a:rPr>
                  <a:t>-C ha</a:t>
                </a:r>
                <a:r>
                  <a:rPr lang="en-US" sz="1800" b="0" i="0" u="none" strike="noStrike" baseline="30000">
                    <a:effectLst/>
                  </a:rPr>
                  <a:t>-1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392864"/>
        <c:crosses val="autoZero"/>
        <c:crossBetween val="between"/>
        <c:majorUnit val="500"/>
      </c:valAx>
      <c:spPr>
        <a:noFill/>
        <a:ln>
          <a:solidFill>
            <a:srgbClr val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7110443680687044"/>
          <c:y val="0.14129461311821195"/>
          <c:w val="0.11907888266109784"/>
          <c:h val="0.7631252803178003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</a:rPr>
              <a:t>Vernon (2020)</a:t>
            </a:r>
          </a:p>
        </c:rich>
      </c:tx>
      <c:layout>
        <c:manualLayout>
          <c:xMode val="edge"/>
          <c:yMode val="edge"/>
          <c:x val="0.42435670931758529"/>
          <c:y val="4.7581459833892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4051839477244"/>
          <c:y val="0.14022510854210335"/>
          <c:w val="0.7625110728346457"/>
          <c:h val="0.75669909962685311"/>
        </c:manualLayout>
      </c:layout>
      <c:lineChart>
        <c:grouping val="standard"/>
        <c:varyColors val="0"/>
        <c:ser>
          <c:idx val="0"/>
          <c:order val="0"/>
          <c:tx>
            <c:strRef>
              <c:f>splitplot!$AJ$26:$AK$26</c:f>
              <c:strCache>
                <c:ptCount val="2"/>
                <c:pt idx="0">
                  <c:v>org</c:v>
                </c:pt>
                <c:pt idx="1">
                  <c:v>rye</c:v>
                </c:pt>
              </c:strCache>
            </c:strRef>
          </c:tx>
          <c:spPr>
            <a:ln w="38100" cap="rnd">
              <a:solidFill>
                <a:srgbClr val="565AF0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splitplot!$AU$26:$AZ$26</c:f>
                <c:numCache>
                  <c:formatCode>General</c:formatCode>
                  <c:ptCount val="6"/>
                  <c:pt idx="0">
                    <c:v>2.7968450634514661</c:v>
                  </c:pt>
                  <c:pt idx="1">
                    <c:v>181.24685218523865</c:v>
                  </c:pt>
                  <c:pt idx="2">
                    <c:v>199.86090445369618</c:v>
                  </c:pt>
                  <c:pt idx="3">
                    <c:v>185.45627573993474</c:v>
                  </c:pt>
                  <c:pt idx="4">
                    <c:v>242.68465295961931</c:v>
                  </c:pt>
                  <c:pt idx="5">
                    <c:v>118.32457755474211</c:v>
                  </c:pt>
                </c:numCache>
              </c:numRef>
            </c:plus>
            <c:minus>
              <c:numRef>
                <c:f>splitplot!$AU$26:$AZ$26</c:f>
                <c:numCache>
                  <c:formatCode>General</c:formatCode>
                  <c:ptCount val="6"/>
                  <c:pt idx="0">
                    <c:v>2.7968450634514661</c:v>
                  </c:pt>
                  <c:pt idx="1">
                    <c:v>181.24685218523865</c:v>
                  </c:pt>
                  <c:pt idx="2">
                    <c:v>199.86090445369618</c:v>
                  </c:pt>
                  <c:pt idx="3">
                    <c:v>185.45627573993474</c:v>
                  </c:pt>
                  <c:pt idx="4">
                    <c:v>242.68465295961931</c:v>
                  </c:pt>
                  <c:pt idx="5">
                    <c:v>118.32457755474211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splitplot!$AL$26:$AQ$26</c:f>
              <c:numCache>
                <c:formatCode>General</c:formatCode>
                <c:ptCount val="6"/>
                <c:pt idx="0">
                  <c:v>4.8476369783883388</c:v>
                </c:pt>
                <c:pt idx="1">
                  <c:v>835.27772720068845</c:v>
                </c:pt>
                <c:pt idx="2">
                  <c:v>1953.3042433530168</c:v>
                </c:pt>
                <c:pt idx="3">
                  <c:v>2869.8097092722687</c:v>
                </c:pt>
                <c:pt idx="4">
                  <c:v>3252.7286089959634</c:v>
                </c:pt>
                <c:pt idx="5">
                  <c:v>3918.693884082531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5D-4154-B158-91CA23EDD967}"/>
            </c:ext>
          </c:extLst>
        </c:ser>
        <c:ser>
          <c:idx val="1"/>
          <c:order val="1"/>
          <c:tx>
            <c:strRef>
              <c:f>splitplot!$AJ$27:$AK$27</c:f>
              <c:strCache>
                <c:ptCount val="2"/>
                <c:pt idx="0">
                  <c:v>org</c:v>
                </c:pt>
                <c:pt idx="1">
                  <c:v>rad</c:v>
                </c:pt>
              </c:strCache>
            </c:strRef>
          </c:tx>
          <c:spPr>
            <a:ln w="38100" cap="rnd">
              <a:solidFill>
                <a:srgbClr val="74A5EC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splitplot!$AU$27:$AZ$27</c:f>
                <c:numCache>
                  <c:formatCode>General</c:formatCode>
                  <c:ptCount val="6"/>
                  <c:pt idx="0">
                    <c:v>2.3854986355290828</c:v>
                  </c:pt>
                  <c:pt idx="1">
                    <c:v>253.00012080345115</c:v>
                  </c:pt>
                  <c:pt idx="2">
                    <c:v>415.92672309297785</c:v>
                  </c:pt>
                  <c:pt idx="3">
                    <c:v>405.27315025192229</c:v>
                  </c:pt>
                  <c:pt idx="4">
                    <c:v>460.5937563251012</c:v>
                  </c:pt>
                  <c:pt idx="5">
                    <c:v>672.78258396204001</c:v>
                  </c:pt>
                </c:numCache>
              </c:numRef>
            </c:plus>
            <c:minus>
              <c:numRef>
                <c:f>splitplot!$AU$27:$AZ$27</c:f>
                <c:numCache>
                  <c:formatCode>General</c:formatCode>
                  <c:ptCount val="6"/>
                  <c:pt idx="0">
                    <c:v>2.3854986355290828</c:v>
                  </c:pt>
                  <c:pt idx="1">
                    <c:v>253.00012080345115</c:v>
                  </c:pt>
                  <c:pt idx="2">
                    <c:v>415.92672309297785</c:v>
                  </c:pt>
                  <c:pt idx="3">
                    <c:v>405.27315025192229</c:v>
                  </c:pt>
                  <c:pt idx="4">
                    <c:v>460.5937563251012</c:v>
                  </c:pt>
                  <c:pt idx="5">
                    <c:v>672.78258396204001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splitplot!$AL$27:$AQ$27</c:f>
              <c:numCache>
                <c:formatCode>General</c:formatCode>
                <c:ptCount val="6"/>
                <c:pt idx="0">
                  <c:v>6.2633064502799245</c:v>
                </c:pt>
                <c:pt idx="1">
                  <c:v>687.82352052565147</c:v>
                </c:pt>
                <c:pt idx="2">
                  <c:v>1629.9289275133397</c:v>
                </c:pt>
                <c:pt idx="3">
                  <c:v>2534.1050207365397</c:v>
                </c:pt>
                <c:pt idx="4">
                  <c:v>2955.2276526810156</c:v>
                </c:pt>
                <c:pt idx="5">
                  <c:v>3699.0083966892735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5D-4154-B158-91CA23EDD967}"/>
            </c:ext>
          </c:extLst>
        </c:ser>
        <c:ser>
          <c:idx val="2"/>
          <c:order val="2"/>
          <c:tx>
            <c:strRef>
              <c:f>splitplot!$AJ$28:$AK$28</c:f>
              <c:strCache>
                <c:ptCount val="2"/>
                <c:pt idx="0">
                  <c:v>org</c:v>
                </c:pt>
                <c:pt idx="1">
                  <c:v>rv</c:v>
                </c:pt>
              </c:strCache>
            </c:strRef>
          </c:tx>
          <c:spPr>
            <a:ln w="38100" cap="rnd">
              <a:solidFill>
                <a:srgbClr val="41B7D3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splitplot!$AU$28:$AZ$28</c:f>
                <c:numCache>
                  <c:formatCode>General</c:formatCode>
                  <c:ptCount val="6"/>
                  <c:pt idx="0">
                    <c:v>3.7467898064360545</c:v>
                  </c:pt>
                  <c:pt idx="1">
                    <c:v>254.57806328747779</c:v>
                  </c:pt>
                  <c:pt idx="2">
                    <c:v>457.53998484809421</c:v>
                  </c:pt>
                  <c:pt idx="3">
                    <c:v>351.68445157314352</c:v>
                  </c:pt>
                  <c:pt idx="4">
                    <c:v>349.7291239967189</c:v>
                  </c:pt>
                  <c:pt idx="5">
                    <c:v>250.4863229588934</c:v>
                  </c:pt>
                </c:numCache>
              </c:numRef>
            </c:plus>
            <c:minus>
              <c:numRef>
                <c:f>splitplot!$AU$28:$AZ$28</c:f>
                <c:numCache>
                  <c:formatCode>General</c:formatCode>
                  <c:ptCount val="6"/>
                  <c:pt idx="0">
                    <c:v>3.7467898064360545</c:v>
                  </c:pt>
                  <c:pt idx="1">
                    <c:v>254.57806328747779</c:v>
                  </c:pt>
                  <c:pt idx="2">
                    <c:v>457.53998484809421</c:v>
                  </c:pt>
                  <c:pt idx="3">
                    <c:v>351.68445157314352</c:v>
                  </c:pt>
                  <c:pt idx="4">
                    <c:v>349.7291239967189</c:v>
                  </c:pt>
                  <c:pt idx="5">
                    <c:v>250.4863229588934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splitplot!$AL$28:$AQ$28</c:f>
              <c:numCache>
                <c:formatCode>General</c:formatCode>
                <c:ptCount val="6"/>
                <c:pt idx="0">
                  <c:v>10.241489304044046</c:v>
                </c:pt>
                <c:pt idx="1">
                  <c:v>940.8062659622841</c:v>
                </c:pt>
                <c:pt idx="2">
                  <c:v>1967.2934217604045</c:v>
                </c:pt>
                <c:pt idx="3">
                  <c:v>2751.2685931943788</c:v>
                </c:pt>
                <c:pt idx="4">
                  <c:v>3253.8720743384833</c:v>
                </c:pt>
                <c:pt idx="5">
                  <c:v>3968.8681827807241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5D-4154-B158-91CA23EDD967}"/>
            </c:ext>
          </c:extLst>
        </c:ser>
        <c:ser>
          <c:idx val="3"/>
          <c:order val="3"/>
          <c:tx>
            <c:strRef>
              <c:f>splitplot!$AJ$29:$AK$29</c:f>
              <c:strCache>
                <c:ptCount val="2"/>
                <c:pt idx="0">
                  <c:v>org</c:v>
                </c:pt>
                <c:pt idx="1">
                  <c:v>rvr</c:v>
                </c:pt>
              </c:strCache>
            </c:strRef>
          </c:tx>
          <c:spPr>
            <a:ln w="38100" cap="rnd">
              <a:solidFill>
                <a:srgbClr val="56DCCF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33CCCC"/>
              </a:solidFill>
              <a:ln w="9525">
                <a:solidFill>
                  <a:srgbClr val="33CCCC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splitplot!$AU$29:$AZ$29</c:f>
                <c:numCache>
                  <c:formatCode>General</c:formatCode>
                  <c:ptCount val="6"/>
                  <c:pt idx="0">
                    <c:v>3.0489436206680733</c:v>
                  </c:pt>
                  <c:pt idx="1">
                    <c:v>165.25601868363765</c:v>
                  </c:pt>
                  <c:pt idx="2">
                    <c:v>193.88288571083626</c:v>
                  </c:pt>
                  <c:pt idx="3">
                    <c:v>270.32296317578124</c:v>
                  </c:pt>
                  <c:pt idx="4">
                    <c:v>362.31806642704095</c:v>
                  </c:pt>
                  <c:pt idx="5">
                    <c:v>394.43698789246554</c:v>
                  </c:pt>
                </c:numCache>
              </c:numRef>
            </c:plus>
            <c:minus>
              <c:numRef>
                <c:f>splitplot!$AU$29:$AZ$29</c:f>
                <c:numCache>
                  <c:formatCode>General</c:formatCode>
                  <c:ptCount val="6"/>
                  <c:pt idx="0">
                    <c:v>3.0489436206680733</c:v>
                  </c:pt>
                  <c:pt idx="1">
                    <c:v>165.25601868363765</c:v>
                  </c:pt>
                  <c:pt idx="2">
                    <c:v>193.88288571083626</c:v>
                  </c:pt>
                  <c:pt idx="3">
                    <c:v>270.32296317578124</c:v>
                  </c:pt>
                  <c:pt idx="4">
                    <c:v>362.31806642704095</c:v>
                  </c:pt>
                  <c:pt idx="5">
                    <c:v>394.43698789246554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splitplot!$AL$29:$AQ$29</c:f>
              <c:numCache>
                <c:formatCode>General</c:formatCode>
                <c:ptCount val="6"/>
                <c:pt idx="0">
                  <c:v>8.7242287109609773</c:v>
                </c:pt>
                <c:pt idx="1">
                  <c:v>777.52671096350446</c:v>
                </c:pt>
                <c:pt idx="2">
                  <c:v>1724.3809767660221</c:v>
                </c:pt>
                <c:pt idx="3">
                  <c:v>2573.522427879052</c:v>
                </c:pt>
                <c:pt idx="4">
                  <c:v>2996.571834015228</c:v>
                </c:pt>
                <c:pt idx="5">
                  <c:v>3546.4646091102941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55D-4154-B158-91CA23EDD967}"/>
            </c:ext>
          </c:extLst>
        </c:ser>
        <c:ser>
          <c:idx val="4"/>
          <c:order val="4"/>
          <c:tx>
            <c:strRef>
              <c:f>splitplot!$AJ$30:$AK$30</c:f>
              <c:strCache>
                <c:ptCount val="2"/>
                <c:pt idx="0">
                  <c:v>con</c:v>
                </c:pt>
                <c:pt idx="1">
                  <c:v>rye</c:v>
                </c:pt>
              </c:strCache>
            </c:strRef>
          </c:tx>
          <c:spPr>
            <a:ln w="38100" cap="rnd">
              <a:solidFill>
                <a:srgbClr val="B91919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FF3300"/>
              </a:solidFill>
              <a:ln w="9525">
                <a:solidFill>
                  <a:srgbClr val="FF33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splitplot!$AU$30:$AZ$30</c:f>
                <c:numCache>
                  <c:formatCode>General</c:formatCode>
                  <c:ptCount val="6"/>
                  <c:pt idx="0">
                    <c:v>1.1118251611564047</c:v>
                  </c:pt>
                  <c:pt idx="1">
                    <c:v>247.45170411259468</c:v>
                  </c:pt>
                  <c:pt idx="2">
                    <c:v>427.34976249661901</c:v>
                  </c:pt>
                  <c:pt idx="3">
                    <c:v>353.33951278714852</c:v>
                  </c:pt>
                  <c:pt idx="4">
                    <c:v>494.10470446928923</c:v>
                  </c:pt>
                  <c:pt idx="5">
                    <c:v>582.34744510390942</c:v>
                  </c:pt>
                </c:numCache>
              </c:numRef>
            </c:plus>
            <c:minus>
              <c:numRef>
                <c:f>splitplot!$AU$30:$AZ$30</c:f>
                <c:numCache>
                  <c:formatCode>General</c:formatCode>
                  <c:ptCount val="6"/>
                  <c:pt idx="0">
                    <c:v>1.1118251611564047</c:v>
                  </c:pt>
                  <c:pt idx="1">
                    <c:v>247.45170411259468</c:v>
                  </c:pt>
                  <c:pt idx="2">
                    <c:v>427.34976249661901</c:v>
                  </c:pt>
                  <c:pt idx="3">
                    <c:v>353.33951278714852</c:v>
                  </c:pt>
                  <c:pt idx="4">
                    <c:v>494.10470446928923</c:v>
                  </c:pt>
                  <c:pt idx="5">
                    <c:v>582.34744510390942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splitplot!$AL$30:$AQ$30</c:f>
              <c:numCache>
                <c:formatCode>General</c:formatCode>
                <c:ptCount val="6"/>
                <c:pt idx="0">
                  <c:v>7.2113581549377264</c:v>
                </c:pt>
                <c:pt idx="1">
                  <c:v>707.4726217894048</c:v>
                </c:pt>
                <c:pt idx="2">
                  <c:v>1884.2088525541567</c:v>
                </c:pt>
                <c:pt idx="3">
                  <c:v>3103.1970829206662</c:v>
                </c:pt>
                <c:pt idx="4">
                  <c:v>3638.8176332791763</c:v>
                </c:pt>
                <c:pt idx="5">
                  <c:v>4205.9448533402128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55D-4154-B158-91CA23EDD967}"/>
            </c:ext>
          </c:extLst>
        </c:ser>
        <c:ser>
          <c:idx val="5"/>
          <c:order val="5"/>
          <c:tx>
            <c:strRef>
              <c:f>splitplot!$AJ$31:$AK$31</c:f>
              <c:strCache>
                <c:ptCount val="2"/>
                <c:pt idx="0">
                  <c:v>con</c:v>
                </c:pt>
                <c:pt idx="1">
                  <c:v>rad</c:v>
                </c:pt>
              </c:strCache>
            </c:strRef>
          </c:tx>
          <c:spPr>
            <a:ln w="38100" cap="rnd">
              <a:solidFill>
                <a:srgbClr val="F83E3E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splitplot!$AU$31:$AZ$31</c:f>
                <c:numCache>
                  <c:formatCode>General</c:formatCode>
                  <c:ptCount val="6"/>
                  <c:pt idx="0">
                    <c:v>2.3931149653340409</c:v>
                  </c:pt>
                  <c:pt idx="1">
                    <c:v>182.97341234902242</c:v>
                  </c:pt>
                  <c:pt idx="2">
                    <c:v>442.19079296682844</c:v>
                  </c:pt>
                  <c:pt idx="3">
                    <c:v>800.82068204061852</c:v>
                  </c:pt>
                  <c:pt idx="4">
                    <c:v>987.88028719211331</c:v>
                  </c:pt>
                  <c:pt idx="5">
                    <c:v>869.17738643520704</c:v>
                  </c:pt>
                </c:numCache>
              </c:numRef>
            </c:plus>
            <c:minus>
              <c:numRef>
                <c:f>splitplot!$AU$31:$AZ$31</c:f>
                <c:numCache>
                  <c:formatCode>General</c:formatCode>
                  <c:ptCount val="6"/>
                  <c:pt idx="0">
                    <c:v>2.3931149653340409</c:v>
                  </c:pt>
                  <c:pt idx="1">
                    <c:v>182.97341234902242</c:v>
                  </c:pt>
                  <c:pt idx="2">
                    <c:v>442.19079296682844</c:v>
                  </c:pt>
                  <c:pt idx="3">
                    <c:v>800.82068204061852</c:v>
                  </c:pt>
                  <c:pt idx="4">
                    <c:v>987.88028719211331</c:v>
                  </c:pt>
                  <c:pt idx="5">
                    <c:v>869.17738643520704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splitplot!$AL$31:$AQ$31</c:f>
              <c:numCache>
                <c:formatCode>General</c:formatCode>
                <c:ptCount val="6"/>
                <c:pt idx="0">
                  <c:v>6.9190433288353645</c:v>
                </c:pt>
                <c:pt idx="1">
                  <c:v>520.58503019599664</c:v>
                </c:pt>
                <c:pt idx="2">
                  <c:v>1413.6662693605895</c:v>
                </c:pt>
                <c:pt idx="3">
                  <c:v>2501.603192410374</c:v>
                </c:pt>
                <c:pt idx="4">
                  <c:v>2860.6472880044753</c:v>
                </c:pt>
                <c:pt idx="5">
                  <c:v>3381.0581930113822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55D-4154-B158-91CA23EDD967}"/>
            </c:ext>
          </c:extLst>
        </c:ser>
        <c:ser>
          <c:idx val="6"/>
          <c:order val="6"/>
          <c:tx>
            <c:strRef>
              <c:f>splitplot!$AJ$32:$AK$32</c:f>
              <c:strCache>
                <c:ptCount val="2"/>
                <c:pt idx="0">
                  <c:v>con</c:v>
                </c:pt>
                <c:pt idx="1">
                  <c:v>rv</c:v>
                </c:pt>
              </c:strCache>
            </c:strRef>
          </c:tx>
          <c:spPr>
            <a:ln w="38100" cap="rnd">
              <a:solidFill>
                <a:srgbClr val="EF8675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splitplot!$AU$32:$AZ$32</c:f>
                <c:numCache>
                  <c:formatCode>General</c:formatCode>
                  <c:ptCount val="6"/>
                  <c:pt idx="0">
                    <c:v>0.98978840383653321</c:v>
                  </c:pt>
                  <c:pt idx="1">
                    <c:v>56.533870147664274</c:v>
                  </c:pt>
                  <c:pt idx="2">
                    <c:v>269.69012592872735</c:v>
                  </c:pt>
                  <c:pt idx="3">
                    <c:v>585.18640387437165</c:v>
                  </c:pt>
                  <c:pt idx="4">
                    <c:v>654.00693136298992</c:v>
                  </c:pt>
                  <c:pt idx="5">
                    <c:v>570.38246353980503</c:v>
                  </c:pt>
                </c:numCache>
              </c:numRef>
            </c:plus>
            <c:minus>
              <c:numRef>
                <c:f>splitplot!$AU$32:$AZ$32</c:f>
                <c:numCache>
                  <c:formatCode>General</c:formatCode>
                  <c:ptCount val="6"/>
                  <c:pt idx="0">
                    <c:v>0.98978840383653321</c:v>
                  </c:pt>
                  <c:pt idx="1">
                    <c:v>56.533870147664274</c:v>
                  </c:pt>
                  <c:pt idx="2">
                    <c:v>269.69012592872735</c:v>
                  </c:pt>
                  <c:pt idx="3">
                    <c:v>585.18640387437165</c:v>
                  </c:pt>
                  <c:pt idx="4">
                    <c:v>654.00693136298992</c:v>
                  </c:pt>
                  <c:pt idx="5">
                    <c:v>570.38246353980503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splitplot!$AL$32:$AQ$32</c:f>
              <c:numCache>
                <c:formatCode>General</c:formatCode>
                <c:ptCount val="6"/>
                <c:pt idx="0">
                  <c:v>7.4043662588192598</c:v>
                </c:pt>
                <c:pt idx="1">
                  <c:v>681.89130817002047</c:v>
                </c:pt>
                <c:pt idx="2">
                  <c:v>1770.5217550176212</c:v>
                </c:pt>
                <c:pt idx="3">
                  <c:v>2970.6282746032912</c:v>
                </c:pt>
                <c:pt idx="4">
                  <c:v>3526.1784761871977</c:v>
                </c:pt>
                <c:pt idx="5">
                  <c:v>4147.3260327417511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55D-4154-B158-91CA23EDD967}"/>
            </c:ext>
          </c:extLst>
        </c:ser>
        <c:ser>
          <c:idx val="7"/>
          <c:order val="7"/>
          <c:tx>
            <c:strRef>
              <c:f>splitplot!$AJ$33:$AK$33</c:f>
              <c:strCache>
                <c:ptCount val="2"/>
                <c:pt idx="0">
                  <c:v>con</c:v>
                </c:pt>
                <c:pt idx="1">
                  <c:v>rvr</c:v>
                </c:pt>
              </c:strCache>
            </c:strRef>
          </c:tx>
          <c:spPr>
            <a:ln w="38100" cap="rnd">
              <a:solidFill>
                <a:srgbClr val="FFAFAF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splitplot!$AU$33:$AZ$33</c:f>
                <c:numCache>
                  <c:formatCode>General</c:formatCode>
                  <c:ptCount val="6"/>
                  <c:pt idx="0">
                    <c:v>0.78633476893097976</c:v>
                  </c:pt>
                  <c:pt idx="1">
                    <c:v>105.89634457017425</c:v>
                  </c:pt>
                  <c:pt idx="2">
                    <c:v>704.91986707418641</c:v>
                  </c:pt>
                  <c:pt idx="3">
                    <c:v>1528.9478050223065</c:v>
                  </c:pt>
                  <c:pt idx="4">
                    <c:v>1457.2027192510432</c:v>
                  </c:pt>
                  <c:pt idx="5">
                    <c:v>1402.0530175304757</c:v>
                  </c:pt>
                </c:numCache>
              </c:numRef>
            </c:plus>
            <c:minus>
              <c:numRef>
                <c:f>splitplot!$AU$33:$AZ$33</c:f>
                <c:numCache>
                  <c:formatCode>General</c:formatCode>
                  <c:ptCount val="6"/>
                  <c:pt idx="0">
                    <c:v>0.78633476893097976</c:v>
                  </c:pt>
                  <c:pt idx="1">
                    <c:v>105.89634457017425</c:v>
                  </c:pt>
                  <c:pt idx="2">
                    <c:v>704.91986707418641</c:v>
                  </c:pt>
                  <c:pt idx="3">
                    <c:v>1528.9478050223065</c:v>
                  </c:pt>
                  <c:pt idx="4">
                    <c:v>1457.2027192510432</c:v>
                  </c:pt>
                  <c:pt idx="5">
                    <c:v>1402.0530175304757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splitplot!$AL$33:$AQ$33</c:f>
              <c:numCache>
                <c:formatCode>General</c:formatCode>
                <c:ptCount val="6"/>
                <c:pt idx="0">
                  <c:v>9.6883979447162734</c:v>
                </c:pt>
                <c:pt idx="1">
                  <c:v>780.55595436011595</c:v>
                </c:pt>
                <c:pt idx="2">
                  <c:v>2503.120550873964</c:v>
                </c:pt>
                <c:pt idx="3">
                  <c:v>4386.1408185126384</c:v>
                </c:pt>
                <c:pt idx="4">
                  <c:v>4761.8950455782533</c:v>
                </c:pt>
                <c:pt idx="5">
                  <c:v>5471.4450482441125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55D-4154-B158-91CA23EDD967}"/>
            </c:ext>
          </c:extLst>
        </c:ser>
        <c:ser>
          <c:idx val="8"/>
          <c:order val="8"/>
          <c:tx>
            <c:strRef>
              <c:f>splitplot!$AJ$34:$AK$34</c:f>
              <c:strCache>
                <c:ptCount val="2"/>
                <c:pt idx="0">
                  <c:v>f</c:v>
                </c:pt>
                <c:pt idx="1">
                  <c:v>f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splitplot!$AU$34:$AZ$34</c:f>
                <c:numCache>
                  <c:formatCode>General</c:formatCode>
                  <c:ptCount val="6"/>
                  <c:pt idx="0">
                    <c:v>1.442345431990872</c:v>
                  </c:pt>
                  <c:pt idx="1">
                    <c:v>42.239674589249631</c:v>
                  </c:pt>
                  <c:pt idx="2">
                    <c:v>86.242249314084845</c:v>
                  </c:pt>
                  <c:pt idx="3">
                    <c:v>253.22044808209534</c:v>
                  </c:pt>
                  <c:pt idx="4">
                    <c:v>280.06559606855558</c:v>
                  </c:pt>
                  <c:pt idx="5">
                    <c:v>195.52104458419373</c:v>
                  </c:pt>
                </c:numCache>
              </c:numRef>
            </c:plus>
            <c:minus>
              <c:numRef>
                <c:f>splitplot!$AU$34:$AZ$34</c:f>
                <c:numCache>
                  <c:formatCode>General</c:formatCode>
                  <c:ptCount val="6"/>
                  <c:pt idx="0">
                    <c:v>1.442345431990872</c:v>
                  </c:pt>
                  <c:pt idx="1">
                    <c:v>42.239674589249631</c:v>
                  </c:pt>
                  <c:pt idx="2">
                    <c:v>86.242249314084845</c:v>
                  </c:pt>
                  <c:pt idx="3">
                    <c:v>253.22044808209534</c:v>
                  </c:pt>
                  <c:pt idx="4">
                    <c:v>280.06559606855558</c:v>
                  </c:pt>
                  <c:pt idx="5">
                    <c:v>195.52104458419373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splitplot!$AL$25:$AQ$25</c:f>
              <c:numCache>
                <c:formatCode>m/d/yyyy</c:formatCode>
                <c:ptCount val="6"/>
                <c:pt idx="0">
                  <c:v>43944</c:v>
                </c:pt>
                <c:pt idx="1">
                  <c:v>43979</c:v>
                </c:pt>
                <c:pt idx="2">
                  <c:v>44012</c:v>
                </c:pt>
                <c:pt idx="3">
                  <c:v>44059</c:v>
                </c:pt>
                <c:pt idx="4">
                  <c:v>44103</c:v>
                </c:pt>
                <c:pt idx="5">
                  <c:v>44140</c:v>
                </c:pt>
              </c:numCache>
            </c:numRef>
          </c:cat>
          <c:val>
            <c:numRef>
              <c:f>splitplot!$AL$34:$AQ$34</c:f>
              <c:numCache>
                <c:formatCode>General</c:formatCode>
                <c:ptCount val="6"/>
                <c:pt idx="0">
                  <c:v>5.5847586449297593</c:v>
                </c:pt>
                <c:pt idx="1">
                  <c:v>381.72442432043124</c:v>
                </c:pt>
                <c:pt idx="2">
                  <c:v>1027.3484061137619</c:v>
                </c:pt>
                <c:pt idx="3">
                  <c:v>1771.3414249139648</c:v>
                </c:pt>
                <c:pt idx="4">
                  <c:v>2066.1236956405819</c:v>
                </c:pt>
                <c:pt idx="5">
                  <c:v>2590.0238289597924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55D-4154-B158-91CA23EDD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2997928"/>
        <c:axId val="773000880"/>
      </c:lineChart>
      <c:dateAx>
        <c:axId val="772997928"/>
        <c:scaling>
          <c:orientation val="minMax"/>
          <c:max val="44155"/>
        </c:scaling>
        <c:delete val="0"/>
        <c:axPos val="b"/>
        <c:numFmt formatCode="m/d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3000880"/>
        <c:crosses val="autoZero"/>
        <c:auto val="1"/>
        <c:lblOffset val="100"/>
        <c:baseTimeUnit val="months"/>
      </c:dateAx>
      <c:valAx>
        <c:axId val="773000880"/>
        <c:scaling>
          <c:orientation val="minMax"/>
          <c:max val="7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kg CO</a:t>
                </a:r>
                <a:r>
                  <a:rPr lang="en-US" sz="1800" baseline="-25000"/>
                  <a:t>2</a:t>
                </a:r>
                <a:r>
                  <a:rPr lang="en-US" sz="1800"/>
                  <a:t>-C ha</a:t>
                </a:r>
                <a:r>
                  <a:rPr lang="en-US" sz="1800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2997928"/>
        <c:crosses val="autoZero"/>
        <c:crossBetween val="between"/>
        <c:majorUnit val="1000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6526238517060372"/>
          <c:y val="0.14387781601690927"/>
          <c:w val="0.12952928149606296"/>
          <c:h val="0.7517551326761312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May</a:t>
            </a:r>
          </a:p>
        </c:rich>
      </c:tx>
      <c:layout>
        <c:manualLayout>
          <c:xMode val="edge"/>
          <c:yMode val="edge"/>
          <c:x val="0.43264283145969096"/>
          <c:y val="0.21413436697347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372448621847718E-2"/>
          <c:y val="0.19973996631552127"/>
          <c:w val="0.86632172424837872"/>
          <c:h val="0.64571871774167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LubbockEvent2!$AF$20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9B-45E7-9CF3-FACFDB40A7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212E466-59B0-4C88-9A19-61A1222CCE3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F49B-45E7-9CF3-FACFDB40A7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LubbockEvent2!$AG$19:$AH$19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LubbockEvent2!$AG$20:$AH$20</c:f>
              <c:numCache>
                <c:formatCode>General</c:formatCode>
                <c:ptCount val="2"/>
                <c:pt idx="0">
                  <c:v>71.608282751160658</c:v>
                </c:pt>
                <c:pt idx="1">
                  <c:v>50.675618923900345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LubbockEvent2!$AP$20:$AQ$20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F49B-45E7-9CF3-FACFDB40A718}"/>
            </c:ext>
          </c:extLst>
        </c:ser>
        <c:ser>
          <c:idx val="1"/>
          <c:order val="1"/>
          <c:tx>
            <c:strRef>
              <c:f>LubbockEvent2!$AF$21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9B-45E7-9CF3-FACFDB40A7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1FE2BF0-C9B0-406E-98B1-D811AEEA688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F49B-45E7-9CF3-FACFDB40A7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LubbockEvent2!$AG$19:$AH$19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LubbockEvent2!$AG$21:$AH$21</c:f>
              <c:numCache>
                <c:formatCode>General</c:formatCode>
                <c:ptCount val="2"/>
                <c:pt idx="0">
                  <c:v>83.211452321262655</c:v>
                </c:pt>
                <c:pt idx="1">
                  <c:v>64.683246925627031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LubbockEvent2!$AP$21:$AQ$21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F49B-45E7-9CF3-FACFDB40A718}"/>
            </c:ext>
          </c:extLst>
        </c:ser>
        <c:ser>
          <c:idx val="2"/>
          <c:order val="2"/>
          <c:tx>
            <c:strRef>
              <c:f>LubbockEvent2!$AF$22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9B-45E7-9CF3-FACFDB40A7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41FBB6E-83D6-4342-8EAC-E633552E511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F49B-45E7-9CF3-FACFDB40A7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LubbockEvent2!$AG$19:$AH$19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LubbockEvent2!$AG$22:$AH$22</c:f>
              <c:numCache>
                <c:formatCode>General</c:formatCode>
                <c:ptCount val="2"/>
                <c:pt idx="0">
                  <c:v>89.256704669207167</c:v>
                </c:pt>
                <c:pt idx="1">
                  <c:v>62.280707294161566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LubbockEvent2!$AP$22:$AQ$22</c15:f>
                <c15:dlblRangeCache>
                  <c:ptCount val="2"/>
                  <c:pt idx="0">
                    <c:v>a</c:v>
                  </c:pt>
                  <c:pt idx="1">
                    <c:v>ab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F49B-45E7-9CF3-FACFDB40A7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5050168"/>
        <c:axId val="705049512"/>
      </c:barChart>
      <c:catAx>
        <c:axId val="7050501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049512"/>
        <c:crosses val="autoZero"/>
        <c:auto val="1"/>
        <c:lblAlgn val="ctr"/>
        <c:lblOffset val="100"/>
        <c:noMultiLvlLbl val="0"/>
      </c:catAx>
      <c:valAx>
        <c:axId val="705049512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050168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59429083649471337"/>
          <c:y val="0.22103270420292925"/>
          <c:w val="0.36155457085349596"/>
          <c:h val="0.2300849322726038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June</a:t>
            </a:r>
          </a:p>
        </c:rich>
      </c:tx>
      <c:layout>
        <c:manualLayout>
          <c:xMode val="edge"/>
          <c:yMode val="edge"/>
          <c:x val="0.42946368821004838"/>
          <c:y val="0.24744415739156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7962448246016"/>
          <c:y val="0.23088443301228795"/>
          <c:w val="0.81558388815249572"/>
          <c:h val="0.633608416998109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LubbockEvent3!$AR$20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LubbockEvent3!$AS$19:$AT$19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LubbockEvent3!$AS$20:$AT$20</c:f>
              <c:numCache>
                <c:formatCode>General</c:formatCode>
                <c:ptCount val="2"/>
                <c:pt idx="0">
                  <c:v>50.114808531565501</c:v>
                </c:pt>
                <c:pt idx="1">
                  <c:v>38.056103913734489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D6-4F52-AB8C-0019103BF851}"/>
            </c:ext>
          </c:extLst>
        </c:ser>
        <c:ser>
          <c:idx val="1"/>
          <c:order val="1"/>
          <c:tx>
            <c:strRef>
              <c:f>LubbockEvent3!$AR$21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LubbockEvent3!$AS$19:$AT$19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LubbockEvent3!$AS$21:$AT$21</c:f>
              <c:numCache>
                <c:formatCode>General</c:formatCode>
                <c:ptCount val="2"/>
                <c:pt idx="0">
                  <c:v>54.993085189406948</c:v>
                </c:pt>
                <c:pt idx="1">
                  <c:v>34.714928187994005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D6-4F52-AB8C-0019103BF851}"/>
            </c:ext>
          </c:extLst>
        </c:ser>
        <c:ser>
          <c:idx val="2"/>
          <c:order val="2"/>
          <c:tx>
            <c:strRef>
              <c:f>LubbockEvent3!$AR$22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LubbockEvent3!$AS$19:$AT$19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LubbockEvent3!$AS$22:$AT$22</c:f>
              <c:numCache>
                <c:formatCode>General</c:formatCode>
                <c:ptCount val="2"/>
                <c:pt idx="0">
                  <c:v>58.304737278375228</c:v>
                </c:pt>
                <c:pt idx="1">
                  <c:v>45.057856853120008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D6-4F52-AB8C-0019103BF8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3315288"/>
        <c:axId val="683315616"/>
      </c:barChart>
      <c:catAx>
        <c:axId val="6833152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315616"/>
        <c:crosses val="autoZero"/>
        <c:auto val="1"/>
        <c:lblAlgn val="ctr"/>
        <c:lblOffset val="100"/>
        <c:noMultiLvlLbl val="0"/>
      </c:catAx>
      <c:valAx>
        <c:axId val="683315616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315288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July</a:t>
            </a:r>
          </a:p>
        </c:rich>
      </c:tx>
      <c:layout>
        <c:manualLayout>
          <c:xMode val="edge"/>
          <c:yMode val="edge"/>
          <c:x val="0.44039001230147534"/>
          <c:y val="0.242685615903270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934435324137988E-2"/>
          <c:y val="0.23304989380976313"/>
          <c:w val="0.85919775084379824"/>
          <c:h val="0.63144319801574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LubbockEvent4.2!$AR$20</c:f>
              <c:strCache>
                <c:ptCount val="1"/>
                <c:pt idx="0">
                  <c:v>Organic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C3-4350-8957-EDB58D48AE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AF67B32-4592-4AE8-837E-0BF0E23B0F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1C3-4350-8957-EDB58D48AE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LubbockEvent4.2!$AS$19:$AT$19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LubbockEvent4.2!$AS$20:$AT$20</c:f>
              <c:numCache>
                <c:formatCode>General</c:formatCode>
                <c:ptCount val="2"/>
                <c:pt idx="0">
                  <c:v>47.437499999999829</c:v>
                </c:pt>
                <c:pt idx="1">
                  <c:v>31.937499999999844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LubbockEvent4.2!$BB$20:$BC$20</c15:f>
                <c15:dlblRangeCache>
                  <c:ptCount val="2"/>
                  <c:pt idx="0">
                    <c:v>a</c:v>
                  </c:pt>
                  <c:pt idx="1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51C3-4350-8957-EDB58D48AE74}"/>
            </c:ext>
          </c:extLst>
        </c:ser>
        <c:ser>
          <c:idx val="1"/>
          <c:order val="1"/>
          <c:tx>
            <c:strRef>
              <c:f>LubbockEvent4.2!$AR$21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C3-4350-8957-EDB58D48AE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164BF23-FBF3-4068-85B2-BF111793ABC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1C3-4350-8957-EDB58D48AE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LubbockEvent4.2!$AS$19:$AT$19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LubbockEvent4.2!$AS$21:$AT$21</c:f>
              <c:numCache>
                <c:formatCode>General</c:formatCode>
                <c:ptCount val="2"/>
                <c:pt idx="0">
                  <c:v>54.749999999999837</c:v>
                </c:pt>
                <c:pt idx="1">
                  <c:v>37.062499999999794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LubbockEvent4.2!$BB$21:$BC$21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51C3-4350-8957-EDB58D48AE74}"/>
            </c:ext>
          </c:extLst>
        </c:ser>
        <c:ser>
          <c:idx val="2"/>
          <c:order val="2"/>
          <c:tx>
            <c:strRef>
              <c:f>LubbockEvent4.2!$AR$22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C3-4350-8957-EDB58D48AE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160D42A-684C-4768-AD6F-D97CF35875D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1C3-4350-8957-EDB58D48AE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LubbockEvent4.2!$AS$19:$AT$19</c:f>
              <c:strCache>
                <c:ptCount val="2"/>
                <c:pt idx="0">
                  <c:v>0-4"</c:v>
                </c:pt>
                <c:pt idx="1">
                  <c:v>4-8"</c:v>
                </c:pt>
              </c:strCache>
            </c:strRef>
          </c:cat>
          <c:val>
            <c:numRef>
              <c:f>LubbockEvent4.2!$AS$22:$AT$22</c:f>
              <c:numCache>
                <c:formatCode>General</c:formatCode>
                <c:ptCount val="2"/>
                <c:pt idx="0">
                  <c:v>48.187499999999865</c:v>
                </c:pt>
                <c:pt idx="1">
                  <c:v>39.187499999999886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LubbockEvent4.2!$BB$22:$BC$22</c15:f>
                <c15:dlblRangeCache>
                  <c:ptCount val="2"/>
                  <c:pt idx="0">
                    <c:v>a</c:v>
                  </c:pt>
                  <c:pt idx="1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51C3-4350-8957-EDB58D48AE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5098056"/>
        <c:axId val="705101336"/>
      </c:barChart>
      <c:catAx>
        <c:axId val="70509805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101336"/>
        <c:crosses val="autoZero"/>
        <c:auto val="1"/>
        <c:lblAlgn val="ctr"/>
        <c:lblOffset val="100"/>
        <c:noMultiLvlLbl val="0"/>
      </c:catAx>
      <c:valAx>
        <c:axId val="705101336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098056"/>
        <c:crosses val="autoZero"/>
        <c:crossBetween val="between"/>
        <c:majorUnit val="4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0.23134</cdr:x>
      <cdr:y>0.10606</cdr:y>
    </cdr:from>
    <cdr:to>
      <cdr:x>0.23944</cdr:x>
      <cdr:y>0.12305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FBFE63CB-12D9-EF0C-A129-C1A7A3A6CF3E}"/>
            </a:ext>
          </a:extLst>
        </cdr:cNvPr>
        <cdr:cNvSpPr/>
      </cdr:nvSpPr>
      <cdr:spPr>
        <a:xfrm xmlns:a="http://schemas.openxmlformats.org/drawingml/2006/main">
          <a:off x="1884599" y="529473"/>
          <a:ext cx="65987" cy="84841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0.23179</cdr:x>
      <cdr:y>0.13512</cdr:y>
    </cdr:from>
    <cdr:to>
      <cdr:x>0.23989</cdr:x>
      <cdr:y>0.15211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2F4CEFB-A00E-9037-129F-552D2333AF06}"/>
            </a:ext>
          </a:extLst>
        </cdr:cNvPr>
        <cdr:cNvSpPr/>
      </cdr:nvSpPr>
      <cdr:spPr>
        <a:xfrm xmlns:a="http://schemas.openxmlformats.org/drawingml/2006/main">
          <a:off x="1888265" y="674541"/>
          <a:ext cx="65987" cy="84841"/>
        </a:xfrm>
        <a:prstGeom xmlns:a="http://schemas.openxmlformats.org/drawingml/2006/main" prst="rect">
          <a:avLst/>
        </a:prstGeom>
        <a:solidFill xmlns:a="http://schemas.openxmlformats.org/drawingml/2006/main">
          <a:srgbClr val="C0C0C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0.23597</cdr:x>
      <cdr:y>0.08718</cdr:y>
    </cdr:from>
    <cdr:to>
      <cdr:x>0.4836</cdr:x>
      <cdr:y>0.13438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B9F73F9-58A3-A9D2-FC2B-E05C1B472F7A}"/>
            </a:ext>
          </a:extLst>
        </cdr:cNvPr>
        <cdr:cNvSpPr txBox="1"/>
      </cdr:nvSpPr>
      <cdr:spPr>
        <a:xfrm xmlns:a="http://schemas.openxmlformats.org/drawingml/2006/main">
          <a:off x="1922307" y="435205"/>
          <a:ext cx="2017336" cy="235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latin typeface="Times New Roman Uni" panose="02020603050405020304" pitchFamily="18" charset="-128"/>
              <a:ea typeface="Times New Roman Uni" panose="02020603050405020304" pitchFamily="18" charset="-128"/>
              <a:cs typeface="Times New Roman Uni" panose="02020603050405020304" pitchFamily="18" charset="-128"/>
            </a:rPr>
            <a:t>0-4”</a:t>
          </a:r>
        </a:p>
      </cdr:txBody>
    </cdr:sp>
  </cdr:relSizeAnchor>
  <cdr:relSizeAnchor xmlns:cdr="http://schemas.openxmlformats.org/drawingml/2006/chartDrawing">
    <cdr:from>
      <cdr:x>0.2341</cdr:x>
      <cdr:y>0.1219</cdr:y>
    </cdr:from>
    <cdr:to>
      <cdr:x>0.48174</cdr:x>
      <cdr:y>0.16911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9FA01202-5F67-687F-DBEF-1965B1E03244}"/>
            </a:ext>
          </a:extLst>
        </cdr:cNvPr>
        <cdr:cNvSpPr txBox="1"/>
      </cdr:nvSpPr>
      <cdr:spPr>
        <a:xfrm xmlns:a="http://schemas.openxmlformats.org/drawingml/2006/main">
          <a:off x="1907120" y="608553"/>
          <a:ext cx="2017336" cy="235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>
              <a:latin typeface="Times New Roman Uni" panose="02020603050405020304" pitchFamily="18" charset="-128"/>
              <a:ea typeface="Times New Roman Uni" panose="02020603050405020304" pitchFamily="18" charset="-128"/>
              <a:cs typeface="Times New Roman Uni" panose="02020603050405020304" pitchFamily="18" charset="-128"/>
            </a:rPr>
            <a:t>4-8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F26C4-D4C9-48B2-8F54-248F66DCF42F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AFC39-6ECD-49BC-8737-5FA06DD8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1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61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up what cover crops were planted on which fields… Could effect microbe populations.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10291-4C95-456D-AF3D-15CC8A2024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91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Warrens conventional field had the mixed species cover crop which has legume species in it, which may be contributing to the higher numbers of gram negative bacteria. G- bacteria form mutually beneficial relationships with legumes and Fix atmospheric Nitrogen to produce ammonium, an inorganic form of N that is available for plant uptake. </a:t>
            </a:r>
          </a:p>
          <a:p>
            <a:endParaRPr lang="en-US"/>
          </a:p>
          <a:p>
            <a:r>
              <a:rPr lang="en-US"/>
              <a:t>G- bacteria are common in the bulk soil and concentrated in the rhizosphere.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10291-4C95-456D-AF3D-15CC8A2024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3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Rainfall: 15-20in and 20-28in, respectively</a:t>
            </a:r>
          </a:p>
          <a:p>
            <a:endParaRPr lang="en-US"/>
          </a:p>
          <a:p>
            <a:r>
              <a:rPr lang="en-US"/>
              <a:t>Need soil series for both locations</a:t>
            </a:r>
          </a:p>
          <a:p>
            <a:endParaRPr lang="en-US"/>
          </a:p>
          <a:p>
            <a:r>
              <a:rPr lang="en-US"/>
              <a:t>Acknowledge Dr. De Laune as Vern. collaborator</a:t>
            </a:r>
          </a:p>
          <a:p>
            <a:endParaRPr lang="en-US"/>
          </a:p>
          <a:p>
            <a:r>
              <a:rPr lang="en-US"/>
              <a:t>Olton clay loam (Lubbock)?</a:t>
            </a:r>
          </a:p>
          <a:p>
            <a:endParaRPr lang="en-US"/>
          </a:p>
          <a:p>
            <a:r>
              <a:rPr lang="en-US"/>
              <a:t>Explain why 2 sites?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6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Biomass kg/ha (management vs </a:t>
            </a:r>
            <a:r>
              <a:rPr lang="en-US" err="1"/>
              <a:t>trt</a:t>
            </a:r>
            <a:r>
              <a:rPr lang="en-US"/>
              <a:t> above graphs)</a:t>
            </a:r>
          </a:p>
          <a:p>
            <a:endParaRPr lang="en-US"/>
          </a:p>
          <a:p>
            <a:r>
              <a:rPr lang="en-US"/>
              <a:t>Re-color code slides (org = blue, con = red)</a:t>
            </a:r>
          </a:p>
          <a:p>
            <a:endParaRPr lang="en-US"/>
          </a:p>
          <a:p>
            <a:r>
              <a:rPr lang="en-US"/>
              <a:t>Can probably remove </a:t>
            </a:r>
            <a:r>
              <a:rPr lang="en-US" err="1"/>
              <a:t>trt</a:t>
            </a:r>
            <a:r>
              <a:rPr lang="en-US"/>
              <a:t>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5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sure if I will keep</a:t>
            </a:r>
          </a:p>
          <a:p>
            <a:endParaRPr lang="en-US"/>
          </a:p>
          <a:p>
            <a:r>
              <a:rPr lang="en-US"/>
              <a:t>Still need to calculate significance</a:t>
            </a:r>
          </a:p>
          <a:p>
            <a:endParaRPr lang="en-US"/>
          </a:p>
          <a:p>
            <a:r>
              <a:rPr lang="en-US"/>
              <a:t>Need to check on units</a:t>
            </a:r>
          </a:p>
          <a:p>
            <a:endParaRPr lang="en-US"/>
          </a:p>
          <a:p>
            <a:r>
              <a:rPr lang="en-US"/>
              <a:t>Data is most interesting in terms of correlations with other parameters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07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Color-code lines (ex: yellow tones for con. Blue tones for org.)</a:t>
            </a:r>
          </a:p>
          <a:p>
            <a:endParaRPr lang="en-US"/>
          </a:p>
          <a:p>
            <a:r>
              <a:rPr lang="en-US"/>
              <a:t>Tell audience what each slide means right away (why do we care???)</a:t>
            </a:r>
          </a:p>
          <a:p>
            <a:endParaRPr lang="en-US"/>
          </a:p>
          <a:p>
            <a:r>
              <a:rPr lang="en-US"/>
              <a:t>Need more intervals with grid</a:t>
            </a:r>
          </a:p>
          <a:p>
            <a:r>
              <a:rPr lang="en-US"/>
              <a:t>Solid vs dashed for con. Vs org. (and more contrasting colors)</a:t>
            </a:r>
          </a:p>
          <a:p>
            <a:endParaRPr lang="en-US"/>
          </a:p>
          <a:p>
            <a:r>
              <a:rPr lang="en-US"/>
              <a:t>Make last date 12/20/2020</a:t>
            </a:r>
          </a:p>
          <a:p>
            <a:endParaRPr lang="en-US"/>
          </a:p>
          <a:p>
            <a:r>
              <a:rPr lang="en-US"/>
              <a:t>Use megagrams instead of kg</a:t>
            </a:r>
          </a:p>
          <a:p>
            <a:endParaRPr lang="en-US"/>
          </a:p>
          <a:p>
            <a:r>
              <a:rPr lang="en-US"/>
              <a:t>Box around graph itself (instead of around outside)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9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Color-code lines (ex: yellow tones for con. Blue tones for org.)</a:t>
            </a:r>
          </a:p>
          <a:p>
            <a:endParaRPr lang="en-US"/>
          </a:p>
          <a:p>
            <a:r>
              <a:rPr lang="en-US"/>
              <a:t>Tell audience what each slide means right away (why do we care???)</a:t>
            </a:r>
          </a:p>
          <a:p>
            <a:endParaRPr lang="en-US"/>
          </a:p>
          <a:p>
            <a:r>
              <a:rPr lang="en-US"/>
              <a:t>Get rid of “2020” for dates (x axis)/adjust date angle </a:t>
            </a:r>
          </a:p>
          <a:p>
            <a:endParaRPr lang="en-US"/>
          </a:p>
          <a:p>
            <a:r>
              <a:rPr lang="en-US"/>
              <a:t>Include irrigation/fertilizer “bars”</a:t>
            </a:r>
          </a:p>
          <a:p>
            <a:endParaRPr lang="en-US"/>
          </a:p>
          <a:p>
            <a:r>
              <a:rPr lang="en-US"/>
              <a:t>From </a:t>
            </a:r>
            <a:r>
              <a:rPr lang="en-US" err="1"/>
              <a:t>gasmet</a:t>
            </a:r>
            <a:r>
              <a:rPr lang="en-US"/>
              <a:t> reading</a:t>
            </a:r>
          </a:p>
          <a:p>
            <a:endParaRPr lang="en-US"/>
          </a:p>
          <a:p>
            <a:r>
              <a:rPr lang="en-US"/>
              <a:t>Increase tick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8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78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Fertilizer: cotton (manure to org/inorganic </a:t>
            </a:r>
            <a:r>
              <a:rPr lang="en-US" err="1"/>
              <a:t>fert</a:t>
            </a:r>
            <a:r>
              <a:rPr lang="en-US"/>
              <a:t> to con; </a:t>
            </a:r>
            <a:r>
              <a:rPr lang="en-US" err="1"/>
              <a:t>uan</a:t>
            </a:r>
            <a:r>
              <a:rPr lang="en-US"/>
              <a:t> 100 </a:t>
            </a:r>
            <a:r>
              <a:rPr lang="en-US" err="1"/>
              <a:t>lb</a:t>
            </a:r>
            <a:r>
              <a:rPr lang="en-US"/>
              <a:t> N/ac (con); 2 tons compost/ac (org)</a:t>
            </a:r>
          </a:p>
          <a:p>
            <a:endParaRPr lang="en-US"/>
          </a:p>
          <a:p>
            <a:r>
              <a:rPr lang="en-US"/>
              <a:t>Economic Qs </a:t>
            </a:r>
            <a:r>
              <a:rPr lang="en-US">
                <a:sym typeface="Wingdings" panose="05000000000000000000" pitchFamily="2" charset="2"/>
              </a:rPr>
              <a:t> not my portion of the research project; mechanical weed control = cost to farmers; diff. seed used b/w org and con cc (organic seed/conventional seed)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14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FC39-6ECD-49BC-8737-5FA06DD849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3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D9AD-AB6F-4952-A20C-50CB281F3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9AF58-F5EF-4154-BD70-1C383527E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4923C-C669-4375-B43A-3B25E9CCE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0EBA5-D074-4D43-913D-6BDAD0A7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0EA38-99F0-4E18-A163-6188875B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5191-5F88-461B-BA74-4FCACE91B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BDB31-F15E-48BE-AEB2-0AE79EAF3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C165-35D4-4550-97D6-29A593CC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79984-F4D7-4539-92C1-DE28CB4E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72F20-7F76-46DD-9386-2F8823C8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9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DD2C38-25A0-4338-A3A4-174D6F595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F5002-A606-4A23-B093-BECB368C4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940E7-A787-44A3-9E2F-9038BECB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06AA6-AE9D-4E7A-BC59-3AEC2DF6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F6CEF-76AB-4F94-ABEF-C5AEE409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62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31B6-0CF9-4AFF-8852-A1B66146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92AB7-78AB-4975-8961-5FAF4530F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BADB1-A6AE-4340-98B2-F29EC59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2FD6-85FE-4C67-85AC-8731F339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8ED1C-6006-4BDD-AE37-6631E409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54D8-DF61-4D82-8364-E9706BC7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CF42C-EFDE-48C4-AF14-CBBE9E2A9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CF243-08A7-433C-A973-2E1FD44B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30145-5D06-42AC-B576-CC21B63B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77BE2-4FF7-4D82-958C-1323D8116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9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62C2-100D-4C88-9541-801197F5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FF5A8-DBF4-4155-9306-0ED805135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96F1-61D0-4AFA-9A86-CFCFB70C4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DFE71-3D55-4C82-A3E3-2F645352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D166E-3BFD-4AB3-8F62-5AD3BB50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E2022-479B-4C01-AD21-61C64D56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6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CC3E-050B-4FC5-B91F-E9A42F31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D824E-E69B-44F3-8517-8F4091043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1DC08-B2E5-4E9D-B509-40A912F2A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77BD3-1BEC-4DE7-8C1B-EE38DCB4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171D9-2274-4508-A392-7C11974E7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3ADF55-DAEA-4DA0-89C3-AC7A0D87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942B6-7AF4-4F4A-9CB8-AE7E81D8B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AE358-21E5-41D7-A37A-EB7B270D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2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FD06-E3B6-40FE-9B4A-BC924A37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62153-A178-4D51-81CD-4546FB77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6D645-B4A8-4981-B538-D9F7E060C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2D640-FD87-4DF3-8E2A-D5D2AAFF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8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68732-4ACE-49A7-9F10-7E38A4AD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0C1172-2CE0-489C-A265-81A3D1A6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DB47-57E8-4E07-BDF1-3AD68DB9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D057-591F-465E-B075-8AD8C2F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38EDF-1782-47F3-90ED-9D2FFA10D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13472-58A6-4AA5-98DF-7972A4297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A2F73-47F1-4E9C-A579-1BA9A9AC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9CB66-CA8A-46B9-BF32-F692D351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0FEFC-EC95-4CD7-BFEE-F3C50283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6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AC7F-EC45-4F1B-91FC-84BD9FA3C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027AB6-10F4-4844-8FA9-39030C1CC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BEDC4-29D3-477E-A84F-18EBACB10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7658E-F0E9-4BF9-96F5-B0ABBF33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F325F-C9DF-4AF9-9B2A-8E57AD6D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9B3C5-7278-4753-A08F-625126AC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3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46ABF-A2C9-460F-B118-B4731BD4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C377C-B97D-42E2-ADE9-6088A73A9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82934-283A-4CF6-BD51-5B5636996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D946C-9979-45BA-B1F5-9AB450233E6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E7FE2-0685-4BC5-958A-7B50F4657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DBC4-E7F4-47F5-9DEA-886C8C267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61420-9A38-456C-8CF4-D445BE3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9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3" r:id="rId1"/>
    <p:sldLayoutId id="2147484844" r:id="rId2"/>
    <p:sldLayoutId id="2147484845" r:id="rId3"/>
    <p:sldLayoutId id="2147484846" r:id="rId4"/>
    <p:sldLayoutId id="2147484847" r:id="rId5"/>
    <p:sldLayoutId id="2147484848" r:id="rId6"/>
    <p:sldLayoutId id="2147484849" r:id="rId7"/>
    <p:sldLayoutId id="2147484850" r:id="rId8"/>
    <p:sldLayoutId id="2147484851" r:id="rId9"/>
    <p:sldLayoutId id="2147484852" r:id="rId10"/>
    <p:sldLayoutId id="21474848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farm-energy.extension.org/biomass-energy-training-curriculum-t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s://en.wikipedia.org/wiki/TA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AD9D2-9E9A-44A4-BA0A-F6B3CB28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04904" y="210441"/>
            <a:ext cx="2444501" cy="94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Agriculture Teachers Association Conference Exhibitors">
            <a:extLst>
              <a:ext uri="{FF2B5EF4-FFF2-40B4-BE49-F238E27FC236}">
                <a16:creationId xmlns:a16="http://schemas.microsoft.com/office/drawing/2014/main" id="{6F5EE739-3D6D-4BC6-B91B-11C6C664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5" y="210441"/>
            <a:ext cx="3600349" cy="68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EC7E5-66D2-4D18-8635-BB8D8F12A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04354" y="4521067"/>
            <a:ext cx="1845050" cy="21771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B48DA270-8549-4B4B-AEE4-D6416508F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95" y="3429000"/>
            <a:ext cx="11906809" cy="1655762"/>
          </a:xfrm>
        </p:spPr>
        <p:txBody>
          <a:bodyPr>
            <a:normAutofit lnSpcReduction="10000"/>
          </a:bodyPr>
          <a:lstStyle/>
          <a:p>
            <a:r>
              <a:rPr lang="en-US"/>
              <a:t>Project Investigators: Katie Lewis, Paul DeLaune, Wayne Keeling, Terry Gentry, </a:t>
            </a:r>
            <a:br>
              <a:rPr lang="en-US"/>
            </a:br>
            <a:r>
              <a:rPr lang="en-US"/>
              <a:t>Emi Kimura, and Will Keeling</a:t>
            </a:r>
          </a:p>
          <a:p>
            <a:endParaRPr lang="en-US"/>
          </a:p>
          <a:p>
            <a:r>
              <a:rPr lang="en-US"/>
              <a:t>Graduate Students: Leah Ellman-Stortz and Nicholas Boogades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829B6E8-1200-435E-92D4-7635F587D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0" y="951418"/>
            <a:ext cx="11286835" cy="2387600"/>
          </a:xfrm>
        </p:spPr>
        <p:txBody>
          <a:bodyPr>
            <a:noAutofit/>
          </a:bodyPr>
          <a:lstStyle/>
          <a:p>
            <a:r>
              <a:rPr lang="en-US" sz="4400"/>
              <a:t>Organic and Conventional Agriculture: Learning from Each Other to Promote Soil Health and Economic Viability in West Texas (LS19-313)</a:t>
            </a:r>
          </a:p>
        </p:txBody>
      </p:sp>
    </p:spTree>
    <p:extLst>
      <p:ext uri="{BB962C8B-B14F-4D97-AF65-F5344CB8AC3E}">
        <p14:creationId xmlns:p14="http://schemas.microsoft.com/office/powerpoint/2010/main" val="4076266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9DEEF60-B92D-449F-AEBA-4E7965111A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097741"/>
              </p:ext>
            </p:extLst>
          </p:nvPr>
        </p:nvGraphicFramePr>
        <p:xfrm>
          <a:off x="4162854" y="4065625"/>
          <a:ext cx="452669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3C5A04F-3028-42E9-B321-30B37EFB4D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83955"/>
              </p:ext>
            </p:extLst>
          </p:nvPr>
        </p:nvGraphicFramePr>
        <p:xfrm>
          <a:off x="4117548" y="144194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BD5DCF7-DB29-4D37-B4F5-C5BE4049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627"/>
            <a:ext cx="10515600" cy="1325563"/>
          </a:xfrm>
        </p:spPr>
        <p:txBody>
          <a:bodyPr/>
          <a:lstStyle/>
          <a:p>
            <a:r>
              <a:rPr lang="en-US"/>
              <a:t>Mid-Season Enzyme Activity – Figure 7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C9CE2C1-DCF1-4727-B4F1-8A5F74A808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042174"/>
              </p:ext>
            </p:extLst>
          </p:nvPr>
        </p:nvGraphicFramePr>
        <p:xfrm>
          <a:off x="137622" y="14581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DDD405B-59DF-46A0-8910-309117743C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879685"/>
              </p:ext>
            </p:extLst>
          </p:nvPr>
        </p:nvGraphicFramePr>
        <p:xfrm>
          <a:off x="137622" y="40630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1DCA24-CAEF-4B72-B017-2FFFDED84100}"/>
              </a:ext>
            </a:extLst>
          </p:cNvPr>
          <p:cNvSpPr txBox="1"/>
          <p:nvPr/>
        </p:nvSpPr>
        <p:spPr>
          <a:xfrm>
            <a:off x="2423621" y="1591268"/>
            <a:ext cx="1327763" cy="37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Lubbock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23791-0687-4398-B924-C53244EC07F5}"/>
              </a:ext>
            </a:extLst>
          </p:cNvPr>
          <p:cNvSpPr txBox="1"/>
          <p:nvPr/>
        </p:nvSpPr>
        <p:spPr>
          <a:xfrm>
            <a:off x="6134769" y="1599352"/>
            <a:ext cx="112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Vernon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13A0C-6707-4FA9-B7C5-F1E71AF793AA}"/>
              </a:ext>
            </a:extLst>
          </p:cNvPr>
          <p:cNvSpPr txBox="1"/>
          <p:nvPr/>
        </p:nvSpPr>
        <p:spPr>
          <a:xfrm>
            <a:off x="8689548" y="1591268"/>
            <a:ext cx="33195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Significant differences between management treatments at mid-season.</a:t>
            </a:r>
          </a:p>
          <a:p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Organic management experienced greater enzyme activity at both locations. </a:t>
            </a:r>
          </a:p>
          <a:p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Significant correlations to mineralizable carbon throughout growing season. </a:t>
            </a:r>
          </a:p>
        </p:txBody>
      </p:sp>
    </p:spTree>
    <p:extLst>
      <p:ext uri="{BB962C8B-B14F-4D97-AF65-F5344CB8AC3E}">
        <p14:creationId xmlns:p14="http://schemas.microsoft.com/office/powerpoint/2010/main" val="133551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21072F7-7671-4B57-82C1-6C5F040CA2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41634"/>
              </p:ext>
            </p:extLst>
          </p:nvPr>
        </p:nvGraphicFramePr>
        <p:xfrm>
          <a:off x="4323328" y="1671109"/>
          <a:ext cx="4898587" cy="4358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F33B65C-E7E7-4BD4-ACD6-C813F3B4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Peanut Yield – Figure 8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F6E982B-CE67-4382-9977-2CCD6824FA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266861"/>
              </p:ext>
            </p:extLst>
          </p:nvPr>
        </p:nvGraphicFramePr>
        <p:xfrm>
          <a:off x="0" y="1470281"/>
          <a:ext cx="5012380" cy="4579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25C23D-2135-42A8-B7D8-D8CCBAB4805A}"/>
              </a:ext>
            </a:extLst>
          </p:cNvPr>
          <p:cNvSpPr txBox="1"/>
          <p:nvPr/>
        </p:nvSpPr>
        <p:spPr>
          <a:xfrm>
            <a:off x="9452039" y="1911095"/>
            <a:ext cx="2536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No significant difference in yield according to management or cover crop selection. </a:t>
            </a:r>
          </a:p>
        </p:txBody>
      </p:sp>
    </p:spTree>
    <p:extLst>
      <p:ext uri="{BB962C8B-B14F-4D97-AF65-F5344CB8AC3E}">
        <p14:creationId xmlns:p14="http://schemas.microsoft.com/office/powerpoint/2010/main" val="203921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E890-E5E3-426D-B41D-9A01BE53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On-Farm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4ED78-C707-452E-AACD-01212219D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969" y="842601"/>
            <a:ext cx="7167256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7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DD42-2D92-41B8-B5FD-45388362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Total PLFAs – Figure 9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F578FCB-A4B7-408A-8AF3-8965EBB014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0" y="1825625"/>
          <a:ext cx="9144000" cy="503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5CADD36-6C32-4F9C-8350-81FC3644A941}"/>
              </a:ext>
            </a:extLst>
          </p:cNvPr>
          <p:cNvSpPr txBox="1"/>
          <p:nvPr/>
        </p:nvSpPr>
        <p:spPr>
          <a:xfrm>
            <a:off x="8641773" y="2109355"/>
            <a:ext cx="1808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0-8” Soil Depth</a:t>
            </a:r>
          </a:p>
        </p:txBody>
      </p:sp>
    </p:spTree>
    <p:extLst>
      <p:ext uri="{BB962C8B-B14F-4D97-AF65-F5344CB8AC3E}">
        <p14:creationId xmlns:p14="http://schemas.microsoft.com/office/powerpoint/2010/main" val="4014752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ECBBE-D7AC-4D3E-BDF7-5D56B7404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Warren Gram Negative Bacteria – Figure 10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51C78C7-9857-4DF8-BC3F-ED7C132C8D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0" y="1825624"/>
          <a:ext cx="9144001" cy="5032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470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Carbon Mineralization – Figure 11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CFC8AF8-E81B-4029-A667-26C7CE2654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0" y="1825624"/>
          <a:ext cx="9144000" cy="5032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4075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Soil organic C – Figure 12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03B1772-481E-482D-B737-43ECD9863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867834"/>
              </p:ext>
            </p:extLst>
          </p:nvPr>
        </p:nvGraphicFramePr>
        <p:xfrm>
          <a:off x="410966" y="1767155"/>
          <a:ext cx="11332396" cy="4921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267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Permanganate oxidizable C – Figure 13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977B275-99FB-4868-9BF3-FD47AFB9DD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276507"/>
              </p:ext>
            </p:extLst>
          </p:nvPr>
        </p:nvGraphicFramePr>
        <p:xfrm>
          <a:off x="729465" y="1797979"/>
          <a:ext cx="10624335" cy="4694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826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Brown Farm Enzyme Activity – Figure 14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55FD1FA-A35F-97AB-AB67-68FF424623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84019"/>
              </p:ext>
            </p:extLst>
          </p:nvPr>
        </p:nvGraphicFramePr>
        <p:xfrm>
          <a:off x="1791855" y="1676399"/>
          <a:ext cx="8146472" cy="499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784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2021 Lubbock Cover Crop Biomass – Figure 15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88A145-48DB-75F1-D8ED-AC5CE52B6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4850364"/>
              </p:ext>
            </p:extLst>
          </p:nvPr>
        </p:nvGraphicFramePr>
        <p:xfrm>
          <a:off x="2454442" y="1974215"/>
          <a:ext cx="7396568" cy="4200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315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FD56-EFC0-4CF1-B49D-E07A3A4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503539"/>
            <a:ext cx="9692640" cy="817865"/>
          </a:xfrm>
        </p:spPr>
        <p:txBody>
          <a:bodyPr/>
          <a:lstStyle/>
          <a:p>
            <a:r>
              <a:rPr lang="en-US"/>
              <a:t>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B9728-F46B-4AF1-BD84-0450E6AAD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780" y="1793631"/>
            <a:ext cx="8915400" cy="3777622"/>
          </a:xfrm>
        </p:spPr>
        <p:txBody>
          <a:bodyPr>
            <a:normAutofit/>
          </a:bodyPr>
          <a:lstStyle/>
          <a:p>
            <a:r>
              <a:rPr lang="en-US" sz="2400"/>
              <a:t>Lubbock and Vernon AgriLife Research Centers (2020)</a:t>
            </a:r>
          </a:p>
          <a:p>
            <a:r>
              <a:rPr lang="en-US" sz="2400"/>
              <a:t>High Plains and Rolling Plains ecoregions</a:t>
            </a:r>
          </a:p>
          <a:p>
            <a:r>
              <a:rPr lang="en-US" sz="2400"/>
              <a:t>Lubbock: Olton clay loam</a:t>
            </a:r>
          </a:p>
          <a:p>
            <a:r>
              <a:rPr lang="en-US" sz="2400"/>
              <a:t>Vernon: Miles loamy fine sand</a:t>
            </a:r>
          </a:p>
          <a:p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A779F-8513-44BB-ABB1-5F3D592D0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480" y="3429000"/>
            <a:ext cx="3421673" cy="3239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1FE68482-A865-40B0-8E3B-78BDCFC164BB}"/>
              </a:ext>
            </a:extLst>
          </p:cNvPr>
          <p:cNvSpPr/>
          <p:nvPr/>
        </p:nvSpPr>
        <p:spPr>
          <a:xfrm>
            <a:off x="6718742" y="4232814"/>
            <a:ext cx="197519" cy="17796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BD8BF67-5F0E-4C24-9C85-DEFD8296B757}"/>
              </a:ext>
            </a:extLst>
          </p:cNvPr>
          <p:cNvSpPr/>
          <p:nvPr/>
        </p:nvSpPr>
        <p:spPr>
          <a:xfrm>
            <a:off x="7364916" y="4098020"/>
            <a:ext cx="197519" cy="17796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860C59-570D-4BE5-A70A-1FDBB467F0C9}"/>
              </a:ext>
            </a:extLst>
          </p:cNvPr>
          <p:cNvCxnSpPr>
            <a:cxnSpLocks/>
          </p:cNvCxnSpPr>
          <p:nvPr/>
        </p:nvCxnSpPr>
        <p:spPr>
          <a:xfrm>
            <a:off x="4318442" y="4321797"/>
            <a:ext cx="24003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353619-9D31-4D45-A7C2-0CF381A2E308}"/>
              </a:ext>
            </a:extLst>
          </p:cNvPr>
          <p:cNvCxnSpPr>
            <a:cxnSpLocks/>
          </p:cNvCxnSpPr>
          <p:nvPr/>
        </p:nvCxnSpPr>
        <p:spPr>
          <a:xfrm flipH="1">
            <a:off x="7638635" y="4205847"/>
            <a:ext cx="212023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FFE6B-E00A-45B9-8CD3-D853BD115607}"/>
              </a:ext>
            </a:extLst>
          </p:cNvPr>
          <p:cNvSpPr txBox="1"/>
          <p:nvPr/>
        </p:nvSpPr>
        <p:spPr>
          <a:xfrm>
            <a:off x="2728686" y="4123182"/>
            <a:ext cx="158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Lubbock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9AB9F-C0AF-4958-8D6B-22C0373DF319}"/>
              </a:ext>
            </a:extLst>
          </p:cNvPr>
          <p:cNvSpPr txBox="1"/>
          <p:nvPr/>
        </p:nvSpPr>
        <p:spPr>
          <a:xfrm>
            <a:off x="9835067" y="4015347"/>
            <a:ext cx="143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Vernon</a:t>
            </a:r>
          </a:p>
        </p:txBody>
      </p:sp>
    </p:spTree>
    <p:extLst>
      <p:ext uri="{BB962C8B-B14F-4D97-AF65-F5344CB8AC3E}">
        <p14:creationId xmlns:p14="http://schemas.microsoft.com/office/powerpoint/2010/main" val="139617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2021 Lubbock Cotton Yield – Figure 16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83F9218-C7E8-4566-7975-637FBED63564}"/>
              </a:ext>
            </a:extLst>
          </p:cNvPr>
          <p:cNvGraphicFramePr/>
          <p:nvPr/>
        </p:nvGraphicFramePr>
        <p:xfrm>
          <a:off x="3067050" y="1821180"/>
          <a:ext cx="6057900" cy="3215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6327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2021 Vernon Cotton Yield – Figure 17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ADFE107-45A6-7A99-5E38-C20628D76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057258"/>
              </p:ext>
            </p:extLst>
          </p:nvPr>
        </p:nvGraphicFramePr>
        <p:xfrm>
          <a:off x="3124200" y="1871980"/>
          <a:ext cx="5943600" cy="311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1198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2022 Lubbock Cover Crop Biomass – Figure 18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6FF1651-985E-1AD1-5DD1-11417489D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8903062"/>
              </p:ext>
            </p:extLst>
          </p:nvPr>
        </p:nvGraphicFramePr>
        <p:xfrm>
          <a:off x="3059430" y="1375410"/>
          <a:ext cx="6073140" cy="410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8228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2022 Vernon Cover Crop Biomass – Figure 19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F2E020-44DC-6796-3F6B-2D2BEBF88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60849"/>
              </p:ext>
            </p:extLst>
          </p:nvPr>
        </p:nvGraphicFramePr>
        <p:xfrm>
          <a:off x="3112770" y="1676400"/>
          <a:ext cx="596646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5233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Weed Counts in Lubbock on June 27, 2022 – Figure 20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7289192-B9B5-0B1C-61F7-AE9A48350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383780"/>
              </p:ext>
            </p:extLst>
          </p:nvPr>
        </p:nvGraphicFramePr>
        <p:xfrm>
          <a:off x="2402758" y="1819613"/>
          <a:ext cx="7386484" cy="4079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8991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Weed Counts in Lubbock on July 29, 2022 – Figure 21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5C4B6AC-B5F9-C341-7148-4847AA68AE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707258"/>
              </p:ext>
            </p:extLst>
          </p:nvPr>
        </p:nvGraphicFramePr>
        <p:xfrm>
          <a:off x="2407674" y="1690688"/>
          <a:ext cx="7376652" cy="4297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0249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June Mineralizable C – Figure 22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B08207F-2EE1-7081-F4DC-B4F2D47D3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1135719"/>
              </p:ext>
            </p:extLst>
          </p:nvPr>
        </p:nvGraphicFramePr>
        <p:xfrm>
          <a:off x="3044190" y="1676400"/>
          <a:ext cx="610362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3263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Mineralizable C at the 0-10 cm depth at Vernon – Figure 23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E8F06E-11C9-0B11-A144-F42154A72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535621"/>
              </p:ext>
            </p:extLst>
          </p:nvPr>
        </p:nvGraphicFramePr>
        <p:xfrm>
          <a:off x="3055620" y="1645920"/>
          <a:ext cx="608076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4684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7" y="386397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Net Gain Per Acre – Figure 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6D7177F-3727-BDF3-0692-B26FE6F3D07B}"/>
              </a:ext>
            </a:extLst>
          </p:cNvPr>
          <p:cNvGraphicFramePr/>
          <p:nvPr/>
        </p:nvGraphicFramePr>
        <p:xfrm>
          <a:off x="3124200" y="1711960"/>
          <a:ext cx="5943600" cy="343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7789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72BB-6984-4E0D-AF96-771647E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1325563"/>
          </a:xfrm>
        </p:spPr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Total Production Cost Per Acre – Figure 25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C25DAF2-C48B-DF36-5467-E4413B5E99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6417161"/>
              </p:ext>
            </p:extLst>
          </p:nvPr>
        </p:nvGraphicFramePr>
        <p:xfrm>
          <a:off x="3025140" y="1490980"/>
          <a:ext cx="6141720" cy="428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732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E8AC-5045-482C-AB89-3F25A1BD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3472A-5371-40E6-BD1B-9892561E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56" y="514304"/>
            <a:ext cx="8136408" cy="61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57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7D703D7-7300-4227-9D4A-A30B86AD0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505724"/>
              </p:ext>
            </p:extLst>
          </p:nvPr>
        </p:nvGraphicFramePr>
        <p:xfrm>
          <a:off x="5737318" y="1684175"/>
          <a:ext cx="5292014" cy="4219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1F3FA4F-D776-45F8-8BC7-830E012B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14" y="84819"/>
            <a:ext cx="10515600" cy="947469"/>
          </a:xfrm>
        </p:spPr>
        <p:txBody>
          <a:bodyPr/>
          <a:lstStyle/>
          <a:p>
            <a:r>
              <a:rPr lang="en-US"/>
              <a:t>Cover Crop Biomass – Figure 1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99A32A5-E23B-4E7B-A4BD-E0E8D5BC1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565668"/>
              </p:ext>
            </p:extLst>
          </p:nvPr>
        </p:nvGraphicFramePr>
        <p:xfrm>
          <a:off x="835714" y="1675560"/>
          <a:ext cx="5540553" cy="4237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DD7C18-1C30-453A-8E16-620E1A503BF0}"/>
              </a:ext>
            </a:extLst>
          </p:cNvPr>
          <p:cNvSpPr txBox="1"/>
          <p:nvPr/>
        </p:nvSpPr>
        <p:spPr>
          <a:xfrm>
            <a:off x="7790924" y="1890818"/>
            <a:ext cx="118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Vernon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7F924-9DA5-41B0-A3F2-3A1B874A4601}"/>
              </a:ext>
            </a:extLst>
          </p:cNvPr>
          <p:cNvSpPr txBox="1"/>
          <p:nvPr/>
        </p:nvSpPr>
        <p:spPr>
          <a:xfrm>
            <a:off x="3538524" y="1899519"/>
            <a:ext cx="107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Lubbock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1493C-5FF9-4D91-A0A8-2319D7FD3D74}"/>
              </a:ext>
            </a:extLst>
          </p:cNvPr>
          <p:cNvSpPr txBox="1"/>
          <p:nvPr/>
        </p:nvSpPr>
        <p:spPr>
          <a:xfrm>
            <a:off x="5602544" y="1490893"/>
            <a:ext cx="154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32051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169CE70-1A52-429B-81B7-66F041AD5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2900549"/>
              </p:ext>
            </p:extLst>
          </p:nvPr>
        </p:nvGraphicFramePr>
        <p:xfrm>
          <a:off x="5799437" y="1269795"/>
          <a:ext cx="5963674" cy="491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C5990F-458D-4EBA-8A22-615AA24A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628"/>
            <a:ext cx="10515600" cy="1325563"/>
          </a:xfrm>
        </p:spPr>
        <p:txBody>
          <a:bodyPr/>
          <a:lstStyle/>
          <a:p>
            <a:r>
              <a:rPr lang="en-US"/>
              <a:t>Vernon: PLFAs – Figure 2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39EDE75-53E1-47E1-BD8E-B0B5F36AEB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553332"/>
              </p:ext>
            </p:extLst>
          </p:nvPr>
        </p:nvGraphicFramePr>
        <p:xfrm>
          <a:off x="242596" y="1269795"/>
          <a:ext cx="6262715" cy="491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5843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12B4FD-8505-48A3-8E53-D9C506037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805"/>
            <a:ext cx="10515600" cy="923330"/>
          </a:xfrm>
        </p:spPr>
        <p:txBody>
          <a:bodyPr/>
          <a:lstStyle/>
          <a:p>
            <a:r>
              <a:rPr lang="en-US"/>
              <a:t>Cumulative </a:t>
            </a:r>
            <a:r>
              <a:rPr lang="en-US" sz="4400"/>
              <a:t>CO</a:t>
            </a:r>
            <a:r>
              <a:rPr lang="en-US" sz="4400" baseline="-25000"/>
              <a:t>2</a:t>
            </a:r>
            <a:r>
              <a:rPr lang="en-US" sz="4400"/>
              <a:t>-C Flux – Figure 3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43DB6-C2F9-4640-9772-CEA9E1717F91}"/>
              </a:ext>
            </a:extLst>
          </p:cNvPr>
          <p:cNvSpPr txBox="1"/>
          <p:nvPr/>
        </p:nvSpPr>
        <p:spPr>
          <a:xfrm>
            <a:off x="395919" y="5944474"/>
            <a:ext cx="1131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Greater CO</a:t>
            </a:r>
            <a:r>
              <a:rPr lang="en-US" sz="2400" baseline="-25000"/>
              <a:t>2</a:t>
            </a:r>
            <a:r>
              <a:rPr lang="en-US" sz="2400"/>
              <a:t>-C flux levels under conventional management. Significant for Lubbock only (p &lt; 0.05).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2B2A26C-008E-4931-A2E1-2C75CDD6E6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470269"/>
              </p:ext>
            </p:extLst>
          </p:nvPr>
        </p:nvGraphicFramePr>
        <p:xfrm>
          <a:off x="-23339" y="970852"/>
          <a:ext cx="12215339" cy="4916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540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12B4FD-8505-48A3-8E53-D9C506037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528"/>
            <a:ext cx="10515600" cy="923330"/>
          </a:xfrm>
        </p:spPr>
        <p:txBody>
          <a:bodyPr/>
          <a:lstStyle/>
          <a:p>
            <a:pPr algn="ctr"/>
            <a:r>
              <a:rPr lang="en-US"/>
              <a:t>Cumulative </a:t>
            </a:r>
            <a:r>
              <a:rPr lang="en-US" sz="4400"/>
              <a:t>CO</a:t>
            </a:r>
            <a:r>
              <a:rPr lang="en-US" sz="4400" baseline="-25000"/>
              <a:t>2</a:t>
            </a:r>
            <a:r>
              <a:rPr lang="en-US" sz="4400"/>
              <a:t>-C Flux – Figure 4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43DB6-C2F9-4640-9772-CEA9E1717F91}"/>
              </a:ext>
            </a:extLst>
          </p:cNvPr>
          <p:cNvSpPr txBox="1"/>
          <p:nvPr/>
        </p:nvSpPr>
        <p:spPr>
          <a:xfrm>
            <a:off x="365389" y="6027003"/>
            <a:ext cx="1133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Greater CO</a:t>
            </a:r>
            <a:r>
              <a:rPr lang="en-US" sz="2400" baseline="-25000"/>
              <a:t>2</a:t>
            </a:r>
            <a:r>
              <a:rPr lang="en-US" sz="2400"/>
              <a:t>-C flux levels under conventional management. Vernon not significant.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3345E02-4355-45B1-93F0-D669B84357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93073"/>
              </p:ext>
            </p:extLst>
          </p:nvPr>
        </p:nvGraphicFramePr>
        <p:xfrm>
          <a:off x="0" y="1005858"/>
          <a:ext cx="12192000" cy="5071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204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8079-3C73-405B-B9BC-567DCE8F1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062" y="1960310"/>
            <a:ext cx="4590030" cy="1817111"/>
          </a:xfrm>
        </p:spPr>
        <p:txBody>
          <a:bodyPr>
            <a:normAutofit fontScale="90000"/>
          </a:bodyPr>
          <a:lstStyle/>
          <a:p>
            <a:r>
              <a:rPr lang="en-US"/>
              <a:t>Mineralizable Carbon: Lubbock</a:t>
            </a:r>
            <a:br>
              <a:rPr lang="en-US"/>
            </a:br>
            <a:r>
              <a:rPr lang="en-US"/>
              <a:t>Figure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E46D6-8407-42C8-8157-F9F6AE8896E7}"/>
              </a:ext>
            </a:extLst>
          </p:cNvPr>
          <p:cNvSpPr txBox="1"/>
          <p:nvPr/>
        </p:nvSpPr>
        <p:spPr>
          <a:xfrm rot="16200000">
            <a:off x="-335007" y="3155224"/>
            <a:ext cx="192769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mg CO</a:t>
            </a:r>
            <a:r>
              <a:rPr lang="en-US" baseline="-25000"/>
              <a:t>2</a:t>
            </a:r>
            <a:r>
              <a:rPr lang="en-US"/>
              <a:t>-C kg</a:t>
            </a:r>
            <a:r>
              <a:rPr lang="en-US" baseline="30000"/>
              <a:t>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37158-E47D-41BE-98AD-9D29005CD067}"/>
              </a:ext>
            </a:extLst>
          </p:cNvPr>
          <p:cNvSpPr txBox="1"/>
          <p:nvPr/>
        </p:nvSpPr>
        <p:spPr>
          <a:xfrm>
            <a:off x="7412062" y="3844802"/>
            <a:ext cx="4417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Mineralizable carbon generally greater under conventional management throughout the season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5F2F44D-B739-4B62-8B8D-E6AEB0D63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654940"/>
              </p:ext>
            </p:extLst>
          </p:nvPr>
        </p:nvGraphicFramePr>
        <p:xfrm>
          <a:off x="3846636" y="-178903"/>
          <a:ext cx="3565426" cy="3012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D685B54-09D9-4136-BAEF-ED0D0BD38F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19875"/>
              </p:ext>
            </p:extLst>
          </p:nvPr>
        </p:nvGraphicFramePr>
        <p:xfrm>
          <a:off x="728039" y="1745719"/>
          <a:ext cx="3565426" cy="3012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4ABC6F6-0597-489C-8EB8-7870AD504A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480672"/>
              </p:ext>
            </p:extLst>
          </p:nvPr>
        </p:nvGraphicFramePr>
        <p:xfrm>
          <a:off x="3846636" y="1745719"/>
          <a:ext cx="3565426" cy="3012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AB9B3B1-ED7F-4C2B-803B-17E3AC72C7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961365"/>
              </p:ext>
            </p:extLst>
          </p:nvPr>
        </p:nvGraphicFramePr>
        <p:xfrm>
          <a:off x="728039" y="3845483"/>
          <a:ext cx="3565426" cy="3012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5FC92BA-2DA4-4AC0-AC0D-5A768224B4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210354"/>
              </p:ext>
            </p:extLst>
          </p:nvPr>
        </p:nvGraphicFramePr>
        <p:xfrm>
          <a:off x="728039" y="-178222"/>
          <a:ext cx="3565426" cy="3012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6D6AF81-BEE9-404F-8373-1BE2AA57C2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615125"/>
              </p:ext>
            </p:extLst>
          </p:nvPr>
        </p:nvGraphicFramePr>
        <p:xfrm>
          <a:off x="3846636" y="3845483"/>
          <a:ext cx="3565426" cy="3012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7957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53E828E-4696-4EAB-A2F3-2A83FBD9B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857874"/>
              </p:ext>
            </p:extLst>
          </p:nvPr>
        </p:nvGraphicFramePr>
        <p:xfrm>
          <a:off x="612295" y="7448"/>
          <a:ext cx="3715155" cy="280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8850FE2-06B6-440F-A562-A36FECFF7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746097"/>
              </p:ext>
            </p:extLst>
          </p:nvPr>
        </p:nvGraphicFramePr>
        <p:xfrm>
          <a:off x="3816998" y="0"/>
          <a:ext cx="3715155" cy="280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2611029-056B-4937-8EBA-A245B83C44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212871"/>
              </p:ext>
            </p:extLst>
          </p:nvPr>
        </p:nvGraphicFramePr>
        <p:xfrm>
          <a:off x="612295" y="2023567"/>
          <a:ext cx="3715155" cy="280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08B8079-3C73-405B-B9BC-567DCE8F1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899" y="2234720"/>
            <a:ext cx="4235990" cy="1345528"/>
          </a:xfrm>
        </p:spPr>
        <p:txBody>
          <a:bodyPr>
            <a:normAutofit fontScale="90000"/>
          </a:bodyPr>
          <a:lstStyle/>
          <a:p>
            <a:r>
              <a:rPr lang="en-US"/>
              <a:t>Mineralizable Carbon: Vernon</a:t>
            </a:r>
            <a:br>
              <a:rPr lang="en-US"/>
            </a:br>
            <a:r>
              <a:rPr lang="en-US"/>
              <a:t>Figure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E46D6-8407-42C8-8157-F9F6AE8896E7}"/>
              </a:ext>
            </a:extLst>
          </p:cNvPr>
          <p:cNvSpPr txBox="1"/>
          <p:nvPr/>
        </p:nvSpPr>
        <p:spPr>
          <a:xfrm rot="16200000">
            <a:off x="-593634" y="3101571"/>
            <a:ext cx="204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mg CO</a:t>
            </a:r>
            <a:r>
              <a:rPr lang="en-US" baseline="-25000"/>
              <a:t>2</a:t>
            </a:r>
            <a:r>
              <a:rPr lang="en-US"/>
              <a:t>-C kg</a:t>
            </a:r>
            <a:r>
              <a:rPr lang="en-US" baseline="30000"/>
              <a:t>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2FFED-A7E6-482B-B745-70A347ED1ED6}"/>
              </a:ext>
            </a:extLst>
          </p:cNvPr>
          <p:cNvSpPr txBox="1"/>
          <p:nvPr/>
        </p:nvSpPr>
        <p:spPr>
          <a:xfrm>
            <a:off x="7551899" y="3731982"/>
            <a:ext cx="43549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Significant differences observed during July collection at both depths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Greater levels of mineralizable carbon found under organic management up until August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1C37AA1-1DED-422A-976A-6645D049C1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81692"/>
              </p:ext>
            </p:extLst>
          </p:nvPr>
        </p:nvGraphicFramePr>
        <p:xfrm>
          <a:off x="3693663" y="3839215"/>
          <a:ext cx="3715155" cy="280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1213F8B-9B81-41CF-AB99-9A78E2436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697879"/>
              </p:ext>
            </p:extLst>
          </p:nvPr>
        </p:nvGraphicFramePr>
        <p:xfrm>
          <a:off x="3833509" y="1949505"/>
          <a:ext cx="3694937" cy="280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64152CF-8C6C-4B36-A473-80DE6E741F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658366"/>
              </p:ext>
            </p:extLst>
          </p:nvPr>
        </p:nvGraphicFramePr>
        <p:xfrm>
          <a:off x="611407" y="3839215"/>
          <a:ext cx="371515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097098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FF0000"/>
      </a:accent2>
      <a:accent3>
        <a:srgbClr val="000000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b10d7674-9d4a-445e-b6f1-06b041631d31">
      <Terms xmlns="http://schemas.microsoft.com/office/infopath/2007/PartnerControls"/>
    </lcf76f155ced4ddcb4097134ff3c332f>
    <TaxCatchAll xmlns="4b43d919-f785-45c7-b776-95ed390447d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38800D2041424E99ABCFBE2FDAD4DE" ma:contentTypeVersion="19" ma:contentTypeDescription="Create a new document." ma:contentTypeScope="" ma:versionID="76fbb206fa2cdf3273d2a7b08f1c6316">
  <xsd:schema xmlns:xsd="http://www.w3.org/2001/XMLSchema" xmlns:xs="http://www.w3.org/2001/XMLSchema" xmlns:p="http://schemas.microsoft.com/office/2006/metadata/properties" xmlns:ns1="http://schemas.microsoft.com/sharepoint/v3" xmlns:ns2="b10d7674-9d4a-445e-b6f1-06b041631d31" xmlns:ns3="4b43d919-f785-45c7-b776-95ed390447de" targetNamespace="http://schemas.microsoft.com/office/2006/metadata/properties" ma:root="true" ma:fieldsID="ccf5d87e98d52b3f81da90425711dee1" ns1:_="" ns2:_="" ns3:_="">
    <xsd:import namespace="http://schemas.microsoft.com/sharepoint/v3"/>
    <xsd:import namespace="b10d7674-9d4a-445e-b6f1-06b041631d31"/>
    <xsd:import namespace="4b43d919-f785-45c7-b776-95ed390447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d7674-9d4a-445e-b6f1-06b041631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05c2eb-d2c0-41df-817a-9abe70ce6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43d919-f785-45c7-b776-95ed390447d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e89c37a-a1f5-47f9-9009-cbe805df4ba8}" ma:internalName="TaxCatchAll" ma:showField="CatchAllData" ma:web="4b43d919-f785-45c7-b776-95ed390447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BB78E0-144F-4B38-A824-A376664DDE6B}">
  <ds:schemaRefs>
    <ds:schemaRef ds:uri="4b43d919-f785-45c7-b776-95ed390447de"/>
    <ds:schemaRef ds:uri="b10d7674-9d4a-445e-b6f1-06b041631d31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A82C6BF-CE99-410C-A83D-B32ECF5981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A224FD-0BAE-4500-8044-44026FE251E8}">
  <ds:schemaRefs>
    <ds:schemaRef ds:uri="4b43d919-f785-45c7-b776-95ed390447de"/>
    <ds:schemaRef ds:uri="b10d7674-9d4a-445e-b6f1-06b041631d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1055</Words>
  <Application>Microsoft Office PowerPoint</Application>
  <PresentationFormat>Widescreen</PresentationFormat>
  <Paragraphs>270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Times New Roman Uni</vt:lpstr>
      <vt:lpstr>Arial</vt:lpstr>
      <vt:lpstr>Calibri</vt:lpstr>
      <vt:lpstr>Calibri Light</vt:lpstr>
      <vt:lpstr>Cambria</vt:lpstr>
      <vt:lpstr>Times New Roman</vt:lpstr>
      <vt:lpstr>Office Theme</vt:lpstr>
      <vt:lpstr>Organic and Conventional Agriculture: Learning from Each Other to Promote Soil Health and Economic Viability in West Texas (LS19-313)</vt:lpstr>
      <vt:lpstr>Locations</vt:lpstr>
      <vt:lpstr>Results</vt:lpstr>
      <vt:lpstr>Cover Crop Biomass – Figure 1</vt:lpstr>
      <vt:lpstr>Vernon: PLFAs – Figure 2</vt:lpstr>
      <vt:lpstr>Cumulative CO2-C Flux – Figure 3</vt:lpstr>
      <vt:lpstr>Cumulative CO2-C Flux – Figure 4</vt:lpstr>
      <vt:lpstr>Mineralizable Carbon: Lubbock Figure 5</vt:lpstr>
      <vt:lpstr>Mineralizable Carbon: Vernon Figure 6</vt:lpstr>
      <vt:lpstr>Mid-Season Enzyme Activity – Figure 7</vt:lpstr>
      <vt:lpstr>Peanut Yield – Figure 8</vt:lpstr>
      <vt:lpstr>On-Farm Results</vt:lpstr>
      <vt:lpstr>Total PLFAs – Figure 9</vt:lpstr>
      <vt:lpstr>Warren Gram Negative Bacteria – Figure 10 </vt:lpstr>
      <vt:lpstr>Carbon Mineralization – Figure 11</vt:lpstr>
      <vt:lpstr>Soil organic C – Figure 12</vt:lpstr>
      <vt:lpstr>Permanganate oxidizable C – Figure 13</vt:lpstr>
      <vt:lpstr>Brown Farm Enzyme Activity – Figure 14</vt:lpstr>
      <vt:lpstr>2021 Lubbock Cover Crop Biomass – Figure 15</vt:lpstr>
      <vt:lpstr>2021 Lubbock Cotton Yield – Figure 16</vt:lpstr>
      <vt:lpstr>2021 Vernon Cotton Yield – Figure 17</vt:lpstr>
      <vt:lpstr>2022 Lubbock Cover Crop Biomass – Figure 18</vt:lpstr>
      <vt:lpstr>2022 Vernon Cover Crop Biomass – Figure 19</vt:lpstr>
      <vt:lpstr>Weed Counts in Lubbock on June 27, 2022 – Figure 20</vt:lpstr>
      <vt:lpstr>Weed Counts in Lubbock on July 29, 2022 – Figure 21</vt:lpstr>
      <vt:lpstr>June Mineralizable C – Figure 22</vt:lpstr>
      <vt:lpstr>Mineralizable C at the 0-10 cm depth at Vernon – Figure 23</vt:lpstr>
      <vt:lpstr>Net Gain Per Acre – Figure 24</vt:lpstr>
      <vt:lpstr>Total Production Cost Per Acre – Figure 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Ehresman</dc:creator>
  <cp:lastModifiedBy>Katie Lewis</cp:lastModifiedBy>
  <cp:revision>1</cp:revision>
  <dcterms:created xsi:type="dcterms:W3CDTF">2020-08-28T15:11:20Z</dcterms:created>
  <dcterms:modified xsi:type="dcterms:W3CDTF">2022-11-14T20:35:57Z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0x010100A238800D2041424E99ABCFBE2FDAD4DE</vt:lpwstr>
  </property>
  <property fmtid="{D5CDD505-2E9C-101B-9397-08002B2CF9AE}" pid="3" name="MediaServiceImageTags">
    <vt:lpwstr/>
  </property>
</Properties>
</file>