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5" r:id="rId6"/>
    <p:sldId id="266" r:id="rId7"/>
    <p:sldId id="299" r:id="rId8"/>
    <p:sldId id="267" r:id="rId9"/>
    <p:sldId id="288" r:id="rId10"/>
    <p:sldId id="289" r:id="rId11"/>
    <p:sldId id="268" r:id="rId12"/>
    <p:sldId id="298" r:id="rId13"/>
    <p:sldId id="300" r:id="rId14"/>
    <p:sldId id="301" r:id="rId15"/>
    <p:sldId id="307" r:id="rId16"/>
    <p:sldId id="308" r:id="rId17"/>
    <p:sldId id="309" r:id="rId18"/>
    <p:sldId id="311" r:id="rId19"/>
    <p:sldId id="310" r:id="rId20"/>
    <p:sldId id="302" r:id="rId21"/>
    <p:sldId id="336" r:id="rId22"/>
    <p:sldId id="334" r:id="rId23"/>
    <p:sldId id="303" r:id="rId24"/>
    <p:sldId id="335" r:id="rId25"/>
    <p:sldId id="314" r:id="rId26"/>
    <p:sldId id="305" r:id="rId27"/>
    <p:sldId id="315" r:id="rId28"/>
    <p:sldId id="316" r:id="rId29"/>
    <p:sldId id="317" r:id="rId30"/>
    <p:sldId id="312" r:id="rId31"/>
    <p:sldId id="333" r:id="rId32"/>
    <p:sldId id="304" r:id="rId33"/>
    <p:sldId id="283" r:id="rId34"/>
    <p:sldId id="324" r:id="rId35"/>
    <p:sldId id="318" r:id="rId36"/>
    <p:sldId id="321" r:id="rId37"/>
    <p:sldId id="322" r:id="rId38"/>
    <p:sldId id="320" r:id="rId39"/>
    <p:sldId id="327" r:id="rId40"/>
    <p:sldId id="328" r:id="rId41"/>
    <p:sldId id="291" r:id="rId42"/>
    <p:sldId id="329" r:id="rId43"/>
    <p:sldId id="330" r:id="rId44"/>
    <p:sldId id="306" r:id="rId45"/>
    <p:sldId id="25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796DF0-AB5A-438B-9622-0A516D19B3CD}" v="217" dt="2020-12-02T17:48:52.3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yne" userId="62fc733f-e885-46fc-b327-ca61ae43b379" providerId="ADAL" clId="{7F796DF0-AB5A-438B-9622-0A516D19B3CD}"/>
    <pc:docChg chg="undo custSel addSld modSld sldOrd">
      <pc:chgData name="Wayne" userId="62fc733f-e885-46fc-b327-ca61ae43b379" providerId="ADAL" clId="{7F796DF0-AB5A-438B-9622-0A516D19B3CD}" dt="2020-12-08T03:18:55.242" v="2676" actId="14100"/>
      <pc:docMkLst>
        <pc:docMk/>
      </pc:docMkLst>
      <pc:sldChg chg="mod ord modShow">
        <pc:chgData name="Wayne" userId="62fc733f-e885-46fc-b327-ca61ae43b379" providerId="ADAL" clId="{7F796DF0-AB5A-438B-9622-0A516D19B3CD}" dt="2020-12-02T02:31:31.587" v="2113"/>
        <pc:sldMkLst>
          <pc:docMk/>
          <pc:sldMk cId="6958178" sldId="259"/>
        </pc:sldMkLst>
      </pc:sldChg>
      <pc:sldChg chg="modSp mod">
        <pc:chgData name="Wayne" userId="62fc733f-e885-46fc-b327-ca61ae43b379" providerId="ADAL" clId="{7F796DF0-AB5A-438B-9622-0A516D19B3CD}" dt="2020-12-01T16:58:31.855" v="114" actId="20577"/>
        <pc:sldMkLst>
          <pc:docMk/>
          <pc:sldMk cId="3876603981" sldId="260"/>
        </pc:sldMkLst>
        <pc:spChg chg="mod">
          <ac:chgData name="Wayne" userId="62fc733f-e885-46fc-b327-ca61ae43b379" providerId="ADAL" clId="{7F796DF0-AB5A-438B-9622-0A516D19B3CD}" dt="2020-12-01T16:58:31.855" v="114" actId="20577"/>
          <ac:spMkLst>
            <pc:docMk/>
            <pc:sldMk cId="3876603981" sldId="260"/>
            <ac:spMk id="5" creationId="{120AAF06-D4CA-4631-9D24-864D142EA228}"/>
          </ac:spMkLst>
        </pc:spChg>
      </pc:sldChg>
      <pc:sldChg chg="modSp mod">
        <pc:chgData name="Wayne" userId="62fc733f-e885-46fc-b327-ca61ae43b379" providerId="ADAL" clId="{7F796DF0-AB5A-438B-9622-0A516D19B3CD}" dt="2020-12-08T03:18:55.242" v="2676" actId="14100"/>
        <pc:sldMkLst>
          <pc:docMk/>
          <pc:sldMk cId="2982626035" sldId="261"/>
        </pc:sldMkLst>
        <pc:spChg chg="mod">
          <ac:chgData name="Wayne" userId="62fc733f-e885-46fc-b327-ca61ae43b379" providerId="ADAL" clId="{7F796DF0-AB5A-438B-9622-0A516D19B3CD}" dt="2020-12-01T17:01:39.132" v="275" actId="1076"/>
          <ac:spMkLst>
            <pc:docMk/>
            <pc:sldMk cId="2982626035" sldId="261"/>
            <ac:spMk id="4" creationId="{C2BB80F4-B601-453D-82DE-FFCB99E7614D}"/>
          </ac:spMkLst>
        </pc:spChg>
        <pc:spChg chg="mod">
          <ac:chgData name="Wayne" userId="62fc733f-e885-46fc-b327-ca61ae43b379" providerId="ADAL" clId="{7F796DF0-AB5A-438B-9622-0A516D19B3CD}" dt="2020-12-08T03:18:55.242" v="2676" actId="14100"/>
          <ac:spMkLst>
            <pc:docMk/>
            <pc:sldMk cId="2982626035" sldId="261"/>
            <ac:spMk id="7" creationId="{EAC6E387-6996-4224-8055-7B01A4D53283}"/>
          </ac:spMkLst>
        </pc:spChg>
      </pc:sldChg>
      <pc:sldChg chg="modSp mod">
        <pc:chgData name="Wayne" userId="62fc733f-e885-46fc-b327-ca61ae43b379" providerId="ADAL" clId="{7F796DF0-AB5A-438B-9622-0A516D19B3CD}" dt="2020-12-02T12:46:30.563" v="2582" actId="122"/>
        <pc:sldMkLst>
          <pc:docMk/>
          <pc:sldMk cId="1332699677" sldId="262"/>
        </pc:sldMkLst>
        <pc:spChg chg="mod">
          <ac:chgData name="Wayne" userId="62fc733f-e885-46fc-b327-ca61ae43b379" providerId="ADAL" clId="{7F796DF0-AB5A-438B-9622-0A516D19B3CD}" dt="2020-12-02T12:46:30.563" v="2582" actId="122"/>
          <ac:spMkLst>
            <pc:docMk/>
            <pc:sldMk cId="1332699677" sldId="262"/>
            <ac:spMk id="3" creationId="{00000000-0000-0000-0000-000000000000}"/>
          </ac:spMkLst>
        </pc:spChg>
      </pc:sldChg>
      <pc:sldChg chg="modSp mod">
        <pc:chgData name="Wayne" userId="62fc733f-e885-46fc-b327-ca61ae43b379" providerId="ADAL" clId="{7F796DF0-AB5A-438B-9622-0A516D19B3CD}" dt="2020-12-02T04:42:28.827" v="2466" actId="20577"/>
        <pc:sldMkLst>
          <pc:docMk/>
          <pc:sldMk cId="2895282002" sldId="266"/>
        </pc:sldMkLst>
        <pc:spChg chg="mod">
          <ac:chgData name="Wayne" userId="62fc733f-e885-46fc-b327-ca61ae43b379" providerId="ADAL" clId="{7F796DF0-AB5A-438B-9622-0A516D19B3CD}" dt="2020-12-02T04:42:28.827" v="2466" actId="20577"/>
          <ac:spMkLst>
            <pc:docMk/>
            <pc:sldMk cId="2895282002" sldId="266"/>
            <ac:spMk id="4" creationId="{00000000-0000-0000-0000-000000000000}"/>
          </ac:spMkLst>
        </pc:spChg>
      </pc:sldChg>
      <pc:sldChg chg="modSp mod">
        <pc:chgData name="Wayne" userId="62fc733f-e885-46fc-b327-ca61ae43b379" providerId="ADAL" clId="{7F796DF0-AB5A-438B-9622-0A516D19B3CD}" dt="2020-12-01T17:24:03.707" v="608"/>
        <pc:sldMkLst>
          <pc:docMk/>
          <pc:sldMk cId="3557614557" sldId="267"/>
        </pc:sldMkLst>
        <pc:spChg chg="mod">
          <ac:chgData name="Wayne" userId="62fc733f-e885-46fc-b327-ca61ae43b379" providerId="ADAL" clId="{7F796DF0-AB5A-438B-9622-0A516D19B3CD}" dt="2020-12-01T17:24:03.707" v="608"/>
          <ac:spMkLst>
            <pc:docMk/>
            <pc:sldMk cId="3557614557" sldId="267"/>
            <ac:spMk id="3" creationId="{00000000-0000-0000-0000-000000000000}"/>
          </ac:spMkLst>
        </pc:spChg>
      </pc:sldChg>
      <pc:sldChg chg="modSp mod">
        <pc:chgData name="Wayne" userId="62fc733f-e885-46fc-b327-ca61ae43b379" providerId="ADAL" clId="{7F796DF0-AB5A-438B-9622-0A516D19B3CD}" dt="2020-12-01T17:28:43.174" v="668" actId="20577"/>
        <pc:sldMkLst>
          <pc:docMk/>
          <pc:sldMk cId="3684637340" sldId="268"/>
        </pc:sldMkLst>
        <pc:spChg chg="mod">
          <ac:chgData name="Wayne" userId="62fc733f-e885-46fc-b327-ca61ae43b379" providerId="ADAL" clId="{7F796DF0-AB5A-438B-9622-0A516D19B3CD}" dt="2020-12-01T17:28:43.174" v="668" actId="20577"/>
          <ac:spMkLst>
            <pc:docMk/>
            <pc:sldMk cId="3684637340" sldId="268"/>
            <ac:spMk id="3" creationId="{00000000-0000-0000-0000-000000000000}"/>
          </ac:spMkLst>
        </pc:spChg>
      </pc:sldChg>
      <pc:sldChg chg="modSp mod">
        <pc:chgData name="Wayne" userId="62fc733f-e885-46fc-b327-ca61ae43b379" providerId="ADAL" clId="{7F796DF0-AB5A-438B-9622-0A516D19B3CD}" dt="2020-12-02T02:33:31.737" v="2124"/>
        <pc:sldMkLst>
          <pc:docMk/>
          <pc:sldMk cId="3538995522" sldId="283"/>
        </pc:sldMkLst>
        <pc:spChg chg="mod">
          <ac:chgData name="Wayne" userId="62fc733f-e885-46fc-b327-ca61ae43b379" providerId="ADAL" clId="{7F796DF0-AB5A-438B-9622-0A516D19B3CD}" dt="2020-12-02T02:33:31.737" v="2124"/>
          <ac:spMkLst>
            <pc:docMk/>
            <pc:sldMk cId="3538995522" sldId="283"/>
            <ac:spMk id="11" creationId="{00000000-0000-0000-0000-000000000000}"/>
          </ac:spMkLst>
        </pc:spChg>
      </pc:sldChg>
      <pc:sldChg chg="modSp mod">
        <pc:chgData name="Wayne" userId="62fc733f-e885-46fc-b327-ca61ae43b379" providerId="ADAL" clId="{7F796DF0-AB5A-438B-9622-0A516D19B3CD}" dt="2020-12-01T17:26:33.825" v="666" actId="20577"/>
        <pc:sldMkLst>
          <pc:docMk/>
          <pc:sldMk cId="2887067414" sldId="288"/>
        </pc:sldMkLst>
        <pc:spChg chg="mod">
          <ac:chgData name="Wayne" userId="62fc733f-e885-46fc-b327-ca61ae43b379" providerId="ADAL" clId="{7F796DF0-AB5A-438B-9622-0A516D19B3CD}" dt="2020-12-01T17:25:27.276" v="650" actId="14100"/>
          <ac:spMkLst>
            <pc:docMk/>
            <pc:sldMk cId="2887067414" sldId="288"/>
            <ac:spMk id="3" creationId="{00000000-0000-0000-0000-000000000000}"/>
          </ac:spMkLst>
        </pc:spChg>
        <pc:spChg chg="mod">
          <ac:chgData name="Wayne" userId="62fc733f-e885-46fc-b327-ca61ae43b379" providerId="ADAL" clId="{7F796DF0-AB5A-438B-9622-0A516D19B3CD}" dt="2020-12-01T17:26:33.825" v="666" actId="20577"/>
          <ac:spMkLst>
            <pc:docMk/>
            <pc:sldMk cId="2887067414" sldId="288"/>
            <ac:spMk id="5" creationId="{00000000-0000-0000-0000-000000000000}"/>
          </ac:spMkLst>
        </pc:spChg>
      </pc:sldChg>
      <pc:sldChg chg="modSp mod">
        <pc:chgData name="Wayne" userId="62fc733f-e885-46fc-b327-ca61ae43b379" providerId="ADAL" clId="{7F796DF0-AB5A-438B-9622-0A516D19B3CD}" dt="2020-12-02T05:18:09.476" v="2580" actId="20577"/>
        <pc:sldMkLst>
          <pc:docMk/>
          <pc:sldMk cId="2643633377" sldId="291"/>
        </pc:sldMkLst>
        <pc:spChg chg="mod">
          <ac:chgData name="Wayne" userId="62fc733f-e885-46fc-b327-ca61ae43b379" providerId="ADAL" clId="{7F796DF0-AB5A-438B-9622-0A516D19B3CD}" dt="2020-12-02T05:18:09.476" v="2580" actId="20577"/>
          <ac:spMkLst>
            <pc:docMk/>
            <pc:sldMk cId="2643633377" sldId="291"/>
            <ac:spMk id="3" creationId="{D7CD0D71-E6D9-4F33-B59C-AE766ABE9242}"/>
          </ac:spMkLst>
        </pc:spChg>
      </pc:sldChg>
      <pc:sldChg chg="modSp mod">
        <pc:chgData name="Wayne" userId="62fc733f-e885-46fc-b327-ca61ae43b379" providerId="ADAL" clId="{7F796DF0-AB5A-438B-9622-0A516D19B3CD}" dt="2020-12-02T02:20:30.772" v="2089" actId="14100"/>
        <pc:sldMkLst>
          <pc:docMk/>
          <pc:sldMk cId="2523078368" sldId="298"/>
        </pc:sldMkLst>
        <pc:spChg chg="mod">
          <ac:chgData name="Wayne" userId="62fc733f-e885-46fc-b327-ca61ae43b379" providerId="ADAL" clId="{7F796DF0-AB5A-438B-9622-0A516D19B3CD}" dt="2020-12-02T02:20:30.772" v="2089" actId="14100"/>
          <ac:spMkLst>
            <pc:docMk/>
            <pc:sldMk cId="2523078368" sldId="298"/>
            <ac:spMk id="4" creationId="{00000000-0000-0000-0000-000000000000}"/>
          </ac:spMkLst>
        </pc:spChg>
      </pc:sldChg>
      <pc:sldChg chg="modSp">
        <pc:chgData name="Wayne" userId="62fc733f-e885-46fc-b327-ca61ae43b379" providerId="ADAL" clId="{7F796DF0-AB5A-438B-9622-0A516D19B3CD}" dt="2020-12-02T15:10:15.557" v="2642"/>
        <pc:sldMkLst>
          <pc:docMk/>
          <pc:sldMk cId="2750171866" sldId="300"/>
        </pc:sldMkLst>
        <pc:picChg chg="mod">
          <ac:chgData name="Wayne" userId="62fc733f-e885-46fc-b327-ca61ae43b379" providerId="ADAL" clId="{7F796DF0-AB5A-438B-9622-0A516D19B3CD}" dt="2020-12-02T15:09:57.153" v="2638"/>
          <ac:picMkLst>
            <pc:docMk/>
            <pc:sldMk cId="2750171866" sldId="300"/>
            <ac:picMk id="31" creationId="{00582C00-0152-4E8D-A7AF-081200443887}"/>
          </ac:picMkLst>
        </pc:picChg>
        <pc:picChg chg="mod">
          <ac:chgData name="Wayne" userId="62fc733f-e885-46fc-b327-ca61ae43b379" providerId="ADAL" clId="{7F796DF0-AB5A-438B-9622-0A516D19B3CD}" dt="2020-12-02T15:10:02.633" v="2640"/>
          <ac:picMkLst>
            <pc:docMk/>
            <pc:sldMk cId="2750171866" sldId="300"/>
            <ac:picMk id="36" creationId="{FE146B92-7916-422A-BAA7-B8DF912AF127}"/>
          </ac:picMkLst>
        </pc:picChg>
        <pc:picChg chg="mod">
          <ac:chgData name="Wayne" userId="62fc733f-e885-46fc-b327-ca61ae43b379" providerId="ADAL" clId="{7F796DF0-AB5A-438B-9622-0A516D19B3CD}" dt="2020-12-02T15:10:15.557" v="2642"/>
          <ac:picMkLst>
            <pc:docMk/>
            <pc:sldMk cId="2750171866" sldId="300"/>
            <ac:picMk id="38" creationId="{E805EE32-E8DB-43AF-9F08-7FFB9CB06956}"/>
          </ac:picMkLst>
        </pc:picChg>
      </pc:sldChg>
      <pc:sldChg chg="addSp modSp mod">
        <pc:chgData name="Wayne" userId="62fc733f-e885-46fc-b327-ca61ae43b379" providerId="ADAL" clId="{7F796DF0-AB5A-438B-9622-0A516D19B3CD}" dt="2020-12-02T15:06:33.686" v="2605"/>
        <pc:sldMkLst>
          <pc:docMk/>
          <pc:sldMk cId="1203769976" sldId="301"/>
        </pc:sldMkLst>
        <pc:spChg chg="add mod">
          <ac:chgData name="Wayne" userId="62fc733f-e885-46fc-b327-ca61ae43b379" providerId="ADAL" clId="{7F796DF0-AB5A-438B-9622-0A516D19B3CD}" dt="2020-12-01T17:31:54.508" v="670" actId="1076"/>
          <ac:spMkLst>
            <pc:docMk/>
            <pc:sldMk cId="1203769976" sldId="301"/>
            <ac:spMk id="8" creationId="{49B4738A-BE37-4CA0-985B-76326FB68EEF}"/>
          </ac:spMkLst>
        </pc:spChg>
        <pc:spChg chg="add mod">
          <ac:chgData name="Wayne" userId="62fc733f-e885-46fc-b327-ca61ae43b379" providerId="ADAL" clId="{7F796DF0-AB5A-438B-9622-0A516D19B3CD}" dt="2020-12-01T17:32:08.460" v="675" actId="20577"/>
          <ac:spMkLst>
            <pc:docMk/>
            <pc:sldMk cId="1203769976" sldId="301"/>
            <ac:spMk id="9" creationId="{8513B70F-8DFE-440A-A263-B7AB6B3CC1B1}"/>
          </ac:spMkLst>
        </pc:spChg>
        <pc:spChg chg="add mod">
          <ac:chgData name="Wayne" userId="62fc733f-e885-46fc-b327-ca61ae43b379" providerId="ADAL" clId="{7F796DF0-AB5A-438B-9622-0A516D19B3CD}" dt="2020-12-01T17:32:11.620" v="676" actId="20577"/>
          <ac:spMkLst>
            <pc:docMk/>
            <pc:sldMk cId="1203769976" sldId="301"/>
            <ac:spMk id="10" creationId="{8AEBB371-D331-46C6-B130-7D8EB8BED6BC}"/>
          </ac:spMkLst>
        </pc:spChg>
        <pc:picChg chg="mod">
          <ac:chgData name="Wayne" userId="62fc733f-e885-46fc-b327-ca61ae43b379" providerId="ADAL" clId="{7F796DF0-AB5A-438B-9622-0A516D19B3CD}" dt="2020-12-02T15:06:33.686" v="2605"/>
          <ac:picMkLst>
            <pc:docMk/>
            <pc:sldMk cId="1203769976" sldId="301"/>
            <ac:picMk id="6" creationId="{90175349-74C6-41F0-B87C-A3099DBF72AF}"/>
          </ac:picMkLst>
        </pc:picChg>
      </pc:sldChg>
      <pc:sldChg chg="addSp modSp mod">
        <pc:chgData name="Wayne" userId="62fc733f-e885-46fc-b327-ca61ae43b379" providerId="ADAL" clId="{7F796DF0-AB5A-438B-9622-0A516D19B3CD}" dt="2020-12-01T18:07:13.687" v="1044" actId="6549"/>
        <pc:sldMkLst>
          <pc:docMk/>
          <pc:sldMk cId="1466442300" sldId="302"/>
        </pc:sldMkLst>
        <pc:spChg chg="add mod">
          <ac:chgData name="Wayne" userId="62fc733f-e885-46fc-b327-ca61ae43b379" providerId="ADAL" clId="{7F796DF0-AB5A-438B-9622-0A516D19B3CD}" dt="2020-12-01T17:48:33.282" v="789" actId="20577"/>
          <ac:spMkLst>
            <pc:docMk/>
            <pc:sldMk cId="1466442300" sldId="302"/>
            <ac:spMk id="5" creationId="{6F1E6754-7783-49B6-AC50-A18FEB00FBE0}"/>
          </ac:spMkLst>
        </pc:spChg>
        <pc:spChg chg="add mod">
          <ac:chgData name="Wayne" userId="62fc733f-e885-46fc-b327-ca61ae43b379" providerId="ADAL" clId="{7F796DF0-AB5A-438B-9622-0A516D19B3CD}" dt="2020-12-01T18:07:13.687" v="1044" actId="6549"/>
          <ac:spMkLst>
            <pc:docMk/>
            <pc:sldMk cId="1466442300" sldId="302"/>
            <ac:spMk id="6" creationId="{CFA5412A-8062-4E90-8711-93715A5F730B}"/>
          </ac:spMkLst>
        </pc:spChg>
      </pc:sldChg>
      <pc:sldChg chg="delSp modSp mod delAnim modAnim">
        <pc:chgData name="Wayne" userId="62fc733f-e885-46fc-b327-ca61ae43b379" providerId="ADAL" clId="{7F796DF0-AB5A-438B-9622-0A516D19B3CD}" dt="2020-12-02T16:50:33.342" v="2659" actId="14100"/>
        <pc:sldMkLst>
          <pc:docMk/>
          <pc:sldMk cId="2843804023" sldId="303"/>
        </pc:sldMkLst>
        <pc:spChg chg="mod">
          <ac:chgData name="Wayne" userId="62fc733f-e885-46fc-b327-ca61ae43b379" providerId="ADAL" clId="{7F796DF0-AB5A-438B-9622-0A516D19B3CD}" dt="2020-12-02T05:00:23.597" v="2543" actId="20577"/>
          <ac:spMkLst>
            <pc:docMk/>
            <pc:sldMk cId="2843804023" sldId="303"/>
            <ac:spMk id="6" creationId="{C53F9885-2F10-439E-AC30-BA22EFCC931B}"/>
          </ac:spMkLst>
        </pc:spChg>
        <pc:spChg chg="del">
          <ac:chgData name="Wayne" userId="62fc733f-e885-46fc-b327-ca61ae43b379" providerId="ADAL" clId="{7F796DF0-AB5A-438B-9622-0A516D19B3CD}" dt="2020-12-02T04:09:30.196" v="2194" actId="478"/>
          <ac:spMkLst>
            <pc:docMk/>
            <pc:sldMk cId="2843804023" sldId="303"/>
            <ac:spMk id="20" creationId="{16D52FBA-74CB-43EE-8FC9-D87025D67CE6}"/>
          </ac:spMkLst>
        </pc:spChg>
        <pc:spChg chg="mod">
          <ac:chgData name="Wayne" userId="62fc733f-e885-46fc-b327-ca61ae43b379" providerId="ADAL" clId="{7F796DF0-AB5A-438B-9622-0A516D19B3CD}" dt="2020-12-01T18:09:03.485" v="1053" actId="20577"/>
          <ac:spMkLst>
            <pc:docMk/>
            <pc:sldMk cId="2843804023" sldId="303"/>
            <ac:spMk id="22" creationId="{4C9BAED4-91A6-43CD-B272-7EF83507AE4F}"/>
          </ac:spMkLst>
        </pc:spChg>
        <pc:graphicFrameChg chg="modGraphic">
          <ac:chgData name="Wayne" userId="62fc733f-e885-46fc-b327-ca61ae43b379" providerId="ADAL" clId="{7F796DF0-AB5A-438B-9622-0A516D19B3CD}" dt="2020-12-02T16:50:27.821" v="2658" actId="14734"/>
          <ac:graphicFrameMkLst>
            <pc:docMk/>
            <pc:sldMk cId="2843804023" sldId="303"/>
            <ac:graphicFrameMk id="12" creationId="{3FDBB74D-0AA5-4C41-B38B-ED64D2CC8F08}"/>
          </ac:graphicFrameMkLst>
        </pc:graphicFrameChg>
        <pc:cxnChg chg="mod">
          <ac:chgData name="Wayne" userId="62fc733f-e885-46fc-b327-ca61ae43b379" providerId="ADAL" clId="{7F796DF0-AB5A-438B-9622-0A516D19B3CD}" dt="2020-12-02T16:50:33.342" v="2659" actId="14100"/>
          <ac:cxnSpMkLst>
            <pc:docMk/>
            <pc:sldMk cId="2843804023" sldId="303"/>
            <ac:cxnSpMk id="9" creationId="{9473CDE3-DAB4-4F31-8DD1-51FE3D230EAB}"/>
          </ac:cxnSpMkLst>
        </pc:cxnChg>
      </pc:sldChg>
      <pc:sldChg chg="modSp mod">
        <pc:chgData name="Wayne" userId="62fc733f-e885-46fc-b327-ca61ae43b379" providerId="ADAL" clId="{7F796DF0-AB5A-438B-9622-0A516D19B3CD}" dt="2020-12-02T02:33:19.861" v="2123" actId="20577"/>
        <pc:sldMkLst>
          <pc:docMk/>
          <pc:sldMk cId="68801255" sldId="304"/>
        </pc:sldMkLst>
        <pc:spChg chg="mod">
          <ac:chgData name="Wayne" userId="62fc733f-e885-46fc-b327-ca61ae43b379" providerId="ADAL" clId="{7F796DF0-AB5A-438B-9622-0A516D19B3CD}" dt="2020-12-02T02:33:19.861" v="2123" actId="20577"/>
          <ac:spMkLst>
            <pc:docMk/>
            <pc:sldMk cId="68801255" sldId="304"/>
            <ac:spMk id="2" creationId="{B43605AD-7628-4AA7-A959-C3C0B91CAEF0}"/>
          </ac:spMkLst>
        </pc:spChg>
        <pc:spChg chg="mod">
          <ac:chgData name="Wayne" userId="62fc733f-e885-46fc-b327-ca61ae43b379" providerId="ADAL" clId="{7F796DF0-AB5A-438B-9622-0A516D19B3CD}" dt="2020-12-02T02:11:33.421" v="2014" actId="20577"/>
          <ac:spMkLst>
            <pc:docMk/>
            <pc:sldMk cId="68801255" sldId="304"/>
            <ac:spMk id="3" creationId="{00000000-0000-0000-0000-000000000000}"/>
          </ac:spMkLst>
        </pc:spChg>
      </pc:sldChg>
      <pc:sldChg chg="addSp modSp mod modAnim">
        <pc:chgData name="Wayne" userId="62fc733f-e885-46fc-b327-ca61ae43b379" providerId="ADAL" clId="{7F796DF0-AB5A-438B-9622-0A516D19B3CD}" dt="2020-12-02T15:15:37.749" v="2649"/>
        <pc:sldMkLst>
          <pc:docMk/>
          <pc:sldMk cId="1697720519" sldId="307"/>
        </pc:sldMkLst>
        <pc:spChg chg="ord">
          <ac:chgData name="Wayne" userId="62fc733f-e885-46fc-b327-ca61ae43b379" providerId="ADAL" clId="{7F796DF0-AB5A-438B-9622-0A516D19B3CD}" dt="2020-12-01T17:34:26.874" v="692" actId="166"/>
          <ac:spMkLst>
            <pc:docMk/>
            <pc:sldMk cId="1697720519" sldId="307"/>
            <ac:spMk id="15" creationId="{90B420C0-9C83-4E83-85A1-9B49579AD734}"/>
          </ac:spMkLst>
        </pc:spChg>
        <pc:spChg chg="add mod">
          <ac:chgData name="Wayne" userId="62fc733f-e885-46fc-b327-ca61ae43b379" providerId="ADAL" clId="{7F796DF0-AB5A-438B-9622-0A516D19B3CD}" dt="2020-12-01T17:32:19.861" v="677"/>
          <ac:spMkLst>
            <pc:docMk/>
            <pc:sldMk cId="1697720519" sldId="307"/>
            <ac:spMk id="18" creationId="{C9245795-5DC7-4FEA-A880-A28C9FF9972C}"/>
          </ac:spMkLst>
        </pc:spChg>
        <pc:spChg chg="add mod">
          <ac:chgData name="Wayne" userId="62fc733f-e885-46fc-b327-ca61ae43b379" providerId="ADAL" clId="{7F796DF0-AB5A-438B-9622-0A516D19B3CD}" dt="2020-12-01T17:32:19.861" v="677"/>
          <ac:spMkLst>
            <pc:docMk/>
            <pc:sldMk cId="1697720519" sldId="307"/>
            <ac:spMk id="19" creationId="{A1740618-24FB-45DA-B9A9-7B5F7BA57431}"/>
          </ac:spMkLst>
        </pc:spChg>
        <pc:spChg chg="add mod">
          <ac:chgData name="Wayne" userId="62fc733f-e885-46fc-b327-ca61ae43b379" providerId="ADAL" clId="{7F796DF0-AB5A-438B-9622-0A516D19B3CD}" dt="2020-12-01T17:32:19.861" v="677"/>
          <ac:spMkLst>
            <pc:docMk/>
            <pc:sldMk cId="1697720519" sldId="307"/>
            <ac:spMk id="20" creationId="{8567B6CE-CBBD-4BBD-9C05-7FCAA85408A2}"/>
          </ac:spMkLst>
        </pc:spChg>
        <pc:spChg chg="ord">
          <ac:chgData name="Wayne" userId="62fc733f-e885-46fc-b327-ca61ae43b379" providerId="ADAL" clId="{7F796DF0-AB5A-438B-9622-0A516D19B3CD}" dt="2020-12-01T17:34:53.936" v="693" actId="166"/>
          <ac:spMkLst>
            <pc:docMk/>
            <pc:sldMk cId="1697720519" sldId="307"/>
            <ac:spMk id="21" creationId="{0C650738-2C7C-4741-8029-179AE0ECB335}"/>
          </ac:spMkLst>
        </pc:spChg>
        <pc:picChg chg="mod">
          <ac:chgData name="Wayne" userId="62fc733f-e885-46fc-b327-ca61ae43b379" providerId="ADAL" clId="{7F796DF0-AB5A-438B-9622-0A516D19B3CD}" dt="2020-12-02T15:06:22.824" v="2603"/>
          <ac:picMkLst>
            <pc:docMk/>
            <pc:sldMk cId="1697720519" sldId="307"/>
            <ac:picMk id="9" creationId="{483CE792-E558-4002-88DA-814F8C2E399D}"/>
          </ac:picMkLst>
        </pc:picChg>
        <pc:cxnChg chg="ord">
          <ac:chgData name="Wayne" userId="62fc733f-e885-46fc-b327-ca61ae43b379" providerId="ADAL" clId="{7F796DF0-AB5A-438B-9622-0A516D19B3CD}" dt="2020-12-01T17:34:26.874" v="692" actId="166"/>
          <ac:cxnSpMkLst>
            <pc:docMk/>
            <pc:sldMk cId="1697720519" sldId="307"/>
            <ac:cxnSpMk id="14" creationId="{4A181260-E2D4-435C-8F76-187CFBBE52AF}"/>
          </ac:cxnSpMkLst>
        </pc:cxnChg>
        <pc:cxnChg chg="ord">
          <ac:chgData name="Wayne" userId="62fc733f-e885-46fc-b327-ca61ae43b379" providerId="ADAL" clId="{7F796DF0-AB5A-438B-9622-0A516D19B3CD}" dt="2020-12-01T17:34:53.936" v="693" actId="166"/>
          <ac:cxnSpMkLst>
            <pc:docMk/>
            <pc:sldMk cId="1697720519" sldId="307"/>
            <ac:cxnSpMk id="23" creationId="{0D2C50B8-405E-4C95-A68A-F8C867EB30E8}"/>
          </ac:cxnSpMkLst>
        </pc:cxnChg>
      </pc:sldChg>
      <pc:sldChg chg="addSp modSp mod">
        <pc:chgData name="Wayne" userId="62fc733f-e885-46fc-b327-ca61ae43b379" providerId="ADAL" clId="{7F796DF0-AB5A-438B-9622-0A516D19B3CD}" dt="2020-12-02T15:07:09.625" v="2613"/>
        <pc:sldMkLst>
          <pc:docMk/>
          <pc:sldMk cId="4036990725" sldId="308"/>
        </pc:sldMkLst>
        <pc:spChg chg="add mod">
          <ac:chgData name="Wayne" userId="62fc733f-e885-46fc-b327-ca61ae43b379" providerId="ADAL" clId="{7F796DF0-AB5A-438B-9622-0A516D19B3CD}" dt="2020-12-01T17:32:25.939" v="679" actId="20577"/>
          <ac:spMkLst>
            <pc:docMk/>
            <pc:sldMk cId="4036990725" sldId="308"/>
            <ac:spMk id="15" creationId="{AAB8B0C9-6259-4348-94D9-76FAB50773A9}"/>
          </ac:spMkLst>
        </pc:spChg>
        <pc:spChg chg="add mod">
          <ac:chgData name="Wayne" userId="62fc733f-e885-46fc-b327-ca61ae43b379" providerId="ADAL" clId="{7F796DF0-AB5A-438B-9622-0A516D19B3CD}" dt="2020-12-01T17:32:28.863" v="680" actId="20577"/>
          <ac:spMkLst>
            <pc:docMk/>
            <pc:sldMk cId="4036990725" sldId="308"/>
            <ac:spMk id="16" creationId="{52AAA353-B4B1-4716-8F4C-08DE22CB12D1}"/>
          </ac:spMkLst>
        </pc:spChg>
        <pc:spChg chg="add mod">
          <ac:chgData name="Wayne" userId="62fc733f-e885-46fc-b327-ca61ae43b379" providerId="ADAL" clId="{7F796DF0-AB5A-438B-9622-0A516D19B3CD}" dt="2020-12-01T17:32:32.420" v="682" actId="20577"/>
          <ac:spMkLst>
            <pc:docMk/>
            <pc:sldMk cId="4036990725" sldId="308"/>
            <ac:spMk id="17" creationId="{DEBEE23F-66BA-44CF-AD12-F98DD0B43C47}"/>
          </ac:spMkLst>
        </pc:spChg>
        <pc:picChg chg="mod">
          <ac:chgData name="Wayne" userId="62fc733f-e885-46fc-b327-ca61ae43b379" providerId="ADAL" clId="{7F796DF0-AB5A-438B-9622-0A516D19B3CD}" dt="2020-12-02T15:07:05.075" v="2611"/>
          <ac:picMkLst>
            <pc:docMk/>
            <pc:sldMk cId="4036990725" sldId="308"/>
            <ac:picMk id="11" creationId="{4B40C2A3-5791-4342-902C-860F6C29CD86}"/>
          </ac:picMkLst>
        </pc:picChg>
        <pc:picChg chg="mod">
          <ac:chgData name="Wayne" userId="62fc733f-e885-46fc-b327-ca61ae43b379" providerId="ADAL" clId="{7F796DF0-AB5A-438B-9622-0A516D19B3CD}" dt="2020-12-02T15:07:09.625" v="2613"/>
          <ac:picMkLst>
            <pc:docMk/>
            <pc:sldMk cId="4036990725" sldId="308"/>
            <ac:picMk id="12" creationId="{DF7019F2-E52C-43D2-9CBA-6E6EB1F90312}"/>
          </ac:picMkLst>
        </pc:picChg>
      </pc:sldChg>
      <pc:sldChg chg="addSp modSp">
        <pc:chgData name="Wayne" userId="62fc733f-e885-46fc-b327-ca61ae43b379" providerId="ADAL" clId="{7F796DF0-AB5A-438B-9622-0A516D19B3CD}" dt="2020-12-02T15:06:50.807" v="2609"/>
        <pc:sldMkLst>
          <pc:docMk/>
          <pc:sldMk cId="3401389683" sldId="309"/>
        </pc:sldMkLst>
        <pc:spChg chg="add mod">
          <ac:chgData name="Wayne" userId="62fc733f-e885-46fc-b327-ca61ae43b379" providerId="ADAL" clId="{7F796DF0-AB5A-438B-9622-0A516D19B3CD}" dt="2020-12-01T17:32:41.769" v="683"/>
          <ac:spMkLst>
            <pc:docMk/>
            <pc:sldMk cId="3401389683" sldId="309"/>
            <ac:spMk id="18" creationId="{A9E51290-EB01-4906-8247-78886CEF2A2D}"/>
          </ac:spMkLst>
        </pc:spChg>
        <pc:spChg chg="add mod">
          <ac:chgData name="Wayne" userId="62fc733f-e885-46fc-b327-ca61ae43b379" providerId="ADAL" clId="{7F796DF0-AB5A-438B-9622-0A516D19B3CD}" dt="2020-12-01T17:32:41.769" v="683"/>
          <ac:spMkLst>
            <pc:docMk/>
            <pc:sldMk cId="3401389683" sldId="309"/>
            <ac:spMk id="20" creationId="{77C02536-A455-4BF6-B308-871B92358C1E}"/>
          </ac:spMkLst>
        </pc:spChg>
        <pc:spChg chg="add mod">
          <ac:chgData name="Wayne" userId="62fc733f-e885-46fc-b327-ca61ae43b379" providerId="ADAL" clId="{7F796DF0-AB5A-438B-9622-0A516D19B3CD}" dt="2020-12-01T17:32:41.769" v="683"/>
          <ac:spMkLst>
            <pc:docMk/>
            <pc:sldMk cId="3401389683" sldId="309"/>
            <ac:spMk id="23" creationId="{4C0FE0A9-1373-4A8C-8DA5-7F23C2255A3E}"/>
          </ac:spMkLst>
        </pc:spChg>
        <pc:picChg chg="mod">
          <ac:chgData name="Wayne" userId="62fc733f-e885-46fc-b327-ca61ae43b379" providerId="ADAL" clId="{7F796DF0-AB5A-438B-9622-0A516D19B3CD}" dt="2020-12-02T15:06:50.807" v="2609"/>
          <ac:picMkLst>
            <pc:docMk/>
            <pc:sldMk cId="3401389683" sldId="309"/>
            <ac:picMk id="14" creationId="{E448A351-D62F-4D2C-8DF0-34B0FE817577}"/>
          </ac:picMkLst>
        </pc:picChg>
        <pc:picChg chg="mod">
          <ac:chgData name="Wayne" userId="62fc733f-e885-46fc-b327-ca61ae43b379" providerId="ADAL" clId="{7F796DF0-AB5A-438B-9622-0A516D19B3CD}" dt="2020-12-02T15:06:44.857" v="2607"/>
          <ac:picMkLst>
            <pc:docMk/>
            <pc:sldMk cId="3401389683" sldId="309"/>
            <ac:picMk id="15" creationId="{206FB274-A32B-4F8D-ACB4-B2693590E119}"/>
          </ac:picMkLst>
        </pc:picChg>
      </pc:sldChg>
      <pc:sldChg chg="addSp modSp mod">
        <pc:chgData name="Wayne" userId="62fc733f-e885-46fc-b327-ca61ae43b379" providerId="ADAL" clId="{7F796DF0-AB5A-438B-9622-0A516D19B3CD}" dt="2020-12-02T15:07:51.969" v="2628"/>
        <pc:sldMkLst>
          <pc:docMk/>
          <pc:sldMk cId="732235496" sldId="310"/>
        </pc:sldMkLst>
        <pc:spChg chg="add mod">
          <ac:chgData name="Wayne" userId="62fc733f-e885-46fc-b327-ca61ae43b379" providerId="ADAL" clId="{7F796DF0-AB5A-438B-9622-0A516D19B3CD}" dt="2020-12-01T17:33:07.137" v="691"/>
          <ac:spMkLst>
            <pc:docMk/>
            <pc:sldMk cId="732235496" sldId="310"/>
            <ac:spMk id="15" creationId="{556DED4B-8ED8-44E1-AC01-D5D21A90ABC1}"/>
          </ac:spMkLst>
        </pc:spChg>
        <pc:spChg chg="add mod">
          <ac:chgData name="Wayne" userId="62fc733f-e885-46fc-b327-ca61ae43b379" providerId="ADAL" clId="{7F796DF0-AB5A-438B-9622-0A516D19B3CD}" dt="2020-12-01T17:33:07.137" v="691"/>
          <ac:spMkLst>
            <pc:docMk/>
            <pc:sldMk cId="732235496" sldId="310"/>
            <ac:spMk id="16" creationId="{D32741B3-A1ED-413D-A24D-410FD6DF9123}"/>
          </ac:spMkLst>
        </pc:spChg>
        <pc:spChg chg="add mod">
          <ac:chgData name="Wayne" userId="62fc733f-e885-46fc-b327-ca61ae43b379" providerId="ADAL" clId="{7F796DF0-AB5A-438B-9622-0A516D19B3CD}" dt="2020-12-01T17:33:07.137" v="691"/>
          <ac:spMkLst>
            <pc:docMk/>
            <pc:sldMk cId="732235496" sldId="310"/>
            <ac:spMk id="19" creationId="{CAD71F97-9E85-4991-9CB2-C6B5E031E650}"/>
          </ac:spMkLst>
        </pc:spChg>
        <pc:picChg chg="mod">
          <ac:chgData name="Wayne" userId="62fc733f-e885-46fc-b327-ca61ae43b379" providerId="ADAL" clId="{7F796DF0-AB5A-438B-9622-0A516D19B3CD}" dt="2020-12-02T15:07:40.866" v="2622"/>
          <ac:picMkLst>
            <pc:docMk/>
            <pc:sldMk cId="732235496" sldId="310"/>
            <ac:picMk id="11" creationId="{69165984-8774-4BB4-B771-486DE994EDA0}"/>
          </ac:picMkLst>
        </pc:picChg>
        <pc:picChg chg="mod">
          <ac:chgData name="Wayne" userId="62fc733f-e885-46fc-b327-ca61ae43b379" providerId="ADAL" clId="{7F796DF0-AB5A-438B-9622-0A516D19B3CD}" dt="2020-12-02T15:07:51.969" v="2628"/>
          <ac:picMkLst>
            <pc:docMk/>
            <pc:sldMk cId="732235496" sldId="310"/>
            <ac:picMk id="12" creationId="{A832ED9E-64CF-4454-8A57-5A1051D037FA}"/>
          </ac:picMkLst>
        </pc:picChg>
      </pc:sldChg>
      <pc:sldChg chg="addSp modSp mod">
        <pc:chgData name="Wayne" userId="62fc733f-e885-46fc-b327-ca61ae43b379" providerId="ADAL" clId="{7F796DF0-AB5A-438B-9622-0A516D19B3CD}" dt="2020-12-02T16:58:47.588" v="2665"/>
        <pc:sldMkLst>
          <pc:docMk/>
          <pc:sldMk cId="3595070136" sldId="311"/>
        </pc:sldMkLst>
        <pc:spChg chg="add mod">
          <ac:chgData name="Wayne" userId="62fc733f-e885-46fc-b327-ca61ae43b379" providerId="ADAL" clId="{7F796DF0-AB5A-438B-9622-0A516D19B3CD}" dt="2020-12-01T17:32:49.214" v="686" actId="20577"/>
          <ac:spMkLst>
            <pc:docMk/>
            <pc:sldMk cId="3595070136" sldId="311"/>
            <ac:spMk id="12" creationId="{D89B3533-F041-4F98-BB80-809D58E2ABEE}"/>
          </ac:spMkLst>
        </pc:spChg>
        <pc:spChg chg="add mod">
          <ac:chgData name="Wayne" userId="62fc733f-e885-46fc-b327-ca61ae43b379" providerId="ADAL" clId="{7F796DF0-AB5A-438B-9622-0A516D19B3CD}" dt="2020-12-01T17:32:54.779" v="688" actId="20577"/>
          <ac:spMkLst>
            <pc:docMk/>
            <pc:sldMk cId="3595070136" sldId="311"/>
            <ac:spMk id="13" creationId="{9B6A1813-CFB0-4BA5-A4C7-A221E99E2E49}"/>
          </ac:spMkLst>
        </pc:spChg>
        <pc:spChg chg="add mod">
          <ac:chgData name="Wayne" userId="62fc733f-e885-46fc-b327-ca61ae43b379" providerId="ADAL" clId="{7F796DF0-AB5A-438B-9622-0A516D19B3CD}" dt="2020-12-01T17:32:59.374" v="690" actId="20577"/>
          <ac:spMkLst>
            <pc:docMk/>
            <pc:sldMk cId="3595070136" sldId="311"/>
            <ac:spMk id="14" creationId="{600747B9-FE41-4963-88B4-BFE2AEE9AB5E}"/>
          </ac:spMkLst>
        </pc:spChg>
        <pc:picChg chg="mod">
          <ac:chgData name="Wayne" userId="62fc733f-e885-46fc-b327-ca61ae43b379" providerId="ADAL" clId="{7F796DF0-AB5A-438B-9622-0A516D19B3CD}" dt="2020-12-02T15:08:16.157" v="2629"/>
          <ac:picMkLst>
            <pc:docMk/>
            <pc:sldMk cId="3595070136" sldId="311"/>
            <ac:picMk id="8" creationId="{372EE581-0014-455E-8542-DAAA77CE4B93}"/>
          </ac:picMkLst>
        </pc:picChg>
        <pc:picChg chg="mod">
          <ac:chgData name="Wayne" userId="62fc733f-e885-46fc-b327-ca61ae43b379" providerId="ADAL" clId="{7F796DF0-AB5A-438B-9622-0A516D19B3CD}" dt="2020-12-02T15:08:20.144" v="2630"/>
          <ac:picMkLst>
            <pc:docMk/>
            <pc:sldMk cId="3595070136" sldId="311"/>
            <ac:picMk id="9" creationId="{045D0C86-0AA5-4E45-BCAB-5EBA3683AF2D}"/>
          </ac:picMkLst>
        </pc:picChg>
        <pc:picChg chg="mod">
          <ac:chgData name="Wayne" userId="62fc733f-e885-46fc-b327-ca61ae43b379" providerId="ADAL" clId="{7F796DF0-AB5A-438B-9622-0A516D19B3CD}" dt="2020-12-02T16:58:47.588" v="2665"/>
          <ac:picMkLst>
            <pc:docMk/>
            <pc:sldMk cId="3595070136" sldId="311"/>
            <ac:picMk id="10" creationId="{886E5661-3FE2-4B7D-969C-CBE541F25CF1}"/>
          </ac:picMkLst>
        </pc:picChg>
      </pc:sldChg>
      <pc:sldChg chg="addSp modSp mod modAnim">
        <pc:chgData name="Wayne" userId="62fc733f-e885-46fc-b327-ca61ae43b379" providerId="ADAL" clId="{7F796DF0-AB5A-438B-9622-0A516D19B3CD}" dt="2020-12-02T17:48:52.336" v="2666"/>
        <pc:sldMkLst>
          <pc:docMk/>
          <pc:sldMk cId="759445207" sldId="312"/>
        </pc:sldMkLst>
        <pc:spChg chg="add mod">
          <ac:chgData name="Wayne" userId="62fc733f-e885-46fc-b327-ca61ae43b379" providerId="ADAL" clId="{7F796DF0-AB5A-438B-9622-0A516D19B3CD}" dt="2020-12-01T20:19:16.855" v="1916" actId="20577"/>
          <ac:spMkLst>
            <pc:docMk/>
            <pc:sldMk cId="759445207" sldId="312"/>
            <ac:spMk id="8" creationId="{DC13FB59-4BBB-46CB-979A-6E0D312E9738}"/>
          </ac:spMkLst>
        </pc:spChg>
      </pc:sldChg>
      <pc:sldChg chg="modSp mod">
        <pc:chgData name="Wayne" userId="62fc733f-e885-46fc-b327-ca61ae43b379" providerId="ADAL" clId="{7F796DF0-AB5A-438B-9622-0A516D19B3CD}" dt="2020-12-01T17:16:35.360" v="580" actId="14100"/>
        <pc:sldMkLst>
          <pc:docMk/>
          <pc:sldMk cId="887992119" sldId="314"/>
        </pc:sldMkLst>
        <pc:spChg chg="mod">
          <ac:chgData name="Wayne" userId="62fc733f-e885-46fc-b327-ca61ae43b379" providerId="ADAL" clId="{7F796DF0-AB5A-438B-9622-0A516D19B3CD}" dt="2020-12-01T17:16:35.360" v="580" actId="14100"/>
          <ac:spMkLst>
            <pc:docMk/>
            <pc:sldMk cId="887992119" sldId="314"/>
            <ac:spMk id="4" creationId="{00000000-0000-0000-0000-000000000000}"/>
          </ac:spMkLst>
        </pc:spChg>
      </pc:sldChg>
      <pc:sldChg chg="modAnim">
        <pc:chgData name="Wayne" userId="62fc733f-e885-46fc-b327-ca61ae43b379" providerId="ADAL" clId="{7F796DF0-AB5A-438B-9622-0A516D19B3CD}" dt="2020-12-01T20:16:56.129" v="1837"/>
        <pc:sldMkLst>
          <pc:docMk/>
          <pc:sldMk cId="4183954344" sldId="317"/>
        </pc:sldMkLst>
      </pc:sldChg>
      <pc:sldChg chg="addSp modSp mod">
        <pc:chgData name="Wayne" userId="62fc733f-e885-46fc-b327-ca61ae43b379" providerId="ADAL" clId="{7F796DF0-AB5A-438B-9622-0A516D19B3CD}" dt="2020-12-02T15:08:34.584" v="2632"/>
        <pc:sldMkLst>
          <pc:docMk/>
          <pc:sldMk cId="4106848857" sldId="318"/>
        </pc:sldMkLst>
        <pc:spChg chg="mod">
          <ac:chgData name="Wayne" userId="62fc733f-e885-46fc-b327-ca61ae43b379" providerId="ADAL" clId="{7F796DF0-AB5A-438B-9622-0A516D19B3CD}" dt="2020-12-02T02:33:42.798" v="2126"/>
          <ac:spMkLst>
            <pc:docMk/>
            <pc:sldMk cId="4106848857" sldId="318"/>
            <ac:spMk id="2" creationId="{906D41E7-253C-486F-B6A9-4FD29F4C0E17}"/>
          </ac:spMkLst>
        </pc:spChg>
        <pc:spChg chg="mod">
          <ac:chgData name="Wayne" userId="62fc733f-e885-46fc-b327-ca61ae43b379" providerId="ADAL" clId="{7F796DF0-AB5A-438B-9622-0A516D19B3CD}" dt="2020-12-02T02:34:40.537" v="2145" actId="20577"/>
          <ac:spMkLst>
            <pc:docMk/>
            <pc:sldMk cId="4106848857" sldId="318"/>
            <ac:spMk id="3" creationId="{967EEFD1-9D51-4F9D-935C-3B56EBF7CEA3}"/>
          </ac:spMkLst>
        </pc:spChg>
        <pc:spChg chg="add mod">
          <ac:chgData name="Wayne" userId="62fc733f-e885-46fc-b327-ca61ae43b379" providerId="ADAL" clId="{7F796DF0-AB5A-438B-9622-0A516D19B3CD}" dt="2020-12-01T19:27:13.137" v="1395" actId="1076"/>
          <ac:spMkLst>
            <pc:docMk/>
            <pc:sldMk cId="4106848857" sldId="318"/>
            <ac:spMk id="32" creationId="{3936E495-D691-4EA8-8035-12610A884F0E}"/>
          </ac:spMkLst>
        </pc:spChg>
        <pc:spChg chg="add mod">
          <ac:chgData name="Wayne" userId="62fc733f-e885-46fc-b327-ca61ae43b379" providerId="ADAL" clId="{7F796DF0-AB5A-438B-9622-0A516D19B3CD}" dt="2020-12-01T19:27:21.381" v="1396" actId="1076"/>
          <ac:spMkLst>
            <pc:docMk/>
            <pc:sldMk cId="4106848857" sldId="318"/>
            <ac:spMk id="33" creationId="{EE2BB00A-2F3A-4639-8102-C74111F9A1D7}"/>
          </ac:spMkLst>
        </pc:spChg>
        <pc:spChg chg="add mod">
          <ac:chgData name="Wayne" userId="62fc733f-e885-46fc-b327-ca61ae43b379" providerId="ADAL" clId="{7F796DF0-AB5A-438B-9622-0A516D19B3CD}" dt="2020-12-01T19:27:32.835" v="1397" actId="1076"/>
          <ac:spMkLst>
            <pc:docMk/>
            <pc:sldMk cId="4106848857" sldId="318"/>
            <ac:spMk id="34" creationId="{1ECFCB20-93E8-4C9B-A982-23B8AA1F9C0D}"/>
          </ac:spMkLst>
        </pc:spChg>
        <pc:picChg chg="mod">
          <ac:chgData name="Wayne" userId="62fc733f-e885-46fc-b327-ca61ae43b379" providerId="ADAL" clId="{7F796DF0-AB5A-438B-9622-0A516D19B3CD}" dt="2020-12-02T15:08:34.584" v="2632"/>
          <ac:picMkLst>
            <pc:docMk/>
            <pc:sldMk cId="4106848857" sldId="318"/>
            <ac:picMk id="8" creationId="{F74EEFAE-E314-41DE-A3E5-1DF5D00FF5AE}"/>
          </ac:picMkLst>
        </pc:picChg>
      </pc:sldChg>
      <pc:sldChg chg="modSp mod">
        <pc:chgData name="Wayne" userId="62fc733f-e885-46fc-b327-ca61ae43b379" providerId="ADAL" clId="{7F796DF0-AB5A-438B-9622-0A516D19B3CD}" dt="2020-12-02T02:35:00.244" v="2157" actId="20577"/>
        <pc:sldMkLst>
          <pc:docMk/>
          <pc:sldMk cId="626627442" sldId="320"/>
        </pc:sldMkLst>
        <pc:spChg chg="mod">
          <ac:chgData name="Wayne" userId="62fc733f-e885-46fc-b327-ca61ae43b379" providerId="ADAL" clId="{7F796DF0-AB5A-438B-9622-0A516D19B3CD}" dt="2020-12-02T02:34:02.880" v="2129"/>
          <ac:spMkLst>
            <pc:docMk/>
            <pc:sldMk cId="626627442" sldId="320"/>
            <ac:spMk id="2" creationId="{906D41E7-253C-486F-B6A9-4FD29F4C0E17}"/>
          </ac:spMkLst>
        </pc:spChg>
        <pc:spChg chg="mod">
          <ac:chgData name="Wayne" userId="62fc733f-e885-46fc-b327-ca61ae43b379" providerId="ADAL" clId="{7F796DF0-AB5A-438B-9622-0A516D19B3CD}" dt="2020-12-02T02:35:00.244" v="2157" actId="20577"/>
          <ac:spMkLst>
            <pc:docMk/>
            <pc:sldMk cId="626627442" sldId="320"/>
            <ac:spMk id="3" creationId="{967EEFD1-9D51-4F9D-935C-3B56EBF7CEA3}"/>
          </ac:spMkLst>
        </pc:spChg>
      </pc:sldChg>
      <pc:sldChg chg="addSp modSp mod">
        <pc:chgData name="Wayne" userId="62fc733f-e885-46fc-b327-ca61ae43b379" providerId="ADAL" clId="{7F796DF0-AB5A-438B-9622-0A516D19B3CD}" dt="2020-12-02T15:08:47.721" v="2636"/>
        <pc:sldMkLst>
          <pc:docMk/>
          <pc:sldMk cId="2229485518" sldId="321"/>
        </pc:sldMkLst>
        <pc:spChg chg="mod">
          <ac:chgData name="Wayne" userId="62fc733f-e885-46fc-b327-ca61ae43b379" providerId="ADAL" clId="{7F796DF0-AB5A-438B-9622-0A516D19B3CD}" dt="2020-12-02T02:33:48.577" v="2127"/>
          <ac:spMkLst>
            <pc:docMk/>
            <pc:sldMk cId="2229485518" sldId="321"/>
            <ac:spMk id="2" creationId="{906D41E7-253C-486F-B6A9-4FD29F4C0E17}"/>
          </ac:spMkLst>
        </pc:spChg>
        <pc:spChg chg="mod">
          <ac:chgData name="Wayne" userId="62fc733f-e885-46fc-b327-ca61ae43b379" providerId="ADAL" clId="{7F796DF0-AB5A-438B-9622-0A516D19B3CD}" dt="2020-12-02T02:34:46.255" v="2146"/>
          <ac:spMkLst>
            <pc:docMk/>
            <pc:sldMk cId="2229485518" sldId="321"/>
            <ac:spMk id="3" creationId="{967EEFD1-9D51-4F9D-935C-3B56EBF7CEA3}"/>
          </ac:spMkLst>
        </pc:spChg>
        <pc:spChg chg="add mod">
          <ac:chgData name="Wayne" userId="62fc733f-e885-46fc-b327-ca61ae43b379" providerId="ADAL" clId="{7F796DF0-AB5A-438B-9622-0A516D19B3CD}" dt="2020-12-01T19:28:03.283" v="1399" actId="1076"/>
          <ac:spMkLst>
            <pc:docMk/>
            <pc:sldMk cId="2229485518" sldId="321"/>
            <ac:spMk id="20" creationId="{1400BCF5-F040-4C13-A29D-533AB5CDAC63}"/>
          </ac:spMkLst>
        </pc:spChg>
        <pc:spChg chg="add mod">
          <ac:chgData name="Wayne" userId="62fc733f-e885-46fc-b327-ca61ae43b379" providerId="ADAL" clId="{7F796DF0-AB5A-438B-9622-0A516D19B3CD}" dt="2020-12-01T19:28:11.380" v="1400" actId="1076"/>
          <ac:spMkLst>
            <pc:docMk/>
            <pc:sldMk cId="2229485518" sldId="321"/>
            <ac:spMk id="21" creationId="{2312F0DA-B8E6-4EA8-8CB2-0157DA204FF9}"/>
          </ac:spMkLst>
        </pc:spChg>
        <pc:spChg chg="add mod">
          <ac:chgData name="Wayne" userId="62fc733f-e885-46fc-b327-ca61ae43b379" providerId="ADAL" clId="{7F796DF0-AB5A-438B-9622-0A516D19B3CD}" dt="2020-12-01T19:28:17.730" v="1401" actId="1076"/>
          <ac:spMkLst>
            <pc:docMk/>
            <pc:sldMk cId="2229485518" sldId="321"/>
            <ac:spMk id="22" creationId="{AF6E4365-7C84-402F-9E9F-2F1D2CB2C0C5}"/>
          </ac:spMkLst>
        </pc:spChg>
        <pc:picChg chg="mod">
          <ac:chgData name="Wayne" userId="62fc733f-e885-46fc-b327-ca61ae43b379" providerId="ADAL" clId="{7F796DF0-AB5A-438B-9622-0A516D19B3CD}" dt="2020-12-02T15:08:43.736" v="2634"/>
          <ac:picMkLst>
            <pc:docMk/>
            <pc:sldMk cId="2229485518" sldId="321"/>
            <ac:picMk id="12" creationId="{202EF3CF-5C73-408B-84E9-ECFB89EF119E}"/>
          </ac:picMkLst>
        </pc:picChg>
        <pc:picChg chg="mod">
          <ac:chgData name="Wayne" userId="62fc733f-e885-46fc-b327-ca61ae43b379" providerId="ADAL" clId="{7F796DF0-AB5A-438B-9622-0A516D19B3CD}" dt="2020-12-02T15:08:47.721" v="2636"/>
          <ac:picMkLst>
            <pc:docMk/>
            <pc:sldMk cId="2229485518" sldId="321"/>
            <ac:picMk id="14" creationId="{FAE9CB87-9919-42E3-9D5B-C0763446B956}"/>
          </ac:picMkLst>
        </pc:picChg>
      </pc:sldChg>
      <pc:sldChg chg="addSp modSp mod">
        <pc:chgData name="Wayne" userId="62fc733f-e885-46fc-b327-ca61ae43b379" providerId="ADAL" clId="{7F796DF0-AB5A-438B-9622-0A516D19B3CD}" dt="2020-12-02T02:34:49.636" v="2147"/>
        <pc:sldMkLst>
          <pc:docMk/>
          <pc:sldMk cId="2888059416" sldId="322"/>
        </pc:sldMkLst>
        <pc:spChg chg="mod">
          <ac:chgData name="Wayne" userId="62fc733f-e885-46fc-b327-ca61ae43b379" providerId="ADAL" clId="{7F796DF0-AB5A-438B-9622-0A516D19B3CD}" dt="2020-12-02T02:33:56.714" v="2128"/>
          <ac:spMkLst>
            <pc:docMk/>
            <pc:sldMk cId="2888059416" sldId="322"/>
            <ac:spMk id="2" creationId="{906D41E7-253C-486F-B6A9-4FD29F4C0E17}"/>
          </ac:spMkLst>
        </pc:spChg>
        <pc:spChg chg="mod">
          <ac:chgData name="Wayne" userId="62fc733f-e885-46fc-b327-ca61ae43b379" providerId="ADAL" clId="{7F796DF0-AB5A-438B-9622-0A516D19B3CD}" dt="2020-12-02T02:34:49.636" v="2147"/>
          <ac:spMkLst>
            <pc:docMk/>
            <pc:sldMk cId="2888059416" sldId="322"/>
            <ac:spMk id="3" creationId="{967EEFD1-9D51-4F9D-935C-3B56EBF7CEA3}"/>
          </ac:spMkLst>
        </pc:spChg>
        <pc:spChg chg="add mod">
          <ac:chgData name="Wayne" userId="62fc733f-e885-46fc-b327-ca61ae43b379" providerId="ADAL" clId="{7F796DF0-AB5A-438B-9622-0A516D19B3CD}" dt="2020-12-01T19:28:48.432" v="1404" actId="1076"/>
          <ac:spMkLst>
            <pc:docMk/>
            <pc:sldMk cId="2888059416" sldId="322"/>
            <ac:spMk id="23" creationId="{F596B408-E722-425B-90C0-5ED5ECC8888C}"/>
          </ac:spMkLst>
        </pc:spChg>
        <pc:spChg chg="add mod">
          <ac:chgData name="Wayne" userId="62fc733f-e885-46fc-b327-ca61ae43b379" providerId="ADAL" clId="{7F796DF0-AB5A-438B-9622-0A516D19B3CD}" dt="2020-12-01T19:28:56.466" v="1405" actId="1076"/>
          <ac:spMkLst>
            <pc:docMk/>
            <pc:sldMk cId="2888059416" sldId="322"/>
            <ac:spMk id="24" creationId="{2020D010-054B-440E-9FDD-5ACC97F9510B}"/>
          </ac:spMkLst>
        </pc:spChg>
        <pc:spChg chg="add mod">
          <ac:chgData name="Wayne" userId="62fc733f-e885-46fc-b327-ca61ae43b379" providerId="ADAL" clId="{7F796DF0-AB5A-438B-9622-0A516D19B3CD}" dt="2020-12-01T19:29:06.677" v="1406" actId="1076"/>
          <ac:spMkLst>
            <pc:docMk/>
            <pc:sldMk cId="2888059416" sldId="322"/>
            <ac:spMk id="25" creationId="{BADCD382-B95B-483A-9FCC-3DF502078DD2}"/>
          </ac:spMkLst>
        </pc:spChg>
      </pc:sldChg>
      <pc:sldChg chg="modSp mod">
        <pc:chgData name="Wayne" userId="62fc733f-e885-46fc-b327-ca61ae43b379" providerId="ADAL" clId="{7F796DF0-AB5A-438B-9622-0A516D19B3CD}" dt="2020-12-02T02:33:36.482" v="2125"/>
        <pc:sldMkLst>
          <pc:docMk/>
          <pc:sldMk cId="135641259" sldId="324"/>
        </pc:sldMkLst>
        <pc:spChg chg="mod">
          <ac:chgData name="Wayne" userId="62fc733f-e885-46fc-b327-ca61ae43b379" providerId="ADAL" clId="{7F796DF0-AB5A-438B-9622-0A516D19B3CD}" dt="2020-12-02T02:33:36.482" v="2125"/>
          <ac:spMkLst>
            <pc:docMk/>
            <pc:sldMk cId="135641259" sldId="324"/>
            <ac:spMk id="2" creationId="{906D41E7-253C-486F-B6A9-4FD29F4C0E17}"/>
          </ac:spMkLst>
        </pc:spChg>
      </pc:sldChg>
      <pc:sldChg chg="modSp mod">
        <pc:chgData name="Wayne" userId="62fc733f-e885-46fc-b327-ca61ae43b379" providerId="ADAL" clId="{7F796DF0-AB5A-438B-9622-0A516D19B3CD}" dt="2020-12-02T02:29:56.940" v="2109" actId="20577"/>
        <pc:sldMkLst>
          <pc:docMk/>
          <pc:sldMk cId="2591914956" sldId="327"/>
        </pc:sldMkLst>
        <pc:spChg chg="mod">
          <ac:chgData name="Wayne" userId="62fc733f-e885-46fc-b327-ca61ae43b379" providerId="ADAL" clId="{7F796DF0-AB5A-438B-9622-0A516D19B3CD}" dt="2020-12-02T02:29:43.093" v="2099" actId="5793"/>
          <ac:spMkLst>
            <pc:docMk/>
            <pc:sldMk cId="2591914956" sldId="327"/>
            <ac:spMk id="3" creationId="{00000000-0000-0000-0000-000000000000}"/>
          </ac:spMkLst>
        </pc:spChg>
        <pc:spChg chg="mod">
          <ac:chgData name="Wayne" userId="62fc733f-e885-46fc-b327-ca61ae43b379" providerId="ADAL" clId="{7F796DF0-AB5A-438B-9622-0A516D19B3CD}" dt="2020-12-02T02:29:56.940" v="2109" actId="20577"/>
          <ac:spMkLst>
            <pc:docMk/>
            <pc:sldMk cId="2591914956" sldId="327"/>
            <ac:spMk id="5" creationId="{A219C8AA-2A53-41FD-9E6E-44D1F07C4886}"/>
          </ac:spMkLst>
        </pc:spChg>
      </pc:sldChg>
      <pc:sldChg chg="addSp delSp modSp mod">
        <pc:chgData name="Wayne" userId="62fc733f-e885-46fc-b327-ca61ae43b379" providerId="ADAL" clId="{7F796DF0-AB5A-438B-9622-0A516D19B3CD}" dt="2020-12-02T05:17:33.377" v="2557" actId="20577"/>
        <pc:sldMkLst>
          <pc:docMk/>
          <pc:sldMk cId="81606100" sldId="328"/>
        </pc:sldMkLst>
        <pc:spChg chg="mod">
          <ac:chgData name="Wayne" userId="62fc733f-e885-46fc-b327-ca61ae43b379" providerId="ADAL" clId="{7F796DF0-AB5A-438B-9622-0A516D19B3CD}" dt="2020-12-02T02:25:00.146" v="2095"/>
          <ac:spMkLst>
            <pc:docMk/>
            <pc:sldMk cId="81606100" sldId="328"/>
            <ac:spMk id="4" creationId="{AE2A80EE-9EE1-422C-A949-7789EAE179F3}"/>
          </ac:spMkLst>
        </pc:spChg>
        <pc:spChg chg="mod">
          <ac:chgData name="Wayne" userId="62fc733f-e885-46fc-b327-ca61ae43b379" providerId="ADAL" clId="{7F796DF0-AB5A-438B-9622-0A516D19B3CD}" dt="2020-12-02T02:25:40.157" v="2097" actId="5793"/>
          <ac:spMkLst>
            <pc:docMk/>
            <pc:sldMk cId="81606100" sldId="328"/>
            <ac:spMk id="5" creationId="{DDCE46AB-B717-46AB-B2D6-A09E8AFC0C4E}"/>
          </ac:spMkLst>
        </pc:spChg>
        <pc:spChg chg="mod">
          <ac:chgData name="Wayne" userId="62fc733f-e885-46fc-b327-ca61ae43b379" providerId="ADAL" clId="{7F796DF0-AB5A-438B-9622-0A516D19B3CD}" dt="2020-12-02T05:17:33.377" v="2557" actId="20577"/>
          <ac:spMkLst>
            <pc:docMk/>
            <pc:sldMk cId="81606100" sldId="328"/>
            <ac:spMk id="10" creationId="{A8FC4D4E-D913-4B57-8683-052854F80CDC}"/>
          </ac:spMkLst>
        </pc:spChg>
        <pc:spChg chg="mod">
          <ac:chgData name="Wayne" userId="62fc733f-e885-46fc-b327-ca61ae43b379" providerId="ADAL" clId="{7F796DF0-AB5A-438B-9622-0A516D19B3CD}" dt="2020-12-01T17:17:14.756" v="583"/>
          <ac:spMkLst>
            <pc:docMk/>
            <pc:sldMk cId="81606100" sldId="328"/>
            <ac:spMk id="11" creationId="{955911D3-F3AB-4A21-8660-1B3746F0E34D}"/>
          </ac:spMkLst>
        </pc:spChg>
        <pc:spChg chg="add del mod">
          <ac:chgData name="Wayne" userId="62fc733f-e885-46fc-b327-ca61ae43b379" providerId="ADAL" clId="{7F796DF0-AB5A-438B-9622-0A516D19B3CD}" dt="2020-12-02T02:24:56.850" v="2094" actId="478"/>
          <ac:spMkLst>
            <pc:docMk/>
            <pc:sldMk cId="81606100" sldId="328"/>
            <ac:spMk id="15" creationId="{3383FB81-C301-439A-947D-55571D05D5EF}"/>
          </ac:spMkLst>
        </pc:spChg>
      </pc:sldChg>
      <pc:sldChg chg="addSp delSp modSp mod">
        <pc:chgData name="Wayne" userId="62fc733f-e885-46fc-b327-ca61ae43b379" providerId="ADAL" clId="{7F796DF0-AB5A-438B-9622-0A516D19B3CD}" dt="2020-12-01T17:16:56.125" v="582"/>
        <pc:sldMkLst>
          <pc:docMk/>
          <pc:sldMk cId="1006341564" sldId="333"/>
        </pc:sldMkLst>
        <pc:spChg chg="add mod">
          <ac:chgData name="Wayne" userId="62fc733f-e885-46fc-b327-ca61ae43b379" providerId="ADAL" clId="{7F796DF0-AB5A-438B-9622-0A516D19B3CD}" dt="2020-12-01T17:16:56.125" v="582"/>
          <ac:spMkLst>
            <pc:docMk/>
            <pc:sldMk cId="1006341564" sldId="333"/>
            <ac:spMk id="6" creationId="{24734852-E0E0-47B1-B6E4-AA97C4921C0C}"/>
          </ac:spMkLst>
        </pc:spChg>
        <pc:spChg chg="del">
          <ac:chgData name="Wayne" userId="62fc733f-e885-46fc-b327-ca61ae43b379" providerId="ADAL" clId="{7F796DF0-AB5A-438B-9622-0A516D19B3CD}" dt="2020-12-01T17:16:45.544" v="581" actId="478"/>
          <ac:spMkLst>
            <pc:docMk/>
            <pc:sldMk cId="1006341564" sldId="333"/>
            <ac:spMk id="7" creationId="{256E6A83-480D-4DF0-93AE-592097BB961F}"/>
          </ac:spMkLst>
        </pc:spChg>
      </pc:sldChg>
      <pc:sldChg chg="addSp delSp modSp mod modAnim">
        <pc:chgData name="Wayne" userId="62fc733f-e885-46fc-b327-ca61ae43b379" providerId="ADAL" clId="{7F796DF0-AB5A-438B-9622-0A516D19B3CD}" dt="2020-12-02T16:53:51.557" v="2664"/>
        <pc:sldMkLst>
          <pc:docMk/>
          <pc:sldMk cId="4104699909" sldId="334"/>
        </pc:sldMkLst>
        <pc:spChg chg="mod">
          <ac:chgData name="Wayne" userId="62fc733f-e885-46fc-b327-ca61ae43b379" providerId="ADAL" clId="{7F796DF0-AB5A-438B-9622-0A516D19B3CD}" dt="2020-12-01T17:50:25.410" v="966" actId="14100"/>
          <ac:spMkLst>
            <pc:docMk/>
            <pc:sldMk cId="4104699909" sldId="334"/>
            <ac:spMk id="5" creationId="{972823CA-EFD1-4074-A930-E6A13B5895DD}"/>
          </ac:spMkLst>
        </pc:spChg>
        <pc:spChg chg="add mod">
          <ac:chgData name="Wayne" userId="62fc733f-e885-46fc-b327-ca61ae43b379" providerId="ADAL" clId="{7F796DF0-AB5A-438B-9622-0A516D19B3CD}" dt="2020-12-01T18:05:46.862" v="1040" actId="20577"/>
          <ac:spMkLst>
            <pc:docMk/>
            <pc:sldMk cId="4104699909" sldId="334"/>
            <ac:spMk id="9" creationId="{3B0B6A53-FD3F-42B9-87C9-666D57CC82B4}"/>
          </ac:spMkLst>
        </pc:spChg>
        <pc:spChg chg="add mod">
          <ac:chgData name="Wayne" userId="62fc733f-e885-46fc-b327-ca61ae43b379" providerId="ADAL" clId="{7F796DF0-AB5A-438B-9622-0A516D19B3CD}" dt="2020-12-01T18:06:50.468" v="1043" actId="20577"/>
          <ac:spMkLst>
            <pc:docMk/>
            <pc:sldMk cId="4104699909" sldId="334"/>
            <ac:spMk id="10" creationId="{59BE0712-820F-45BB-B65A-FE10E9ADAB39}"/>
          </ac:spMkLst>
        </pc:spChg>
        <pc:spChg chg="mod">
          <ac:chgData name="Wayne" userId="62fc733f-e885-46fc-b327-ca61ae43b379" providerId="ADAL" clId="{7F796DF0-AB5A-438B-9622-0A516D19B3CD}" dt="2020-12-01T18:07:25.878" v="1046" actId="14100"/>
          <ac:spMkLst>
            <pc:docMk/>
            <pc:sldMk cId="4104699909" sldId="334"/>
            <ac:spMk id="14" creationId="{E76662F4-BBEB-43D4-9DCA-B67A9257B226}"/>
          </ac:spMkLst>
        </pc:spChg>
        <pc:spChg chg="add del">
          <ac:chgData name="Wayne" userId="62fc733f-e885-46fc-b327-ca61ae43b379" providerId="ADAL" clId="{7F796DF0-AB5A-438B-9622-0A516D19B3CD}" dt="2020-12-02T04:05:11.723" v="2160" actId="478"/>
          <ac:spMkLst>
            <pc:docMk/>
            <pc:sldMk cId="4104699909" sldId="334"/>
            <ac:spMk id="15" creationId="{BD5A0F49-EA1D-408B-80EE-9863A4A6FD5F}"/>
          </ac:spMkLst>
        </pc:spChg>
        <pc:cxnChg chg="mod">
          <ac:chgData name="Wayne" userId="62fc733f-e885-46fc-b327-ca61ae43b379" providerId="ADAL" clId="{7F796DF0-AB5A-438B-9622-0A516D19B3CD}" dt="2020-12-01T18:07:25.878" v="1046" actId="14100"/>
          <ac:cxnSpMkLst>
            <pc:docMk/>
            <pc:sldMk cId="4104699909" sldId="334"/>
            <ac:cxnSpMk id="8" creationId="{4627284B-034A-4F35-802A-C93E777202B4}"/>
          </ac:cxnSpMkLst>
        </pc:cxnChg>
      </pc:sldChg>
      <pc:sldChg chg="addSp delSp modSp mod">
        <pc:chgData name="Wayne" userId="62fc733f-e885-46fc-b327-ca61ae43b379" providerId="ADAL" clId="{7F796DF0-AB5A-438B-9622-0A516D19B3CD}" dt="2020-12-02T05:02:50.433" v="2547" actId="20577"/>
        <pc:sldMkLst>
          <pc:docMk/>
          <pc:sldMk cId="1022361572" sldId="335"/>
        </pc:sldMkLst>
        <pc:spChg chg="del">
          <ac:chgData name="Wayne" userId="62fc733f-e885-46fc-b327-ca61ae43b379" providerId="ADAL" clId="{7F796DF0-AB5A-438B-9622-0A516D19B3CD}" dt="2020-12-02T02:20:52.113" v="2090" actId="478"/>
          <ac:spMkLst>
            <pc:docMk/>
            <pc:sldMk cId="1022361572" sldId="335"/>
            <ac:spMk id="4" creationId="{00000000-0000-0000-0000-000000000000}"/>
          </ac:spMkLst>
        </pc:spChg>
        <pc:spChg chg="mod">
          <ac:chgData name="Wayne" userId="62fc733f-e885-46fc-b327-ca61ae43b379" providerId="ADAL" clId="{7F796DF0-AB5A-438B-9622-0A516D19B3CD}" dt="2020-12-02T05:02:50.433" v="2547" actId="20577"/>
          <ac:spMkLst>
            <pc:docMk/>
            <pc:sldMk cId="1022361572" sldId="335"/>
            <ac:spMk id="6" creationId="{365CBC08-B015-49E9-BE64-CD1223307CEA}"/>
          </ac:spMkLst>
        </pc:spChg>
        <pc:spChg chg="add mod">
          <ac:chgData name="Wayne" userId="62fc733f-e885-46fc-b327-ca61ae43b379" providerId="ADAL" clId="{7F796DF0-AB5A-438B-9622-0A516D19B3CD}" dt="2020-12-02T02:20:52.938" v="2091"/>
          <ac:spMkLst>
            <pc:docMk/>
            <pc:sldMk cId="1022361572" sldId="335"/>
            <ac:spMk id="7" creationId="{F4754439-19E5-4FAE-A054-788F93729BEA}"/>
          </ac:spMkLst>
        </pc:spChg>
      </pc:sldChg>
      <pc:sldChg chg="delSp modSp add mod ord delAnim">
        <pc:chgData name="Wayne" userId="62fc733f-e885-46fc-b327-ca61ae43b379" providerId="ADAL" clId="{7F796DF0-AB5A-438B-9622-0A516D19B3CD}" dt="2020-12-02T16:50:12.147" v="2656" actId="14734"/>
        <pc:sldMkLst>
          <pc:docMk/>
          <pc:sldMk cId="2661354326" sldId="336"/>
        </pc:sldMkLst>
        <pc:spChg chg="mod">
          <ac:chgData name="Wayne" userId="62fc733f-e885-46fc-b327-ca61ae43b379" providerId="ADAL" clId="{7F796DF0-AB5A-438B-9622-0A516D19B3CD}" dt="2020-12-02T04:59:54.453" v="2540" actId="20577"/>
          <ac:spMkLst>
            <pc:docMk/>
            <pc:sldMk cId="2661354326" sldId="336"/>
            <ac:spMk id="6" creationId="{C53F9885-2F10-439E-AC30-BA22EFCC931B}"/>
          </ac:spMkLst>
        </pc:spChg>
        <pc:spChg chg="del">
          <ac:chgData name="Wayne" userId="62fc733f-e885-46fc-b327-ca61ae43b379" providerId="ADAL" clId="{7F796DF0-AB5A-438B-9622-0A516D19B3CD}" dt="2020-12-02T04:08:26.893" v="2191" actId="478"/>
          <ac:spMkLst>
            <pc:docMk/>
            <pc:sldMk cId="2661354326" sldId="336"/>
            <ac:spMk id="20" creationId="{16D52FBA-74CB-43EE-8FC9-D87025D67CE6}"/>
          </ac:spMkLst>
        </pc:spChg>
        <pc:spChg chg="del">
          <ac:chgData name="Wayne" userId="62fc733f-e885-46fc-b327-ca61ae43b379" providerId="ADAL" clId="{7F796DF0-AB5A-438B-9622-0A516D19B3CD}" dt="2020-12-02T04:09:48.846" v="2198" actId="478"/>
          <ac:spMkLst>
            <pc:docMk/>
            <pc:sldMk cId="2661354326" sldId="336"/>
            <ac:spMk id="22" creationId="{4C9BAED4-91A6-43CD-B272-7EF83507AE4F}"/>
          </ac:spMkLst>
        </pc:spChg>
        <pc:graphicFrameChg chg="mod modGraphic">
          <ac:chgData name="Wayne" userId="62fc733f-e885-46fc-b327-ca61ae43b379" providerId="ADAL" clId="{7F796DF0-AB5A-438B-9622-0A516D19B3CD}" dt="2020-12-02T16:50:12.147" v="2656" actId="14734"/>
          <ac:graphicFrameMkLst>
            <pc:docMk/>
            <pc:sldMk cId="2661354326" sldId="336"/>
            <ac:graphicFrameMk id="12" creationId="{3FDBB74D-0AA5-4C41-B38B-ED64D2CC8F08}"/>
          </ac:graphicFrameMkLst>
        </pc:graphicFrameChg>
        <pc:picChg chg="del">
          <ac:chgData name="Wayne" userId="62fc733f-e885-46fc-b327-ca61ae43b379" providerId="ADAL" clId="{7F796DF0-AB5A-438B-9622-0A516D19B3CD}" dt="2020-12-02T04:09:50.773" v="2199" actId="478"/>
          <ac:picMkLst>
            <pc:docMk/>
            <pc:sldMk cId="2661354326" sldId="336"/>
            <ac:picMk id="7" creationId="{9F10FEEC-120A-4CFD-A41D-CAD61EF607FA}"/>
          </ac:picMkLst>
        </pc:picChg>
        <pc:cxnChg chg="del mod">
          <ac:chgData name="Wayne" userId="62fc733f-e885-46fc-b327-ca61ae43b379" providerId="ADAL" clId="{7F796DF0-AB5A-438B-9622-0A516D19B3CD}" dt="2020-12-02T04:09:53.312" v="2200" actId="478"/>
          <ac:cxnSpMkLst>
            <pc:docMk/>
            <pc:sldMk cId="2661354326" sldId="336"/>
            <ac:cxnSpMk id="9" creationId="{9473CDE3-DAB4-4F31-8DD1-51FE3D230EAB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863E9-5CDC-48CB-9F80-97132A35C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C2781A-289D-4D7F-A33E-0938C4179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8FAD-5FD0-4A3E-B4C2-C49B6AA98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9B9C-599F-4E61-908E-66FE77FD31FF}" type="datetimeFigureOut">
              <a:rPr lang="en-US" smtClean="0"/>
              <a:t>Dec-07-20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AFB7F-94BE-4332-8EE3-8C176DFC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BD212-68C8-4FA5-9099-94A1F3F14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C93F-3338-45FE-A2D4-E1D70421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98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FD92-C97E-4DB0-9AD1-7C2EC9963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9393A-200E-412F-96F0-13743B9BF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D4BBB-5E9F-41A6-B5F5-0002FE2D8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9B9C-599F-4E61-908E-66FE77FD31FF}" type="datetimeFigureOut">
              <a:rPr lang="en-US" smtClean="0"/>
              <a:t>Dec-07-20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17DB4-9600-4446-9499-98C6D03DB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CF92B-EF05-40E8-92A9-F96752F5A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C93F-3338-45FE-A2D4-E1D70421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6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84AD34-54E9-4044-898A-FA737243A9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B5E15-717C-4E3D-A551-BAED1C592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F1F74-3CDC-4F27-9A80-450C1F132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9B9C-599F-4E61-908E-66FE77FD31FF}" type="datetimeFigureOut">
              <a:rPr lang="en-US" smtClean="0"/>
              <a:t>Dec-07-20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EDF93-59F2-44F2-BF1B-8A71E19A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7AD3D-24C6-45ED-BBD0-D445CD323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C93F-3338-45FE-A2D4-E1D70421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10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EC181-41DD-4F14-B777-1DB941CDA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4DB33-ADDB-4A51-A7A3-515A25A84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7AEA2-BE5A-4246-8AD6-18CA4AFD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9B9C-599F-4E61-908E-66FE77FD31FF}" type="datetimeFigureOut">
              <a:rPr lang="en-US" smtClean="0"/>
              <a:t>Dec-07-20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D79E9-B17B-43A1-A69C-D49A16E5B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14FA-A6C2-4578-A78E-0C0DFC861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C93F-3338-45FE-A2D4-E1D70421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9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559D9-09B6-45AB-838C-A4B7EDE13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47AF6-2D70-422C-A8DE-4BA026B7C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651ED-F54D-43F7-BC64-A472CA99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9B9C-599F-4E61-908E-66FE77FD31FF}" type="datetimeFigureOut">
              <a:rPr lang="en-US" smtClean="0"/>
              <a:t>Dec-07-20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0C85-6372-4F9D-8238-E3059F4E8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B1DB4-31CC-4C2F-A297-E62608E67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C93F-3338-45FE-A2D4-E1D70421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62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69B59-1F7C-4664-B40B-941B27CE0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656FA-D204-4E20-9701-2A2437083D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C2D621-B6F0-4CC6-94BE-5C56CCCC6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409DA7-AAA7-4389-8C9B-A12900E84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9B9C-599F-4E61-908E-66FE77FD31FF}" type="datetimeFigureOut">
              <a:rPr lang="en-US" smtClean="0"/>
              <a:t>Dec-07-20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F2A836-5201-44D4-ABD6-DB5B703A4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56E80-D9ED-4D38-B38F-F250B4D2B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C93F-3338-45FE-A2D4-E1D70421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03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DBA48-6B54-4AD2-99E1-7EB3A10E4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02ACD-E5A8-493A-AE8B-EBD1B0273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5C55B7-FC91-4895-B27E-042D016BB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0FFEC1-6ABC-4386-9103-0BB1046C3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9394C-7D37-4D20-B049-AD981C3D91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68ED90-A2AA-480F-85CC-3D02C8992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9B9C-599F-4E61-908E-66FE77FD31FF}" type="datetimeFigureOut">
              <a:rPr lang="en-US" smtClean="0"/>
              <a:t>Dec-07-20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39AF6E-2D17-46C1-83BD-C77B2FC1B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D04BDC-F901-40CB-BA92-2A2C19490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C93F-3338-45FE-A2D4-E1D70421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53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3883B-FD74-445F-90A3-71F9716C8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81D41B-0DE4-4500-88D2-AC20E5B9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9B9C-599F-4E61-908E-66FE77FD31FF}" type="datetimeFigureOut">
              <a:rPr lang="en-US" smtClean="0"/>
              <a:t>Dec-07-20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22D8FC-BF69-4242-9608-66E54339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015F0-73FA-4613-BC5A-C596BE87F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C93F-3338-45FE-A2D4-E1D70421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47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DBBC09-F33F-4BD9-8529-450765012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9B9C-599F-4E61-908E-66FE77FD31FF}" type="datetimeFigureOut">
              <a:rPr lang="en-US" smtClean="0"/>
              <a:t>Dec-07-20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22033F-2192-4751-BB1B-3FC4F9EB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47A70-6856-4806-826F-CE76F65F8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C93F-3338-45FE-A2D4-E1D70421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19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DE62F-DD4A-49F6-B6E4-ACC740D2A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47DFE-31A2-4D27-A262-CF3022912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7C149-F5BE-4441-A001-E908339DE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358140-2318-4316-B4E6-8402A3D0F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9B9C-599F-4E61-908E-66FE77FD31FF}" type="datetimeFigureOut">
              <a:rPr lang="en-US" smtClean="0"/>
              <a:t>Dec-07-20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7FFFF-608F-41C1-B114-66CED5331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CAB08-F436-4083-A9F1-952545EED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C93F-3338-45FE-A2D4-E1D70421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57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CD7DB-71A5-4E8A-80BB-E89D626C7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B988AD-BC75-4BDA-8742-358419FF3E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2F8715-2D5E-4131-A7AA-5194704BA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01E0F2-07E1-4754-B214-214363D7C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9B9C-599F-4E61-908E-66FE77FD31FF}" type="datetimeFigureOut">
              <a:rPr lang="en-US" smtClean="0"/>
              <a:t>Dec-07-20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4D910F-100C-4268-A437-51E3E1E7D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C9514-E12D-41B4-9111-182622E4E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C93F-3338-45FE-A2D4-E1D70421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05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D0400C-B6D5-495C-9523-DA69817C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D6162-D49F-42D3-BD67-60BE7FA9F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E3FFB-6BAD-4D1D-A9D3-FA3A716CC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C9B9C-599F-4E61-908E-66FE77FD31FF}" type="datetimeFigureOut">
              <a:rPr lang="en-US" smtClean="0"/>
              <a:t>Dec-07-20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CD1EA-02D4-472D-805E-8ECF92543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78124-BE39-4052-A94A-AC790427A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2C93F-3338-45FE-A2D4-E1D70421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3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microsoft.com/office/2007/relationships/hdphoto" Target="../media/hdphoto7.wdp"/><Relationship Id="rId5" Type="http://schemas.openxmlformats.org/officeDocument/2006/relationships/image" Target="../media/image39.png"/><Relationship Id="rId10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microsoft.com/office/2007/relationships/hdphoto" Target="../media/hdphoto8.wdp"/><Relationship Id="rId2" Type="http://schemas.openxmlformats.org/officeDocument/2006/relationships/image" Target="../media/image35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9.png"/><Relationship Id="rId5" Type="http://schemas.openxmlformats.org/officeDocument/2006/relationships/image" Target="../media/image39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8.png"/><Relationship Id="rId1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microsoft.com/office/2007/relationships/hdphoto" Target="../media/hdphoto11.wdp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37.png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4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3.wdp"/><Relationship Id="rId7" Type="http://schemas.openxmlformats.org/officeDocument/2006/relationships/image" Target="../media/image4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5.png"/><Relationship Id="rId7" Type="http://schemas.openxmlformats.org/officeDocument/2006/relationships/image" Target="../media/image5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openxmlformats.org/officeDocument/2006/relationships/image" Target="../media/image42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microsoft.com/office/2007/relationships/hdphoto" Target="../media/hdphoto14.wdp"/><Relationship Id="rId9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82.png"/><Relationship Id="rId12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70.pn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31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image" Target="../media/image26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4.png"/><Relationship Id="rId5" Type="http://schemas.openxmlformats.org/officeDocument/2006/relationships/image" Target="../media/image92.png"/><Relationship Id="rId15" Type="http://schemas.openxmlformats.org/officeDocument/2006/relationships/image" Target="../media/image98.png"/><Relationship Id="rId10" Type="http://schemas.openxmlformats.org/officeDocument/2006/relationships/image" Target="../media/image34.png"/><Relationship Id="rId19" Type="http://schemas.openxmlformats.org/officeDocument/2006/relationships/image" Target="../media/image102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DAAEC70E-A98A-467A-823A-453574280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370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F093AFD-EEE4-4ABA-BD1E-038504CA3162}"/>
              </a:ext>
            </a:extLst>
          </p:cNvPr>
          <p:cNvSpPr/>
          <p:nvPr/>
        </p:nvSpPr>
        <p:spPr>
          <a:xfrm>
            <a:off x="1314828" y="5659673"/>
            <a:ext cx="7018629" cy="1038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0981" y="153476"/>
            <a:ext cx="8162476" cy="1323439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Phosphorus spatial variability in silage corn fields receiving dairy manure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29D519-FD43-40F7-AD96-3332AB6E85C0}"/>
              </a:ext>
            </a:extLst>
          </p:cNvPr>
          <p:cNvGrpSpPr/>
          <p:nvPr/>
        </p:nvGrpSpPr>
        <p:grpSpPr>
          <a:xfrm>
            <a:off x="5887773" y="4145067"/>
            <a:ext cx="6169735" cy="1261884"/>
            <a:chOff x="118785" y="2845675"/>
            <a:chExt cx="6169735" cy="1261884"/>
          </a:xfrm>
          <a:solidFill>
            <a:schemeClr val="accent5">
              <a:lumMod val="50000"/>
            </a:schemeClr>
          </a:solidFill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B52055E-2D05-4E3E-B318-8A67B27D01D3}"/>
                </a:ext>
              </a:extLst>
            </p:cNvPr>
            <p:cNvSpPr txBox="1"/>
            <p:nvPr/>
          </p:nvSpPr>
          <p:spPr>
            <a:xfrm>
              <a:off x="118785" y="2845675"/>
              <a:ext cx="6169735" cy="1261884"/>
            </a:xfrm>
            <a:prstGeom prst="rect">
              <a:avLst/>
            </a:prstGeom>
            <a:solidFill>
              <a:schemeClr val="accent5">
                <a:lumMod val="50000"/>
                <a:alpha val="9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dirty="0">
                  <a:solidFill>
                    <a:schemeClr val="bg1"/>
                  </a:solidFill>
                </a:rPr>
                <a:t>Wayne Roper</a:t>
              </a:r>
            </a:p>
            <a:p>
              <a:pPr algn="r"/>
              <a:r>
                <a:rPr lang="en-US" sz="2000" dirty="0">
                  <a:solidFill>
                    <a:schemeClr val="bg1"/>
                  </a:solidFill>
                </a:rPr>
                <a:t>Postdoctoral researcher</a:t>
              </a:r>
            </a:p>
            <a:p>
              <a:pPr algn="r"/>
              <a:r>
                <a:rPr lang="en-US" sz="2000" dirty="0">
                  <a:solidFill>
                    <a:schemeClr val="bg1"/>
                  </a:solidFill>
                </a:rPr>
                <a:t>Department of Plant Science and Landscape Architecture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4FDB74-F608-429B-B31D-7F042D98D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987" y="3034557"/>
              <a:ext cx="2972042" cy="621299"/>
            </a:xfrm>
            <a:prstGeom prst="rect">
              <a:avLst/>
            </a:prstGeom>
            <a:grpFill/>
          </p:spPr>
        </p:pic>
      </p:grpSp>
      <p:pic>
        <p:nvPicPr>
          <p:cNvPr id="14" name="Picture 13" descr="A picture containing monitor, television, screen, sign&#10;&#10;Description automatically generated">
            <a:extLst>
              <a:ext uri="{FF2B5EF4-FFF2-40B4-BE49-F238E27FC236}">
                <a16:creationId xmlns:a16="http://schemas.microsoft.com/office/drawing/2014/main" id="{1ECC30B4-FD74-4E4F-9391-2BE1B574DA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923" y="6068039"/>
            <a:ext cx="1900525" cy="397300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E8EB32BB-39BE-4596-BD31-A3DF214307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934" y="5732907"/>
            <a:ext cx="1577648" cy="904359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13F5BA14-E60B-4625-81AC-C595C42BDBE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355" y="5828855"/>
            <a:ext cx="2752102" cy="875669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09C3E46E-D4F6-49D9-AC84-7EE8711E8A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1" y="5653695"/>
            <a:ext cx="1143847" cy="103887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66505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 picture containing indoor, laptop, black, sitting&#10;&#10;Description automatically generated">
            <a:extLst>
              <a:ext uri="{FF2B5EF4-FFF2-40B4-BE49-F238E27FC236}">
                <a16:creationId xmlns:a16="http://schemas.microsoft.com/office/drawing/2014/main" id="{E8C05951-D0E6-4566-ABF6-75A2F16B28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98193"/>
            <a:ext cx="4445262" cy="315980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10A0DDE-E529-40C9-8FE9-6E5BB96D7B71}"/>
              </a:ext>
            </a:extLst>
          </p:cNvPr>
          <p:cNvGrpSpPr/>
          <p:nvPr/>
        </p:nvGrpSpPr>
        <p:grpSpPr>
          <a:xfrm>
            <a:off x="1468082" y="2229114"/>
            <a:ext cx="3522137" cy="3126669"/>
            <a:chOff x="1468082" y="2229114"/>
            <a:chExt cx="3522137" cy="3126669"/>
          </a:xfrm>
        </p:grpSpPr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F29CC522-B8D0-4B82-A80B-895F275213F1}"/>
                </a:ext>
              </a:extLst>
            </p:cNvPr>
            <p:cNvSpPr txBox="1"/>
            <p:nvPr/>
          </p:nvSpPr>
          <p:spPr>
            <a:xfrm>
              <a:off x="2298235" y="2229114"/>
              <a:ext cx="2269673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Long transect</a:t>
              </a:r>
            </a:p>
            <a:p>
              <a:r>
                <a:rPr lang="en-US" dirty="0"/>
                <a:t>10 ft sections, 150 ft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83C724C-4955-4E69-91CF-CDE2EEC9839F}"/>
                </a:ext>
              </a:extLst>
            </p:cNvPr>
            <p:cNvGrpSpPr/>
            <p:nvPr/>
          </p:nvGrpSpPr>
          <p:grpSpPr>
            <a:xfrm>
              <a:off x="1468082" y="2917120"/>
              <a:ext cx="3522137" cy="2438663"/>
              <a:chOff x="1468082" y="2917120"/>
              <a:chExt cx="3522137" cy="2438663"/>
            </a:xfrm>
          </p:grpSpPr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E92B906A-44BA-429D-8653-D5A5808B1F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63457" y="2917120"/>
                <a:ext cx="3026762" cy="18978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B4BECAFE-3E78-4DEE-9288-4B5BC02E7B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63457" y="4935900"/>
                <a:ext cx="3026762" cy="41988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EA0D0DB0-B336-4509-BE49-C0027B80B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5434" y="2917120"/>
                <a:ext cx="2044785" cy="204478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</p:pic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8495DF1D-522C-473A-9833-24DDAA3006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68082" y="2917120"/>
                <a:ext cx="1477352" cy="189789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93798B04-7845-4386-A6C4-1C6AF4B21F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68082" y="4961905"/>
                <a:ext cx="1477352" cy="39387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7" name="Picture 146" descr="A pile of hay&#10;&#10;Description automatically generated">
            <a:extLst>
              <a:ext uri="{FF2B5EF4-FFF2-40B4-BE49-F238E27FC236}">
                <a16:creationId xmlns:a16="http://schemas.microsoft.com/office/drawing/2014/main" id="{627EA6EC-2415-43B3-BDA2-CBAA8DC796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967" y="3120282"/>
            <a:ext cx="4983624" cy="3737718"/>
          </a:xfrm>
          <a:prstGeom prst="rect">
            <a:avLst/>
          </a:prstGeom>
        </p:spPr>
      </p:pic>
      <p:sp>
        <p:nvSpPr>
          <p:cNvPr id="185" name="TextBox 184">
            <a:extLst>
              <a:ext uri="{FF2B5EF4-FFF2-40B4-BE49-F238E27FC236}">
                <a16:creationId xmlns:a16="http://schemas.microsoft.com/office/drawing/2014/main" id="{4D25E36E-6E2B-41F8-BB36-1C07B95F21A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11A1B12-B84D-44A5-BE70-E4A9183CA6C6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Sampling design: transects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3D4774-007F-46D9-AC40-99C4E0D233C0}"/>
              </a:ext>
            </a:extLst>
          </p:cNvPr>
          <p:cNvGrpSpPr/>
          <p:nvPr/>
        </p:nvGrpSpPr>
        <p:grpSpPr>
          <a:xfrm>
            <a:off x="3803004" y="1014803"/>
            <a:ext cx="3278753" cy="3069334"/>
            <a:chOff x="3803004" y="1014803"/>
            <a:chExt cx="3278753" cy="30693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80ACE5A-9F84-4073-A07D-C519826E3C06}"/>
                </a:ext>
              </a:extLst>
            </p:cNvPr>
            <p:cNvGrpSpPr/>
            <p:nvPr/>
          </p:nvGrpSpPr>
          <p:grpSpPr>
            <a:xfrm>
              <a:off x="3803004" y="1702809"/>
              <a:ext cx="3278753" cy="2381328"/>
              <a:chOff x="3803004" y="1702809"/>
              <a:chExt cx="3278753" cy="2381328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842F57B9-C051-45C9-ADEE-CFBCE0307EA0}"/>
                  </a:ext>
                </a:extLst>
              </p:cNvPr>
              <p:cNvSpPr/>
              <p:nvPr/>
            </p:nvSpPr>
            <p:spPr>
              <a:xfrm>
                <a:off x="3803004" y="3794887"/>
                <a:ext cx="304800" cy="28924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46CDF516-5CD9-4D28-B437-96E15D1BA5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03004" y="1702809"/>
                <a:ext cx="1492015" cy="212661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E17F511D-C3DA-4C53-9E5C-5AC242CF8057}"/>
                  </a:ext>
                </a:extLst>
              </p:cNvPr>
              <p:cNvCxnSpPr/>
              <p:nvPr/>
            </p:nvCxnSpPr>
            <p:spPr>
              <a:xfrm flipV="1">
                <a:off x="3803004" y="3499325"/>
                <a:ext cx="1454222" cy="58481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CC9FAD70-0A27-4C99-ACE0-A186611985AF}"/>
                  </a:ext>
                </a:extLst>
              </p:cNvPr>
              <p:cNvCxnSpPr/>
              <p:nvPr/>
            </p:nvCxnSpPr>
            <p:spPr>
              <a:xfrm flipV="1">
                <a:off x="4107804" y="1702809"/>
                <a:ext cx="2973953" cy="20889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036D34FF-55B4-469A-A601-7EA38B88E5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07804" y="3467467"/>
                <a:ext cx="2973953" cy="6166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B09EA034-2D1E-4F36-A892-69509A91AD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57226" y="1702809"/>
                <a:ext cx="1824531" cy="181665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</p:pic>
        </p:grp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1B7EEADE-F9E9-4A9C-89D5-08EC2A27C4B2}"/>
                </a:ext>
              </a:extLst>
            </p:cNvPr>
            <p:cNvSpPr txBox="1"/>
            <p:nvPr/>
          </p:nvSpPr>
          <p:spPr>
            <a:xfrm>
              <a:off x="4549011" y="1014803"/>
              <a:ext cx="2269673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Short transect</a:t>
              </a:r>
            </a:p>
            <a:p>
              <a:r>
                <a:rPr lang="en-US" dirty="0"/>
                <a:t>1 ft sections, 10 ft</a:t>
              </a:r>
            </a:p>
          </p:txBody>
        </p:sp>
      </p:grpSp>
      <p:pic>
        <p:nvPicPr>
          <p:cNvPr id="184" name="Picture 183" descr="A close up of a tree&#10;&#10;Description automatically generated">
            <a:extLst>
              <a:ext uri="{FF2B5EF4-FFF2-40B4-BE49-F238E27FC236}">
                <a16:creationId xmlns:a16="http://schemas.microsoft.com/office/drawing/2014/main" id="{84814781-5004-42A8-9D55-26D48BD805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155967" y="286565"/>
            <a:ext cx="4970716" cy="279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7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6" y="5133224"/>
            <a:ext cx="6475021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General descriptive statistics: R, Microsoft excel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Variogram modeling: R with “</a:t>
            </a:r>
            <a:r>
              <a:rPr lang="en-US" sz="2400" dirty="0" err="1"/>
              <a:t>geoR</a:t>
            </a:r>
            <a:r>
              <a:rPr lang="en-US" sz="2400" dirty="0"/>
              <a:t>”</a:t>
            </a:r>
          </a:p>
        </p:txBody>
      </p:sp>
      <p:pic>
        <p:nvPicPr>
          <p:cNvPr id="7" name="Picture 6" descr="A picture containing outdoor, cake, man, track&#10;&#10;Description automatically generated">
            <a:extLst>
              <a:ext uri="{FF2B5EF4-FFF2-40B4-BE49-F238E27FC236}">
                <a16:creationId xmlns:a16="http://schemas.microsoft.com/office/drawing/2014/main" id="{5D49942F-280B-497D-BF95-AEBBFBE4D5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5840" y="1282523"/>
            <a:ext cx="5578488" cy="3137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C20506-A461-4681-895E-D839E9EFBD0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C9FA25-63B2-4569-B333-C3BD072726F9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Soil and data analysis</a:t>
            </a:r>
          </a:p>
        </p:txBody>
      </p:sp>
      <p:pic>
        <p:nvPicPr>
          <p:cNvPr id="11" name="Picture 10" descr="A picture containing light&#10;&#10;Description automatically generated">
            <a:extLst>
              <a:ext uri="{FF2B5EF4-FFF2-40B4-BE49-F238E27FC236}">
                <a16:creationId xmlns:a16="http://schemas.microsoft.com/office/drawing/2014/main" id="{3306E178-8502-44E7-BC54-3AC0C1234D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2057" y="3938132"/>
            <a:ext cx="4017606" cy="25668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096000" y="1570010"/>
            <a:ext cx="4357255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Air dried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Sieved &lt; 2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Modified Morgan extraction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Mehlich</a:t>
            </a:r>
            <a:r>
              <a:rPr lang="en-US" sz="2400" dirty="0"/>
              <a:t> 3 extraction</a:t>
            </a:r>
          </a:p>
        </p:txBody>
      </p:sp>
    </p:spTree>
    <p:extLst>
      <p:ext uri="{BB962C8B-B14F-4D97-AF65-F5344CB8AC3E}">
        <p14:creationId xmlns:p14="http://schemas.microsoft.com/office/powerpoint/2010/main" val="3684637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 next to the ocean&#10;&#10;Description automatically generated">
            <a:extLst>
              <a:ext uri="{FF2B5EF4-FFF2-40B4-BE49-F238E27FC236}">
                <a16:creationId xmlns:a16="http://schemas.microsoft.com/office/drawing/2014/main" id="{DF87FC9B-F826-4009-8EA7-F0DDC7E121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1 - Representative sample size</a:t>
            </a:r>
          </a:p>
        </p:txBody>
      </p:sp>
      <p:sp>
        <p:nvSpPr>
          <p:cNvPr id="4" name="Rectangle 3"/>
          <p:cNvSpPr/>
          <p:nvPr/>
        </p:nvSpPr>
        <p:spPr>
          <a:xfrm>
            <a:off x="373626" y="992859"/>
            <a:ext cx="5844294" cy="1200329"/>
          </a:xfrm>
          <a:prstGeom prst="rect">
            <a:avLst/>
          </a:prstGeom>
          <a:solidFill>
            <a:schemeClr val="accent5">
              <a:alpha val="75000"/>
            </a:schemeClr>
          </a:solidFill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Calculate the number of soil samples needed to accurately represent P concentrations for silage corn fields receiving dairy manure</a:t>
            </a:r>
          </a:p>
        </p:txBody>
      </p:sp>
    </p:spTree>
    <p:extLst>
      <p:ext uri="{BB962C8B-B14F-4D97-AF65-F5344CB8AC3E}">
        <p14:creationId xmlns:p14="http://schemas.microsoft.com/office/powerpoint/2010/main" val="2523078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FF298F-DEB8-4C1F-8708-1ACA1815824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1 - Representative sample size</a:t>
            </a:r>
          </a:p>
        </p:txBody>
      </p:sp>
      <p:pic>
        <p:nvPicPr>
          <p:cNvPr id="29" name="Picture 28" descr="A close up of a tree&#10;&#10;Description automatically generated">
            <a:extLst>
              <a:ext uri="{FF2B5EF4-FFF2-40B4-BE49-F238E27FC236}">
                <a16:creationId xmlns:a16="http://schemas.microsoft.com/office/drawing/2014/main" id="{B39888EE-A9D4-4EB7-A341-C1A3F8D299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7806" y="1041876"/>
            <a:ext cx="1828800" cy="1828800"/>
          </a:xfrm>
          <a:prstGeom prst="rect">
            <a:avLst/>
          </a:prstGeom>
        </p:spPr>
      </p:pic>
      <p:pic>
        <p:nvPicPr>
          <p:cNvPr id="31" name="Picture 30" descr="A picture containing cake, piece, sitting, table&#10;&#10;Description automatically generated">
            <a:extLst>
              <a:ext uri="{FF2B5EF4-FFF2-40B4-BE49-F238E27FC236}">
                <a16:creationId xmlns:a16="http://schemas.microsoft.com/office/drawing/2014/main" id="{00582C00-0152-4E8D-A7AF-0812004438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702" y="1041876"/>
            <a:ext cx="1828800" cy="18288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23C9780-6592-4BCD-AA3C-F94680AF4EFB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Fields included in research</a:t>
            </a:r>
          </a:p>
        </p:txBody>
      </p:sp>
      <p:pic>
        <p:nvPicPr>
          <p:cNvPr id="34" name="Picture 33" descr="A picture containing old, table, covered, cake&#10;&#10;Description automatically generated">
            <a:extLst>
              <a:ext uri="{FF2B5EF4-FFF2-40B4-BE49-F238E27FC236}">
                <a16:creationId xmlns:a16="http://schemas.microsoft.com/office/drawing/2014/main" id="{66B2651E-96AF-4EB2-AC9E-7AB687A44E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0910" y="1041876"/>
            <a:ext cx="1828800" cy="1828800"/>
          </a:xfrm>
          <a:prstGeom prst="rect">
            <a:avLst/>
          </a:prstGeom>
        </p:spPr>
      </p:pic>
      <p:pic>
        <p:nvPicPr>
          <p:cNvPr id="36" name="Picture 35" descr="A circuit board&#10;&#10;Description automatically generated">
            <a:extLst>
              <a:ext uri="{FF2B5EF4-FFF2-40B4-BE49-F238E27FC236}">
                <a16:creationId xmlns:a16="http://schemas.microsoft.com/office/drawing/2014/main" id="{FE146B92-7916-422A-BAA7-B8DF912AF1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702" y="3006660"/>
            <a:ext cx="1828800" cy="1828800"/>
          </a:xfrm>
          <a:prstGeom prst="rect">
            <a:avLst/>
          </a:prstGeom>
        </p:spPr>
      </p:pic>
      <p:pic>
        <p:nvPicPr>
          <p:cNvPr id="38" name="Picture 37" descr="A picture containing green, indoor, building, cake&#10;&#10;Description automatically generated">
            <a:extLst>
              <a:ext uri="{FF2B5EF4-FFF2-40B4-BE49-F238E27FC236}">
                <a16:creationId xmlns:a16="http://schemas.microsoft.com/office/drawing/2014/main" id="{E805EE32-E8DB-43AF-9F08-7FFB9CB069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7806" y="3006660"/>
            <a:ext cx="1828800" cy="1828800"/>
          </a:xfrm>
          <a:prstGeom prst="rect">
            <a:avLst/>
          </a:prstGeom>
        </p:spPr>
      </p:pic>
      <p:pic>
        <p:nvPicPr>
          <p:cNvPr id="40" name="Picture 39" descr="A picture containing bench, sitting, wooden, green&#10;&#10;Description automatically generated">
            <a:extLst>
              <a:ext uri="{FF2B5EF4-FFF2-40B4-BE49-F238E27FC236}">
                <a16:creationId xmlns:a16="http://schemas.microsoft.com/office/drawing/2014/main" id="{2273BEF0-C364-4F26-9DD1-EDFEB379704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0910" y="3006660"/>
            <a:ext cx="1828800" cy="1828800"/>
          </a:xfrm>
          <a:prstGeom prst="rect">
            <a:avLst/>
          </a:prstGeom>
        </p:spPr>
      </p:pic>
      <p:pic>
        <p:nvPicPr>
          <p:cNvPr id="42" name="Picture 41" descr="A picture containing building, grass, brick, street&#10;&#10;Description automatically generated">
            <a:extLst>
              <a:ext uri="{FF2B5EF4-FFF2-40B4-BE49-F238E27FC236}">
                <a16:creationId xmlns:a16="http://schemas.microsoft.com/office/drawing/2014/main" id="{3C1A8050-7C82-453A-ABD4-E547F1E206F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702" y="4970189"/>
            <a:ext cx="1828800" cy="1828800"/>
          </a:xfrm>
          <a:prstGeom prst="rect">
            <a:avLst/>
          </a:prstGeom>
        </p:spPr>
      </p:pic>
      <p:pic>
        <p:nvPicPr>
          <p:cNvPr id="44" name="Picture 43" descr="A picture containing cake, piece, green, table&#10;&#10;Description automatically generated">
            <a:extLst>
              <a:ext uri="{FF2B5EF4-FFF2-40B4-BE49-F238E27FC236}">
                <a16:creationId xmlns:a16="http://schemas.microsoft.com/office/drawing/2014/main" id="{762D21C7-1068-4155-9763-F869807239C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7806" y="4970189"/>
            <a:ext cx="1828800" cy="1828800"/>
          </a:xfrm>
          <a:prstGeom prst="rect">
            <a:avLst/>
          </a:prstGeom>
        </p:spPr>
      </p:pic>
      <p:pic>
        <p:nvPicPr>
          <p:cNvPr id="46" name="Picture 45" descr="A picture containing green, cake, paper, piece&#10;&#10;Description automatically generated">
            <a:extLst>
              <a:ext uri="{FF2B5EF4-FFF2-40B4-BE49-F238E27FC236}">
                <a16:creationId xmlns:a16="http://schemas.microsoft.com/office/drawing/2014/main" id="{01E392D0-851C-45B5-B1AB-FF3E46DD264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0910" y="4971444"/>
            <a:ext cx="1828800" cy="182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E1185D-5331-49AD-AE31-C574A76A69E1}"/>
              </a:ext>
            </a:extLst>
          </p:cNvPr>
          <p:cNvSpPr txBox="1"/>
          <p:nvPr/>
        </p:nvSpPr>
        <p:spPr>
          <a:xfrm>
            <a:off x="4797806" y="2497281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E66B99-0F99-4C07-B5AB-7AEF55736FA9}"/>
              </a:ext>
            </a:extLst>
          </p:cNvPr>
          <p:cNvSpPr txBox="1"/>
          <p:nvPr/>
        </p:nvSpPr>
        <p:spPr>
          <a:xfrm>
            <a:off x="2514702" y="4462788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5BE1B7-0689-4244-8FA2-296D000B9428}"/>
              </a:ext>
            </a:extLst>
          </p:cNvPr>
          <p:cNvSpPr txBox="1"/>
          <p:nvPr/>
        </p:nvSpPr>
        <p:spPr>
          <a:xfrm>
            <a:off x="2514702" y="6425062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3FF39-EC6D-45E2-B57C-8AD62E680A45}"/>
              </a:ext>
            </a:extLst>
          </p:cNvPr>
          <p:cNvSpPr txBox="1"/>
          <p:nvPr/>
        </p:nvSpPr>
        <p:spPr>
          <a:xfrm>
            <a:off x="2514702" y="2500355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909F02-0524-4C20-B7D2-818043EB11E9}"/>
              </a:ext>
            </a:extLst>
          </p:cNvPr>
          <p:cNvSpPr txBox="1"/>
          <p:nvPr/>
        </p:nvSpPr>
        <p:spPr>
          <a:xfrm>
            <a:off x="4797806" y="4466128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F162ED-6CEA-4588-8AA8-0FBC77D10289}"/>
              </a:ext>
            </a:extLst>
          </p:cNvPr>
          <p:cNvSpPr txBox="1"/>
          <p:nvPr/>
        </p:nvSpPr>
        <p:spPr>
          <a:xfrm>
            <a:off x="4797806" y="6428402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E82D4C-69C7-4C30-A8BF-6F6E420101FD}"/>
              </a:ext>
            </a:extLst>
          </p:cNvPr>
          <p:cNvSpPr txBox="1"/>
          <p:nvPr/>
        </p:nvSpPr>
        <p:spPr>
          <a:xfrm>
            <a:off x="7080910" y="2500621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172A15-A002-4A51-8BCC-DF8016F1E465}"/>
              </a:ext>
            </a:extLst>
          </p:cNvPr>
          <p:cNvSpPr txBox="1"/>
          <p:nvPr/>
        </p:nvSpPr>
        <p:spPr>
          <a:xfrm>
            <a:off x="7080910" y="4466128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ABC636-94B9-481D-B272-EA2C862EA84A}"/>
              </a:ext>
            </a:extLst>
          </p:cNvPr>
          <p:cNvSpPr txBox="1"/>
          <p:nvPr/>
        </p:nvSpPr>
        <p:spPr>
          <a:xfrm>
            <a:off x="7080910" y="6429657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M4</a:t>
            </a:r>
          </a:p>
        </p:txBody>
      </p:sp>
    </p:spTree>
    <p:extLst>
      <p:ext uri="{BB962C8B-B14F-4D97-AF65-F5344CB8AC3E}">
        <p14:creationId xmlns:p14="http://schemas.microsoft.com/office/powerpoint/2010/main" val="2750171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41E7-253C-486F-B6A9-4FD29F4C0E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1 - Representative sample size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21A1FF-CFD5-4BB4-A058-9516BA46171F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 spatial variability patterns in fields (modified </a:t>
            </a:r>
            <a:r>
              <a:rPr lang="en-US" sz="2400" dirty="0" err="1">
                <a:solidFill>
                  <a:schemeClr val="bg1"/>
                </a:solidFill>
              </a:rPr>
              <a:t>morgan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5" name="Picture 4" descr="A close up of a tree&#10;&#10;Description automatically generated">
            <a:extLst>
              <a:ext uri="{FF2B5EF4-FFF2-40B4-BE49-F238E27FC236}">
                <a16:creationId xmlns:a16="http://schemas.microsoft.com/office/drawing/2014/main" id="{ADBC00C0-D078-46FF-8634-101802C610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1207008"/>
            <a:ext cx="3657600" cy="3657600"/>
          </a:xfrm>
          <a:prstGeom prst="rect">
            <a:avLst/>
          </a:prstGeom>
        </p:spPr>
      </p:pic>
      <p:pic>
        <p:nvPicPr>
          <p:cNvPr id="6" name="Picture 5" descr="A picture containing cake, piece, sitting, table&#10;&#10;Description automatically generated">
            <a:extLst>
              <a:ext uri="{FF2B5EF4-FFF2-40B4-BE49-F238E27FC236}">
                <a16:creationId xmlns:a16="http://schemas.microsoft.com/office/drawing/2014/main" id="{90175349-74C6-41F0-B87C-A3099DBF72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1207008"/>
            <a:ext cx="3657600" cy="3657600"/>
          </a:xfrm>
          <a:prstGeom prst="rect">
            <a:avLst/>
          </a:prstGeom>
        </p:spPr>
      </p:pic>
      <p:pic>
        <p:nvPicPr>
          <p:cNvPr id="7" name="Picture 6" descr="A picture containing old, table, covered, cake&#10;&#10;Description automatically generated">
            <a:extLst>
              <a:ext uri="{FF2B5EF4-FFF2-40B4-BE49-F238E27FC236}">
                <a16:creationId xmlns:a16="http://schemas.microsoft.com/office/drawing/2014/main" id="{068F8DC4-960B-45D9-8D50-B46F186578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728" y="1207008"/>
            <a:ext cx="3657600" cy="365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B4738A-BE37-4CA0-985B-76326FB68EEF}"/>
              </a:ext>
            </a:extLst>
          </p:cNvPr>
          <p:cNvSpPr txBox="1"/>
          <p:nvPr/>
        </p:nvSpPr>
        <p:spPr>
          <a:xfrm>
            <a:off x="249672" y="4495276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3B70F-8DFE-440A-A263-B7AB6B3CC1B1}"/>
              </a:ext>
            </a:extLst>
          </p:cNvPr>
          <p:cNvSpPr txBox="1"/>
          <p:nvPr/>
        </p:nvSpPr>
        <p:spPr>
          <a:xfrm>
            <a:off x="4267200" y="4495276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EBB371-D331-46C6-B130-7D8EB8BED6BC}"/>
              </a:ext>
            </a:extLst>
          </p:cNvPr>
          <p:cNvSpPr txBox="1"/>
          <p:nvPr/>
        </p:nvSpPr>
        <p:spPr>
          <a:xfrm>
            <a:off x="8284728" y="4495276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C3</a:t>
            </a:r>
          </a:p>
        </p:txBody>
      </p:sp>
    </p:spTree>
    <p:extLst>
      <p:ext uri="{BB962C8B-B14F-4D97-AF65-F5344CB8AC3E}">
        <p14:creationId xmlns:p14="http://schemas.microsoft.com/office/powerpoint/2010/main" val="1203769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41E7-253C-486F-B6A9-4FD29F4C0E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1 - Representative sample size</a:t>
            </a:r>
          </a:p>
        </p:txBody>
      </p:sp>
      <p:pic>
        <p:nvPicPr>
          <p:cNvPr id="5" name="Picture 4" descr="A close up of a tree&#10;&#10;Description automatically generated">
            <a:extLst>
              <a:ext uri="{FF2B5EF4-FFF2-40B4-BE49-F238E27FC236}">
                <a16:creationId xmlns:a16="http://schemas.microsoft.com/office/drawing/2014/main" id="{ADBC00C0-D078-46FF-8634-101802C610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1202487"/>
            <a:ext cx="3657600" cy="3657600"/>
          </a:xfrm>
          <a:prstGeom prst="rect">
            <a:avLst/>
          </a:prstGeom>
        </p:spPr>
      </p:pic>
      <p:pic>
        <p:nvPicPr>
          <p:cNvPr id="6" name="Picture 5" descr="A picture containing cake, piece, sitting, table&#10;&#10;Description automatically generated">
            <a:extLst>
              <a:ext uri="{FF2B5EF4-FFF2-40B4-BE49-F238E27FC236}">
                <a16:creationId xmlns:a16="http://schemas.microsoft.com/office/drawing/2014/main" id="{90175349-74C6-41F0-B87C-A3099DBF72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1202487"/>
            <a:ext cx="3657600" cy="3657600"/>
          </a:xfrm>
          <a:prstGeom prst="rect">
            <a:avLst/>
          </a:prstGeom>
        </p:spPr>
      </p:pic>
      <p:pic>
        <p:nvPicPr>
          <p:cNvPr id="7" name="Picture 6" descr="A picture containing old, table, covered, cake&#10;&#10;Description automatically generated">
            <a:extLst>
              <a:ext uri="{FF2B5EF4-FFF2-40B4-BE49-F238E27FC236}">
                <a16:creationId xmlns:a16="http://schemas.microsoft.com/office/drawing/2014/main" id="{068F8DC4-960B-45D9-8D50-B46F186578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728" y="1202487"/>
            <a:ext cx="3657600" cy="3657600"/>
          </a:xfrm>
          <a:prstGeom prst="rect">
            <a:avLst/>
          </a:prstGeom>
        </p:spPr>
      </p:pic>
      <p:pic>
        <p:nvPicPr>
          <p:cNvPr id="8" name="Picture 7" descr="A picture containing outdoor, sitting, piece, small&#10;&#10;Description automatically generated">
            <a:extLst>
              <a:ext uri="{FF2B5EF4-FFF2-40B4-BE49-F238E27FC236}">
                <a16:creationId xmlns:a16="http://schemas.microsoft.com/office/drawing/2014/main" id="{C3368227-55E1-47E0-89ED-883BD22F65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5995" y="1202487"/>
            <a:ext cx="3657600" cy="3657600"/>
          </a:xfrm>
          <a:prstGeom prst="rect">
            <a:avLst/>
          </a:prstGeom>
        </p:spPr>
      </p:pic>
      <p:pic>
        <p:nvPicPr>
          <p:cNvPr id="9" name="Picture 8" descr="A picture containing cake, piece, plate, slice&#10;&#10;Description automatically generated">
            <a:extLst>
              <a:ext uri="{FF2B5EF4-FFF2-40B4-BE49-F238E27FC236}">
                <a16:creationId xmlns:a16="http://schemas.microsoft.com/office/drawing/2014/main" id="{483CE792-E558-4002-88DA-814F8C2E39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467" y="1201464"/>
            <a:ext cx="3657600" cy="3657600"/>
          </a:xfrm>
          <a:prstGeom prst="rect">
            <a:avLst/>
          </a:prstGeom>
        </p:spPr>
      </p:pic>
      <p:pic>
        <p:nvPicPr>
          <p:cNvPr id="10" name="Picture 9" descr="A picture containing building, sitting, cake, hand&#10;&#10;Description automatically generated">
            <a:extLst>
              <a:ext uri="{FF2B5EF4-FFF2-40B4-BE49-F238E27FC236}">
                <a16:creationId xmlns:a16="http://schemas.microsoft.com/office/drawing/2014/main" id="{6D0D4230-CA0D-45C8-8BAC-779E876C4B8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728" y="1202487"/>
            <a:ext cx="3657600" cy="36576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8D996249-B952-4204-B33B-42AE146012D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5344616"/>
            <a:ext cx="785140" cy="1443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CE5595E-8F00-476F-AF5B-F03BD421DE19}"/>
              </a:ext>
            </a:extLst>
          </p:cNvPr>
          <p:cNvSpPr txBox="1"/>
          <p:nvPr/>
        </p:nvSpPr>
        <p:spPr>
          <a:xfrm>
            <a:off x="2160494" y="5981196"/>
            <a:ext cx="542813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80 </a:t>
            </a:r>
            <a:r>
              <a:rPr lang="en-US" dirty="0" err="1"/>
              <a:t>lb</a:t>
            </a:r>
            <a:r>
              <a:rPr lang="en-US" dirty="0"/>
              <a:t> P ac</a:t>
            </a:r>
            <a:r>
              <a:rPr lang="en-US" baseline="30000" dirty="0"/>
              <a:t>-1</a:t>
            </a:r>
            <a:r>
              <a:rPr lang="en-US" dirty="0"/>
              <a:t> is the suggested environmental critical concentration of P in New York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5FEBD0F-381C-49C0-96DF-48D86D9DEF55}"/>
              </a:ext>
            </a:extLst>
          </p:cNvPr>
          <p:cNvCxnSpPr>
            <a:stCxn id="26" idx="1"/>
          </p:cNvCxnSpPr>
          <p:nvPr/>
        </p:nvCxnSpPr>
        <p:spPr>
          <a:xfrm flipH="1">
            <a:off x="777688" y="6304362"/>
            <a:ext cx="1382806" cy="6795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376BF78-8B83-4D6A-9101-61FFCF00D5B2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 spatial variability patterns in fields (modified </a:t>
            </a:r>
            <a:r>
              <a:rPr lang="en-US" sz="2400" dirty="0" err="1">
                <a:solidFill>
                  <a:schemeClr val="bg1"/>
                </a:solidFill>
              </a:rPr>
              <a:t>morgan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30F1A5-3751-47CA-986D-B43FCD7DCDB0}"/>
              </a:ext>
            </a:extLst>
          </p:cNvPr>
          <p:cNvSpPr txBox="1"/>
          <p:nvPr/>
        </p:nvSpPr>
        <p:spPr>
          <a:xfrm>
            <a:off x="249672" y="4924155"/>
            <a:ext cx="785140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Modified Morgan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245795-5DC7-4FEA-A880-A28C9FF9972C}"/>
              </a:ext>
            </a:extLst>
          </p:cNvPr>
          <p:cNvSpPr txBox="1"/>
          <p:nvPr/>
        </p:nvSpPr>
        <p:spPr>
          <a:xfrm>
            <a:off x="249672" y="4495276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740618-24FB-45DA-B9A9-7B5F7BA57431}"/>
              </a:ext>
            </a:extLst>
          </p:cNvPr>
          <p:cNvSpPr txBox="1"/>
          <p:nvPr/>
        </p:nvSpPr>
        <p:spPr>
          <a:xfrm>
            <a:off x="4267200" y="4495276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67B6CE-CBBD-4BBD-9C05-7FCAA85408A2}"/>
              </a:ext>
            </a:extLst>
          </p:cNvPr>
          <p:cNvSpPr txBox="1"/>
          <p:nvPr/>
        </p:nvSpPr>
        <p:spPr>
          <a:xfrm>
            <a:off x="8284728" y="4495276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C3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181260-E2D4-435C-8F76-187CFBBE52AF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3796553" y="2850776"/>
            <a:ext cx="1779494" cy="2435405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B420C0-9C83-4E83-85A1-9B49579AD734}"/>
              </a:ext>
            </a:extLst>
          </p:cNvPr>
          <p:cNvSpPr txBox="1"/>
          <p:nvPr/>
        </p:nvSpPr>
        <p:spPr>
          <a:xfrm>
            <a:off x="2160494" y="5286181"/>
            <a:ext cx="327211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Some fields have visible hotspots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650738-2C7C-4741-8029-179AE0ECB335}"/>
              </a:ext>
            </a:extLst>
          </p:cNvPr>
          <p:cNvSpPr txBox="1"/>
          <p:nvPr/>
        </p:nvSpPr>
        <p:spPr>
          <a:xfrm>
            <a:off x="5773271" y="5286181"/>
            <a:ext cx="425823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Some fields have a concerning amount of P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D2C50B8-405E-4C95-A68A-F8C867EB30E8}"/>
              </a:ext>
            </a:extLst>
          </p:cNvPr>
          <p:cNvCxnSpPr>
            <a:stCxn id="21" idx="0"/>
          </p:cNvCxnSpPr>
          <p:nvPr/>
        </p:nvCxnSpPr>
        <p:spPr>
          <a:xfrm flipV="1">
            <a:off x="7902389" y="3845859"/>
            <a:ext cx="1528482" cy="1440322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72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41E7-253C-486F-B6A9-4FD29F4C0E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1 - Representative sample size</a:t>
            </a:r>
          </a:p>
        </p:txBody>
      </p:sp>
      <p:pic>
        <p:nvPicPr>
          <p:cNvPr id="5" name="Picture 4" descr="A close up of a tree&#10;&#10;Description automatically generated">
            <a:extLst>
              <a:ext uri="{FF2B5EF4-FFF2-40B4-BE49-F238E27FC236}">
                <a16:creationId xmlns:a16="http://schemas.microsoft.com/office/drawing/2014/main" id="{ADBC00C0-D078-46FF-8634-101802C610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1202487"/>
            <a:ext cx="3657600" cy="3657600"/>
          </a:xfrm>
          <a:prstGeom prst="rect">
            <a:avLst/>
          </a:prstGeom>
        </p:spPr>
      </p:pic>
      <p:pic>
        <p:nvPicPr>
          <p:cNvPr id="6" name="Picture 5" descr="A picture containing cake, piece, sitting, table&#10;&#10;Description automatically generated">
            <a:extLst>
              <a:ext uri="{FF2B5EF4-FFF2-40B4-BE49-F238E27FC236}">
                <a16:creationId xmlns:a16="http://schemas.microsoft.com/office/drawing/2014/main" id="{90175349-74C6-41F0-B87C-A3099DBF72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1202487"/>
            <a:ext cx="3657600" cy="3657600"/>
          </a:xfrm>
          <a:prstGeom prst="rect">
            <a:avLst/>
          </a:prstGeom>
        </p:spPr>
      </p:pic>
      <p:pic>
        <p:nvPicPr>
          <p:cNvPr id="7" name="Picture 6" descr="A picture containing old, table, covered, cake&#10;&#10;Description automatically generated">
            <a:extLst>
              <a:ext uri="{FF2B5EF4-FFF2-40B4-BE49-F238E27FC236}">
                <a16:creationId xmlns:a16="http://schemas.microsoft.com/office/drawing/2014/main" id="{068F8DC4-960B-45D9-8D50-B46F186578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728" y="1202487"/>
            <a:ext cx="3657600" cy="3657600"/>
          </a:xfrm>
          <a:prstGeom prst="rect">
            <a:avLst/>
          </a:prstGeom>
        </p:spPr>
      </p:pic>
      <p:pic>
        <p:nvPicPr>
          <p:cNvPr id="8" name="Picture 7" descr="A picture containing outdoor, sitting, piece, small&#10;&#10;Description automatically generated">
            <a:extLst>
              <a:ext uri="{FF2B5EF4-FFF2-40B4-BE49-F238E27FC236}">
                <a16:creationId xmlns:a16="http://schemas.microsoft.com/office/drawing/2014/main" id="{C3368227-55E1-47E0-89ED-883BD22F65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1202487"/>
            <a:ext cx="3657600" cy="3657600"/>
          </a:xfrm>
          <a:prstGeom prst="rect">
            <a:avLst/>
          </a:prstGeom>
        </p:spPr>
      </p:pic>
      <p:pic>
        <p:nvPicPr>
          <p:cNvPr id="9" name="Picture 8" descr="A picture containing cake, piece, plate, slice&#10;&#10;Description automatically generated">
            <a:extLst>
              <a:ext uri="{FF2B5EF4-FFF2-40B4-BE49-F238E27FC236}">
                <a16:creationId xmlns:a16="http://schemas.microsoft.com/office/drawing/2014/main" id="{483CE792-E558-4002-88DA-814F8C2E39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1202487"/>
            <a:ext cx="3657600" cy="3657600"/>
          </a:xfrm>
          <a:prstGeom prst="rect">
            <a:avLst/>
          </a:prstGeom>
        </p:spPr>
      </p:pic>
      <p:pic>
        <p:nvPicPr>
          <p:cNvPr id="10" name="Picture 9" descr="A picture containing building, sitting, cake, hand&#10;&#10;Description automatically generated">
            <a:extLst>
              <a:ext uri="{FF2B5EF4-FFF2-40B4-BE49-F238E27FC236}">
                <a16:creationId xmlns:a16="http://schemas.microsoft.com/office/drawing/2014/main" id="{6D0D4230-CA0D-45C8-8BAC-779E876C4B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728" y="1202487"/>
            <a:ext cx="3657600" cy="3657600"/>
          </a:xfrm>
          <a:prstGeom prst="rect">
            <a:avLst/>
          </a:prstGeom>
        </p:spPr>
      </p:pic>
      <p:pic>
        <p:nvPicPr>
          <p:cNvPr id="11" name="Picture 10" descr="A circuit board&#10;&#10;Description automatically generated">
            <a:extLst>
              <a:ext uri="{FF2B5EF4-FFF2-40B4-BE49-F238E27FC236}">
                <a16:creationId xmlns:a16="http://schemas.microsoft.com/office/drawing/2014/main" id="{4B40C2A3-5791-4342-902C-860F6C29CD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1202487"/>
            <a:ext cx="3657600" cy="3657600"/>
          </a:xfrm>
          <a:prstGeom prst="rect">
            <a:avLst/>
          </a:prstGeom>
        </p:spPr>
      </p:pic>
      <p:pic>
        <p:nvPicPr>
          <p:cNvPr id="12" name="Picture 11" descr="A picture containing green, indoor, building, cake&#10;&#10;Description automatically generated">
            <a:extLst>
              <a:ext uri="{FF2B5EF4-FFF2-40B4-BE49-F238E27FC236}">
                <a16:creationId xmlns:a16="http://schemas.microsoft.com/office/drawing/2014/main" id="{DF7019F2-E52C-43D2-9CBA-6E6EB1F9031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1202487"/>
            <a:ext cx="3657600" cy="3657600"/>
          </a:xfrm>
          <a:prstGeom prst="rect">
            <a:avLst/>
          </a:prstGeom>
        </p:spPr>
      </p:pic>
      <p:pic>
        <p:nvPicPr>
          <p:cNvPr id="13" name="Picture 12" descr="A picture containing bench, sitting, wooden, green&#10;&#10;Description automatically generated">
            <a:extLst>
              <a:ext uri="{FF2B5EF4-FFF2-40B4-BE49-F238E27FC236}">
                <a16:creationId xmlns:a16="http://schemas.microsoft.com/office/drawing/2014/main" id="{BBCFA6E0-48E3-4345-920A-3B7D4BA4A97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728" y="1202487"/>
            <a:ext cx="3657600" cy="3657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1C9AD8-6797-4120-8A48-223A3C3510CA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 spatial variability patterns in fields (modified </a:t>
            </a:r>
            <a:r>
              <a:rPr lang="en-US" sz="2400" dirty="0" err="1">
                <a:solidFill>
                  <a:schemeClr val="bg1"/>
                </a:solidFill>
              </a:rPr>
              <a:t>morgan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B8B0C9-6259-4348-94D9-76FAB50773A9}"/>
              </a:ext>
            </a:extLst>
          </p:cNvPr>
          <p:cNvSpPr txBox="1"/>
          <p:nvPr/>
        </p:nvSpPr>
        <p:spPr>
          <a:xfrm>
            <a:off x="249672" y="4495276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AAA353-B4B1-4716-8F4C-08DE22CB12D1}"/>
              </a:ext>
            </a:extLst>
          </p:cNvPr>
          <p:cNvSpPr txBox="1"/>
          <p:nvPr/>
        </p:nvSpPr>
        <p:spPr>
          <a:xfrm>
            <a:off x="4267200" y="4495276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BEE23F-66BA-44CF-AD12-F98DD0B43C47}"/>
              </a:ext>
            </a:extLst>
          </p:cNvPr>
          <p:cNvSpPr txBox="1"/>
          <p:nvPr/>
        </p:nvSpPr>
        <p:spPr>
          <a:xfrm>
            <a:off x="8284728" y="4495276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M1</a:t>
            </a:r>
          </a:p>
        </p:txBody>
      </p:sp>
    </p:spTree>
    <p:extLst>
      <p:ext uri="{BB962C8B-B14F-4D97-AF65-F5344CB8AC3E}">
        <p14:creationId xmlns:p14="http://schemas.microsoft.com/office/powerpoint/2010/main" val="4036990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41E7-253C-486F-B6A9-4FD29F4C0E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1 - Representative sample size</a:t>
            </a:r>
          </a:p>
        </p:txBody>
      </p:sp>
      <p:pic>
        <p:nvPicPr>
          <p:cNvPr id="5" name="Picture 4" descr="A close up of a tree&#10;&#10;Description automatically generated">
            <a:extLst>
              <a:ext uri="{FF2B5EF4-FFF2-40B4-BE49-F238E27FC236}">
                <a16:creationId xmlns:a16="http://schemas.microsoft.com/office/drawing/2014/main" id="{ADBC00C0-D078-46FF-8634-101802C610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1202487"/>
            <a:ext cx="3657600" cy="3657600"/>
          </a:xfrm>
          <a:prstGeom prst="rect">
            <a:avLst/>
          </a:prstGeom>
        </p:spPr>
      </p:pic>
      <p:pic>
        <p:nvPicPr>
          <p:cNvPr id="6" name="Picture 5" descr="A picture containing cake, piece, sitting, table&#10;&#10;Description automatically generated">
            <a:extLst>
              <a:ext uri="{FF2B5EF4-FFF2-40B4-BE49-F238E27FC236}">
                <a16:creationId xmlns:a16="http://schemas.microsoft.com/office/drawing/2014/main" id="{90175349-74C6-41F0-B87C-A3099DBF72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1202487"/>
            <a:ext cx="3657600" cy="3657600"/>
          </a:xfrm>
          <a:prstGeom prst="rect">
            <a:avLst/>
          </a:prstGeom>
        </p:spPr>
      </p:pic>
      <p:pic>
        <p:nvPicPr>
          <p:cNvPr id="7" name="Picture 6" descr="A picture containing old, table, covered, cake&#10;&#10;Description automatically generated">
            <a:extLst>
              <a:ext uri="{FF2B5EF4-FFF2-40B4-BE49-F238E27FC236}">
                <a16:creationId xmlns:a16="http://schemas.microsoft.com/office/drawing/2014/main" id="{068F8DC4-960B-45D9-8D50-B46F186578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728" y="1202487"/>
            <a:ext cx="3657600" cy="3657600"/>
          </a:xfrm>
          <a:prstGeom prst="rect">
            <a:avLst/>
          </a:prstGeom>
        </p:spPr>
      </p:pic>
      <p:pic>
        <p:nvPicPr>
          <p:cNvPr id="8" name="Picture 7" descr="A picture containing outdoor, sitting, piece, small&#10;&#10;Description automatically generated">
            <a:extLst>
              <a:ext uri="{FF2B5EF4-FFF2-40B4-BE49-F238E27FC236}">
                <a16:creationId xmlns:a16="http://schemas.microsoft.com/office/drawing/2014/main" id="{C3368227-55E1-47E0-89ED-883BD22F65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1202487"/>
            <a:ext cx="3657600" cy="3657600"/>
          </a:xfrm>
          <a:prstGeom prst="rect">
            <a:avLst/>
          </a:prstGeom>
        </p:spPr>
      </p:pic>
      <p:pic>
        <p:nvPicPr>
          <p:cNvPr id="9" name="Picture 8" descr="A picture containing cake, piece, plate, slice&#10;&#10;Description automatically generated">
            <a:extLst>
              <a:ext uri="{FF2B5EF4-FFF2-40B4-BE49-F238E27FC236}">
                <a16:creationId xmlns:a16="http://schemas.microsoft.com/office/drawing/2014/main" id="{483CE792-E558-4002-88DA-814F8C2E39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1202487"/>
            <a:ext cx="3657600" cy="3657600"/>
          </a:xfrm>
          <a:prstGeom prst="rect">
            <a:avLst/>
          </a:prstGeom>
        </p:spPr>
      </p:pic>
      <p:pic>
        <p:nvPicPr>
          <p:cNvPr id="10" name="Picture 9" descr="A picture containing building, sitting, cake, hand&#10;&#10;Description automatically generated">
            <a:extLst>
              <a:ext uri="{FF2B5EF4-FFF2-40B4-BE49-F238E27FC236}">
                <a16:creationId xmlns:a16="http://schemas.microsoft.com/office/drawing/2014/main" id="{6D0D4230-CA0D-45C8-8BAC-779E876C4B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728" y="1202487"/>
            <a:ext cx="3657600" cy="3657600"/>
          </a:xfrm>
          <a:prstGeom prst="rect">
            <a:avLst/>
          </a:prstGeom>
        </p:spPr>
      </p:pic>
      <p:pic>
        <p:nvPicPr>
          <p:cNvPr id="11" name="Picture 10" descr="A circuit board&#10;&#10;Description automatically generated">
            <a:extLst>
              <a:ext uri="{FF2B5EF4-FFF2-40B4-BE49-F238E27FC236}">
                <a16:creationId xmlns:a16="http://schemas.microsoft.com/office/drawing/2014/main" id="{4B40C2A3-5791-4342-902C-860F6C29CD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1202487"/>
            <a:ext cx="3657600" cy="3657600"/>
          </a:xfrm>
          <a:prstGeom prst="rect">
            <a:avLst/>
          </a:prstGeom>
        </p:spPr>
      </p:pic>
      <p:pic>
        <p:nvPicPr>
          <p:cNvPr id="12" name="Picture 11" descr="A picture containing green, indoor, building, cake&#10;&#10;Description automatically generated">
            <a:extLst>
              <a:ext uri="{FF2B5EF4-FFF2-40B4-BE49-F238E27FC236}">
                <a16:creationId xmlns:a16="http://schemas.microsoft.com/office/drawing/2014/main" id="{DF7019F2-E52C-43D2-9CBA-6E6EB1F9031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1202487"/>
            <a:ext cx="3657600" cy="3657600"/>
          </a:xfrm>
          <a:prstGeom prst="rect">
            <a:avLst/>
          </a:prstGeom>
        </p:spPr>
      </p:pic>
      <p:pic>
        <p:nvPicPr>
          <p:cNvPr id="13" name="Picture 12" descr="A picture containing bench, sitting, wooden, green&#10;&#10;Description automatically generated">
            <a:extLst>
              <a:ext uri="{FF2B5EF4-FFF2-40B4-BE49-F238E27FC236}">
                <a16:creationId xmlns:a16="http://schemas.microsoft.com/office/drawing/2014/main" id="{BBCFA6E0-48E3-4345-920A-3B7D4BA4A9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728" y="1202487"/>
            <a:ext cx="3657600" cy="3657600"/>
          </a:xfrm>
          <a:prstGeom prst="rect">
            <a:avLst/>
          </a:prstGeom>
        </p:spPr>
      </p:pic>
      <p:pic>
        <p:nvPicPr>
          <p:cNvPr id="14" name="Picture 13" descr="A circuit board&#10;&#10;Description automatically generated">
            <a:extLst>
              <a:ext uri="{FF2B5EF4-FFF2-40B4-BE49-F238E27FC236}">
                <a16:creationId xmlns:a16="http://schemas.microsoft.com/office/drawing/2014/main" id="{E448A351-D62F-4D2C-8DF0-34B0FE81757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1202487"/>
            <a:ext cx="3657600" cy="3657600"/>
          </a:xfrm>
          <a:prstGeom prst="rect">
            <a:avLst/>
          </a:prstGeom>
        </p:spPr>
      </p:pic>
      <p:pic>
        <p:nvPicPr>
          <p:cNvPr id="15" name="Picture 14" descr="A picture containing cake, piece, green, sitting&#10;&#10;Description automatically generated">
            <a:extLst>
              <a:ext uri="{FF2B5EF4-FFF2-40B4-BE49-F238E27FC236}">
                <a16:creationId xmlns:a16="http://schemas.microsoft.com/office/drawing/2014/main" id="{206FB274-A32B-4F8D-ACB4-B2693590E11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1202487"/>
            <a:ext cx="3657600" cy="3657600"/>
          </a:xfrm>
          <a:prstGeom prst="rect">
            <a:avLst/>
          </a:prstGeom>
        </p:spPr>
      </p:pic>
      <p:pic>
        <p:nvPicPr>
          <p:cNvPr id="16" name="Picture 15" descr="A picture containing grass, sitting, table, piece&#10;&#10;Description automatically generated">
            <a:extLst>
              <a:ext uri="{FF2B5EF4-FFF2-40B4-BE49-F238E27FC236}">
                <a16:creationId xmlns:a16="http://schemas.microsoft.com/office/drawing/2014/main" id="{3BCB2FE4-6B91-4B97-AC8A-29ABD90C874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728" y="1202487"/>
            <a:ext cx="3657600" cy="3657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121FF1-DD1A-4324-AC2E-DCB84936BFD1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 spatial variability patterns in fields (modified </a:t>
            </a:r>
            <a:r>
              <a:rPr lang="en-US" sz="2400" dirty="0" err="1">
                <a:solidFill>
                  <a:schemeClr val="bg1"/>
                </a:solidFill>
              </a:rPr>
              <a:t>morgan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B7ADF4E1-11F6-4187-964F-2A2D5ABB19A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5344616"/>
            <a:ext cx="785140" cy="1443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F1C44FC-9B49-43FD-B626-8465E6E02073}"/>
              </a:ext>
            </a:extLst>
          </p:cNvPr>
          <p:cNvSpPr txBox="1"/>
          <p:nvPr/>
        </p:nvSpPr>
        <p:spPr>
          <a:xfrm>
            <a:off x="249672" y="4924155"/>
            <a:ext cx="785140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Modified Morgan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E51290-EB01-4906-8247-78886CEF2A2D}"/>
              </a:ext>
            </a:extLst>
          </p:cNvPr>
          <p:cNvSpPr txBox="1"/>
          <p:nvPr/>
        </p:nvSpPr>
        <p:spPr>
          <a:xfrm>
            <a:off x="249672" y="4495276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C02536-A455-4BF6-B308-871B92358C1E}"/>
              </a:ext>
            </a:extLst>
          </p:cNvPr>
          <p:cNvSpPr txBox="1"/>
          <p:nvPr/>
        </p:nvSpPr>
        <p:spPr>
          <a:xfrm>
            <a:off x="4267200" y="4495276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0FE0A9-1373-4A8C-8DA5-7F23C2255A3E}"/>
              </a:ext>
            </a:extLst>
          </p:cNvPr>
          <p:cNvSpPr txBox="1"/>
          <p:nvPr/>
        </p:nvSpPr>
        <p:spPr>
          <a:xfrm>
            <a:off x="8284728" y="4495276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M1</a:t>
            </a:r>
          </a:p>
        </p:txBody>
      </p:sp>
    </p:spTree>
    <p:extLst>
      <p:ext uri="{BB962C8B-B14F-4D97-AF65-F5344CB8AC3E}">
        <p14:creationId xmlns:p14="http://schemas.microsoft.com/office/powerpoint/2010/main" val="3401389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41E7-253C-486F-B6A9-4FD29F4C0E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1 - Representative sample size</a:t>
            </a:r>
          </a:p>
        </p:txBody>
      </p:sp>
      <p:pic>
        <p:nvPicPr>
          <p:cNvPr id="5" name="Picture 4" descr="A close up of a tree&#10;&#10;Description automatically generated">
            <a:extLst>
              <a:ext uri="{FF2B5EF4-FFF2-40B4-BE49-F238E27FC236}">
                <a16:creationId xmlns:a16="http://schemas.microsoft.com/office/drawing/2014/main" id="{ADBC00C0-D078-46FF-8634-101802C610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1222640"/>
            <a:ext cx="3657600" cy="3657600"/>
          </a:xfrm>
          <a:prstGeom prst="rect">
            <a:avLst/>
          </a:prstGeom>
        </p:spPr>
      </p:pic>
      <p:pic>
        <p:nvPicPr>
          <p:cNvPr id="6" name="Picture 5" descr="A picture containing cake, piece, sitting, table&#10;&#10;Description automatically generated">
            <a:extLst>
              <a:ext uri="{FF2B5EF4-FFF2-40B4-BE49-F238E27FC236}">
                <a16:creationId xmlns:a16="http://schemas.microsoft.com/office/drawing/2014/main" id="{90175349-74C6-41F0-B87C-A3099DBF72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1222640"/>
            <a:ext cx="3657600" cy="3657600"/>
          </a:xfrm>
          <a:prstGeom prst="rect">
            <a:avLst/>
          </a:prstGeom>
        </p:spPr>
      </p:pic>
      <p:pic>
        <p:nvPicPr>
          <p:cNvPr id="7" name="Picture 6" descr="A picture containing old, table, covered, cake&#10;&#10;Description automatically generated">
            <a:extLst>
              <a:ext uri="{FF2B5EF4-FFF2-40B4-BE49-F238E27FC236}">
                <a16:creationId xmlns:a16="http://schemas.microsoft.com/office/drawing/2014/main" id="{068F8DC4-960B-45D9-8D50-B46F186578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728" y="1222640"/>
            <a:ext cx="3657600" cy="3657600"/>
          </a:xfrm>
          <a:prstGeom prst="rect">
            <a:avLst/>
          </a:prstGeom>
        </p:spPr>
      </p:pic>
      <p:pic>
        <p:nvPicPr>
          <p:cNvPr id="8" name="Picture 7" descr="A picture containing building, grass, brick, street&#10;&#10;Description automatically generated">
            <a:extLst>
              <a:ext uri="{FF2B5EF4-FFF2-40B4-BE49-F238E27FC236}">
                <a16:creationId xmlns:a16="http://schemas.microsoft.com/office/drawing/2014/main" id="{372EE581-0014-455E-8542-DAAA77CE4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1207008"/>
            <a:ext cx="3657600" cy="3657600"/>
          </a:xfrm>
          <a:prstGeom prst="rect">
            <a:avLst/>
          </a:prstGeom>
        </p:spPr>
      </p:pic>
      <p:pic>
        <p:nvPicPr>
          <p:cNvPr id="9" name="Picture 8" descr="A picture containing cake, piece, green, table&#10;&#10;Description automatically generated">
            <a:extLst>
              <a:ext uri="{FF2B5EF4-FFF2-40B4-BE49-F238E27FC236}">
                <a16:creationId xmlns:a16="http://schemas.microsoft.com/office/drawing/2014/main" id="{045D0C86-0AA5-4E45-BCAB-5EBA3683AF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1207008"/>
            <a:ext cx="3657600" cy="3657600"/>
          </a:xfrm>
          <a:prstGeom prst="rect">
            <a:avLst/>
          </a:prstGeom>
        </p:spPr>
      </p:pic>
      <p:pic>
        <p:nvPicPr>
          <p:cNvPr id="10" name="Picture 9" descr="A picture containing green, cake, paper, piece&#10;&#10;Description automatically generated">
            <a:extLst>
              <a:ext uri="{FF2B5EF4-FFF2-40B4-BE49-F238E27FC236}">
                <a16:creationId xmlns:a16="http://schemas.microsoft.com/office/drawing/2014/main" id="{886E5661-3FE2-4B7D-969C-CBE541F25C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728" y="1207008"/>
            <a:ext cx="3657600" cy="3657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60BD7D-CC7D-4ADE-BFE0-B4839812413F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 spatial variability patterns in fields (modified </a:t>
            </a:r>
            <a:r>
              <a:rPr lang="en-US" sz="2400" dirty="0" err="1">
                <a:solidFill>
                  <a:schemeClr val="bg1"/>
                </a:solidFill>
              </a:rPr>
              <a:t>morgan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9B3533-F041-4F98-BB80-809D58E2ABEE}"/>
              </a:ext>
            </a:extLst>
          </p:cNvPr>
          <p:cNvSpPr txBox="1"/>
          <p:nvPr/>
        </p:nvSpPr>
        <p:spPr>
          <a:xfrm>
            <a:off x="249672" y="4495276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6A1813-CFB0-4BA5-A4C7-A221E99E2E49}"/>
              </a:ext>
            </a:extLst>
          </p:cNvPr>
          <p:cNvSpPr txBox="1"/>
          <p:nvPr/>
        </p:nvSpPr>
        <p:spPr>
          <a:xfrm>
            <a:off x="4267200" y="4495276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0747B9-FE41-4963-88B4-BFE2AEE9AB5E}"/>
              </a:ext>
            </a:extLst>
          </p:cNvPr>
          <p:cNvSpPr txBox="1"/>
          <p:nvPr/>
        </p:nvSpPr>
        <p:spPr>
          <a:xfrm>
            <a:off x="8284728" y="4495276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M4</a:t>
            </a:r>
          </a:p>
        </p:txBody>
      </p:sp>
    </p:spTree>
    <p:extLst>
      <p:ext uri="{BB962C8B-B14F-4D97-AF65-F5344CB8AC3E}">
        <p14:creationId xmlns:p14="http://schemas.microsoft.com/office/powerpoint/2010/main" val="3595070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41E7-253C-486F-B6A9-4FD29F4C0E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1 - Representative sample size</a:t>
            </a:r>
          </a:p>
        </p:txBody>
      </p:sp>
      <p:pic>
        <p:nvPicPr>
          <p:cNvPr id="5" name="Picture 4" descr="A close up of a tree&#10;&#10;Description automatically generated">
            <a:extLst>
              <a:ext uri="{FF2B5EF4-FFF2-40B4-BE49-F238E27FC236}">
                <a16:creationId xmlns:a16="http://schemas.microsoft.com/office/drawing/2014/main" id="{ADBC00C0-D078-46FF-8634-101802C610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1222640"/>
            <a:ext cx="3657600" cy="3657600"/>
          </a:xfrm>
          <a:prstGeom prst="rect">
            <a:avLst/>
          </a:prstGeom>
        </p:spPr>
      </p:pic>
      <p:pic>
        <p:nvPicPr>
          <p:cNvPr id="6" name="Picture 5" descr="A picture containing cake, piece, sitting, table&#10;&#10;Description automatically generated">
            <a:extLst>
              <a:ext uri="{FF2B5EF4-FFF2-40B4-BE49-F238E27FC236}">
                <a16:creationId xmlns:a16="http://schemas.microsoft.com/office/drawing/2014/main" id="{90175349-74C6-41F0-B87C-A3099DBF72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1222640"/>
            <a:ext cx="3657600" cy="3657600"/>
          </a:xfrm>
          <a:prstGeom prst="rect">
            <a:avLst/>
          </a:prstGeom>
        </p:spPr>
      </p:pic>
      <p:pic>
        <p:nvPicPr>
          <p:cNvPr id="7" name="Picture 6" descr="A picture containing old, table, covered, cake&#10;&#10;Description automatically generated">
            <a:extLst>
              <a:ext uri="{FF2B5EF4-FFF2-40B4-BE49-F238E27FC236}">
                <a16:creationId xmlns:a16="http://schemas.microsoft.com/office/drawing/2014/main" id="{068F8DC4-960B-45D9-8D50-B46F186578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728" y="1222640"/>
            <a:ext cx="3657600" cy="3657600"/>
          </a:xfrm>
          <a:prstGeom prst="rect">
            <a:avLst/>
          </a:prstGeom>
        </p:spPr>
      </p:pic>
      <p:pic>
        <p:nvPicPr>
          <p:cNvPr id="8" name="Picture 7" descr="A picture containing building, grass, brick, street&#10;&#10;Description automatically generated">
            <a:extLst>
              <a:ext uri="{FF2B5EF4-FFF2-40B4-BE49-F238E27FC236}">
                <a16:creationId xmlns:a16="http://schemas.microsoft.com/office/drawing/2014/main" id="{372EE581-0014-455E-8542-DAAA77CE4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1207008"/>
            <a:ext cx="3657600" cy="3657600"/>
          </a:xfrm>
          <a:prstGeom prst="rect">
            <a:avLst/>
          </a:prstGeom>
        </p:spPr>
      </p:pic>
      <p:pic>
        <p:nvPicPr>
          <p:cNvPr id="9" name="Picture 8" descr="A picture containing cake, piece, green, table&#10;&#10;Description automatically generated">
            <a:extLst>
              <a:ext uri="{FF2B5EF4-FFF2-40B4-BE49-F238E27FC236}">
                <a16:creationId xmlns:a16="http://schemas.microsoft.com/office/drawing/2014/main" id="{045D0C86-0AA5-4E45-BCAB-5EBA3683AF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1207008"/>
            <a:ext cx="3657600" cy="3657600"/>
          </a:xfrm>
          <a:prstGeom prst="rect">
            <a:avLst/>
          </a:prstGeom>
        </p:spPr>
      </p:pic>
      <p:pic>
        <p:nvPicPr>
          <p:cNvPr id="10" name="Picture 9" descr="A picture containing green, cake, paper, piece&#10;&#10;Description automatically generated">
            <a:extLst>
              <a:ext uri="{FF2B5EF4-FFF2-40B4-BE49-F238E27FC236}">
                <a16:creationId xmlns:a16="http://schemas.microsoft.com/office/drawing/2014/main" id="{886E5661-3FE2-4B7D-969C-CBE541F25C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728" y="1207008"/>
            <a:ext cx="3657600" cy="3657600"/>
          </a:xfrm>
          <a:prstGeom prst="rect">
            <a:avLst/>
          </a:prstGeom>
        </p:spPr>
      </p:pic>
      <p:pic>
        <p:nvPicPr>
          <p:cNvPr id="11" name="Picture 10" descr="A picture containing building, green, sitting, old&#10;&#10;Description automatically generated">
            <a:extLst>
              <a:ext uri="{FF2B5EF4-FFF2-40B4-BE49-F238E27FC236}">
                <a16:creationId xmlns:a16="http://schemas.microsoft.com/office/drawing/2014/main" id="{69165984-8774-4BB4-B771-486DE994ED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1222640"/>
            <a:ext cx="3657600" cy="3657600"/>
          </a:xfrm>
          <a:prstGeom prst="rect">
            <a:avLst/>
          </a:prstGeom>
        </p:spPr>
      </p:pic>
      <p:pic>
        <p:nvPicPr>
          <p:cNvPr id="12" name="Picture 11" descr="A picture containing cake, piece, birthday, table&#10;&#10;Description automatically generated">
            <a:extLst>
              <a:ext uri="{FF2B5EF4-FFF2-40B4-BE49-F238E27FC236}">
                <a16:creationId xmlns:a16="http://schemas.microsoft.com/office/drawing/2014/main" id="{A832ED9E-64CF-4454-8A57-5A1051D037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1207008"/>
            <a:ext cx="3657600" cy="3657600"/>
          </a:xfrm>
          <a:prstGeom prst="rect">
            <a:avLst/>
          </a:prstGeom>
        </p:spPr>
      </p:pic>
      <p:pic>
        <p:nvPicPr>
          <p:cNvPr id="13" name="Picture 12" descr="A picture containing cake, table, piece, sitting&#10;&#10;Description automatically generated">
            <a:extLst>
              <a:ext uri="{FF2B5EF4-FFF2-40B4-BE49-F238E27FC236}">
                <a16:creationId xmlns:a16="http://schemas.microsoft.com/office/drawing/2014/main" id="{512625EB-70EA-4A42-89A5-3065899E43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728" y="1207008"/>
            <a:ext cx="3657600" cy="3657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415D16-00FF-47D0-89C6-5AE137E5823F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 spatial variability patterns in fields (modified </a:t>
            </a:r>
            <a:r>
              <a:rPr lang="en-US" sz="2400" dirty="0" err="1">
                <a:solidFill>
                  <a:schemeClr val="bg1"/>
                </a:solidFill>
              </a:rPr>
              <a:t>morgan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7F215E93-D7E3-4244-A511-4AC768C6FFB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5344616"/>
            <a:ext cx="785140" cy="1443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90B057-222A-4034-BD16-3E232CFD9506}"/>
              </a:ext>
            </a:extLst>
          </p:cNvPr>
          <p:cNvSpPr txBox="1"/>
          <p:nvPr/>
        </p:nvSpPr>
        <p:spPr>
          <a:xfrm>
            <a:off x="249672" y="4924155"/>
            <a:ext cx="785140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Modified Morgan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6DED4B-8ED8-44E1-AC01-D5D21A90ABC1}"/>
              </a:ext>
            </a:extLst>
          </p:cNvPr>
          <p:cNvSpPr txBox="1"/>
          <p:nvPr/>
        </p:nvSpPr>
        <p:spPr>
          <a:xfrm>
            <a:off x="249672" y="4495276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2741B3-A1ED-413D-A24D-410FD6DF9123}"/>
              </a:ext>
            </a:extLst>
          </p:cNvPr>
          <p:cNvSpPr txBox="1"/>
          <p:nvPr/>
        </p:nvSpPr>
        <p:spPr>
          <a:xfrm>
            <a:off x="4267200" y="4495276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D71F97-9E85-4991-9CB2-C6B5E031E650}"/>
              </a:ext>
            </a:extLst>
          </p:cNvPr>
          <p:cNvSpPr txBox="1"/>
          <p:nvPr/>
        </p:nvSpPr>
        <p:spPr>
          <a:xfrm>
            <a:off x="8284728" y="4495276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M4</a:t>
            </a:r>
          </a:p>
        </p:txBody>
      </p:sp>
    </p:spTree>
    <p:extLst>
      <p:ext uri="{BB962C8B-B14F-4D97-AF65-F5344CB8AC3E}">
        <p14:creationId xmlns:p14="http://schemas.microsoft.com/office/powerpoint/2010/main" val="732235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37952EED-8383-435E-B214-F0D478E388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"/>
          <a:stretch/>
        </p:blipFill>
        <p:spPr>
          <a:xfrm>
            <a:off x="0" y="6809"/>
            <a:ext cx="12192000" cy="68443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7A1C02-643B-47FA-B231-D5FA673BAA5E}"/>
              </a:ext>
            </a:extLst>
          </p:cNvPr>
          <p:cNvSpPr txBox="1"/>
          <p:nvPr/>
        </p:nvSpPr>
        <p:spPr>
          <a:xfrm>
            <a:off x="277322" y="1083020"/>
            <a:ext cx="8030936" cy="707886"/>
          </a:xfrm>
          <a:prstGeom prst="rect">
            <a:avLst/>
          </a:prstGeom>
          <a:solidFill>
            <a:schemeClr val="accent5">
              <a:lumMod val="60000"/>
              <a:lumOff val="4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Dairy farms dedicate much crop land to growing corn silage to feed cows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Manure from cows is used to fertilize corn silage land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0AAF06-D4CA-4631-9D24-864D142EA228}"/>
              </a:ext>
            </a:extLst>
          </p:cNvPr>
          <p:cNvSpPr txBox="1"/>
          <p:nvPr/>
        </p:nvSpPr>
        <p:spPr>
          <a:xfrm>
            <a:off x="9024131" y="2459503"/>
            <a:ext cx="3022070" cy="2246769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Consistency of manure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Equipment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Applicator technique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Access to 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Topography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Weather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Soil characteristics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9287AD-3DBE-4F3F-B65F-D3EED2590535}"/>
              </a:ext>
            </a:extLst>
          </p:cNvPr>
          <p:cNvSpPr txBox="1"/>
          <p:nvPr/>
        </p:nvSpPr>
        <p:spPr>
          <a:xfrm>
            <a:off x="0" y="6488668"/>
            <a:ext cx="7137918" cy="369332"/>
          </a:xfrm>
          <a:prstGeom prst="rect">
            <a:avLst/>
          </a:prstGeom>
          <a:solidFill>
            <a:schemeClr val="accent1">
              <a:lumMod val="75000"/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https://www.dailyencouragement.net/images/natural_fertilizer.jpg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32894-F0EE-4FB0-8FAB-4771C323ACE3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Background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F574D-D4F3-47BA-B9CB-7A9BFEC67B70}"/>
              </a:ext>
            </a:extLst>
          </p:cNvPr>
          <p:cNvSpPr txBox="1"/>
          <p:nvPr/>
        </p:nvSpPr>
        <p:spPr>
          <a:xfrm>
            <a:off x="1186137" y="534677"/>
            <a:ext cx="3602173" cy="461665"/>
          </a:xfrm>
          <a:prstGeom prst="rect">
            <a:avLst/>
          </a:prstGeom>
          <a:solidFill>
            <a:schemeClr val="accent5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Dairy farms in New England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C6BB7B-091A-41C8-A1F3-4172BF18AC41}"/>
              </a:ext>
            </a:extLst>
          </p:cNvPr>
          <p:cNvSpPr txBox="1"/>
          <p:nvPr/>
        </p:nvSpPr>
        <p:spPr>
          <a:xfrm>
            <a:off x="6607277" y="1834529"/>
            <a:ext cx="4833708" cy="707886"/>
          </a:xfrm>
          <a:prstGeom prst="rect">
            <a:avLst/>
          </a:prstGeom>
          <a:solidFill>
            <a:schemeClr val="accent5">
              <a:lumMod val="60000"/>
              <a:lumOff val="4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Challenges with field management can result in uneven distribution of manure </a:t>
            </a:r>
          </a:p>
        </p:txBody>
      </p:sp>
    </p:spTree>
    <p:extLst>
      <p:ext uri="{BB962C8B-B14F-4D97-AF65-F5344CB8AC3E}">
        <p14:creationId xmlns:p14="http://schemas.microsoft.com/office/powerpoint/2010/main" val="3876603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41E7-253C-486F-B6A9-4FD29F4C0E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1 - Representative sample size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358CD6-F8B6-4CD2-8DF4-1F8493D3842D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Comparing P concentration between random and structured samples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82AB2E3-BAC8-43B7-8166-A637F2661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504672"/>
              </p:ext>
            </p:extLst>
          </p:nvPr>
        </p:nvGraphicFramePr>
        <p:xfrm>
          <a:off x="162095" y="1228818"/>
          <a:ext cx="8004752" cy="4168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4086">
                  <a:extLst>
                    <a:ext uri="{9D8B030D-6E8A-4147-A177-3AD203B41FA5}">
                      <a16:colId xmlns:a16="http://schemas.microsoft.com/office/drawing/2014/main" val="428445696"/>
                    </a:ext>
                  </a:extLst>
                </a:gridCol>
                <a:gridCol w="1288416">
                  <a:extLst>
                    <a:ext uri="{9D8B030D-6E8A-4147-A177-3AD203B41FA5}">
                      <a16:colId xmlns:a16="http://schemas.microsoft.com/office/drawing/2014/main" val="242261296"/>
                    </a:ext>
                  </a:extLst>
                </a:gridCol>
                <a:gridCol w="1469934">
                  <a:extLst>
                    <a:ext uri="{9D8B030D-6E8A-4147-A177-3AD203B41FA5}">
                      <a16:colId xmlns:a16="http://schemas.microsoft.com/office/drawing/2014/main" val="4202864005"/>
                    </a:ext>
                  </a:extLst>
                </a:gridCol>
                <a:gridCol w="1521540">
                  <a:extLst>
                    <a:ext uri="{9D8B030D-6E8A-4147-A177-3AD203B41FA5}">
                      <a16:colId xmlns:a16="http://schemas.microsoft.com/office/drawing/2014/main" val="4271234034"/>
                    </a:ext>
                  </a:extLst>
                </a:gridCol>
                <a:gridCol w="1434352">
                  <a:extLst>
                    <a:ext uri="{9D8B030D-6E8A-4147-A177-3AD203B41FA5}">
                      <a16:colId xmlns:a16="http://schemas.microsoft.com/office/drawing/2014/main" val="1197090181"/>
                    </a:ext>
                  </a:extLst>
                </a:gridCol>
                <a:gridCol w="1416424">
                  <a:extLst>
                    <a:ext uri="{9D8B030D-6E8A-4147-A177-3AD203B41FA5}">
                      <a16:colId xmlns:a16="http://schemas.microsoft.com/office/drawing/2014/main" val="248431890"/>
                    </a:ext>
                  </a:extLst>
                </a:gridCol>
              </a:tblGrid>
              <a:tr h="200025">
                <a:tc gridSpan="6">
                  <a:txBody>
                    <a:bodyPr/>
                    <a:lstStyle/>
                    <a:p>
                      <a:pPr algn="l" rtl="0" fontAlgn="b"/>
                      <a:r>
                        <a:rPr lang="en-US" b="1" dirty="0">
                          <a:effectLst/>
                        </a:rPr>
                        <a:t>Modified </a:t>
                      </a:r>
                      <a:r>
                        <a:rPr lang="en-US" b="1" dirty="0" err="1">
                          <a:effectLst/>
                        </a:rPr>
                        <a:t>morgan</a:t>
                      </a:r>
                      <a:r>
                        <a:rPr lang="en-US" b="1" dirty="0">
                          <a:effectLst/>
                        </a:rPr>
                        <a:t> </a:t>
                      </a:r>
                      <a:r>
                        <a:rPr lang="en-US" dirty="0">
                          <a:effectLst/>
                        </a:rPr>
                        <a:t>extractable P (</a:t>
                      </a:r>
                      <a:r>
                        <a:rPr lang="en-US" dirty="0" err="1">
                          <a:effectLst/>
                        </a:rPr>
                        <a:t>lb</a:t>
                      </a:r>
                      <a:r>
                        <a:rPr lang="en-US" dirty="0">
                          <a:effectLst/>
                        </a:rPr>
                        <a:t> ac</a:t>
                      </a:r>
                      <a:r>
                        <a:rPr lang="en-US" baseline="30000" dirty="0">
                          <a:effectLst/>
                        </a:rPr>
                        <a:t>-1</a:t>
                      </a:r>
                      <a:r>
                        <a:rPr lang="en-US" dirty="0">
                          <a:effectLst/>
                        </a:rPr>
                        <a:t>)</a:t>
                      </a:r>
                    </a:p>
                  </a:txBody>
                  <a:tcPr marL="28575" marR="28575" marT="19050" marB="1905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 fontAlgn="b"/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P (</a:t>
                      </a:r>
                      <a:r>
                        <a:rPr lang="en-US" dirty="0" err="1">
                          <a:effectLst/>
                        </a:rPr>
                        <a:t>lb</a:t>
                      </a:r>
                      <a:r>
                        <a:rPr lang="en-US" dirty="0">
                          <a:effectLst/>
                        </a:rPr>
                        <a:t> ac</a:t>
                      </a:r>
                      <a:r>
                        <a:rPr lang="en-US" baseline="30000" dirty="0">
                          <a:effectLst/>
                        </a:rPr>
                        <a:t>-1</a:t>
                      </a:r>
                      <a:r>
                        <a:rPr lang="en-US" dirty="0">
                          <a:effectLst/>
                        </a:rPr>
                        <a:t>)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038454"/>
                  </a:ext>
                </a:extLst>
              </a:tr>
              <a:tr h="26852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Field Name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# Centroids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effectLst/>
                        </a:rPr>
                        <a:t>Random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effectLst/>
                        </a:rPr>
                        <a:t>Structured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effectLst/>
                        </a:rPr>
                        <a:t>Difference</a:t>
                      </a:r>
                    </a:p>
                    <a:p>
                      <a:pPr algn="r" rtl="0" fontAlgn="b"/>
                      <a:r>
                        <a:rPr lang="en-US" sz="2400" b="1" dirty="0">
                          <a:effectLst/>
                        </a:rPr>
                        <a:t>(absolute)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effectLst/>
                        </a:rPr>
                        <a:t>Difference</a:t>
                      </a:r>
                    </a:p>
                    <a:p>
                      <a:pPr algn="r" rtl="0" fontAlgn="b"/>
                      <a:r>
                        <a:rPr lang="en-US" sz="2400" b="1" dirty="0">
                          <a:effectLst/>
                        </a:rPr>
                        <a:t>(%)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88959785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C1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-13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67963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C2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-16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-15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14862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C3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-93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-40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4224277"/>
                  </a:ext>
                </a:extLst>
              </a:tr>
              <a:tr h="26665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C4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62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-5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7705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C5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620137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M1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631732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M2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9710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M3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63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484266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M4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67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-8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-12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472847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F1E6754-7783-49B6-AC50-A18FEB00FBE0}"/>
              </a:ext>
            </a:extLst>
          </p:cNvPr>
          <p:cNvSpPr txBox="1"/>
          <p:nvPr/>
        </p:nvSpPr>
        <p:spPr>
          <a:xfrm>
            <a:off x="8422548" y="1744910"/>
            <a:ext cx="3607358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7/9 fields are below 80 </a:t>
            </a:r>
            <a:r>
              <a:rPr lang="en-US" dirty="0" err="1"/>
              <a:t>lb</a:t>
            </a:r>
            <a:r>
              <a:rPr lang="en-US" dirty="0"/>
              <a:t> P ac</a:t>
            </a:r>
            <a:r>
              <a:rPr lang="en-US" baseline="30000" dirty="0"/>
              <a:t>-1</a:t>
            </a:r>
            <a:r>
              <a:rPr lang="en-US" dirty="0"/>
              <a:t> environmental critical concentration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A5412A-8062-4E90-8711-93715A5F730B}"/>
              </a:ext>
            </a:extLst>
          </p:cNvPr>
          <p:cNvSpPr txBox="1"/>
          <p:nvPr/>
        </p:nvSpPr>
        <p:spPr>
          <a:xfrm>
            <a:off x="8422548" y="2716128"/>
            <a:ext cx="3607358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5/9 fields had less extractable P with structured sampling</a:t>
            </a:r>
          </a:p>
        </p:txBody>
      </p:sp>
    </p:spTree>
    <p:extLst>
      <p:ext uri="{BB962C8B-B14F-4D97-AF65-F5344CB8AC3E}">
        <p14:creationId xmlns:p14="http://schemas.microsoft.com/office/powerpoint/2010/main" val="1466442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41E7-253C-486F-B6A9-4FD29F4C0E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1 - Representative sample size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EEFD1-9D51-4F9D-935C-3B56EBF7CEA3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Calculating representative sample size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176FD5-D808-4A3F-BFAA-C7F39EB87F82}"/>
                  </a:ext>
                </a:extLst>
              </p:cNvPr>
              <p:cNvSpPr txBox="1"/>
              <p:nvPr/>
            </p:nvSpPr>
            <p:spPr>
              <a:xfrm>
                <a:off x="339920" y="1188275"/>
                <a:ext cx="5429563" cy="894860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𝑠𝑎𝑚𝑝𝑙𝑒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𝑠𝑖𝑧𝑒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)(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𝑆𝐷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𝑚𝑎𝑟𝑔𝑖𝑛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𝑜𝑓𝑒𝑟𝑟𝑜𝑟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176FD5-D808-4A3F-BFAA-C7F39EB87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20" y="1188275"/>
                <a:ext cx="5429563" cy="8948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53F9885-2F10-439E-AC30-BA22EFCC931B}"/>
              </a:ext>
            </a:extLst>
          </p:cNvPr>
          <p:cNvSpPr txBox="1"/>
          <p:nvPr/>
        </p:nvSpPr>
        <p:spPr>
          <a:xfrm>
            <a:off x="8444388" y="1864365"/>
            <a:ext cx="3513434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Sample size calculation (10% error) of 5/9 fields are within the recommended 12 subsample minimum for random sampling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FDBB74D-0AA5-4C41-B38B-ED64D2CC8F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109176"/>
              </p:ext>
            </p:extLst>
          </p:nvPr>
        </p:nvGraphicFramePr>
        <p:xfrm>
          <a:off x="234178" y="2311769"/>
          <a:ext cx="6670878" cy="4168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4086">
                  <a:extLst>
                    <a:ext uri="{9D8B030D-6E8A-4147-A177-3AD203B41FA5}">
                      <a16:colId xmlns:a16="http://schemas.microsoft.com/office/drawing/2014/main" val="428445696"/>
                    </a:ext>
                  </a:extLst>
                </a:gridCol>
                <a:gridCol w="1288416">
                  <a:extLst>
                    <a:ext uri="{9D8B030D-6E8A-4147-A177-3AD203B41FA5}">
                      <a16:colId xmlns:a16="http://schemas.microsoft.com/office/drawing/2014/main" val="242261296"/>
                    </a:ext>
                  </a:extLst>
                </a:gridCol>
                <a:gridCol w="1469934">
                  <a:extLst>
                    <a:ext uri="{9D8B030D-6E8A-4147-A177-3AD203B41FA5}">
                      <a16:colId xmlns:a16="http://schemas.microsoft.com/office/drawing/2014/main" val="4202864005"/>
                    </a:ext>
                  </a:extLst>
                </a:gridCol>
                <a:gridCol w="1521540">
                  <a:extLst>
                    <a:ext uri="{9D8B030D-6E8A-4147-A177-3AD203B41FA5}">
                      <a16:colId xmlns:a16="http://schemas.microsoft.com/office/drawing/2014/main" val="4271234034"/>
                    </a:ext>
                  </a:extLst>
                </a:gridCol>
                <a:gridCol w="1434352">
                  <a:extLst>
                    <a:ext uri="{9D8B030D-6E8A-4147-A177-3AD203B41FA5}">
                      <a16:colId xmlns:a16="http://schemas.microsoft.com/office/drawing/2014/main" val="1197090181"/>
                    </a:ext>
                  </a:extLst>
                </a:gridCol>
                <a:gridCol w="82550">
                  <a:extLst>
                    <a:ext uri="{9D8B030D-6E8A-4147-A177-3AD203B41FA5}">
                      <a16:colId xmlns:a16="http://schemas.microsoft.com/office/drawing/2014/main" val="248431890"/>
                    </a:ext>
                  </a:extLst>
                </a:gridCol>
              </a:tblGrid>
              <a:tr h="200025">
                <a:tc gridSpan="6">
                  <a:txBody>
                    <a:bodyPr/>
                    <a:lstStyle/>
                    <a:p>
                      <a:pPr algn="l" rtl="0" fontAlgn="b"/>
                      <a:r>
                        <a:rPr lang="en-US" b="1" dirty="0">
                          <a:effectLst/>
                        </a:rPr>
                        <a:t>Modified Morgan </a:t>
                      </a:r>
                      <a:r>
                        <a:rPr lang="en-US" dirty="0">
                          <a:effectLst/>
                        </a:rPr>
                        <a:t>extractable P (</a:t>
                      </a:r>
                      <a:r>
                        <a:rPr lang="en-US" dirty="0" err="1">
                          <a:effectLst/>
                        </a:rPr>
                        <a:t>lb</a:t>
                      </a:r>
                      <a:r>
                        <a:rPr lang="en-US" dirty="0">
                          <a:effectLst/>
                        </a:rPr>
                        <a:t> ac</a:t>
                      </a:r>
                      <a:r>
                        <a:rPr lang="en-US" baseline="30000" dirty="0">
                          <a:effectLst/>
                        </a:rPr>
                        <a:t>-1</a:t>
                      </a:r>
                      <a:r>
                        <a:rPr lang="en-US" dirty="0">
                          <a:effectLst/>
                        </a:rPr>
                        <a:t>)</a:t>
                      </a:r>
                    </a:p>
                  </a:txBody>
                  <a:tcPr marL="28575" marR="28575" marT="19050" marB="1905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"/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"/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"/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"/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"/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38454"/>
                  </a:ext>
                </a:extLst>
              </a:tr>
              <a:tr h="26852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Field Name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# Centroids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effectLst/>
                        </a:rPr>
                        <a:t>Random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effectLst/>
                        </a:rPr>
                        <a:t>Structured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effectLst/>
                        </a:rPr>
                        <a:t> # samples 10% error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en-US" sz="2400" b="1" dirty="0">
                        <a:effectLst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88959785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C1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67963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C2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14862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C3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4224277"/>
                  </a:ext>
                </a:extLst>
              </a:tr>
              <a:tr h="26665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C4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62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7705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C5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620137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M1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631732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M2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9710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M3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63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484266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M4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67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4728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35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41E7-253C-486F-B6A9-4FD29F4C0E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1 - Representative sample size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358CD6-F8B6-4CD2-8DF4-1F8493D3842D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Comparing P concentration between random and structured samples 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160C9AC-1977-40A9-9697-906D3F6547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464778"/>
              </p:ext>
            </p:extLst>
          </p:nvPr>
        </p:nvGraphicFramePr>
        <p:xfrm>
          <a:off x="162095" y="1228818"/>
          <a:ext cx="8004752" cy="4168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4086">
                  <a:extLst>
                    <a:ext uri="{9D8B030D-6E8A-4147-A177-3AD203B41FA5}">
                      <a16:colId xmlns:a16="http://schemas.microsoft.com/office/drawing/2014/main" val="428445696"/>
                    </a:ext>
                  </a:extLst>
                </a:gridCol>
                <a:gridCol w="1288416">
                  <a:extLst>
                    <a:ext uri="{9D8B030D-6E8A-4147-A177-3AD203B41FA5}">
                      <a16:colId xmlns:a16="http://schemas.microsoft.com/office/drawing/2014/main" val="242261296"/>
                    </a:ext>
                  </a:extLst>
                </a:gridCol>
                <a:gridCol w="1469934">
                  <a:extLst>
                    <a:ext uri="{9D8B030D-6E8A-4147-A177-3AD203B41FA5}">
                      <a16:colId xmlns:a16="http://schemas.microsoft.com/office/drawing/2014/main" val="4202864005"/>
                    </a:ext>
                  </a:extLst>
                </a:gridCol>
                <a:gridCol w="1521540">
                  <a:extLst>
                    <a:ext uri="{9D8B030D-6E8A-4147-A177-3AD203B41FA5}">
                      <a16:colId xmlns:a16="http://schemas.microsoft.com/office/drawing/2014/main" val="4271234034"/>
                    </a:ext>
                  </a:extLst>
                </a:gridCol>
                <a:gridCol w="1434352">
                  <a:extLst>
                    <a:ext uri="{9D8B030D-6E8A-4147-A177-3AD203B41FA5}">
                      <a16:colId xmlns:a16="http://schemas.microsoft.com/office/drawing/2014/main" val="1197090181"/>
                    </a:ext>
                  </a:extLst>
                </a:gridCol>
                <a:gridCol w="1416424">
                  <a:extLst>
                    <a:ext uri="{9D8B030D-6E8A-4147-A177-3AD203B41FA5}">
                      <a16:colId xmlns:a16="http://schemas.microsoft.com/office/drawing/2014/main" val="248431890"/>
                    </a:ext>
                  </a:extLst>
                </a:gridCol>
              </a:tblGrid>
              <a:tr h="200025">
                <a:tc gridSpan="6">
                  <a:txBody>
                    <a:bodyPr/>
                    <a:lstStyle/>
                    <a:p>
                      <a:pPr algn="l" rtl="0" fontAlgn="b"/>
                      <a:r>
                        <a:rPr lang="en-US" b="1" dirty="0" err="1">
                          <a:effectLst/>
                        </a:rPr>
                        <a:t>Mehlich</a:t>
                      </a:r>
                      <a:r>
                        <a:rPr lang="en-US" b="1" dirty="0">
                          <a:effectLst/>
                        </a:rPr>
                        <a:t> 3 </a:t>
                      </a:r>
                      <a:r>
                        <a:rPr lang="en-US" dirty="0">
                          <a:effectLst/>
                        </a:rPr>
                        <a:t>extractable P (</a:t>
                      </a:r>
                      <a:r>
                        <a:rPr lang="en-US" dirty="0" err="1">
                          <a:effectLst/>
                        </a:rPr>
                        <a:t>lb</a:t>
                      </a:r>
                      <a:r>
                        <a:rPr lang="en-US" dirty="0">
                          <a:effectLst/>
                        </a:rPr>
                        <a:t> ac</a:t>
                      </a:r>
                      <a:r>
                        <a:rPr lang="en-US" baseline="30000" dirty="0">
                          <a:effectLst/>
                        </a:rPr>
                        <a:t>-1</a:t>
                      </a:r>
                      <a:r>
                        <a:rPr lang="en-US" dirty="0">
                          <a:effectLst/>
                        </a:rPr>
                        <a:t>)</a:t>
                      </a:r>
                    </a:p>
                  </a:txBody>
                  <a:tcPr marL="28575" marR="28575" marT="19050" marB="1905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 fontAlgn="b"/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P (</a:t>
                      </a:r>
                      <a:r>
                        <a:rPr lang="en-US" dirty="0" err="1">
                          <a:effectLst/>
                        </a:rPr>
                        <a:t>lb</a:t>
                      </a:r>
                      <a:r>
                        <a:rPr lang="en-US" dirty="0">
                          <a:effectLst/>
                        </a:rPr>
                        <a:t> ac</a:t>
                      </a:r>
                      <a:r>
                        <a:rPr lang="en-US" baseline="30000" dirty="0">
                          <a:effectLst/>
                        </a:rPr>
                        <a:t>-1</a:t>
                      </a:r>
                      <a:r>
                        <a:rPr lang="en-US" dirty="0">
                          <a:effectLst/>
                        </a:rPr>
                        <a:t>)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038454"/>
                  </a:ext>
                </a:extLst>
              </a:tr>
              <a:tr h="26852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Field Name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# Centroids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effectLst/>
                        </a:rPr>
                        <a:t>Random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effectLst/>
                        </a:rPr>
                        <a:t>Structured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effectLst/>
                        </a:rPr>
                        <a:t>Difference</a:t>
                      </a:r>
                    </a:p>
                    <a:p>
                      <a:pPr algn="r" rtl="0" fontAlgn="b"/>
                      <a:r>
                        <a:rPr lang="en-US" sz="2400" b="1" dirty="0">
                          <a:effectLst/>
                        </a:rPr>
                        <a:t>(absolute)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effectLst/>
                        </a:rPr>
                        <a:t>Difference</a:t>
                      </a:r>
                    </a:p>
                    <a:p>
                      <a:pPr algn="r" rtl="0" fontAlgn="b"/>
                      <a:r>
                        <a:rPr lang="en-US" sz="2400" b="1" dirty="0">
                          <a:effectLst/>
                        </a:rPr>
                        <a:t>(%)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88959785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C1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67963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C2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14862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C3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4224277"/>
                  </a:ext>
                </a:extLst>
              </a:tr>
              <a:tr h="26665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C4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7705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C5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620137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M1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631732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M2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9710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M3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484266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M4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472847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72823CA-EFD1-4074-A930-E6A13B5895DD}"/>
              </a:ext>
            </a:extLst>
          </p:cNvPr>
          <p:cNvSpPr txBox="1"/>
          <p:nvPr/>
        </p:nvSpPr>
        <p:spPr>
          <a:xfrm>
            <a:off x="8422548" y="1676400"/>
            <a:ext cx="360735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Much more P is extracted by </a:t>
            </a:r>
            <a:r>
              <a:rPr lang="en-US" dirty="0" err="1"/>
              <a:t>Mehlich</a:t>
            </a:r>
            <a:r>
              <a:rPr lang="en-US" dirty="0"/>
              <a:t>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6662F4-BBEB-43D4-9DCA-B67A9257B226}"/>
              </a:ext>
            </a:extLst>
          </p:cNvPr>
          <p:cNvSpPr txBox="1"/>
          <p:nvPr/>
        </p:nvSpPr>
        <p:spPr>
          <a:xfrm>
            <a:off x="8422548" y="5471205"/>
            <a:ext cx="3607357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% difference between random and structured samples is decreased in most cases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627284B-034A-4F35-802A-C93E777202B4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8166848" y="5396958"/>
            <a:ext cx="255700" cy="535912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B0B6A53-FD3F-42B9-87C9-666D57CC82B4}"/>
              </a:ext>
            </a:extLst>
          </p:cNvPr>
          <p:cNvSpPr txBox="1"/>
          <p:nvPr/>
        </p:nvSpPr>
        <p:spPr>
          <a:xfrm>
            <a:off x="8422548" y="2516698"/>
            <a:ext cx="3607358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All fields above the 400  </a:t>
            </a:r>
            <a:r>
              <a:rPr lang="en-US" dirty="0" err="1"/>
              <a:t>lb</a:t>
            </a:r>
            <a:r>
              <a:rPr lang="en-US" dirty="0"/>
              <a:t> ac</a:t>
            </a:r>
            <a:r>
              <a:rPr lang="en-US" baseline="30000" dirty="0"/>
              <a:t>-1</a:t>
            </a:r>
            <a:r>
              <a:rPr lang="en-US" dirty="0"/>
              <a:t> </a:t>
            </a:r>
            <a:r>
              <a:rPr lang="en-US" dirty="0" err="1"/>
              <a:t>Mehlich</a:t>
            </a:r>
            <a:r>
              <a:rPr lang="en-US" dirty="0"/>
              <a:t> 3 screening concentration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BE0712-820F-45BB-B65A-FE10E9ADAB39}"/>
              </a:ext>
            </a:extLst>
          </p:cNvPr>
          <p:cNvSpPr txBox="1"/>
          <p:nvPr/>
        </p:nvSpPr>
        <p:spPr>
          <a:xfrm>
            <a:off x="8422548" y="3356996"/>
            <a:ext cx="3607358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4/9 fields had less extractable P with structured sampling</a:t>
            </a:r>
          </a:p>
        </p:txBody>
      </p:sp>
    </p:spTree>
    <p:extLst>
      <p:ext uri="{BB962C8B-B14F-4D97-AF65-F5344CB8AC3E}">
        <p14:creationId xmlns:p14="http://schemas.microsoft.com/office/powerpoint/2010/main" val="410469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41E7-253C-486F-B6A9-4FD29F4C0E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1 - Representative sample size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EEFD1-9D51-4F9D-935C-3B56EBF7CEA3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Calculating representative sample size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176FD5-D808-4A3F-BFAA-C7F39EB87F82}"/>
                  </a:ext>
                </a:extLst>
              </p:cNvPr>
              <p:cNvSpPr txBox="1"/>
              <p:nvPr/>
            </p:nvSpPr>
            <p:spPr>
              <a:xfrm>
                <a:off x="339920" y="1188275"/>
                <a:ext cx="5429563" cy="894860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𝑠𝑎𝑚𝑝𝑙𝑒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𝑠𝑖𝑧𝑒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)(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𝑆𝐷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𝑚𝑎𝑟𝑔𝑖𝑛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𝑜𝑓𝑒𝑟𝑟𝑜𝑟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176FD5-D808-4A3F-BFAA-C7F39EB87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20" y="1188275"/>
                <a:ext cx="5429563" cy="8948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53F9885-2F10-439E-AC30-BA22EFCC931B}"/>
              </a:ext>
            </a:extLst>
          </p:cNvPr>
          <p:cNvSpPr txBox="1"/>
          <p:nvPr/>
        </p:nvSpPr>
        <p:spPr>
          <a:xfrm>
            <a:off x="8444388" y="1864365"/>
            <a:ext cx="3513434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Sample size calculation (10% error) of 4/9 fields are within the recommended 12 subsample minimum for random sampling</a:t>
            </a:r>
          </a:p>
        </p:txBody>
      </p:sp>
      <p:pic>
        <p:nvPicPr>
          <p:cNvPr id="7" name="Picture 6" descr="A picture containing grass, sitting, table, piece&#10;&#10;Description automatically generated">
            <a:extLst>
              <a:ext uri="{FF2B5EF4-FFF2-40B4-BE49-F238E27FC236}">
                <a16:creationId xmlns:a16="http://schemas.microsoft.com/office/drawing/2014/main" id="{9F10FEEC-120A-4CFD-A41D-CAD61EF607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6705" y="3954912"/>
            <a:ext cx="27432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73CDE3-DAB4-4F31-8DD1-51FE3D230EAB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930189" y="5326512"/>
            <a:ext cx="23565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FDBB74D-0AA5-4C41-B38B-ED64D2CC8F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503427"/>
              </p:ext>
            </p:extLst>
          </p:nvPr>
        </p:nvGraphicFramePr>
        <p:xfrm>
          <a:off x="162095" y="2298283"/>
          <a:ext cx="6670878" cy="4168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4086">
                  <a:extLst>
                    <a:ext uri="{9D8B030D-6E8A-4147-A177-3AD203B41FA5}">
                      <a16:colId xmlns:a16="http://schemas.microsoft.com/office/drawing/2014/main" val="428445696"/>
                    </a:ext>
                  </a:extLst>
                </a:gridCol>
                <a:gridCol w="1288416">
                  <a:extLst>
                    <a:ext uri="{9D8B030D-6E8A-4147-A177-3AD203B41FA5}">
                      <a16:colId xmlns:a16="http://schemas.microsoft.com/office/drawing/2014/main" val="242261296"/>
                    </a:ext>
                  </a:extLst>
                </a:gridCol>
                <a:gridCol w="1469934">
                  <a:extLst>
                    <a:ext uri="{9D8B030D-6E8A-4147-A177-3AD203B41FA5}">
                      <a16:colId xmlns:a16="http://schemas.microsoft.com/office/drawing/2014/main" val="4202864005"/>
                    </a:ext>
                  </a:extLst>
                </a:gridCol>
                <a:gridCol w="1521540">
                  <a:extLst>
                    <a:ext uri="{9D8B030D-6E8A-4147-A177-3AD203B41FA5}">
                      <a16:colId xmlns:a16="http://schemas.microsoft.com/office/drawing/2014/main" val="4271234034"/>
                    </a:ext>
                  </a:extLst>
                </a:gridCol>
                <a:gridCol w="1434352">
                  <a:extLst>
                    <a:ext uri="{9D8B030D-6E8A-4147-A177-3AD203B41FA5}">
                      <a16:colId xmlns:a16="http://schemas.microsoft.com/office/drawing/2014/main" val="1197090181"/>
                    </a:ext>
                  </a:extLst>
                </a:gridCol>
                <a:gridCol w="82550">
                  <a:extLst>
                    <a:ext uri="{9D8B030D-6E8A-4147-A177-3AD203B41FA5}">
                      <a16:colId xmlns:a16="http://schemas.microsoft.com/office/drawing/2014/main" val="248431890"/>
                    </a:ext>
                  </a:extLst>
                </a:gridCol>
              </a:tblGrid>
              <a:tr h="200025">
                <a:tc gridSpan="6">
                  <a:txBody>
                    <a:bodyPr/>
                    <a:lstStyle/>
                    <a:p>
                      <a:pPr algn="l" rtl="0" fontAlgn="b"/>
                      <a:r>
                        <a:rPr lang="en-US" b="1" dirty="0" err="1">
                          <a:effectLst/>
                        </a:rPr>
                        <a:t>Mehlich</a:t>
                      </a:r>
                      <a:r>
                        <a:rPr lang="en-US" b="1" dirty="0">
                          <a:effectLst/>
                        </a:rPr>
                        <a:t> 3 </a:t>
                      </a:r>
                      <a:r>
                        <a:rPr lang="en-US" dirty="0">
                          <a:effectLst/>
                        </a:rPr>
                        <a:t>extractable P (</a:t>
                      </a:r>
                      <a:r>
                        <a:rPr lang="en-US" dirty="0" err="1">
                          <a:effectLst/>
                        </a:rPr>
                        <a:t>lb</a:t>
                      </a:r>
                      <a:r>
                        <a:rPr lang="en-US" dirty="0">
                          <a:effectLst/>
                        </a:rPr>
                        <a:t> ac</a:t>
                      </a:r>
                      <a:r>
                        <a:rPr lang="en-US" baseline="30000" dirty="0">
                          <a:effectLst/>
                        </a:rPr>
                        <a:t>-1</a:t>
                      </a:r>
                      <a:r>
                        <a:rPr lang="en-US" dirty="0">
                          <a:effectLst/>
                        </a:rPr>
                        <a:t>)</a:t>
                      </a:r>
                    </a:p>
                  </a:txBody>
                  <a:tcPr marL="28575" marR="28575" marT="19050" marB="1905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 fontAlgn="b"/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P (</a:t>
                      </a:r>
                      <a:r>
                        <a:rPr lang="en-US" dirty="0" err="1">
                          <a:effectLst/>
                        </a:rPr>
                        <a:t>lb</a:t>
                      </a:r>
                      <a:r>
                        <a:rPr lang="en-US" dirty="0">
                          <a:effectLst/>
                        </a:rPr>
                        <a:t> ac</a:t>
                      </a:r>
                      <a:r>
                        <a:rPr lang="en-US" baseline="30000" dirty="0">
                          <a:effectLst/>
                        </a:rPr>
                        <a:t>-1</a:t>
                      </a:r>
                      <a:r>
                        <a:rPr lang="en-US" dirty="0">
                          <a:effectLst/>
                        </a:rPr>
                        <a:t>)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038454"/>
                  </a:ext>
                </a:extLst>
              </a:tr>
              <a:tr h="26852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Field Name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# Centroids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effectLst/>
                        </a:rPr>
                        <a:t>Random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effectLst/>
                        </a:rPr>
                        <a:t>Structured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1" dirty="0">
                          <a:effectLst/>
                        </a:rPr>
                        <a:t> # samples 10% error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en-US" sz="2400" b="1" dirty="0">
                        <a:effectLst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88959785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C1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67963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C2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14862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C3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4224277"/>
                  </a:ext>
                </a:extLst>
              </a:tr>
              <a:tr h="26665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C4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7705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C5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620137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M1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631732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M2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9710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M3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484266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M4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4728473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C9BAED4-91A6-43CD-B272-7EF83507AE4F}"/>
              </a:ext>
            </a:extLst>
          </p:cNvPr>
          <p:cNvSpPr txBox="1"/>
          <p:nvPr/>
        </p:nvSpPr>
        <p:spPr>
          <a:xfrm>
            <a:off x="8444388" y="3186637"/>
            <a:ext cx="351343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Lots of variability discovered by structured sampling</a:t>
            </a:r>
          </a:p>
        </p:txBody>
      </p:sp>
    </p:spTree>
    <p:extLst>
      <p:ext uri="{BB962C8B-B14F-4D97-AF65-F5344CB8AC3E}">
        <p14:creationId xmlns:p14="http://schemas.microsoft.com/office/powerpoint/2010/main" val="284380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 next to the ocean&#10;&#10;Description automatically generated">
            <a:extLst>
              <a:ext uri="{FF2B5EF4-FFF2-40B4-BE49-F238E27FC236}">
                <a16:creationId xmlns:a16="http://schemas.microsoft.com/office/drawing/2014/main" id="{DF87FC9B-F826-4009-8EA7-F0DDC7E121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Conclusion: Obj 1 - Representative sample size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CBC08-B015-49E9-BE64-CD1223307CEA}"/>
              </a:ext>
            </a:extLst>
          </p:cNvPr>
          <p:cNvSpPr txBox="1"/>
          <p:nvPr/>
        </p:nvSpPr>
        <p:spPr>
          <a:xfrm>
            <a:off x="1838667" y="3263766"/>
            <a:ext cx="9311113" cy="2308324"/>
          </a:xfrm>
          <a:prstGeom prst="rect">
            <a:avLst/>
          </a:prstGeom>
          <a:solidFill>
            <a:schemeClr val="accent5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Mehlich</a:t>
            </a:r>
            <a:r>
              <a:rPr lang="en-US" sz="2400" dirty="0"/>
              <a:t> 3 extractable P is less variable when comparing random samples to structured samples.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Measuring extractable soil P from 10-20 random samples is likely to be within 10% of the field average of structured sampling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recommended number of subsamples has a wide range because of uneven distribution of manure P.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754439-19E5-4FAE-A054-788F93729BEA}"/>
              </a:ext>
            </a:extLst>
          </p:cNvPr>
          <p:cNvSpPr/>
          <p:nvPr/>
        </p:nvSpPr>
        <p:spPr>
          <a:xfrm>
            <a:off x="373626" y="992859"/>
            <a:ext cx="5844294" cy="1200329"/>
          </a:xfrm>
          <a:prstGeom prst="rect">
            <a:avLst/>
          </a:prstGeom>
          <a:solidFill>
            <a:schemeClr val="accent5">
              <a:alpha val="75000"/>
            </a:schemeClr>
          </a:solidFill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Calculate the number of soil samples needed to accurately represent P concentrations for silage corn fields receiving dairy manure</a:t>
            </a:r>
          </a:p>
        </p:txBody>
      </p:sp>
    </p:spTree>
    <p:extLst>
      <p:ext uri="{BB962C8B-B14F-4D97-AF65-F5344CB8AC3E}">
        <p14:creationId xmlns:p14="http://schemas.microsoft.com/office/powerpoint/2010/main" val="1022361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EFA3DB-07C5-498F-A84F-06D13A0EC9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  <a14:imgEffect>
                      <a14:brightnessContrast bright="29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-1"/>
            <a:ext cx="12192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2 – Management zones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73625" y="992859"/>
            <a:ext cx="6371123" cy="830997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Assess P concentrations in different field areas to determine if different P management zones exist</a:t>
            </a:r>
          </a:p>
        </p:txBody>
      </p:sp>
    </p:spTree>
    <p:extLst>
      <p:ext uri="{BB962C8B-B14F-4D97-AF65-F5344CB8AC3E}">
        <p14:creationId xmlns:p14="http://schemas.microsoft.com/office/powerpoint/2010/main" val="887992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41E7-253C-486F-B6A9-4FD29F4C0E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2 – Management zones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EEFD1-9D51-4F9D-935C-3B56EBF7CEA3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Differentiating sampling areas with transect data</a:t>
            </a:r>
          </a:p>
        </p:txBody>
      </p:sp>
      <p:pic>
        <p:nvPicPr>
          <p:cNvPr id="5" name="Picture 4" descr="A picture containing green, small, sitting, person&#10;&#10;Description automatically generated">
            <a:extLst>
              <a:ext uri="{FF2B5EF4-FFF2-40B4-BE49-F238E27FC236}">
                <a16:creationId xmlns:a16="http://schemas.microsoft.com/office/drawing/2014/main" id="{D3CB0CEE-52ED-4F04-BF16-45B480F107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62" y="1199624"/>
            <a:ext cx="5486400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1DF2FB-9895-41A5-BD86-3A8B58CF8AAC}"/>
              </a:ext>
            </a:extLst>
          </p:cNvPr>
          <p:cNvSpPr txBox="1"/>
          <p:nvPr/>
        </p:nvSpPr>
        <p:spPr>
          <a:xfrm>
            <a:off x="6248400" y="1199624"/>
            <a:ext cx="5081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Farmers often manage areas of the field differently depending on topography, ease of access, and various other factors.</a:t>
            </a:r>
          </a:p>
        </p:txBody>
      </p:sp>
    </p:spTree>
    <p:extLst>
      <p:ext uri="{BB962C8B-B14F-4D97-AF65-F5344CB8AC3E}">
        <p14:creationId xmlns:p14="http://schemas.microsoft.com/office/powerpoint/2010/main" val="2575564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41E7-253C-486F-B6A9-4FD29F4C0E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2 – Management zones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EEFD1-9D51-4F9D-935C-3B56EBF7CEA3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Differentiating sampling areas with transect data</a:t>
            </a:r>
          </a:p>
        </p:txBody>
      </p:sp>
      <p:pic>
        <p:nvPicPr>
          <p:cNvPr id="5" name="Picture 4" descr="A picture containing green, small, sitting, person&#10;&#10;Description automatically generated">
            <a:extLst>
              <a:ext uri="{FF2B5EF4-FFF2-40B4-BE49-F238E27FC236}">
                <a16:creationId xmlns:a16="http://schemas.microsoft.com/office/drawing/2014/main" id="{D3CB0CEE-52ED-4F04-BF16-45B480F107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62" y="1199624"/>
            <a:ext cx="5486400" cy="5486400"/>
          </a:xfrm>
          <a:prstGeom prst="rect">
            <a:avLst/>
          </a:prstGeom>
        </p:spPr>
      </p:pic>
      <p:pic>
        <p:nvPicPr>
          <p:cNvPr id="6" name="Picture 5" descr="A picture containing outdoor, sitting, colorful, orange&#10;&#10;Description automatically generated">
            <a:extLst>
              <a:ext uri="{FF2B5EF4-FFF2-40B4-BE49-F238E27FC236}">
                <a16:creationId xmlns:a16="http://schemas.microsoft.com/office/drawing/2014/main" id="{890B0CF7-8CBD-4ADA-BA55-687674439A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62" y="1199624"/>
            <a:ext cx="5486400" cy="548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CD9FC6-4B76-4E04-825D-1F502F18E07D}"/>
              </a:ext>
            </a:extLst>
          </p:cNvPr>
          <p:cNvSpPr txBox="1"/>
          <p:nvPr/>
        </p:nvSpPr>
        <p:spPr>
          <a:xfrm>
            <a:off x="6248400" y="1199624"/>
            <a:ext cx="5236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Farmers often manage areas of the field differently depending on topography, ease of access, and various other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wanted to find out if areas of the centroid grid would have different P concentrations based on liner transects through centroids.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FB6611C-C23E-4451-A428-98FF9C3DD6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5344616"/>
            <a:ext cx="785140" cy="1443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3C44E4-A25F-4A68-BF1A-2AC7464E8517}"/>
              </a:ext>
            </a:extLst>
          </p:cNvPr>
          <p:cNvSpPr txBox="1"/>
          <p:nvPr/>
        </p:nvSpPr>
        <p:spPr>
          <a:xfrm>
            <a:off x="249672" y="4924155"/>
            <a:ext cx="785140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Modified Morgan</a:t>
            </a:r>
          </a:p>
        </p:txBody>
      </p:sp>
    </p:spTree>
    <p:extLst>
      <p:ext uri="{BB962C8B-B14F-4D97-AF65-F5344CB8AC3E}">
        <p14:creationId xmlns:p14="http://schemas.microsoft.com/office/powerpoint/2010/main" val="839930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41E7-253C-486F-B6A9-4FD29F4C0E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2 – Management zones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EEFD1-9D51-4F9D-935C-3B56EBF7CEA3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Differentiating sampling areas with transect data</a:t>
            </a:r>
          </a:p>
        </p:txBody>
      </p:sp>
      <p:pic>
        <p:nvPicPr>
          <p:cNvPr id="5" name="Picture 4" descr="A picture containing green, small, sitting, person&#10;&#10;Description automatically generated">
            <a:extLst>
              <a:ext uri="{FF2B5EF4-FFF2-40B4-BE49-F238E27FC236}">
                <a16:creationId xmlns:a16="http://schemas.microsoft.com/office/drawing/2014/main" id="{D3CB0CEE-52ED-4F04-BF16-45B480F107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62" y="1199624"/>
            <a:ext cx="5486400" cy="5486400"/>
          </a:xfrm>
          <a:prstGeom prst="rect">
            <a:avLst/>
          </a:prstGeom>
        </p:spPr>
      </p:pic>
      <p:pic>
        <p:nvPicPr>
          <p:cNvPr id="6" name="Picture 5" descr="A picture containing outdoor, sitting, colorful, orange&#10;&#10;Description automatically generated">
            <a:extLst>
              <a:ext uri="{FF2B5EF4-FFF2-40B4-BE49-F238E27FC236}">
                <a16:creationId xmlns:a16="http://schemas.microsoft.com/office/drawing/2014/main" id="{890B0CF7-8CBD-4ADA-BA55-687674439A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62" y="1199624"/>
            <a:ext cx="5486400" cy="5486400"/>
          </a:xfrm>
          <a:prstGeom prst="rect">
            <a:avLst/>
          </a:prstGeom>
        </p:spPr>
      </p:pic>
      <p:pic>
        <p:nvPicPr>
          <p:cNvPr id="7" name="Picture 6" descr="A picture containing sitting, green, piece, cake&#10;&#10;Description automatically generated">
            <a:extLst>
              <a:ext uri="{FF2B5EF4-FFF2-40B4-BE49-F238E27FC236}">
                <a16:creationId xmlns:a16="http://schemas.microsoft.com/office/drawing/2014/main" id="{4CB23ACA-4D19-474E-9D38-C047A55952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62" y="1199624"/>
            <a:ext cx="5486400" cy="548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F4620A-F4F6-4127-8B8E-29ADF7248141}"/>
              </a:ext>
            </a:extLst>
          </p:cNvPr>
          <p:cNvSpPr txBox="1"/>
          <p:nvPr/>
        </p:nvSpPr>
        <p:spPr>
          <a:xfrm>
            <a:off x="6248400" y="1199624"/>
            <a:ext cx="50814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Farmers often manage areas of the field differently depending on topography, ease of access, and various other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We wanted to find out if areas of the grid would have different P concentrations based on liner transects through centroids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 is visibly different across this field based on the extractable P heatmap. Numbers represent modified </a:t>
            </a:r>
            <a:r>
              <a:rPr lang="en-US" sz="2000" dirty="0" err="1"/>
              <a:t>morgan</a:t>
            </a:r>
            <a:r>
              <a:rPr lang="en-US" sz="2000" dirty="0"/>
              <a:t> extractable P (</a:t>
            </a:r>
            <a:r>
              <a:rPr lang="en-US" sz="2000" dirty="0" err="1"/>
              <a:t>lb</a:t>
            </a:r>
            <a:r>
              <a:rPr lang="en-US" sz="2000" dirty="0"/>
              <a:t> ac</a:t>
            </a:r>
            <a:r>
              <a:rPr lang="en-US" sz="2000" baseline="30000" dirty="0"/>
              <a:t>-1</a:t>
            </a:r>
            <a:r>
              <a:rPr lang="en-US" sz="2000" dirty="0"/>
              <a:t>) at that location.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6CF4283-6586-4F8E-AA94-BB5F604C5A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5344616"/>
            <a:ext cx="785140" cy="1443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0E693D-0088-4F5B-A859-D4EFB529A1A2}"/>
              </a:ext>
            </a:extLst>
          </p:cNvPr>
          <p:cNvSpPr txBox="1"/>
          <p:nvPr/>
        </p:nvSpPr>
        <p:spPr>
          <a:xfrm>
            <a:off x="249672" y="4924155"/>
            <a:ext cx="785140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Modified Morgan</a:t>
            </a:r>
          </a:p>
        </p:txBody>
      </p:sp>
    </p:spTree>
    <p:extLst>
      <p:ext uri="{BB962C8B-B14F-4D97-AF65-F5344CB8AC3E}">
        <p14:creationId xmlns:p14="http://schemas.microsoft.com/office/powerpoint/2010/main" val="1075226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41E7-253C-486F-B6A9-4FD29F4C0E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2 – Management zones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EEFD1-9D51-4F9D-935C-3B56EBF7CEA3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Differentiating sampling areas with transect data</a:t>
            </a:r>
          </a:p>
        </p:txBody>
      </p:sp>
      <p:pic>
        <p:nvPicPr>
          <p:cNvPr id="5" name="Picture 4" descr="A picture containing green, small, sitting, person&#10;&#10;Description automatically generated">
            <a:extLst>
              <a:ext uri="{FF2B5EF4-FFF2-40B4-BE49-F238E27FC236}">
                <a16:creationId xmlns:a16="http://schemas.microsoft.com/office/drawing/2014/main" id="{D3CB0CEE-52ED-4F04-BF16-45B480F107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62" y="1199624"/>
            <a:ext cx="5486400" cy="5486400"/>
          </a:xfrm>
          <a:prstGeom prst="rect">
            <a:avLst/>
          </a:prstGeom>
        </p:spPr>
      </p:pic>
      <p:pic>
        <p:nvPicPr>
          <p:cNvPr id="6" name="Picture 5" descr="A picture containing outdoor, sitting, colorful, orange&#10;&#10;Description automatically generated">
            <a:extLst>
              <a:ext uri="{FF2B5EF4-FFF2-40B4-BE49-F238E27FC236}">
                <a16:creationId xmlns:a16="http://schemas.microsoft.com/office/drawing/2014/main" id="{890B0CF7-8CBD-4ADA-BA55-687674439A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62" y="1199624"/>
            <a:ext cx="5486400" cy="5486400"/>
          </a:xfrm>
          <a:prstGeom prst="rect">
            <a:avLst/>
          </a:prstGeom>
        </p:spPr>
      </p:pic>
      <p:pic>
        <p:nvPicPr>
          <p:cNvPr id="7" name="Picture 6" descr="A picture containing sitting, green, piece, cake&#10;&#10;Description automatically generated">
            <a:extLst>
              <a:ext uri="{FF2B5EF4-FFF2-40B4-BE49-F238E27FC236}">
                <a16:creationId xmlns:a16="http://schemas.microsoft.com/office/drawing/2014/main" id="{4CB23ACA-4D19-474E-9D38-C047A55952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62" y="1199624"/>
            <a:ext cx="5486400" cy="5486400"/>
          </a:xfrm>
          <a:prstGeom prst="rect">
            <a:avLst/>
          </a:prstGeom>
        </p:spPr>
      </p:pic>
      <p:pic>
        <p:nvPicPr>
          <p:cNvPr id="8" name="Picture 7" descr="A picture containing sitting, green, table, colorful&#10;&#10;Description automatically generated">
            <a:extLst>
              <a:ext uri="{FF2B5EF4-FFF2-40B4-BE49-F238E27FC236}">
                <a16:creationId xmlns:a16="http://schemas.microsoft.com/office/drawing/2014/main" id="{1014D26E-2236-41A1-9197-DFDE580ADC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62" y="1199624"/>
            <a:ext cx="5486400" cy="548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2FBB9D-B09E-47EB-B8BD-4125B62BFA90}"/>
              </a:ext>
            </a:extLst>
          </p:cNvPr>
          <p:cNvSpPr txBox="1"/>
          <p:nvPr/>
        </p:nvSpPr>
        <p:spPr>
          <a:xfrm>
            <a:off x="6248400" y="1199624"/>
            <a:ext cx="508145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Farmers often manage areas of the field differently depending on topography, ease of access, and various other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We wanted to find out if areas of the grid would have different P concentrations based on liner transects through centroids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amount of P is visibly different across this field based on the heatmap. The numbers are the amount of P (</a:t>
            </a:r>
            <a:r>
              <a:rPr lang="en-US" sz="2000" dirty="0" err="1">
                <a:solidFill>
                  <a:schemeClr val="bg1"/>
                </a:solidFill>
              </a:rPr>
              <a:t>lb</a:t>
            </a:r>
            <a:r>
              <a:rPr lang="en-US" sz="2000" dirty="0">
                <a:solidFill>
                  <a:schemeClr val="bg1"/>
                </a:solidFill>
              </a:rPr>
              <a:t> ac</a:t>
            </a:r>
            <a:r>
              <a:rPr lang="en-US" sz="2000" baseline="30000" dirty="0">
                <a:solidFill>
                  <a:schemeClr val="bg1"/>
                </a:solidFill>
              </a:rPr>
              <a:t>-1</a:t>
            </a:r>
            <a:r>
              <a:rPr lang="en-US" sz="2000" dirty="0">
                <a:solidFill>
                  <a:schemeClr val="bg1"/>
                </a:solidFill>
              </a:rPr>
              <a:t>) measured at each centroid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additional dots are the points included when measuring extractable soil P based on transects. Transects include 3 m (10 ft) spacing across 50 m (150 ft) and 0.3 m (1 ft) spacing closer to the centroid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15F839-5A72-4D07-B6F9-A7CBBEE06A49}"/>
              </a:ext>
            </a:extLst>
          </p:cNvPr>
          <p:cNvGrpSpPr/>
          <p:nvPr/>
        </p:nvGrpSpPr>
        <p:grpSpPr>
          <a:xfrm>
            <a:off x="2885813" y="1698096"/>
            <a:ext cx="2759979" cy="2198025"/>
            <a:chOff x="2885813" y="1698096"/>
            <a:chExt cx="2759979" cy="21980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D3B529-2C4D-4B3D-9013-1E8CEE4C361D}"/>
                </a:ext>
              </a:extLst>
            </p:cNvPr>
            <p:cNvSpPr txBox="1"/>
            <p:nvPr/>
          </p:nvSpPr>
          <p:spPr>
            <a:xfrm>
              <a:off x="4152550" y="2682276"/>
              <a:ext cx="1493242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50 m (150 ft)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680620-80FC-4E39-96CC-C146952F24C5}"/>
                </a:ext>
              </a:extLst>
            </p:cNvPr>
            <p:cNvSpPr txBox="1"/>
            <p:nvPr/>
          </p:nvSpPr>
          <p:spPr>
            <a:xfrm>
              <a:off x="4152550" y="2190186"/>
              <a:ext cx="1493242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3 m (10 ft)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8612C2-9034-451F-94F9-976760803F7D}"/>
                </a:ext>
              </a:extLst>
            </p:cNvPr>
            <p:cNvSpPr txBox="1"/>
            <p:nvPr/>
          </p:nvSpPr>
          <p:spPr>
            <a:xfrm>
              <a:off x="4152550" y="1698096"/>
              <a:ext cx="1493242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0.3 m (1 ft)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1B83690-DA24-465B-BB7C-BDB6C2938543}"/>
                </a:ext>
              </a:extLst>
            </p:cNvPr>
            <p:cNvCxnSpPr>
              <a:stCxn id="15" idx="1"/>
            </p:cNvCxnSpPr>
            <p:nvPr/>
          </p:nvCxnSpPr>
          <p:spPr>
            <a:xfrm flipH="1">
              <a:off x="2885813" y="1882762"/>
              <a:ext cx="1266737" cy="1330221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D1FB49F-5AE0-4CB6-8097-F1713F8F1D84}"/>
                </a:ext>
              </a:extLst>
            </p:cNvPr>
            <p:cNvCxnSpPr>
              <a:stCxn id="14" idx="1"/>
            </p:cNvCxnSpPr>
            <p:nvPr/>
          </p:nvCxnSpPr>
          <p:spPr>
            <a:xfrm flipH="1">
              <a:off x="3229062" y="2374852"/>
              <a:ext cx="923488" cy="871687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D83C4DE-7640-4E77-8CF6-7A9310172174}"/>
                </a:ext>
              </a:extLst>
            </p:cNvPr>
            <p:cNvCxnSpPr>
              <a:stCxn id="13" idx="1"/>
            </p:cNvCxnSpPr>
            <p:nvPr/>
          </p:nvCxnSpPr>
          <p:spPr>
            <a:xfrm flipH="1">
              <a:off x="3582099" y="2866942"/>
              <a:ext cx="570451" cy="1029179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F0B7F6E-2A97-424E-A91B-A3282BE612A0}"/>
              </a:ext>
            </a:extLst>
          </p:cNvPr>
          <p:cNvSpPr/>
          <p:nvPr/>
        </p:nvSpPr>
        <p:spPr>
          <a:xfrm>
            <a:off x="1762387" y="3429000"/>
            <a:ext cx="785219" cy="1075765"/>
          </a:xfrm>
          <a:custGeom>
            <a:avLst/>
            <a:gdLst>
              <a:gd name="connsiteX0" fmla="*/ 453525 w 785219"/>
              <a:gd name="connsiteY0" fmla="*/ 152400 h 1075765"/>
              <a:gd name="connsiteX1" fmla="*/ 363878 w 785219"/>
              <a:gd name="connsiteY1" fmla="*/ 125506 h 1075765"/>
              <a:gd name="connsiteX2" fmla="*/ 238372 w 785219"/>
              <a:gd name="connsiteY2" fmla="*/ 134470 h 1075765"/>
              <a:gd name="connsiteX3" fmla="*/ 211478 w 785219"/>
              <a:gd name="connsiteY3" fmla="*/ 143435 h 1075765"/>
              <a:gd name="connsiteX4" fmla="*/ 175619 w 785219"/>
              <a:gd name="connsiteY4" fmla="*/ 152400 h 1075765"/>
              <a:gd name="connsiteX5" fmla="*/ 157690 w 785219"/>
              <a:gd name="connsiteY5" fmla="*/ 179294 h 1075765"/>
              <a:gd name="connsiteX6" fmla="*/ 103901 w 785219"/>
              <a:gd name="connsiteY6" fmla="*/ 215153 h 1075765"/>
              <a:gd name="connsiteX7" fmla="*/ 77007 w 785219"/>
              <a:gd name="connsiteY7" fmla="*/ 242047 h 1075765"/>
              <a:gd name="connsiteX8" fmla="*/ 59078 w 785219"/>
              <a:gd name="connsiteY8" fmla="*/ 277906 h 1075765"/>
              <a:gd name="connsiteX9" fmla="*/ 50113 w 785219"/>
              <a:gd name="connsiteY9" fmla="*/ 304800 h 1075765"/>
              <a:gd name="connsiteX10" fmla="*/ 14254 w 785219"/>
              <a:gd name="connsiteY10" fmla="*/ 376517 h 1075765"/>
              <a:gd name="connsiteX11" fmla="*/ 23219 w 785219"/>
              <a:gd name="connsiteY11" fmla="*/ 672353 h 1075765"/>
              <a:gd name="connsiteX12" fmla="*/ 32184 w 785219"/>
              <a:gd name="connsiteY12" fmla="*/ 699247 h 1075765"/>
              <a:gd name="connsiteX13" fmla="*/ 50113 w 785219"/>
              <a:gd name="connsiteY13" fmla="*/ 744070 h 1075765"/>
              <a:gd name="connsiteX14" fmla="*/ 59078 w 785219"/>
              <a:gd name="connsiteY14" fmla="*/ 779929 h 1075765"/>
              <a:gd name="connsiteX15" fmla="*/ 157690 w 785219"/>
              <a:gd name="connsiteY15" fmla="*/ 905435 h 1075765"/>
              <a:gd name="connsiteX16" fmla="*/ 256301 w 785219"/>
              <a:gd name="connsiteY16" fmla="*/ 986117 h 1075765"/>
              <a:gd name="connsiteX17" fmla="*/ 301125 w 785219"/>
              <a:gd name="connsiteY17" fmla="*/ 1004047 h 1075765"/>
              <a:gd name="connsiteX18" fmla="*/ 363878 w 785219"/>
              <a:gd name="connsiteY18" fmla="*/ 1048870 h 1075765"/>
              <a:gd name="connsiteX19" fmla="*/ 390772 w 785219"/>
              <a:gd name="connsiteY19" fmla="*/ 1057835 h 1075765"/>
              <a:gd name="connsiteX20" fmla="*/ 426631 w 785219"/>
              <a:gd name="connsiteY20" fmla="*/ 1075765 h 1075765"/>
              <a:gd name="connsiteX21" fmla="*/ 525242 w 785219"/>
              <a:gd name="connsiteY21" fmla="*/ 1066800 h 1075765"/>
              <a:gd name="connsiteX22" fmla="*/ 579031 w 785219"/>
              <a:gd name="connsiteY22" fmla="*/ 1039906 h 1075765"/>
              <a:gd name="connsiteX23" fmla="*/ 605925 w 785219"/>
              <a:gd name="connsiteY23" fmla="*/ 1030941 h 1075765"/>
              <a:gd name="connsiteX24" fmla="*/ 632819 w 785219"/>
              <a:gd name="connsiteY24" fmla="*/ 1013012 h 1075765"/>
              <a:gd name="connsiteX25" fmla="*/ 695572 w 785219"/>
              <a:gd name="connsiteY25" fmla="*/ 977153 h 1075765"/>
              <a:gd name="connsiteX26" fmla="*/ 731431 w 785219"/>
              <a:gd name="connsiteY26" fmla="*/ 932329 h 1075765"/>
              <a:gd name="connsiteX27" fmla="*/ 740395 w 785219"/>
              <a:gd name="connsiteY27" fmla="*/ 905435 h 1075765"/>
              <a:gd name="connsiteX28" fmla="*/ 758325 w 785219"/>
              <a:gd name="connsiteY28" fmla="*/ 878541 h 1075765"/>
              <a:gd name="connsiteX29" fmla="*/ 785219 w 785219"/>
              <a:gd name="connsiteY29" fmla="*/ 815788 h 1075765"/>
              <a:gd name="connsiteX30" fmla="*/ 776254 w 785219"/>
              <a:gd name="connsiteY30" fmla="*/ 493059 h 1075765"/>
              <a:gd name="connsiteX31" fmla="*/ 767290 w 785219"/>
              <a:gd name="connsiteY31" fmla="*/ 457200 h 1075765"/>
              <a:gd name="connsiteX32" fmla="*/ 740395 w 785219"/>
              <a:gd name="connsiteY32" fmla="*/ 322729 h 1075765"/>
              <a:gd name="connsiteX33" fmla="*/ 722466 w 785219"/>
              <a:gd name="connsiteY33" fmla="*/ 268941 h 1075765"/>
              <a:gd name="connsiteX34" fmla="*/ 713501 w 785219"/>
              <a:gd name="connsiteY34" fmla="*/ 242047 h 1075765"/>
              <a:gd name="connsiteX35" fmla="*/ 695572 w 785219"/>
              <a:gd name="connsiteY35" fmla="*/ 224117 h 1075765"/>
              <a:gd name="connsiteX36" fmla="*/ 659713 w 785219"/>
              <a:gd name="connsiteY36" fmla="*/ 161365 h 1075765"/>
              <a:gd name="connsiteX37" fmla="*/ 605925 w 785219"/>
              <a:gd name="connsiteY37" fmla="*/ 107576 h 1075765"/>
              <a:gd name="connsiteX38" fmla="*/ 587995 w 785219"/>
              <a:gd name="connsiteY38" fmla="*/ 89647 h 1075765"/>
              <a:gd name="connsiteX39" fmla="*/ 534207 w 785219"/>
              <a:gd name="connsiteY39" fmla="*/ 53788 h 1075765"/>
              <a:gd name="connsiteX40" fmla="*/ 480419 w 785219"/>
              <a:gd name="connsiteY40" fmla="*/ 8965 h 1075765"/>
              <a:gd name="connsiteX41" fmla="*/ 292160 w 785219"/>
              <a:gd name="connsiteY41" fmla="*/ 0 h 107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85219" h="1075765">
                <a:moveTo>
                  <a:pt x="453525" y="152400"/>
                </a:moveTo>
                <a:cubicBezTo>
                  <a:pt x="450388" y="151354"/>
                  <a:pt x="377431" y="125506"/>
                  <a:pt x="363878" y="125506"/>
                </a:cubicBezTo>
                <a:cubicBezTo>
                  <a:pt x="321936" y="125506"/>
                  <a:pt x="280207" y="131482"/>
                  <a:pt x="238372" y="134470"/>
                </a:cubicBezTo>
                <a:cubicBezTo>
                  <a:pt x="229407" y="137458"/>
                  <a:pt x="220564" y="140839"/>
                  <a:pt x="211478" y="143435"/>
                </a:cubicBezTo>
                <a:cubicBezTo>
                  <a:pt x="199631" y="146820"/>
                  <a:pt x="185871" y="145566"/>
                  <a:pt x="175619" y="152400"/>
                </a:cubicBezTo>
                <a:cubicBezTo>
                  <a:pt x="166654" y="158376"/>
                  <a:pt x="165798" y="172199"/>
                  <a:pt x="157690" y="179294"/>
                </a:cubicBezTo>
                <a:cubicBezTo>
                  <a:pt x="141473" y="193484"/>
                  <a:pt x="119138" y="199916"/>
                  <a:pt x="103901" y="215153"/>
                </a:cubicBezTo>
                <a:lnTo>
                  <a:pt x="77007" y="242047"/>
                </a:lnTo>
                <a:cubicBezTo>
                  <a:pt x="71031" y="254000"/>
                  <a:pt x="64342" y="265623"/>
                  <a:pt x="59078" y="277906"/>
                </a:cubicBezTo>
                <a:cubicBezTo>
                  <a:pt x="55356" y="286592"/>
                  <a:pt x="54023" y="296197"/>
                  <a:pt x="50113" y="304800"/>
                </a:cubicBezTo>
                <a:cubicBezTo>
                  <a:pt x="39053" y="329132"/>
                  <a:pt x="14254" y="376517"/>
                  <a:pt x="14254" y="376517"/>
                </a:cubicBezTo>
                <a:cubicBezTo>
                  <a:pt x="-10334" y="499466"/>
                  <a:pt x="-343" y="428880"/>
                  <a:pt x="23219" y="672353"/>
                </a:cubicBezTo>
                <a:cubicBezTo>
                  <a:pt x="24129" y="681759"/>
                  <a:pt x="28866" y="690399"/>
                  <a:pt x="32184" y="699247"/>
                </a:cubicBezTo>
                <a:cubicBezTo>
                  <a:pt x="37834" y="714314"/>
                  <a:pt x="45024" y="728804"/>
                  <a:pt x="50113" y="744070"/>
                </a:cubicBezTo>
                <a:cubicBezTo>
                  <a:pt x="54009" y="755759"/>
                  <a:pt x="52870" y="769286"/>
                  <a:pt x="59078" y="779929"/>
                </a:cubicBezTo>
                <a:cubicBezTo>
                  <a:pt x="65954" y="791717"/>
                  <a:pt x="141312" y="890080"/>
                  <a:pt x="157690" y="905435"/>
                </a:cubicBezTo>
                <a:cubicBezTo>
                  <a:pt x="188674" y="934482"/>
                  <a:pt x="216868" y="970344"/>
                  <a:pt x="256301" y="986117"/>
                </a:cubicBezTo>
                <a:cubicBezTo>
                  <a:pt x="271242" y="992094"/>
                  <a:pt x="286732" y="996850"/>
                  <a:pt x="301125" y="1004047"/>
                </a:cubicBezTo>
                <a:cubicBezTo>
                  <a:pt x="328877" y="1017923"/>
                  <a:pt x="335450" y="1032625"/>
                  <a:pt x="363878" y="1048870"/>
                </a:cubicBezTo>
                <a:cubicBezTo>
                  <a:pt x="372083" y="1053558"/>
                  <a:pt x="382086" y="1054113"/>
                  <a:pt x="390772" y="1057835"/>
                </a:cubicBezTo>
                <a:cubicBezTo>
                  <a:pt x="403055" y="1063099"/>
                  <a:pt x="414678" y="1069788"/>
                  <a:pt x="426631" y="1075765"/>
                </a:cubicBezTo>
                <a:cubicBezTo>
                  <a:pt x="459501" y="1072777"/>
                  <a:pt x="492568" y="1071468"/>
                  <a:pt x="525242" y="1066800"/>
                </a:cubicBezTo>
                <a:cubicBezTo>
                  <a:pt x="556789" y="1062293"/>
                  <a:pt x="550624" y="1054109"/>
                  <a:pt x="579031" y="1039906"/>
                </a:cubicBezTo>
                <a:cubicBezTo>
                  <a:pt x="587483" y="1035680"/>
                  <a:pt x="597473" y="1035167"/>
                  <a:pt x="605925" y="1030941"/>
                </a:cubicBezTo>
                <a:cubicBezTo>
                  <a:pt x="615562" y="1026123"/>
                  <a:pt x="623464" y="1018357"/>
                  <a:pt x="632819" y="1013012"/>
                </a:cubicBezTo>
                <a:cubicBezTo>
                  <a:pt x="649222" y="1003639"/>
                  <a:pt x="681014" y="991711"/>
                  <a:pt x="695572" y="977153"/>
                </a:cubicBezTo>
                <a:cubicBezTo>
                  <a:pt x="709102" y="963623"/>
                  <a:pt x="719478" y="947270"/>
                  <a:pt x="731431" y="932329"/>
                </a:cubicBezTo>
                <a:cubicBezTo>
                  <a:pt x="734419" y="923364"/>
                  <a:pt x="736169" y="913887"/>
                  <a:pt x="740395" y="905435"/>
                </a:cubicBezTo>
                <a:cubicBezTo>
                  <a:pt x="745213" y="895798"/>
                  <a:pt x="754081" y="888444"/>
                  <a:pt x="758325" y="878541"/>
                </a:cubicBezTo>
                <a:cubicBezTo>
                  <a:pt x="793062" y="797491"/>
                  <a:pt x="740204" y="883311"/>
                  <a:pt x="785219" y="815788"/>
                </a:cubicBezTo>
                <a:cubicBezTo>
                  <a:pt x="782231" y="708212"/>
                  <a:pt x="781628" y="600543"/>
                  <a:pt x="776254" y="493059"/>
                </a:cubicBezTo>
                <a:cubicBezTo>
                  <a:pt x="775639" y="480754"/>
                  <a:pt x="769494" y="469322"/>
                  <a:pt x="767290" y="457200"/>
                </a:cubicBezTo>
                <a:cubicBezTo>
                  <a:pt x="755278" y="391134"/>
                  <a:pt x="762939" y="390362"/>
                  <a:pt x="740395" y="322729"/>
                </a:cubicBezTo>
                <a:lnTo>
                  <a:pt x="722466" y="268941"/>
                </a:lnTo>
                <a:cubicBezTo>
                  <a:pt x="719478" y="259976"/>
                  <a:pt x="720183" y="248729"/>
                  <a:pt x="713501" y="242047"/>
                </a:cubicBezTo>
                <a:cubicBezTo>
                  <a:pt x="707525" y="236070"/>
                  <a:pt x="700260" y="231150"/>
                  <a:pt x="695572" y="224117"/>
                </a:cubicBezTo>
                <a:cubicBezTo>
                  <a:pt x="673931" y="191656"/>
                  <a:pt x="684162" y="188870"/>
                  <a:pt x="659713" y="161365"/>
                </a:cubicBezTo>
                <a:cubicBezTo>
                  <a:pt x="642867" y="142413"/>
                  <a:pt x="623855" y="125506"/>
                  <a:pt x="605925" y="107576"/>
                </a:cubicBezTo>
                <a:cubicBezTo>
                  <a:pt x="599948" y="101599"/>
                  <a:pt x="595028" y="94335"/>
                  <a:pt x="587995" y="89647"/>
                </a:cubicBezTo>
                <a:cubicBezTo>
                  <a:pt x="570066" y="77694"/>
                  <a:pt x="549444" y="69025"/>
                  <a:pt x="534207" y="53788"/>
                </a:cubicBezTo>
                <a:cubicBezTo>
                  <a:pt x="526969" y="46550"/>
                  <a:pt x="494683" y="10748"/>
                  <a:pt x="480419" y="8965"/>
                </a:cubicBezTo>
                <a:cubicBezTo>
                  <a:pt x="418080" y="1173"/>
                  <a:pt x="292160" y="0"/>
                  <a:pt x="292160" y="0"/>
                </a:cubicBezTo>
              </a:path>
            </a:pathLst>
          </a:cu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6767716-D4F5-4E52-AD37-785336342ABB}"/>
              </a:ext>
            </a:extLst>
          </p:cNvPr>
          <p:cNvSpPr/>
          <p:nvPr/>
        </p:nvSpPr>
        <p:spPr>
          <a:xfrm>
            <a:off x="2402541" y="2743200"/>
            <a:ext cx="941294" cy="968188"/>
          </a:xfrm>
          <a:custGeom>
            <a:avLst/>
            <a:gdLst>
              <a:gd name="connsiteX0" fmla="*/ 403412 w 941294"/>
              <a:gd name="connsiteY0" fmla="*/ 71718 h 968188"/>
              <a:gd name="connsiteX1" fmla="*/ 206188 w 941294"/>
              <a:gd name="connsiteY1" fmla="*/ 107576 h 968188"/>
              <a:gd name="connsiteX2" fmla="*/ 143435 w 941294"/>
              <a:gd name="connsiteY2" fmla="*/ 125506 h 968188"/>
              <a:gd name="connsiteX3" fmla="*/ 71718 w 941294"/>
              <a:gd name="connsiteY3" fmla="*/ 179294 h 968188"/>
              <a:gd name="connsiteX4" fmla="*/ 35859 w 941294"/>
              <a:gd name="connsiteY4" fmla="*/ 233082 h 968188"/>
              <a:gd name="connsiteX5" fmla="*/ 26894 w 941294"/>
              <a:gd name="connsiteY5" fmla="*/ 268941 h 968188"/>
              <a:gd name="connsiteX6" fmla="*/ 17930 w 941294"/>
              <a:gd name="connsiteY6" fmla="*/ 295835 h 968188"/>
              <a:gd name="connsiteX7" fmla="*/ 0 w 941294"/>
              <a:gd name="connsiteY7" fmla="*/ 367553 h 968188"/>
              <a:gd name="connsiteX8" fmla="*/ 8965 w 941294"/>
              <a:gd name="connsiteY8" fmla="*/ 555812 h 968188"/>
              <a:gd name="connsiteX9" fmla="*/ 53788 w 941294"/>
              <a:gd name="connsiteY9" fmla="*/ 654424 h 968188"/>
              <a:gd name="connsiteX10" fmla="*/ 107577 w 941294"/>
              <a:gd name="connsiteY10" fmla="*/ 726141 h 968188"/>
              <a:gd name="connsiteX11" fmla="*/ 170330 w 941294"/>
              <a:gd name="connsiteY11" fmla="*/ 797859 h 968188"/>
              <a:gd name="connsiteX12" fmla="*/ 197224 w 941294"/>
              <a:gd name="connsiteY12" fmla="*/ 806824 h 968188"/>
              <a:gd name="connsiteX13" fmla="*/ 224118 w 941294"/>
              <a:gd name="connsiteY13" fmla="*/ 824753 h 968188"/>
              <a:gd name="connsiteX14" fmla="*/ 304800 w 941294"/>
              <a:gd name="connsiteY14" fmla="*/ 878541 h 968188"/>
              <a:gd name="connsiteX15" fmla="*/ 385483 w 941294"/>
              <a:gd name="connsiteY15" fmla="*/ 923365 h 968188"/>
              <a:gd name="connsiteX16" fmla="*/ 421341 w 941294"/>
              <a:gd name="connsiteY16" fmla="*/ 950259 h 968188"/>
              <a:gd name="connsiteX17" fmla="*/ 502024 w 941294"/>
              <a:gd name="connsiteY17" fmla="*/ 959224 h 968188"/>
              <a:gd name="connsiteX18" fmla="*/ 528918 w 941294"/>
              <a:gd name="connsiteY18" fmla="*/ 968188 h 968188"/>
              <a:gd name="connsiteX19" fmla="*/ 753035 w 941294"/>
              <a:gd name="connsiteY19" fmla="*/ 959224 h 968188"/>
              <a:gd name="connsiteX20" fmla="*/ 779930 w 941294"/>
              <a:gd name="connsiteY20" fmla="*/ 950259 h 968188"/>
              <a:gd name="connsiteX21" fmla="*/ 851647 w 941294"/>
              <a:gd name="connsiteY21" fmla="*/ 905435 h 968188"/>
              <a:gd name="connsiteX22" fmla="*/ 887506 w 941294"/>
              <a:gd name="connsiteY22" fmla="*/ 887506 h 968188"/>
              <a:gd name="connsiteX23" fmla="*/ 941294 w 941294"/>
              <a:gd name="connsiteY23" fmla="*/ 806824 h 968188"/>
              <a:gd name="connsiteX24" fmla="*/ 932330 w 941294"/>
              <a:gd name="connsiteY24" fmla="*/ 591671 h 968188"/>
              <a:gd name="connsiteX25" fmla="*/ 905435 w 941294"/>
              <a:gd name="connsiteY25" fmla="*/ 528918 h 968188"/>
              <a:gd name="connsiteX26" fmla="*/ 887506 w 941294"/>
              <a:gd name="connsiteY26" fmla="*/ 484094 h 968188"/>
              <a:gd name="connsiteX27" fmla="*/ 869577 w 941294"/>
              <a:gd name="connsiteY27" fmla="*/ 448235 h 968188"/>
              <a:gd name="connsiteX28" fmla="*/ 860612 w 941294"/>
              <a:gd name="connsiteY28" fmla="*/ 412376 h 968188"/>
              <a:gd name="connsiteX29" fmla="*/ 833718 w 941294"/>
              <a:gd name="connsiteY29" fmla="*/ 376518 h 968188"/>
              <a:gd name="connsiteX30" fmla="*/ 824753 w 941294"/>
              <a:gd name="connsiteY30" fmla="*/ 331694 h 968188"/>
              <a:gd name="connsiteX31" fmla="*/ 788894 w 941294"/>
              <a:gd name="connsiteY31" fmla="*/ 259976 h 968188"/>
              <a:gd name="connsiteX32" fmla="*/ 779930 w 941294"/>
              <a:gd name="connsiteY32" fmla="*/ 224118 h 968188"/>
              <a:gd name="connsiteX33" fmla="*/ 762000 w 941294"/>
              <a:gd name="connsiteY33" fmla="*/ 197224 h 968188"/>
              <a:gd name="connsiteX34" fmla="*/ 690283 w 941294"/>
              <a:gd name="connsiteY34" fmla="*/ 107576 h 968188"/>
              <a:gd name="connsiteX35" fmla="*/ 663388 w 941294"/>
              <a:gd name="connsiteY35" fmla="*/ 89647 h 968188"/>
              <a:gd name="connsiteX36" fmla="*/ 600635 w 941294"/>
              <a:gd name="connsiteY36" fmla="*/ 44824 h 968188"/>
              <a:gd name="connsiteX37" fmla="*/ 564777 w 941294"/>
              <a:gd name="connsiteY37" fmla="*/ 26894 h 968188"/>
              <a:gd name="connsiteX38" fmla="*/ 546847 w 941294"/>
              <a:gd name="connsiteY38" fmla="*/ 8965 h 968188"/>
              <a:gd name="connsiteX39" fmla="*/ 502024 w 941294"/>
              <a:gd name="connsiteY39" fmla="*/ 0 h 968188"/>
              <a:gd name="connsiteX40" fmla="*/ 394447 w 941294"/>
              <a:gd name="connsiteY40" fmla="*/ 8965 h 96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41294" h="968188">
                <a:moveTo>
                  <a:pt x="403412" y="71718"/>
                </a:moveTo>
                <a:cubicBezTo>
                  <a:pt x="129414" y="87834"/>
                  <a:pt x="330328" y="52402"/>
                  <a:pt x="206188" y="107576"/>
                </a:cubicBezTo>
                <a:cubicBezTo>
                  <a:pt x="154491" y="130553"/>
                  <a:pt x="187135" y="103656"/>
                  <a:pt x="143435" y="125506"/>
                </a:cubicBezTo>
                <a:cubicBezTo>
                  <a:pt x="114427" y="140010"/>
                  <a:pt x="91515" y="153841"/>
                  <a:pt x="71718" y="179294"/>
                </a:cubicBezTo>
                <a:cubicBezTo>
                  <a:pt x="58488" y="196303"/>
                  <a:pt x="35859" y="233082"/>
                  <a:pt x="35859" y="233082"/>
                </a:cubicBezTo>
                <a:cubicBezTo>
                  <a:pt x="32871" y="245035"/>
                  <a:pt x="30279" y="257094"/>
                  <a:pt x="26894" y="268941"/>
                </a:cubicBezTo>
                <a:cubicBezTo>
                  <a:pt x="24298" y="278027"/>
                  <a:pt x="20222" y="286668"/>
                  <a:pt x="17930" y="295835"/>
                </a:cubicBezTo>
                <a:lnTo>
                  <a:pt x="0" y="367553"/>
                </a:lnTo>
                <a:cubicBezTo>
                  <a:pt x="2988" y="430306"/>
                  <a:pt x="1764" y="493402"/>
                  <a:pt x="8965" y="555812"/>
                </a:cubicBezTo>
                <a:cubicBezTo>
                  <a:pt x="10708" y="570917"/>
                  <a:pt x="49135" y="646447"/>
                  <a:pt x="53788" y="654424"/>
                </a:cubicBezTo>
                <a:cubicBezTo>
                  <a:pt x="110329" y="751352"/>
                  <a:pt x="68136" y="678813"/>
                  <a:pt x="107577" y="726141"/>
                </a:cubicBezTo>
                <a:cubicBezTo>
                  <a:pt x="130645" y="753822"/>
                  <a:pt x="139709" y="775987"/>
                  <a:pt x="170330" y="797859"/>
                </a:cubicBezTo>
                <a:cubicBezTo>
                  <a:pt x="178019" y="803352"/>
                  <a:pt x="188772" y="802598"/>
                  <a:pt x="197224" y="806824"/>
                </a:cubicBezTo>
                <a:cubicBezTo>
                  <a:pt x="206861" y="811642"/>
                  <a:pt x="215351" y="818491"/>
                  <a:pt x="224118" y="824753"/>
                </a:cubicBezTo>
                <a:cubicBezTo>
                  <a:pt x="319815" y="893107"/>
                  <a:pt x="193639" y="807802"/>
                  <a:pt x="304800" y="878541"/>
                </a:cubicBezTo>
                <a:cubicBezTo>
                  <a:pt x="372616" y="921697"/>
                  <a:pt x="335442" y="906685"/>
                  <a:pt x="385483" y="923365"/>
                </a:cubicBezTo>
                <a:cubicBezTo>
                  <a:pt x="397436" y="932330"/>
                  <a:pt x="407061" y="945865"/>
                  <a:pt x="421341" y="950259"/>
                </a:cubicBezTo>
                <a:cubicBezTo>
                  <a:pt x="447204" y="958217"/>
                  <a:pt x="475332" y="954776"/>
                  <a:pt x="502024" y="959224"/>
                </a:cubicBezTo>
                <a:cubicBezTo>
                  <a:pt x="511345" y="960777"/>
                  <a:pt x="519953" y="965200"/>
                  <a:pt x="528918" y="968188"/>
                </a:cubicBezTo>
                <a:cubicBezTo>
                  <a:pt x="603624" y="965200"/>
                  <a:pt x="678460" y="964551"/>
                  <a:pt x="753035" y="959224"/>
                </a:cubicBezTo>
                <a:cubicBezTo>
                  <a:pt x="762461" y="958551"/>
                  <a:pt x="771244" y="953982"/>
                  <a:pt x="779930" y="950259"/>
                </a:cubicBezTo>
                <a:cubicBezTo>
                  <a:pt x="837746" y="925480"/>
                  <a:pt x="795488" y="940534"/>
                  <a:pt x="851647" y="905435"/>
                </a:cubicBezTo>
                <a:cubicBezTo>
                  <a:pt x="862980" y="898352"/>
                  <a:pt x="875553" y="893482"/>
                  <a:pt x="887506" y="887506"/>
                </a:cubicBezTo>
                <a:cubicBezTo>
                  <a:pt x="934744" y="840268"/>
                  <a:pt x="917087" y="867342"/>
                  <a:pt x="941294" y="806824"/>
                </a:cubicBezTo>
                <a:cubicBezTo>
                  <a:pt x="938306" y="735106"/>
                  <a:pt x="937632" y="663255"/>
                  <a:pt x="932330" y="591671"/>
                </a:cubicBezTo>
                <a:cubicBezTo>
                  <a:pt x="931102" y="575097"/>
                  <a:pt x="910673" y="540704"/>
                  <a:pt x="905435" y="528918"/>
                </a:cubicBezTo>
                <a:cubicBezTo>
                  <a:pt x="898899" y="514213"/>
                  <a:pt x="894042" y="498799"/>
                  <a:pt x="887506" y="484094"/>
                </a:cubicBezTo>
                <a:cubicBezTo>
                  <a:pt x="882079" y="471882"/>
                  <a:pt x="874269" y="460748"/>
                  <a:pt x="869577" y="448235"/>
                </a:cubicBezTo>
                <a:cubicBezTo>
                  <a:pt x="865251" y="436699"/>
                  <a:pt x="866122" y="423396"/>
                  <a:pt x="860612" y="412376"/>
                </a:cubicBezTo>
                <a:cubicBezTo>
                  <a:pt x="853930" y="399012"/>
                  <a:pt x="842683" y="388471"/>
                  <a:pt x="833718" y="376518"/>
                </a:cubicBezTo>
                <a:cubicBezTo>
                  <a:pt x="830730" y="361577"/>
                  <a:pt x="830223" y="345916"/>
                  <a:pt x="824753" y="331694"/>
                </a:cubicBezTo>
                <a:cubicBezTo>
                  <a:pt x="815158" y="306748"/>
                  <a:pt x="788894" y="259976"/>
                  <a:pt x="788894" y="259976"/>
                </a:cubicBezTo>
                <a:cubicBezTo>
                  <a:pt x="785906" y="248023"/>
                  <a:pt x="784783" y="235442"/>
                  <a:pt x="779930" y="224118"/>
                </a:cubicBezTo>
                <a:cubicBezTo>
                  <a:pt x="775686" y="214215"/>
                  <a:pt x="767710" y="206361"/>
                  <a:pt x="762000" y="197224"/>
                </a:cubicBezTo>
                <a:cubicBezTo>
                  <a:pt x="738368" y="159413"/>
                  <a:pt x="730288" y="134245"/>
                  <a:pt x="690283" y="107576"/>
                </a:cubicBezTo>
                <a:cubicBezTo>
                  <a:pt x="681318" y="101600"/>
                  <a:pt x="671569" y="96659"/>
                  <a:pt x="663388" y="89647"/>
                </a:cubicBezTo>
                <a:cubicBezTo>
                  <a:pt x="589593" y="26394"/>
                  <a:pt x="661039" y="70711"/>
                  <a:pt x="600635" y="44824"/>
                </a:cubicBezTo>
                <a:cubicBezTo>
                  <a:pt x="588352" y="39560"/>
                  <a:pt x="575896" y="34307"/>
                  <a:pt x="564777" y="26894"/>
                </a:cubicBezTo>
                <a:cubicBezTo>
                  <a:pt x="557744" y="22206"/>
                  <a:pt x="554616" y="12294"/>
                  <a:pt x="546847" y="8965"/>
                </a:cubicBezTo>
                <a:cubicBezTo>
                  <a:pt x="532842" y="2963"/>
                  <a:pt x="516965" y="2988"/>
                  <a:pt x="502024" y="0"/>
                </a:cubicBezTo>
                <a:lnTo>
                  <a:pt x="394447" y="8965"/>
                </a:lnTo>
              </a:path>
            </a:pathLst>
          </a:cu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D3FBE61-1EAA-4E82-8700-0CDE2ECD1E54}"/>
              </a:ext>
            </a:extLst>
          </p:cNvPr>
          <p:cNvGrpSpPr/>
          <p:nvPr/>
        </p:nvGrpSpPr>
        <p:grpSpPr>
          <a:xfrm>
            <a:off x="2457959" y="3693459"/>
            <a:ext cx="3960258" cy="2917066"/>
            <a:chOff x="2457959" y="3693459"/>
            <a:chExt cx="3960258" cy="291706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E57816-5599-4FE6-9B6D-96C6B26CFD29}"/>
                </a:ext>
              </a:extLst>
            </p:cNvPr>
            <p:cNvSpPr txBox="1"/>
            <p:nvPr/>
          </p:nvSpPr>
          <p:spPr>
            <a:xfrm>
              <a:off x="5575535" y="5693276"/>
              <a:ext cx="842682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Area 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28CB7B0-5B83-4B3F-9C9E-7021B1082A0F}"/>
                </a:ext>
              </a:extLst>
            </p:cNvPr>
            <p:cNvSpPr txBox="1"/>
            <p:nvPr/>
          </p:nvSpPr>
          <p:spPr>
            <a:xfrm>
              <a:off x="5568338" y="6241193"/>
              <a:ext cx="842682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Area 2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9E758BF-D1AE-440A-9299-7F69039EA8A8}"/>
                </a:ext>
              </a:extLst>
            </p:cNvPr>
            <p:cNvCxnSpPr>
              <a:endCxn id="22" idx="20"/>
            </p:cNvCxnSpPr>
            <p:nvPr/>
          </p:nvCxnSpPr>
          <p:spPr>
            <a:xfrm flipH="1" flipV="1">
              <a:off x="3182471" y="3693459"/>
              <a:ext cx="2385867" cy="2184483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2069A7E-7496-4F24-A852-660DD9B13EE8}"/>
                </a:ext>
              </a:extLst>
            </p:cNvPr>
            <p:cNvCxnSpPr>
              <a:stCxn id="24" idx="1"/>
              <a:endCxn id="20" idx="25"/>
            </p:cNvCxnSpPr>
            <p:nvPr/>
          </p:nvCxnSpPr>
          <p:spPr>
            <a:xfrm flipH="1" flipV="1">
              <a:off x="2457959" y="4406153"/>
              <a:ext cx="3110379" cy="2019706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1ED00FB2-9429-4543-94EF-1BC94A9246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5344616"/>
            <a:ext cx="785140" cy="1443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C2FA11C-5533-4840-8D81-0A50CC0A971F}"/>
              </a:ext>
            </a:extLst>
          </p:cNvPr>
          <p:cNvSpPr txBox="1"/>
          <p:nvPr/>
        </p:nvSpPr>
        <p:spPr>
          <a:xfrm>
            <a:off x="249672" y="4924155"/>
            <a:ext cx="785140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Modified Morgan</a:t>
            </a:r>
          </a:p>
        </p:txBody>
      </p:sp>
    </p:spTree>
    <p:extLst>
      <p:ext uri="{BB962C8B-B14F-4D97-AF65-F5344CB8AC3E}">
        <p14:creationId xmlns:p14="http://schemas.microsoft.com/office/powerpoint/2010/main" val="418395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erd of cattle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4828DACF-D80D-47DF-AB83-257F41ABAD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65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B80F4-B601-453D-82DE-FFCB99E7614D}"/>
              </a:ext>
            </a:extLst>
          </p:cNvPr>
          <p:cNvSpPr txBox="1"/>
          <p:nvPr/>
        </p:nvSpPr>
        <p:spPr>
          <a:xfrm>
            <a:off x="5425509" y="4757272"/>
            <a:ext cx="6400800" cy="1200329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Inefficient use of farm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Environmental pollution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Compliance with nutrient management plans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A562CF-50CF-4374-BB38-77480F82C942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Background Information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C6E387-6996-4224-8055-7B01A4D53283}"/>
              </a:ext>
            </a:extLst>
          </p:cNvPr>
          <p:cNvSpPr txBox="1"/>
          <p:nvPr/>
        </p:nvSpPr>
        <p:spPr>
          <a:xfrm>
            <a:off x="1186137" y="534677"/>
            <a:ext cx="7630692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Problems may be caused by uneven manure P distribution</a:t>
            </a:r>
          </a:p>
        </p:txBody>
      </p:sp>
    </p:spTree>
    <p:extLst>
      <p:ext uri="{BB962C8B-B14F-4D97-AF65-F5344CB8AC3E}">
        <p14:creationId xmlns:p14="http://schemas.microsoft.com/office/powerpoint/2010/main" val="2982626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41E7-253C-486F-B6A9-4FD29F4C0E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2 – Management zones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EEFD1-9D51-4F9D-935C-3B56EBF7CEA3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Comparing field areas based on extractable P concentration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B78A285-4AA9-4A51-9A8F-4EC7EF1614BE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4697506" y="3141446"/>
            <a:ext cx="1236079" cy="0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4C6D680-96FD-4559-B3EB-90A8A3217043}"/>
              </a:ext>
            </a:extLst>
          </p:cNvPr>
          <p:cNvSpPr txBox="1"/>
          <p:nvPr/>
        </p:nvSpPr>
        <p:spPr>
          <a:xfrm>
            <a:off x="5933585" y="2633614"/>
            <a:ext cx="3533143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Most compared areas identified as uniquely different from each other within the same field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71DDD30-78B1-47DD-BB6E-407B4CB66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306363"/>
              </p:ext>
            </p:extLst>
          </p:nvPr>
        </p:nvGraphicFramePr>
        <p:xfrm>
          <a:off x="589554" y="1657571"/>
          <a:ext cx="4107952" cy="3762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6988">
                  <a:extLst>
                    <a:ext uri="{9D8B030D-6E8A-4147-A177-3AD203B41FA5}">
                      <a16:colId xmlns:a16="http://schemas.microsoft.com/office/drawing/2014/main" val="2826122114"/>
                    </a:ext>
                  </a:extLst>
                </a:gridCol>
                <a:gridCol w="1026988">
                  <a:extLst>
                    <a:ext uri="{9D8B030D-6E8A-4147-A177-3AD203B41FA5}">
                      <a16:colId xmlns:a16="http://schemas.microsoft.com/office/drawing/2014/main" val="3801424130"/>
                    </a:ext>
                  </a:extLst>
                </a:gridCol>
                <a:gridCol w="1026988">
                  <a:extLst>
                    <a:ext uri="{9D8B030D-6E8A-4147-A177-3AD203B41FA5}">
                      <a16:colId xmlns:a16="http://schemas.microsoft.com/office/drawing/2014/main" val="3674754734"/>
                    </a:ext>
                  </a:extLst>
                </a:gridCol>
                <a:gridCol w="1026988">
                  <a:extLst>
                    <a:ext uri="{9D8B030D-6E8A-4147-A177-3AD203B41FA5}">
                      <a16:colId xmlns:a16="http://schemas.microsoft.com/office/drawing/2014/main" val="1030877643"/>
                    </a:ext>
                  </a:extLst>
                </a:gridCol>
              </a:tblGrid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Modified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morgan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extractable P (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</a:t>
                      </a:r>
                      <a:r>
                        <a:rPr lang="en-US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30945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Area 1 mean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Area 2 mean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Different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65024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C1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u="none" strike="noStrike">
                          <a:effectLst/>
                        </a:rPr>
                        <a:t>76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u="none" strike="noStrike" dirty="0">
                          <a:effectLst/>
                        </a:rPr>
                        <a:t>75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436611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C2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u="none" strike="noStrike">
                          <a:effectLst/>
                        </a:rPr>
                        <a:t>81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u="none" strike="noStrike" dirty="0">
                          <a:effectLst/>
                        </a:rPr>
                        <a:t>98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*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25680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C3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u="none" strike="noStrike" dirty="0">
                          <a:effectLst/>
                        </a:rPr>
                        <a:t>139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u="none" strike="noStrike" dirty="0">
                          <a:effectLst/>
                        </a:rPr>
                        <a:t>182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*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04393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C4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u="none" strike="noStrike">
                          <a:effectLst/>
                        </a:rPr>
                        <a:t>75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u="none" strike="noStrike" dirty="0">
                          <a:effectLst/>
                        </a:rPr>
                        <a:t>65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*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86173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C5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u="none" strike="noStrike">
                          <a:effectLst/>
                        </a:rPr>
                        <a:t>32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u="none" strike="noStrike" dirty="0">
                          <a:effectLst/>
                        </a:rPr>
                        <a:t>42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51647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M1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u="none" strike="noStrike">
                          <a:effectLst/>
                        </a:rPr>
                        <a:t>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u="none" strike="noStrike" dirty="0">
                          <a:effectLst/>
                        </a:rPr>
                        <a:t>26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*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45714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M2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u="none" strike="noStrike">
                          <a:effectLst/>
                        </a:rPr>
                        <a:t>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u="none" strike="noStrike" dirty="0">
                          <a:effectLst/>
                        </a:rPr>
                        <a:t>38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*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2813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M3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u="none" strike="noStrike">
                          <a:effectLst/>
                        </a:rPr>
                        <a:t>74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u="none" strike="noStrike" dirty="0">
                          <a:effectLst/>
                        </a:rPr>
                        <a:t>77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31657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M4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u="none" strike="noStrike">
                          <a:effectLst/>
                        </a:rPr>
                        <a:t>59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u="none" strike="noStrike" dirty="0">
                          <a:effectLst/>
                        </a:rPr>
                        <a:t>86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*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622247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189DC51-977E-46AE-A6C3-0E6D5C8E7CE3}"/>
              </a:ext>
            </a:extLst>
          </p:cNvPr>
          <p:cNvSpPr txBox="1"/>
          <p:nvPr/>
        </p:nvSpPr>
        <p:spPr>
          <a:xfrm>
            <a:off x="5933586" y="3917436"/>
            <a:ext cx="3533142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The use of management zones in fields is justified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13FB59-4BBB-46CB-979A-6E0D312E9738}"/>
              </a:ext>
            </a:extLst>
          </p:cNvPr>
          <p:cNvSpPr txBox="1"/>
          <p:nvPr/>
        </p:nvSpPr>
        <p:spPr>
          <a:xfrm>
            <a:off x="5933584" y="1429618"/>
            <a:ext cx="3533143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Areas were selected based on topography or recommendation from farmer</a:t>
            </a:r>
          </a:p>
        </p:txBody>
      </p:sp>
    </p:spTree>
    <p:extLst>
      <p:ext uri="{BB962C8B-B14F-4D97-AF65-F5344CB8AC3E}">
        <p14:creationId xmlns:p14="http://schemas.microsoft.com/office/powerpoint/2010/main" val="75944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EFA3DB-07C5-498F-A84F-06D13A0EC9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  <a14:imgEffect>
                      <a14:brightnessContrast bright="29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-1"/>
            <a:ext cx="12192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Conclusion: Obj 2 – Management zones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93EEA2-326A-45C6-8436-15DA24D51CA0}"/>
              </a:ext>
            </a:extLst>
          </p:cNvPr>
          <p:cNvSpPr txBox="1"/>
          <p:nvPr/>
        </p:nvSpPr>
        <p:spPr>
          <a:xfrm>
            <a:off x="1838667" y="3263766"/>
            <a:ext cx="9311113" cy="1200329"/>
          </a:xfrm>
          <a:prstGeom prst="rect">
            <a:avLst/>
          </a:prstGeom>
          <a:solidFill>
            <a:schemeClr val="accent5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identified differences in extractable P concentrations in 6/9 fields and believe that management zones should be considered when sampling for P.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734852-E0E0-47B1-B6E4-AA97C4921C0C}"/>
              </a:ext>
            </a:extLst>
          </p:cNvPr>
          <p:cNvSpPr/>
          <p:nvPr/>
        </p:nvSpPr>
        <p:spPr>
          <a:xfrm>
            <a:off x="373625" y="992859"/>
            <a:ext cx="6371123" cy="830997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Assess P concentrations in different field areas to determine if different P management zones exist</a:t>
            </a:r>
          </a:p>
        </p:txBody>
      </p:sp>
    </p:spTree>
    <p:extLst>
      <p:ext uri="{BB962C8B-B14F-4D97-AF65-F5344CB8AC3E}">
        <p14:creationId xmlns:p14="http://schemas.microsoft.com/office/powerpoint/2010/main" val="1006341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tree&#10;&#10;Description automatically generated">
            <a:extLst>
              <a:ext uri="{FF2B5EF4-FFF2-40B4-BE49-F238E27FC236}">
                <a16:creationId xmlns:a16="http://schemas.microsoft.com/office/drawing/2014/main" id="{DEBFCEA8-974F-4D53-BBE5-CB26BCC9A4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3605AD-7628-4AA7-A959-C3C0B91CAEF0}"/>
              </a:ext>
            </a:extLst>
          </p:cNvPr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3 – Minimum separation distance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166245" y="707025"/>
            <a:ext cx="9750489" cy="954107"/>
          </a:xfrm>
          <a:prstGeom prst="rect">
            <a:avLst/>
          </a:prstGeom>
          <a:solidFill>
            <a:schemeClr val="accent5">
              <a:alpha val="80000"/>
            </a:schemeClr>
          </a:solidFill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Find the minimum separation distance needed to collect independent soil samples for P analysis</a:t>
            </a:r>
          </a:p>
        </p:txBody>
      </p:sp>
    </p:spTree>
    <p:extLst>
      <p:ext uri="{BB962C8B-B14F-4D97-AF65-F5344CB8AC3E}">
        <p14:creationId xmlns:p14="http://schemas.microsoft.com/office/powerpoint/2010/main" val="68801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0E19135-FB46-4AD6-8D15-6D93C4B3F441}"/>
              </a:ext>
            </a:extLst>
          </p:cNvPr>
          <p:cNvSpPr/>
          <p:nvPr/>
        </p:nvSpPr>
        <p:spPr>
          <a:xfrm>
            <a:off x="3844413" y="3337770"/>
            <a:ext cx="6061035" cy="304676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97180" y="1121738"/>
            <a:ext cx="10950922" cy="215515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3312" y="1619199"/>
            <a:ext cx="473220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Calculating an experimental </a:t>
            </a:r>
            <a:r>
              <a:rPr lang="en-US" sz="2000" dirty="0" err="1"/>
              <a:t>variogram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12" y="2019309"/>
            <a:ext cx="4732206" cy="1214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314" y="1169328"/>
            <a:ext cx="10796829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Variograms are used to calculate and depict variance in spatial continuity of a measured parameter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1650" y="1624217"/>
            <a:ext cx="6001763" cy="16093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2000" b="1" dirty="0"/>
              <a:t>In other words:</a:t>
            </a:r>
          </a:p>
          <a:p>
            <a:r>
              <a:rPr lang="en-US" sz="2000" dirty="0"/>
              <a:t>An experimental variogram is calculated from half of the squared difference in a parameter between all measured points at a set distance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627" y="3445217"/>
            <a:ext cx="5803447" cy="25666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95518" y="6015200"/>
            <a:ext cx="398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Oliver and Webster (2014)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840" y="3511643"/>
            <a:ext cx="5642338" cy="21573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3 – Minimum separation distance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399" y="5383290"/>
            <a:ext cx="4453651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Incremental distances can be plotted and used to create a function of variance of the parameter as it relates to distance between measured points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2CDD27-2B83-4097-8E3B-D727946BA814}"/>
              </a:ext>
            </a:extLst>
          </p:cNvPr>
          <p:cNvGrpSpPr/>
          <p:nvPr/>
        </p:nvGrpSpPr>
        <p:grpSpPr>
          <a:xfrm>
            <a:off x="7039897" y="4210050"/>
            <a:ext cx="4916070" cy="2585745"/>
            <a:chOff x="7039897" y="4210050"/>
            <a:chExt cx="4916070" cy="2585745"/>
          </a:xfrm>
        </p:grpSpPr>
        <p:cxnSp>
          <p:nvCxnSpPr>
            <p:cNvPr id="16" name="Straight Arrow Connector 15"/>
            <p:cNvCxnSpPr>
              <a:stCxn id="18" idx="0"/>
            </p:cNvCxnSpPr>
            <p:nvPr/>
          </p:nvCxnSpPr>
          <p:spPr>
            <a:xfrm flipH="1" flipV="1">
              <a:off x="9407341" y="4210050"/>
              <a:ext cx="1215126" cy="1570082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9288967" y="5780132"/>
              <a:ext cx="2667000" cy="1015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 ideal </a:t>
              </a:r>
              <a:r>
                <a:rPr lang="en-US" sz="2000" dirty="0" err="1"/>
                <a:t>variogram</a:t>
              </a:r>
              <a:r>
                <a:rPr lang="en-US" sz="2000" dirty="0"/>
                <a:t> model reaches steady variance at distance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33A73F6-2EA1-4ED2-B417-08140CAEAE14}"/>
                </a:ext>
              </a:extLst>
            </p:cNvPr>
            <p:cNvCxnSpPr>
              <a:stCxn id="18" idx="0"/>
            </p:cNvCxnSpPr>
            <p:nvPr/>
          </p:nvCxnSpPr>
          <p:spPr>
            <a:xfrm flipH="1" flipV="1">
              <a:off x="7039897" y="4210050"/>
              <a:ext cx="3582570" cy="1570082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9351B2F-DDEC-4304-B670-277EBBFD8AAF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Variogram explanation</a:t>
            </a:r>
          </a:p>
        </p:txBody>
      </p:sp>
    </p:spTree>
    <p:extLst>
      <p:ext uri="{BB962C8B-B14F-4D97-AF65-F5344CB8AC3E}">
        <p14:creationId xmlns:p14="http://schemas.microsoft.com/office/powerpoint/2010/main" val="353899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41E7-253C-486F-B6A9-4FD29F4C0E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3 – Minimum separation distance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EEFD1-9D51-4F9D-935C-3B56EBF7CEA3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Variogram example</a:t>
            </a:r>
          </a:p>
        </p:txBody>
      </p:sp>
      <p:pic>
        <p:nvPicPr>
          <p:cNvPr id="5" name="Picture 4" descr="A picture containing green, small, sitting, person&#10;&#10;Description automatically generated">
            <a:extLst>
              <a:ext uri="{FF2B5EF4-FFF2-40B4-BE49-F238E27FC236}">
                <a16:creationId xmlns:a16="http://schemas.microsoft.com/office/drawing/2014/main" id="{D3CB0CEE-52ED-4F04-BF16-45B480F107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62" y="1199624"/>
            <a:ext cx="5486400" cy="5486400"/>
          </a:xfrm>
          <a:prstGeom prst="rect">
            <a:avLst/>
          </a:prstGeom>
        </p:spPr>
      </p:pic>
      <p:pic>
        <p:nvPicPr>
          <p:cNvPr id="6" name="Picture 5" descr="A picture containing outdoor, sitting, colorful, orange&#10;&#10;Description automatically generated">
            <a:extLst>
              <a:ext uri="{FF2B5EF4-FFF2-40B4-BE49-F238E27FC236}">
                <a16:creationId xmlns:a16="http://schemas.microsoft.com/office/drawing/2014/main" id="{890B0CF7-8CBD-4ADA-BA55-687674439A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62" y="1199624"/>
            <a:ext cx="5486400" cy="5486400"/>
          </a:xfrm>
          <a:prstGeom prst="rect">
            <a:avLst/>
          </a:prstGeom>
        </p:spPr>
      </p:pic>
      <p:pic>
        <p:nvPicPr>
          <p:cNvPr id="7" name="Picture 6" descr="A picture containing sitting, green, piece, cake&#10;&#10;Description automatically generated">
            <a:extLst>
              <a:ext uri="{FF2B5EF4-FFF2-40B4-BE49-F238E27FC236}">
                <a16:creationId xmlns:a16="http://schemas.microsoft.com/office/drawing/2014/main" id="{4CB23ACA-4D19-474E-9D38-C047A55952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62" y="1199624"/>
            <a:ext cx="5486400" cy="5486400"/>
          </a:xfrm>
          <a:prstGeom prst="rect">
            <a:avLst/>
          </a:prstGeom>
        </p:spPr>
      </p:pic>
      <p:pic>
        <p:nvPicPr>
          <p:cNvPr id="8" name="Picture 7" descr="A picture containing sitting, green, table, colorful&#10;&#10;Description automatically generated">
            <a:extLst>
              <a:ext uri="{FF2B5EF4-FFF2-40B4-BE49-F238E27FC236}">
                <a16:creationId xmlns:a16="http://schemas.microsoft.com/office/drawing/2014/main" id="{1014D26E-2236-41A1-9197-DFDE580ADC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62" y="1199624"/>
            <a:ext cx="5486400" cy="5486400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6359FA42-27CE-449E-A82E-43B5C3D331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0628" y="2374852"/>
            <a:ext cx="4859223" cy="372601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081E292-3C6A-4F90-84D2-29DA579C52B9}"/>
              </a:ext>
            </a:extLst>
          </p:cNvPr>
          <p:cNvGrpSpPr/>
          <p:nvPr/>
        </p:nvGrpSpPr>
        <p:grpSpPr>
          <a:xfrm>
            <a:off x="2885813" y="1698096"/>
            <a:ext cx="2759979" cy="2198025"/>
            <a:chOff x="2885813" y="1698096"/>
            <a:chExt cx="2759979" cy="219802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E73A05-6377-4EE9-8C4D-47915012023B}"/>
                </a:ext>
              </a:extLst>
            </p:cNvPr>
            <p:cNvSpPr txBox="1"/>
            <p:nvPr/>
          </p:nvSpPr>
          <p:spPr>
            <a:xfrm>
              <a:off x="4152550" y="2682276"/>
              <a:ext cx="1493242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50 m (150 ft)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E49EE2-FF1D-4B3C-B84A-0A91F9FC0995}"/>
                </a:ext>
              </a:extLst>
            </p:cNvPr>
            <p:cNvSpPr txBox="1"/>
            <p:nvPr/>
          </p:nvSpPr>
          <p:spPr>
            <a:xfrm>
              <a:off x="4152550" y="2190186"/>
              <a:ext cx="1493242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3 m (10 ft)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75A360-A314-47D5-9E98-83D6839480A8}"/>
                </a:ext>
              </a:extLst>
            </p:cNvPr>
            <p:cNvSpPr txBox="1"/>
            <p:nvPr/>
          </p:nvSpPr>
          <p:spPr>
            <a:xfrm>
              <a:off x="4152550" y="1698096"/>
              <a:ext cx="1493242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0.3 m (1 ft)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CEABDFB-0105-4F8E-B15D-355B19718EB3}"/>
                </a:ext>
              </a:extLst>
            </p:cNvPr>
            <p:cNvCxnSpPr>
              <a:stCxn id="12" idx="1"/>
            </p:cNvCxnSpPr>
            <p:nvPr/>
          </p:nvCxnSpPr>
          <p:spPr>
            <a:xfrm flipH="1">
              <a:off x="2885813" y="1882762"/>
              <a:ext cx="1266737" cy="1330221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730E29F-5325-4A59-81BF-8FC2B8F289EC}"/>
                </a:ext>
              </a:extLst>
            </p:cNvPr>
            <p:cNvCxnSpPr>
              <a:stCxn id="11" idx="1"/>
            </p:cNvCxnSpPr>
            <p:nvPr/>
          </p:nvCxnSpPr>
          <p:spPr>
            <a:xfrm flipH="1">
              <a:off x="3229062" y="2374852"/>
              <a:ext cx="923488" cy="871687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EA74C4C-C1A3-4CD3-A92A-BD097292AE0F}"/>
                </a:ext>
              </a:extLst>
            </p:cNvPr>
            <p:cNvCxnSpPr>
              <a:stCxn id="4" idx="1"/>
            </p:cNvCxnSpPr>
            <p:nvPr/>
          </p:nvCxnSpPr>
          <p:spPr>
            <a:xfrm flipH="1">
              <a:off x="3582099" y="2866942"/>
              <a:ext cx="570451" cy="1029179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E6DD4B3-7700-4CC2-A69B-2BEB809A02B6}"/>
              </a:ext>
            </a:extLst>
          </p:cNvPr>
          <p:cNvSpPr txBox="1"/>
          <p:nvPr/>
        </p:nvSpPr>
        <p:spPr>
          <a:xfrm rot="10800000">
            <a:off x="6270030" y="2401746"/>
            <a:ext cx="461665" cy="3380489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en-US" dirty="0" err="1"/>
              <a:t>Semivariance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FAA1F7-C92C-4CF3-A250-F402EC2FA03B}"/>
              </a:ext>
            </a:extLst>
          </p:cNvPr>
          <p:cNvSpPr txBox="1"/>
          <p:nvPr/>
        </p:nvSpPr>
        <p:spPr>
          <a:xfrm>
            <a:off x="7578973" y="6093788"/>
            <a:ext cx="2642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Distance (m)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31E694-7A20-4973-9679-2F6087A25115}"/>
              </a:ext>
            </a:extLst>
          </p:cNvPr>
          <p:cNvSpPr txBox="1"/>
          <p:nvPr/>
        </p:nvSpPr>
        <p:spPr>
          <a:xfrm>
            <a:off x="10028389" y="4946703"/>
            <a:ext cx="203484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Distance where </a:t>
            </a:r>
            <a:r>
              <a:rPr lang="en-US" dirty="0" err="1"/>
              <a:t>semivariance</a:t>
            </a:r>
            <a:r>
              <a:rPr lang="en-US" dirty="0"/>
              <a:t> peaks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8FB2770-E9BD-42AC-99AF-43EACD7D22C5}"/>
              </a:ext>
            </a:extLst>
          </p:cNvPr>
          <p:cNvGrpSpPr/>
          <p:nvPr/>
        </p:nvGrpSpPr>
        <p:grpSpPr>
          <a:xfrm>
            <a:off x="8800051" y="3069053"/>
            <a:ext cx="3263188" cy="1326778"/>
            <a:chOff x="8800051" y="3069053"/>
            <a:chExt cx="3263188" cy="132677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DD55CD0-76BC-41CA-B7A9-3972376608B5}"/>
                </a:ext>
              </a:extLst>
            </p:cNvPr>
            <p:cNvSpPr txBox="1"/>
            <p:nvPr/>
          </p:nvSpPr>
          <p:spPr>
            <a:xfrm>
              <a:off x="10028390" y="3069053"/>
              <a:ext cx="2034849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Peak </a:t>
              </a:r>
              <a:r>
                <a:rPr lang="en-US" dirty="0" err="1"/>
                <a:t>semivariance</a:t>
              </a:r>
              <a:endParaRPr lang="en-US" dirty="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DE41F73-E93F-46CC-984E-D7DD5B339364}"/>
                </a:ext>
              </a:extLst>
            </p:cNvPr>
            <p:cNvCxnSpPr>
              <a:stCxn id="21" idx="1"/>
            </p:cNvCxnSpPr>
            <p:nvPr/>
          </p:nvCxnSpPr>
          <p:spPr>
            <a:xfrm flipH="1">
              <a:off x="8800051" y="3253719"/>
              <a:ext cx="1228339" cy="1142112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4E27239-D291-4F66-BA40-72984D411341}"/>
              </a:ext>
            </a:extLst>
          </p:cNvPr>
          <p:cNvCxnSpPr>
            <a:stCxn id="22" idx="1"/>
          </p:cNvCxnSpPr>
          <p:nvPr/>
        </p:nvCxnSpPr>
        <p:spPr>
          <a:xfrm flipH="1">
            <a:off x="8112154" y="5269869"/>
            <a:ext cx="1916235" cy="191364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C9101D8-6F33-4058-9389-E7B3D05C13DC}"/>
              </a:ext>
            </a:extLst>
          </p:cNvPr>
          <p:cNvGrpSpPr/>
          <p:nvPr/>
        </p:nvGrpSpPr>
        <p:grpSpPr>
          <a:xfrm>
            <a:off x="9305365" y="3619925"/>
            <a:ext cx="2757872" cy="960572"/>
            <a:chOff x="9305365" y="3619925"/>
            <a:chExt cx="2757872" cy="96057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F6EAA48-926D-4C4E-BEC1-2120605FBF9B}"/>
                </a:ext>
              </a:extLst>
            </p:cNvPr>
            <p:cNvSpPr txBox="1"/>
            <p:nvPr/>
          </p:nvSpPr>
          <p:spPr>
            <a:xfrm>
              <a:off x="10028388" y="3619925"/>
              <a:ext cx="2034849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Other models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9FF054F-C0BE-427D-9B06-24943B7FB2D5}"/>
                </a:ext>
              </a:extLst>
            </p:cNvPr>
            <p:cNvCxnSpPr/>
            <p:nvPr/>
          </p:nvCxnSpPr>
          <p:spPr>
            <a:xfrm flipH="1">
              <a:off x="9305365" y="3824775"/>
              <a:ext cx="723024" cy="755722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 descr="Shape&#10;&#10;Description automatically generated">
            <a:extLst>
              <a:ext uri="{FF2B5EF4-FFF2-40B4-BE49-F238E27FC236}">
                <a16:creationId xmlns:a16="http://schemas.microsoft.com/office/drawing/2014/main" id="{9449C633-F749-4616-8557-004CA67D4A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5344616"/>
            <a:ext cx="785140" cy="1443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025CDEF-5B65-4A47-92DB-A5ACE210C223}"/>
              </a:ext>
            </a:extLst>
          </p:cNvPr>
          <p:cNvSpPr txBox="1"/>
          <p:nvPr/>
        </p:nvSpPr>
        <p:spPr>
          <a:xfrm>
            <a:off x="249672" y="4924155"/>
            <a:ext cx="785140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Modified Morgan</a:t>
            </a:r>
          </a:p>
        </p:txBody>
      </p:sp>
    </p:spTree>
    <p:extLst>
      <p:ext uri="{BB962C8B-B14F-4D97-AF65-F5344CB8AC3E}">
        <p14:creationId xmlns:p14="http://schemas.microsoft.com/office/powerpoint/2010/main" val="13564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41E7-253C-486F-B6A9-4FD29F4C0E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3 – Minimum separation distance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EEFD1-9D51-4F9D-935C-3B56EBF7CEA3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Variogram plots</a:t>
            </a:r>
          </a:p>
        </p:txBody>
      </p:sp>
      <p:pic>
        <p:nvPicPr>
          <p:cNvPr id="8" name="Picture 7" descr="A picture containing cake, piece, plate, slice&#10;&#10;Description automatically generated">
            <a:extLst>
              <a:ext uri="{FF2B5EF4-FFF2-40B4-BE49-F238E27FC236}">
                <a16:creationId xmlns:a16="http://schemas.microsoft.com/office/drawing/2014/main" id="{F74EEFAE-E314-41DE-A3E5-1DF5D00FF5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358" y="1088190"/>
            <a:ext cx="2743200" cy="2743200"/>
          </a:xfrm>
          <a:prstGeom prst="rect">
            <a:avLst/>
          </a:prstGeom>
        </p:spPr>
      </p:pic>
      <p:pic>
        <p:nvPicPr>
          <p:cNvPr id="9" name="Picture 8" descr="A picture containing building, sitting, cake, hand&#10;&#10;Description automatically generated">
            <a:extLst>
              <a:ext uri="{FF2B5EF4-FFF2-40B4-BE49-F238E27FC236}">
                <a16:creationId xmlns:a16="http://schemas.microsoft.com/office/drawing/2014/main" id="{2A2E097D-00A0-4087-B402-CC63843E9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292" y="1088190"/>
            <a:ext cx="2743200" cy="2743200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BB41475A-18D4-45C9-AD26-17129DE0C6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2067" y="3901352"/>
            <a:ext cx="2743200" cy="21034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8107EF97-251D-499D-AED9-4B7566C014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292" y="3912268"/>
            <a:ext cx="2743200" cy="20925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8DE0FC00-8E25-45CC-845E-5A91CACDDE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183" y="2387762"/>
            <a:ext cx="785140" cy="1443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40632E4-CEC0-4810-B842-81D4576532EB}"/>
              </a:ext>
            </a:extLst>
          </p:cNvPr>
          <p:cNvSpPr txBox="1"/>
          <p:nvPr/>
        </p:nvSpPr>
        <p:spPr>
          <a:xfrm>
            <a:off x="592183" y="1967301"/>
            <a:ext cx="785140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Modified Morgan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7CD578-0F6F-45A2-89B8-7FE3AAC03254}"/>
              </a:ext>
            </a:extLst>
          </p:cNvPr>
          <p:cNvSpPr txBox="1"/>
          <p:nvPr/>
        </p:nvSpPr>
        <p:spPr>
          <a:xfrm>
            <a:off x="1506584" y="6040988"/>
            <a:ext cx="8481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Distance (m)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8B148B-D9EA-4009-B332-EE5B27C4C70B}"/>
              </a:ext>
            </a:extLst>
          </p:cNvPr>
          <p:cNvSpPr txBox="1"/>
          <p:nvPr/>
        </p:nvSpPr>
        <p:spPr>
          <a:xfrm rot="10800000">
            <a:off x="1044918" y="3901351"/>
            <a:ext cx="461665" cy="21034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dirty="0" err="1"/>
              <a:t>Semivariance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95AF3B-F726-49F1-8245-028B393F476D}"/>
              </a:ext>
            </a:extLst>
          </p:cNvPr>
          <p:cNvSpPr txBox="1"/>
          <p:nvPr/>
        </p:nvSpPr>
        <p:spPr>
          <a:xfrm>
            <a:off x="77440" y="6074776"/>
            <a:ext cx="1554137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Minimum </a:t>
            </a:r>
          </a:p>
          <a:p>
            <a:r>
              <a:rPr lang="en-US" sz="2000" dirty="0"/>
              <a:t>Distance (m):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69E5F6-D3E7-4399-9E5C-32767BA46B84}"/>
              </a:ext>
            </a:extLst>
          </p:cNvPr>
          <p:cNvSpPr txBox="1"/>
          <p:nvPr/>
        </p:nvSpPr>
        <p:spPr>
          <a:xfrm>
            <a:off x="2496927" y="6398023"/>
            <a:ext cx="76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60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460853-5B4B-4543-9295-4A3E5C6ADC59}"/>
              </a:ext>
            </a:extLst>
          </p:cNvPr>
          <p:cNvSpPr txBox="1"/>
          <p:nvPr/>
        </p:nvSpPr>
        <p:spPr>
          <a:xfrm>
            <a:off x="5366282" y="6398023"/>
            <a:ext cx="76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60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2322C7-714A-4E64-BDD7-E5124D18509C}"/>
              </a:ext>
            </a:extLst>
          </p:cNvPr>
          <p:cNvSpPr txBox="1"/>
          <p:nvPr/>
        </p:nvSpPr>
        <p:spPr>
          <a:xfrm>
            <a:off x="8232572" y="6398023"/>
            <a:ext cx="76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110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7508B9F-6B2C-4437-A20D-1E8A85DA082F}"/>
              </a:ext>
            </a:extLst>
          </p:cNvPr>
          <p:cNvCxnSpPr>
            <a:cxnSpLocks/>
          </p:cNvCxnSpPr>
          <p:nvPr/>
        </p:nvCxnSpPr>
        <p:spPr>
          <a:xfrm flipV="1">
            <a:off x="1631577" y="6767356"/>
            <a:ext cx="8462682" cy="140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close up of a tree&#10;&#10;Description automatically generated">
            <a:extLst>
              <a:ext uri="{FF2B5EF4-FFF2-40B4-BE49-F238E27FC236}">
                <a16:creationId xmlns:a16="http://schemas.microsoft.com/office/drawing/2014/main" id="{36093AF5-DDE8-4731-A7D0-C3C9D96373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679" y="1088190"/>
            <a:ext cx="1828800" cy="1828800"/>
          </a:xfrm>
          <a:prstGeom prst="rect">
            <a:avLst/>
          </a:prstGeom>
        </p:spPr>
      </p:pic>
      <p:pic>
        <p:nvPicPr>
          <p:cNvPr id="30" name="Picture 29" descr="A picture containing outdoor, sitting, piece, small&#10;&#10;Description automatically generated">
            <a:extLst>
              <a:ext uri="{FF2B5EF4-FFF2-40B4-BE49-F238E27FC236}">
                <a16:creationId xmlns:a16="http://schemas.microsoft.com/office/drawing/2014/main" id="{6C1FCC20-0707-48D2-BA92-6183737BCD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679" y="1088190"/>
            <a:ext cx="2743200" cy="2743200"/>
          </a:xfrm>
          <a:prstGeom prst="rect">
            <a:avLst/>
          </a:prstGeom>
        </p:spPr>
      </p:pic>
      <p:pic>
        <p:nvPicPr>
          <p:cNvPr id="31" name="Picture 30" descr="Chart, scatter chart&#10;&#10;Description automatically generated">
            <a:extLst>
              <a:ext uri="{FF2B5EF4-FFF2-40B4-BE49-F238E27FC236}">
                <a16:creationId xmlns:a16="http://schemas.microsoft.com/office/drawing/2014/main" id="{E99BFDC4-5D11-4640-BA47-DE0A5ED8731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679" y="3901351"/>
            <a:ext cx="2743200" cy="21034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936E495-D691-4EA8-8035-12610A884F0E}"/>
              </a:ext>
            </a:extLst>
          </p:cNvPr>
          <p:cNvSpPr txBox="1"/>
          <p:nvPr/>
        </p:nvSpPr>
        <p:spPr>
          <a:xfrm>
            <a:off x="1518405" y="3463563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2BB00A-2F3A-4639-8102-C74111F9A1D7}"/>
              </a:ext>
            </a:extLst>
          </p:cNvPr>
          <p:cNvSpPr txBox="1"/>
          <p:nvPr/>
        </p:nvSpPr>
        <p:spPr>
          <a:xfrm>
            <a:off x="4388679" y="3468548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CFCB20-93E8-4C9B-A982-23B8AA1F9C0D}"/>
              </a:ext>
            </a:extLst>
          </p:cNvPr>
          <p:cNvSpPr txBox="1"/>
          <p:nvPr/>
        </p:nvSpPr>
        <p:spPr>
          <a:xfrm>
            <a:off x="7245292" y="3463563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C3</a:t>
            </a:r>
          </a:p>
        </p:txBody>
      </p:sp>
    </p:spTree>
    <p:extLst>
      <p:ext uri="{BB962C8B-B14F-4D97-AF65-F5344CB8AC3E}">
        <p14:creationId xmlns:p14="http://schemas.microsoft.com/office/powerpoint/2010/main" val="4106848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41E7-253C-486F-B6A9-4FD29F4C0E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3 – Minimum separation distance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EEFD1-9D51-4F9D-935C-3B56EBF7CEA3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Variogram plots</a:t>
            </a:r>
          </a:p>
        </p:txBody>
      </p:sp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066E8794-8314-49BD-9CAA-5B2E33BAEC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583" y="3967886"/>
            <a:ext cx="2743200" cy="2103464"/>
          </a:xfrm>
          <a:prstGeom prst="rect">
            <a:avLst/>
          </a:prstGeom>
        </p:spPr>
      </p:pic>
      <p:pic>
        <p:nvPicPr>
          <p:cNvPr id="12" name="Picture 11" descr="A circuit board&#10;&#10;Description automatically generated">
            <a:extLst>
              <a:ext uri="{FF2B5EF4-FFF2-40B4-BE49-F238E27FC236}">
                <a16:creationId xmlns:a16="http://schemas.microsoft.com/office/drawing/2014/main" id="{202EF3CF-5C73-408B-84E9-ECFB89EF11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186" y="1074176"/>
            <a:ext cx="2743200" cy="2743200"/>
          </a:xfrm>
          <a:prstGeom prst="rect">
            <a:avLst/>
          </a:prstGeom>
        </p:spPr>
      </p:pic>
      <p:pic>
        <p:nvPicPr>
          <p:cNvPr id="14" name="Picture 13" descr="A picture containing cake, piece, green, sitting&#10;&#10;Description automatically generated">
            <a:extLst>
              <a:ext uri="{FF2B5EF4-FFF2-40B4-BE49-F238E27FC236}">
                <a16:creationId xmlns:a16="http://schemas.microsoft.com/office/drawing/2014/main" id="{FAE9CB87-9919-42E3-9D5B-C0763446B9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229" y="1074176"/>
            <a:ext cx="2743200" cy="2743200"/>
          </a:xfrm>
          <a:prstGeom prst="rect">
            <a:avLst/>
          </a:prstGeom>
        </p:spPr>
      </p:pic>
      <p:pic>
        <p:nvPicPr>
          <p:cNvPr id="16" name="Picture 15" descr="A picture containing grass, sitting, table, piece&#10;&#10;Description automatically generated">
            <a:extLst>
              <a:ext uri="{FF2B5EF4-FFF2-40B4-BE49-F238E27FC236}">
                <a16:creationId xmlns:a16="http://schemas.microsoft.com/office/drawing/2014/main" id="{68EF442F-EBBE-4CDA-960F-A32C670A0D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292" y="1074176"/>
            <a:ext cx="2743200" cy="2743200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932E3F42-B672-4AB9-A418-58674045EC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583" y="3918425"/>
            <a:ext cx="2743200" cy="20821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Chart, scatter chart&#10;&#10;Description automatically generated">
            <a:extLst>
              <a:ext uri="{FF2B5EF4-FFF2-40B4-BE49-F238E27FC236}">
                <a16:creationId xmlns:a16="http://schemas.microsoft.com/office/drawing/2014/main" id="{6BA93BE0-7924-4876-A9FC-70065749034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229" y="3918425"/>
            <a:ext cx="2743200" cy="2082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Chart, scatter chart&#10;&#10;Description automatically generated">
            <a:extLst>
              <a:ext uri="{FF2B5EF4-FFF2-40B4-BE49-F238E27FC236}">
                <a16:creationId xmlns:a16="http://schemas.microsoft.com/office/drawing/2014/main" id="{5CEDD2EA-0B8A-4457-AE55-9BBF2E6635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292" y="3918425"/>
            <a:ext cx="2743200" cy="2082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9D58F0A-1BC1-445D-A11E-9435BDF766CD}"/>
              </a:ext>
            </a:extLst>
          </p:cNvPr>
          <p:cNvSpPr txBox="1"/>
          <p:nvPr/>
        </p:nvSpPr>
        <p:spPr>
          <a:xfrm rot="10800000">
            <a:off x="1044915" y="3918424"/>
            <a:ext cx="461665" cy="20821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dirty="0" err="1"/>
              <a:t>Semivariance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29E279-04B7-4290-8EB2-F67087C9DAEA}"/>
              </a:ext>
            </a:extLst>
          </p:cNvPr>
          <p:cNvSpPr txBox="1"/>
          <p:nvPr/>
        </p:nvSpPr>
        <p:spPr>
          <a:xfrm>
            <a:off x="1506584" y="6040988"/>
            <a:ext cx="8481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Distance (m)</a:t>
            </a:r>
          </a:p>
        </p:txBody>
      </p:sp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2362F1CA-8C0D-48E6-9AFD-929E8950B7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183" y="2387762"/>
            <a:ext cx="785140" cy="1443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6672A22-AE9E-4682-AD37-D0636B1CF0D5}"/>
              </a:ext>
            </a:extLst>
          </p:cNvPr>
          <p:cNvSpPr txBox="1"/>
          <p:nvPr/>
        </p:nvSpPr>
        <p:spPr>
          <a:xfrm>
            <a:off x="592183" y="1967301"/>
            <a:ext cx="785140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Modified Morgan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EDE8CD-E46C-451E-85A8-D83A75C8B658}"/>
              </a:ext>
            </a:extLst>
          </p:cNvPr>
          <p:cNvSpPr txBox="1"/>
          <p:nvPr/>
        </p:nvSpPr>
        <p:spPr>
          <a:xfrm>
            <a:off x="77440" y="6074776"/>
            <a:ext cx="1554137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Minimum </a:t>
            </a:r>
          </a:p>
          <a:p>
            <a:r>
              <a:rPr lang="en-US" sz="2000" dirty="0"/>
              <a:t>Distance (m):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B5A001-FDEB-489A-96C2-86B5CC95CD7E}"/>
              </a:ext>
            </a:extLst>
          </p:cNvPr>
          <p:cNvSpPr txBox="1"/>
          <p:nvPr/>
        </p:nvSpPr>
        <p:spPr>
          <a:xfrm>
            <a:off x="2496927" y="6398023"/>
            <a:ext cx="76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95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B3D9A4-E595-4AAC-A35E-EC540E1F3C64}"/>
              </a:ext>
            </a:extLst>
          </p:cNvPr>
          <p:cNvSpPr txBox="1"/>
          <p:nvPr/>
        </p:nvSpPr>
        <p:spPr>
          <a:xfrm>
            <a:off x="5366282" y="6398023"/>
            <a:ext cx="76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A813C5-776E-404E-95CA-B497725E53F8}"/>
              </a:ext>
            </a:extLst>
          </p:cNvPr>
          <p:cNvSpPr txBox="1"/>
          <p:nvPr/>
        </p:nvSpPr>
        <p:spPr>
          <a:xfrm>
            <a:off x="8232572" y="6398023"/>
            <a:ext cx="76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160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180F546-3D34-49D0-ACD2-C66AEA48F5F3}"/>
              </a:ext>
            </a:extLst>
          </p:cNvPr>
          <p:cNvCxnSpPr>
            <a:cxnSpLocks/>
          </p:cNvCxnSpPr>
          <p:nvPr/>
        </p:nvCxnSpPr>
        <p:spPr>
          <a:xfrm flipV="1">
            <a:off x="1631577" y="6767356"/>
            <a:ext cx="8462682" cy="140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400BCF5-F040-4C13-A29D-533AB5CDAC63}"/>
              </a:ext>
            </a:extLst>
          </p:cNvPr>
          <p:cNvSpPr txBox="1"/>
          <p:nvPr/>
        </p:nvSpPr>
        <p:spPr>
          <a:xfrm>
            <a:off x="1506581" y="3420036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12F0DA-B8E6-4EA8-8CB2-0157DA204FF9}"/>
              </a:ext>
            </a:extLst>
          </p:cNvPr>
          <p:cNvSpPr txBox="1"/>
          <p:nvPr/>
        </p:nvSpPr>
        <p:spPr>
          <a:xfrm>
            <a:off x="4367366" y="3451572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6E4365-7C84-402F-9E9F-2F1D2CB2C0C5}"/>
              </a:ext>
            </a:extLst>
          </p:cNvPr>
          <p:cNvSpPr txBox="1"/>
          <p:nvPr/>
        </p:nvSpPr>
        <p:spPr>
          <a:xfrm>
            <a:off x="7250885" y="3444857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M1</a:t>
            </a:r>
          </a:p>
        </p:txBody>
      </p:sp>
    </p:spTree>
    <p:extLst>
      <p:ext uri="{BB962C8B-B14F-4D97-AF65-F5344CB8AC3E}">
        <p14:creationId xmlns:p14="http://schemas.microsoft.com/office/powerpoint/2010/main" val="2229485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41E7-253C-486F-B6A9-4FD29F4C0E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3 – Minimum separation distance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EEFD1-9D51-4F9D-935C-3B56EBF7CEA3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Variogram plots</a:t>
            </a:r>
          </a:p>
        </p:txBody>
      </p:sp>
      <p:pic>
        <p:nvPicPr>
          <p:cNvPr id="4" name="Picture 3" descr="A close up of a tree&#10;&#10;Description automatically generated">
            <a:extLst>
              <a:ext uri="{FF2B5EF4-FFF2-40B4-BE49-F238E27FC236}">
                <a16:creationId xmlns:a16="http://schemas.microsoft.com/office/drawing/2014/main" id="{B6B6C1BD-8F1F-4FA9-88F4-5FA9BB20C9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583" y="1044595"/>
            <a:ext cx="1828800" cy="1828800"/>
          </a:xfrm>
          <a:prstGeom prst="rect">
            <a:avLst/>
          </a:prstGeom>
        </p:spPr>
      </p:pic>
      <p:pic>
        <p:nvPicPr>
          <p:cNvPr id="7" name="Picture 6" descr="A picture containing outdoor, sitting, piece, small&#10;&#10;Description automatically generated">
            <a:extLst>
              <a:ext uri="{FF2B5EF4-FFF2-40B4-BE49-F238E27FC236}">
                <a16:creationId xmlns:a16="http://schemas.microsoft.com/office/drawing/2014/main" id="{26AACAB9-D9CD-4642-9455-8097052DED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583" y="1044595"/>
            <a:ext cx="2743200" cy="2743200"/>
          </a:xfrm>
          <a:prstGeom prst="rect">
            <a:avLst/>
          </a:prstGeom>
        </p:spPr>
      </p:pic>
      <p:pic>
        <p:nvPicPr>
          <p:cNvPr id="8" name="Picture 7" descr="A picture containing cake, piece, plate, slice&#10;&#10;Description automatically generated">
            <a:extLst>
              <a:ext uri="{FF2B5EF4-FFF2-40B4-BE49-F238E27FC236}">
                <a16:creationId xmlns:a16="http://schemas.microsoft.com/office/drawing/2014/main" id="{F74EEFAE-E314-41DE-A3E5-1DF5D00FF5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229" y="1044595"/>
            <a:ext cx="2743200" cy="2743200"/>
          </a:xfrm>
          <a:prstGeom prst="rect">
            <a:avLst/>
          </a:prstGeom>
        </p:spPr>
      </p:pic>
      <p:pic>
        <p:nvPicPr>
          <p:cNvPr id="9" name="Picture 8" descr="A picture containing building, sitting, cake, hand&#10;&#10;Description automatically generated">
            <a:extLst>
              <a:ext uri="{FF2B5EF4-FFF2-40B4-BE49-F238E27FC236}">
                <a16:creationId xmlns:a16="http://schemas.microsoft.com/office/drawing/2014/main" id="{2A2E097D-00A0-4087-B402-CC63843E92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292" y="1044595"/>
            <a:ext cx="2743200" cy="2743200"/>
          </a:xfrm>
          <a:prstGeom prst="rect">
            <a:avLst/>
          </a:prstGeom>
        </p:spPr>
      </p:pic>
      <p:pic>
        <p:nvPicPr>
          <p:cNvPr id="12" name="Picture 11" descr="A picture containing building, green, sitting, old&#10;&#10;Description automatically generated">
            <a:extLst>
              <a:ext uri="{FF2B5EF4-FFF2-40B4-BE49-F238E27FC236}">
                <a16:creationId xmlns:a16="http://schemas.microsoft.com/office/drawing/2014/main" id="{B2F3A338-927D-42BC-9CC0-F8B9E8058D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583" y="1044595"/>
            <a:ext cx="2743200" cy="2743200"/>
          </a:xfrm>
          <a:prstGeom prst="rect">
            <a:avLst/>
          </a:prstGeom>
        </p:spPr>
      </p:pic>
      <p:pic>
        <p:nvPicPr>
          <p:cNvPr id="14" name="Picture 13" descr="A picture containing cake, piece, birthday, table&#10;&#10;Description automatically generated">
            <a:extLst>
              <a:ext uri="{FF2B5EF4-FFF2-40B4-BE49-F238E27FC236}">
                <a16:creationId xmlns:a16="http://schemas.microsoft.com/office/drawing/2014/main" id="{D6B32FB1-83FF-4979-A3E0-E96B0FB7FC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229" y="1044595"/>
            <a:ext cx="2743200" cy="2743200"/>
          </a:xfrm>
          <a:prstGeom prst="rect">
            <a:avLst/>
          </a:prstGeom>
        </p:spPr>
      </p:pic>
      <p:pic>
        <p:nvPicPr>
          <p:cNvPr id="16" name="Picture 15" descr="A picture containing cake, table, piece, sitting&#10;&#10;Description automatically generated">
            <a:extLst>
              <a:ext uri="{FF2B5EF4-FFF2-40B4-BE49-F238E27FC236}">
                <a16:creationId xmlns:a16="http://schemas.microsoft.com/office/drawing/2014/main" id="{0B99BA31-4EEB-4D58-AECA-D857C8C7A4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292" y="1044595"/>
            <a:ext cx="2743200" cy="2743200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5C952085-29EC-4BCB-8DF8-7F57F05D82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583" y="3857600"/>
            <a:ext cx="2743200" cy="20882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Chart, scatter chart&#10;&#10;Description automatically generated">
            <a:extLst>
              <a:ext uri="{FF2B5EF4-FFF2-40B4-BE49-F238E27FC236}">
                <a16:creationId xmlns:a16="http://schemas.microsoft.com/office/drawing/2014/main" id="{B2B11B36-5795-485F-8D33-11CD04C7DB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39"/>
          <a:stretch/>
        </p:blipFill>
        <p:spPr>
          <a:xfrm>
            <a:off x="4367229" y="3857600"/>
            <a:ext cx="2743200" cy="2088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Chart, scatter chart&#10;&#10;Description automatically generated">
            <a:extLst>
              <a:ext uri="{FF2B5EF4-FFF2-40B4-BE49-F238E27FC236}">
                <a16:creationId xmlns:a16="http://schemas.microsoft.com/office/drawing/2014/main" id="{E01064FF-A96A-4D64-B073-0EE41639584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7875" y="3857600"/>
            <a:ext cx="2743200" cy="2088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429D081-556F-4885-9365-09EF81E6A040}"/>
              </a:ext>
            </a:extLst>
          </p:cNvPr>
          <p:cNvSpPr txBox="1"/>
          <p:nvPr/>
        </p:nvSpPr>
        <p:spPr>
          <a:xfrm rot="10800000">
            <a:off x="1044916" y="3857599"/>
            <a:ext cx="461665" cy="20882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dirty="0" err="1"/>
              <a:t>Semivariance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2CDEE8-E8C2-4BB1-9312-CA1AEE2CEBA8}"/>
              </a:ext>
            </a:extLst>
          </p:cNvPr>
          <p:cNvSpPr txBox="1"/>
          <p:nvPr/>
        </p:nvSpPr>
        <p:spPr>
          <a:xfrm>
            <a:off x="1506584" y="6040988"/>
            <a:ext cx="8481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Distance (m)</a:t>
            </a:r>
          </a:p>
        </p:txBody>
      </p:sp>
      <p:pic>
        <p:nvPicPr>
          <p:cNvPr id="29" name="Picture 28" descr="Shape&#10;&#10;Description automatically generated">
            <a:extLst>
              <a:ext uri="{FF2B5EF4-FFF2-40B4-BE49-F238E27FC236}">
                <a16:creationId xmlns:a16="http://schemas.microsoft.com/office/drawing/2014/main" id="{974334CC-3ED9-49D8-87F6-73F0240B36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183" y="2344167"/>
            <a:ext cx="785140" cy="1443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F5BD8F8-90F9-40E5-A644-8EF519902CE2}"/>
              </a:ext>
            </a:extLst>
          </p:cNvPr>
          <p:cNvSpPr txBox="1"/>
          <p:nvPr/>
        </p:nvSpPr>
        <p:spPr>
          <a:xfrm>
            <a:off x="592183" y="1923706"/>
            <a:ext cx="785140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Modified Morgan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E05614-137F-4431-AA47-0894F5406DC5}"/>
              </a:ext>
            </a:extLst>
          </p:cNvPr>
          <p:cNvSpPr txBox="1"/>
          <p:nvPr/>
        </p:nvSpPr>
        <p:spPr>
          <a:xfrm>
            <a:off x="77440" y="6074776"/>
            <a:ext cx="1554137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Minimum </a:t>
            </a:r>
          </a:p>
          <a:p>
            <a:r>
              <a:rPr lang="en-US" sz="2000" dirty="0"/>
              <a:t>Distance (m):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2A8578-1371-4D81-B442-40FFF54A618E}"/>
              </a:ext>
            </a:extLst>
          </p:cNvPr>
          <p:cNvSpPr txBox="1"/>
          <p:nvPr/>
        </p:nvSpPr>
        <p:spPr>
          <a:xfrm>
            <a:off x="2496927" y="6398023"/>
            <a:ext cx="76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3AB433-D868-4123-8BB8-24A63F212662}"/>
              </a:ext>
            </a:extLst>
          </p:cNvPr>
          <p:cNvSpPr txBox="1"/>
          <p:nvPr/>
        </p:nvSpPr>
        <p:spPr>
          <a:xfrm>
            <a:off x="5366282" y="6398023"/>
            <a:ext cx="76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90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6CC210-51DF-4BBB-A994-B02CFFA56F21}"/>
              </a:ext>
            </a:extLst>
          </p:cNvPr>
          <p:cNvSpPr txBox="1"/>
          <p:nvPr/>
        </p:nvSpPr>
        <p:spPr>
          <a:xfrm>
            <a:off x="8232572" y="6398023"/>
            <a:ext cx="76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60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0CBF8D-35F0-4F71-8AF2-E7061160131A}"/>
              </a:ext>
            </a:extLst>
          </p:cNvPr>
          <p:cNvCxnSpPr>
            <a:cxnSpLocks/>
          </p:cNvCxnSpPr>
          <p:nvPr/>
        </p:nvCxnSpPr>
        <p:spPr>
          <a:xfrm flipV="1">
            <a:off x="1631577" y="6767356"/>
            <a:ext cx="8462682" cy="140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596B408-E722-425B-90C0-5ED5ECC8888C}"/>
              </a:ext>
            </a:extLst>
          </p:cNvPr>
          <p:cNvSpPr txBox="1"/>
          <p:nvPr/>
        </p:nvSpPr>
        <p:spPr>
          <a:xfrm>
            <a:off x="1506582" y="3419968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20D010-054B-440E-9FDD-5ACC97F9510B}"/>
              </a:ext>
            </a:extLst>
          </p:cNvPr>
          <p:cNvSpPr txBox="1"/>
          <p:nvPr/>
        </p:nvSpPr>
        <p:spPr>
          <a:xfrm>
            <a:off x="4367229" y="3419968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DCD382-B95B-483A-9FCC-3DF502078DD2}"/>
              </a:ext>
            </a:extLst>
          </p:cNvPr>
          <p:cNvSpPr txBox="1"/>
          <p:nvPr/>
        </p:nvSpPr>
        <p:spPr>
          <a:xfrm>
            <a:off x="7233468" y="3412315"/>
            <a:ext cx="51219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M4</a:t>
            </a:r>
          </a:p>
        </p:txBody>
      </p:sp>
    </p:spTree>
    <p:extLst>
      <p:ext uri="{BB962C8B-B14F-4D97-AF65-F5344CB8AC3E}">
        <p14:creationId xmlns:p14="http://schemas.microsoft.com/office/powerpoint/2010/main" val="2888059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41E7-253C-486F-B6A9-4FD29F4C0E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 3 – Minimum separation distance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EEFD1-9D51-4F9D-935C-3B56EBF7CEA3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Variogram minimum separation distance and sample size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143039C-AF4E-44BA-A8CD-379ADCBC1F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957123"/>
              </p:ext>
            </p:extLst>
          </p:nvPr>
        </p:nvGraphicFramePr>
        <p:xfrm>
          <a:off x="4787840" y="1512426"/>
          <a:ext cx="3701737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035">
                  <a:extLst>
                    <a:ext uri="{9D8B030D-6E8A-4147-A177-3AD203B41FA5}">
                      <a16:colId xmlns:a16="http://schemas.microsoft.com/office/drawing/2014/main" val="851853156"/>
                    </a:ext>
                  </a:extLst>
                </a:gridCol>
                <a:gridCol w="1430349">
                  <a:extLst>
                    <a:ext uri="{9D8B030D-6E8A-4147-A177-3AD203B41FA5}">
                      <a16:colId xmlns:a16="http://schemas.microsoft.com/office/drawing/2014/main" val="2310117629"/>
                    </a:ext>
                  </a:extLst>
                </a:gridCol>
                <a:gridCol w="1434353">
                  <a:extLst>
                    <a:ext uri="{9D8B030D-6E8A-4147-A177-3AD203B41FA5}">
                      <a16:colId xmlns:a16="http://schemas.microsoft.com/office/drawing/2014/main" val="31644779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Field</a:t>
                      </a:r>
                    </a:p>
                  </a:txBody>
                  <a:tcPr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Sample size traditional</a:t>
                      </a:r>
                    </a:p>
                  </a:txBody>
                  <a:tcPr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Sample size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variogram</a:t>
                      </a:r>
                    </a:p>
                  </a:txBody>
                  <a:tcPr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983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1062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14621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C3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9913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46605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C5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2107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3665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9125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0580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M4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611485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F6EDCD-7358-430B-8195-C1A7499B06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486308"/>
              </p:ext>
            </p:extLst>
          </p:nvPr>
        </p:nvGraphicFramePr>
        <p:xfrm>
          <a:off x="1189373" y="1207626"/>
          <a:ext cx="3212297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95">
                  <a:extLst>
                    <a:ext uri="{9D8B030D-6E8A-4147-A177-3AD203B41FA5}">
                      <a16:colId xmlns:a16="http://schemas.microsoft.com/office/drawing/2014/main" val="851853156"/>
                    </a:ext>
                  </a:extLst>
                </a:gridCol>
                <a:gridCol w="1236701">
                  <a:extLst>
                    <a:ext uri="{9D8B030D-6E8A-4147-A177-3AD203B41FA5}">
                      <a16:colId xmlns:a16="http://schemas.microsoft.com/office/drawing/2014/main" val="2310117629"/>
                    </a:ext>
                  </a:extLst>
                </a:gridCol>
                <a:gridCol w="1236701">
                  <a:extLst>
                    <a:ext uri="{9D8B030D-6E8A-4147-A177-3AD203B41FA5}">
                      <a16:colId xmlns:a16="http://schemas.microsoft.com/office/drawing/2014/main" val="2987932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Field</a:t>
                      </a:r>
                    </a:p>
                  </a:txBody>
                  <a:tcPr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Sample distance (m)</a:t>
                      </a:r>
                    </a:p>
                  </a:txBody>
                  <a:tcPr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Sample distance (ft)</a:t>
                      </a:r>
                    </a:p>
                  </a:txBody>
                  <a:tcPr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983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dirty="0">
                          <a:effectLst/>
                          <a:latin typeface="Liberation Sans" panose="020B0604020202020204" pitchFamily="34" charset="0"/>
                        </a:rPr>
                        <a:t>60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1062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dirty="0">
                          <a:effectLst/>
                          <a:latin typeface="Liberation Sans" panose="020B0604020202020204" pitchFamily="34" charset="0"/>
                        </a:rPr>
                        <a:t>60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14621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dirty="0">
                          <a:effectLst/>
                          <a:latin typeface="Liberation Sans" panose="020B0604020202020204" pitchFamily="34" charset="0"/>
                        </a:rPr>
                        <a:t>110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9913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dirty="0">
                          <a:effectLst/>
                          <a:latin typeface="Liberation Sans" panose="020B0604020202020204" pitchFamily="34" charset="0"/>
                        </a:rPr>
                        <a:t>95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46605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dirty="0">
                          <a:effectLst/>
                          <a:latin typeface="Liberation Sans" panose="020B0604020202020204" pitchFamily="34" charset="0"/>
                        </a:rPr>
                        <a:t>110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2107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dirty="0">
                          <a:effectLst/>
                          <a:latin typeface="Liberation Sans" panose="020B0604020202020204" pitchFamily="34" charset="0"/>
                        </a:rPr>
                        <a:t>160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3665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dirty="0">
                          <a:effectLst/>
                          <a:latin typeface="Liberation Sans" panose="020B0604020202020204" pitchFamily="34" charset="0"/>
                        </a:rPr>
                        <a:t>200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9125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dirty="0">
                          <a:effectLst/>
                          <a:latin typeface="Liberation Sans" panose="020B0604020202020204" pitchFamily="34" charset="0"/>
                        </a:rPr>
                        <a:t>90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0580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dirty="0">
                          <a:effectLst/>
                          <a:latin typeface="Liberation Sans" panose="020B0604020202020204" pitchFamily="34" charset="0"/>
                        </a:rPr>
                        <a:t>60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611485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CE8EDA1-B42D-4998-AFC3-0EA771B6DCBD}"/>
              </a:ext>
            </a:extLst>
          </p:cNvPr>
          <p:cNvSpPr txBox="1"/>
          <p:nvPr/>
        </p:nvSpPr>
        <p:spPr>
          <a:xfrm>
            <a:off x="8875748" y="3184361"/>
            <a:ext cx="2984558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Variogram sample size estimate is generally larger than traditional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41E882-8672-42FA-AE68-B5FE710E3AE5}"/>
              </a:ext>
            </a:extLst>
          </p:cNvPr>
          <p:cNvSpPr txBox="1"/>
          <p:nvPr/>
        </p:nvSpPr>
        <p:spPr>
          <a:xfrm>
            <a:off x="8875747" y="1866549"/>
            <a:ext cx="2984559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Sample distance between 60-200 m based on P variability</a:t>
            </a:r>
          </a:p>
        </p:txBody>
      </p:sp>
    </p:spTree>
    <p:extLst>
      <p:ext uri="{BB962C8B-B14F-4D97-AF65-F5344CB8AC3E}">
        <p14:creationId xmlns:p14="http://schemas.microsoft.com/office/powerpoint/2010/main" val="626627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tree&#10;&#10;Description automatically generated">
            <a:extLst>
              <a:ext uri="{FF2B5EF4-FFF2-40B4-BE49-F238E27FC236}">
                <a16:creationId xmlns:a16="http://schemas.microsoft.com/office/drawing/2014/main" id="{DEBFCEA8-974F-4D53-BBE5-CB26BCC9A4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3605AD-7628-4AA7-A959-C3C0B91CAEF0}"/>
              </a:ext>
            </a:extLst>
          </p:cNvPr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Conclusion: Obj 3 – Minimum sampling distance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166245" y="707025"/>
            <a:ext cx="9750489" cy="954107"/>
          </a:xfrm>
          <a:prstGeom prst="rect">
            <a:avLst/>
          </a:prstGeom>
          <a:solidFill>
            <a:schemeClr val="accent5">
              <a:alpha val="80000"/>
            </a:schemeClr>
          </a:solidFill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Find the minimum separation distance needed to collect independent soil samples for P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19C8AA-2A53-41FD-9E6E-44D1F07C4886}"/>
              </a:ext>
            </a:extLst>
          </p:cNvPr>
          <p:cNvSpPr txBox="1"/>
          <p:nvPr/>
        </p:nvSpPr>
        <p:spPr>
          <a:xfrm>
            <a:off x="1838667" y="3263766"/>
            <a:ext cx="9311113" cy="1200329"/>
          </a:xfrm>
          <a:prstGeom prst="rect">
            <a:avLst/>
          </a:prstGeom>
          <a:solidFill>
            <a:schemeClr val="accent5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Minimum separation distance was not similar across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Walking 60 – 200 m (180 – 600 ft) between samples should provide independent data when compositing for extractable soil P</a:t>
            </a:r>
          </a:p>
        </p:txBody>
      </p:sp>
    </p:spTree>
    <p:extLst>
      <p:ext uri="{BB962C8B-B14F-4D97-AF65-F5344CB8AC3E}">
        <p14:creationId xmlns:p14="http://schemas.microsoft.com/office/powerpoint/2010/main" val="2591914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lant&#10;&#10;Description automatically generated">
            <a:extLst>
              <a:ext uri="{FF2B5EF4-FFF2-40B4-BE49-F238E27FC236}">
                <a16:creationId xmlns:a16="http://schemas.microsoft.com/office/drawing/2014/main" id="{142043D8-D213-47F4-9BF7-DCD62B2BC7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A2CA44-EDA8-4ED9-AE6D-FD070A86D1CE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Research objectives</a:t>
            </a:r>
          </a:p>
        </p:txBody>
      </p:sp>
      <p:sp>
        <p:nvSpPr>
          <p:cNvPr id="3" name="Rectangle 2"/>
          <p:cNvSpPr/>
          <p:nvPr/>
        </p:nvSpPr>
        <p:spPr>
          <a:xfrm>
            <a:off x="544824" y="1204769"/>
            <a:ext cx="10565628" cy="3108543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Calculate the number of soil samples needed to accurately represent P concentrations for silage corn fields receiving dairy manure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Assess P concentrations in different field areas to determine if different P management zones exist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Find the minimum separation distance needed to collect independent soil samples for P analysis</a:t>
            </a:r>
          </a:p>
        </p:txBody>
      </p:sp>
    </p:spTree>
    <p:extLst>
      <p:ext uri="{BB962C8B-B14F-4D97-AF65-F5344CB8AC3E}">
        <p14:creationId xmlns:p14="http://schemas.microsoft.com/office/powerpoint/2010/main" val="13326996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lant&#10;&#10;Description automatically generated">
            <a:extLst>
              <a:ext uri="{FF2B5EF4-FFF2-40B4-BE49-F238E27FC236}">
                <a16:creationId xmlns:a16="http://schemas.microsoft.com/office/drawing/2014/main" id="{5BAABAD9-DED8-4BB9-9F40-0985947BD8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85FD69-B2ED-4D4F-BEBB-5947AAE20883}"/>
              </a:ext>
            </a:extLst>
          </p:cNvPr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Overall conclusions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2A80EE-9EE1-422C-A949-7789EAE179F3}"/>
              </a:ext>
            </a:extLst>
          </p:cNvPr>
          <p:cNvSpPr/>
          <p:nvPr/>
        </p:nvSpPr>
        <p:spPr>
          <a:xfrm>
            <a:off x="2330242" y="898997"/>
            <a:ext cx="8898195" cy="70788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Calculate the number of soil samples needed to accurately represent P concentrations for silage corn fields receiving dairy manure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CE46AB-B717-46AB-B2D6-A09E8AFC0C4E}"/>
              </a:ext>
            </a:extLst>
          </p:cNvPr>
          <p:cNvSpPr/>
          <p:nvPr/>
        </p:nvSpPr>
        <p:spPr>
          <a:xfrm>
            <a:off x="2330242" y="5055114"/>
            <a:ext cx="8898195" cy="70788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Find the minimum separation distance needed to collect independent soil samples for P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CE4163-8564-48D6-B459-A3AA2DDE92E6}"/>
              </a:ext>
            </a:extLst>
          </p:cNvPr>
          <p:cNvSpPr txBox="1"/>
          <p:nvPr/>
        </p:nvSpPr>
        <p:spPr>
          <a:xfrm>
            <a:off x="235971" y="753943"/>
            <a:ext cx="2143432" cy="58477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Objective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891156-05F9-427C-BA5F-74AC81730E50}"/>
              </a:ext>
            </a:extLst>
          </p:cNvPr>
          <p:cNvSpPr txBox="1"/>
          <p:nvPr/>
        </p:nvSpPr>
        <p:spPr>
          <a:xfrm>
            <a:off x="245803" y="4743317"/>
            <a:ext cx="2143432" cy="58477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Objective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FC4D4E-D913-4B57-8683-052854F80CDC}"/>
              </a:ext>
            </a:extLst>
          </p:cNvPr>
          <p:cNvSpPr txBox="1"/>
          <p:nvPr/>
        </p:nvSpPr>
        <p:spPr>
          <a:xfrm>
            <a:off x="3480620" y="1564737"/>
            <a:ext cx="8327922" cy="707886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Collecting 10-20 random subsamples for composites is likely to be within 10% of the “real” average extractable P concentration for the whole field.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D23F1E-64C7-4AAA-9AB0-4DF1D6220231}"/>
              </a:ext>
            </a:extLst>
          </p:cNvPr>
          <p:cNvSpPr txBox="1"/>
          <p:nvPr/>
        </p:nvSpPr>
        <p:spPr>
          <a:xfrm>
            <a:off x="3480620" y="5720854"/>
            <a:ext cx="8327922" cy="707886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Walking 60 – 200 m (180 – 600 ft) between samples should provide independent data when compositing for extractable soil P.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5911D3-F3AB-4A21-8660-1B3746F0E34D}"/>
              </a:ext>
            </a:extLst>
          </p:cNvPr>
          <p:cNvSpPr/>
          <p:nvPr/>
        </p:nvSpPr>
        <p:spPr>
          <a:xfrm>
            <a:off x="2320410" y="3003093"/>
            <a:ext cx="8898195" cy="70788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Assess P concentrations in different field areas to determine if different P management zones exist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657466-99B9-4557-BDEB-41FC4B474717}"/>
              </a:ext>
            </a:extLst>
          </p:cNvPr>
          <p:cNvSpPr txBox="1"/>
          <p:nvPr/>
        </p:nvSpPr>
        <p:spPr>
          <a:xfrm>
            <a:off x="235971" y="2691296"/>
            <a:ext cx="2143432" cy="58477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Objective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DD6FE5-CC97-42EA-8105-2724C628AAFE}"/>
              </a:ext>
            </a:extLst>
          </p:cNvPr>
          <p:cNvSpPr txBox="1"/>
          <p:nvPr/>
        </p:nvSpPr>
        <p:spPr>
          <a:xfrm>
            <a:off x="3470788" y="3668833"/>
            <a:ext cx="8327922" cy="40011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Management zones should be considered when sampling for P.</a:t>
            </a:r>
          </a:p>
        </p:txBody>
      </p:sp>
    </p:spTree>
    <p:extLst>
      <p:ext uri="{BB962C8B-B14F-4D97-AF65-F5344CB8AC3E}">
        <p14:creationId xmlns:p14="http://schemas.microsoft.com/office/powerpoint/2010/main" val="8160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0" grpId="0" animBg="1"/>
      <p:bldP spid="12" grpId="0" animBg="1"/>
      <p:bldP spid="11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8D293F0D-EE67-4FFE-B295-88E6DDADF1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CD0D71-E6D9-4F33-B59C-AE766ABE9242}"/>
              </a:ext>
            </a:extLst>
          </p:cNvPr>
          <p:cNvSpPr txBox="1"/>
          <p:nvPr/>
        </p:nvSpPr>
        <p:spPr>
          <a:xfrm>
            <a:off x="223115" y="1210470"/>
            <a:ext cx="5872886" cy="2708434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Composite soil samples for nutrient management should be collected with great consideration of management history to avoid inaccurate representation of P concentrations.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Spatial models vary because many fields have their own “identity”, which complicates creation of a simple model for sample size and sample distance that can be used for many fields.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B87E2-AD36-4B9D-996F-69AC9E68AF1B}"/>
              </a:ext>
            </a:extLst>
          </p:cNvPr>
          <p:cNvSpPr txBox="1"/>
          <p:nvPr/>
        </p:nvSpPr>
        <p:spPr>
          <a:xfrm>
            <a:off x="6319115" y="1210470"/>
            <a:ext cx="5649769" cy="707886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Compare different variogram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Spatial correlation of P with other nutrients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B01380-DB2A-46D8-8ED8-5B92B912C56C}"/>
              </a:ext>
            </a:extLst>
          </p:cNvPr>
          <p:cNvSpPr txBox="1"/>
          <p:nvPr/>
        </p:nvSpPr>
        <p:spPr>
          <a:xfrm>
            <a:off x="6239651" y="804941"/>
            <a:ext cx="3753394" cy="461665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Future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690CB-B379-4006-8FB5-7D4B9D8E7A1E}"/>
              </a:ext>
            </a:extLst>
          </p:cNvPr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Ongoing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65153F-3E33-489E-A458-F3DA30C43DE9}"/>
              </a:ext>
            </a:extLst>
          </p:cNvPr>
          <p:cNvSpPr txBox="1"/>
          <p:nvPr/>
        </p:nvSpPr>
        <p:spPr>
          <a:xfrm>
            <a:off x="103178" y="804941"/>
            <a:ext cx="3937518" cy="461665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26436333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2CD94BAA-4C52-496E-91E0-0DC3C6C2E3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415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670A09-291D-4E3F-8F30-BAC1DFECA536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D03773-32BD-4BB7-86B9-5902F68BC14E}"/>
              </a:ext>
            </a:extLst>
          </p:cNvPr>
          <p:cNvSpPr txBox="1"/>
          <p:nvPr/>
        </p:nvSpPr>
        <p:spPr>
          <a:xfrm>
            <a:off x="525732" y="1351709"/>
            <a:ext cx="3569110" cy="1200329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Tom Morris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Rich Meinert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Cameron Richards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CC7A0F-2251-483C-ABB9-FD3904B887E2}"/>
              </a:ext>
            </a:extLst>
          </p:cNvPr>
          <p:cNvSpPr/>
          <p:nvPr/>
        </p:nvSpPr>
        <p:spPr>
          <a:xfrm>
            <a:off x="8045912" y="1351709"/>
            <a:ext cx="4072397" cy="830997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Patrick Lawrence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UConn Statistics department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CF7C0-5B29-4546-9014-E3F0836B71E6}"/>
              </a:ext>
            </a:extLst>
          </p:cNvPr>
          <p:cNvSpPr txBox="1"/>
          <p:nvPr/>
        </p:nvSpPr>
        <p:spPr>
          <a:xfrm>
            <a:off x="4574589" y="1349694"/>
            <a:ext cx="2981780" cy="830997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UConn soil nutrient analysis laboratory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2A1C3-44BA-49C2-835E-986E17CCD5E3}"/>
              </a:ext>
            </a:extLst>
          </p:cNvPr>
          <p:cNvSpPr txBox="1"/>
          <p:nvPr/>
        </p:nvSpPr>
        <p:spPr>
          <a:xfrm>
            <a:off x="432327" y="826416"/>
            <a:ext cx="2822149" cy="584775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Data collection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78457B-1279-4D93-B2E5-0AB0F9B65547}"/>
              </a:ext>
            </a:extLst>
          </p:cNvPr>
          <p:cNvSpPr txBox="1"/>
          <p:nvPr/>
        </p:nvSpPr>
        <p:spPr>
          <a:xfrm>
            <a:off x="7937793" y="843878"/>
            <a:ext cx="3803066" cy="584775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Statistical consulting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A4E5CA-9973-4786-8F5C-1AEE2D0A8D4C}"/>
              </a:ext>
            </a:extLst>
          </p:cNvPr>
          <p:cNvSpPr txBox="1"/>
          <p:nvPr/>
        </p:nvSpPr>
        <p:spPr>
          <a:xfrm>
            <a:off x="4476266" y="843878"/>
            <a:ext cx="2723535" cy="584775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Soil analysis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259871D5-87F1-412C-B3A8-446CDD9A9A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385" y="4683410"/>
            <a:ext cx="2359161" cy="2142655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73C254D-A4B7-45AC-A8AE-B6E375A308BB}"/>
              </a:ext>
            </a:extLst>
          </p:cNvPr>
          <p:cNvGrpSpPr/>
          <p:nvPr/>
        </p:nvGrpSpPr>
        <p:grpSpPr>
          <a:xfrm>
            <a:off x="8068646" y="4674182"/>
            <a:ext cx="3854221" cy="1574711"/>
            <a:chOff x="3790346" y="3995208"/>
            <a:chExt cx="3854221" cy="1574711"/>
          </a:xfrm>
        </p:grpSpPr>
        <p:pic>
          <p:nvPicPr>
            <p:cNvPr id="15" name="Picture 14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03BB74F9-917B-462B-B8A6-37AAD8FB5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0346" y="3995208"/>
              <a:ext cx="3854221" cy="120032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8E4AD6-CEB3-4E59-B178-2D707B6FF5DB}"/>
                </a:ext>
              </a:extLst>
            </p:cNvPr>
            <p:cNvSpPr txBox="1"/>
            <p:nvPr/>
          </p:nvSpPr>
          <p:spPr>
            <a:xfrm>
              <a:off x="3790346" y="5195537"/>
              <a:ext cx="3854221" cy="37438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NRCS – Connecticut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5BF44B8-A38E-4F25-A197-F6B423F35595}"/>
              </a:ext>
            </a:extLst>
          </p:cNvPr>
          <p:cNvSpPr txBox="1"/>
          <p:nvPr/>
        </p:nvSpPr>
        <p:spPr>
          <a:xfrm>
            <a:off x="5332826" y="4045766"/>
            <a:ext cx="6730170" cy="584775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Funding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122DF1-D9AC-4239-95D4-8BE4DDC5E4DD}"/>
              </a:ext>
            </a:extLst>
          </p:cNvPr>
          <p:cNvSpPr/>
          <p:nvPr/>
        </p:nvSpPr>
        <p:spPr>
          <a:xfrm>
            <a:off x="540446" y="3167338"/>
            <a:ext cx="4477458" cy="830997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Masoud Hashemi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John Jemison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501774-0D65-41DE-9D0E-E38DC9E72AA6}"/>
              </a:ext>
            </a:extLst>
          </p:cNvPr>
          <p:cNvSpPr txBox="1"/>
          <p:nvPr/>
        </p:nvSpPr>
        <p:spPr>
          <a:xfrm>
            <a:off x="432327" y="2659507"/>
            <a:ext cx="4180516" cy="584775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University collaborators</a:t>
            </a:r>
          </a:p>
        </p:txBody>
      </p:sp>
    </p:spTree>
    <p:extLst>
      <p:ext uri="{BB962C8B-B14F-4D97-AF65-F5344CB8AC3E}">
        <p14:creationId xmlns:p14="http://schemas.microsoft.com/office/powerpoint/2010/main" val="19119319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&#10;&#10;Description automatically generated">
            <a:extLst>
              <a:ext uri="{FF2B5EF4-FFF2-40B4-BE49-F238E27FC236}">
                <a16:creationId xmlns:a16="http://schemas.microsoft.com/office/drawing/2014/main" id="{0D6562DE-6842-4BAD-90AC-F34677354F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644B55-0DF5-490C-A58E-00C3A87E3C6A}"/>
              </a:ext>
            </a:extLst>
          </p:cNvPr>
          <p:cNvSpPr txBox="1"/>
          <p:nvPr/>
        </p:nvSpPr>
        <p:spPr>
          <a:xfrm>
            <a:off x="9409471" y="1986238"/>
            <a:ext cx="2261420" cy="58477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013146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FF298F-DEB8-4C1F-8708-1ACA1815824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Results: Objective 1</a:t>
            </a:r>
          </a:p>
        </p:txBody>
      </p:sp>
      <p:pic>
        <p:nvPicPr>
          <p:cNvPr id="29" name="Picture 28" descr="A close up of a tree&#10;&#10;Description automatically generated">
            <a:extLst>
              <a:ext uri="{FF2B5EF4-FFF2-40B4-BE49-F238E27FC236}">
                <a16:creationId xmlns:a16="http://schemas.microsoft.com/office/drawing/2014/main" id="{B39888EE-A9D4-4EB7-A341-C1A3F8D299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05" y="1046471"/>
            <a:ext cx="1828800" cy="1828800"/>
          </a:xfrm>
          <a:prstGeom prst="rect">
            <a:avLst/>
          </a:prstGeom>
        </p:spPr>
      </p:pic>
      <p:pic>
        <p:nvPicPr>
          <p:cNvPr id="31" name="Picture 30" descr="A picture containing cake, piece, sitting, table&#10;&#10;Description automatically generated">
            <a:extLst>
              <a:ext uri="{FF2B5EF4-FFF2-40B4-BE49-F238E27FC236}">
                <a16:creationId xmlns:a16="http://schemas.microsoft.com/office/drawing/2014/main" id="{00582C00-0152-4E8D-A7AF-0812004438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05" y="3006926"/>
            <a:ext cx="1828800" cy="18288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23C9780-6592-4BCD-AA3C-F94680AF4EFB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Visual patterns of extractable P in silage corn fields</a:t>
            </a:r>
          </a:p>
        </p:txBody>
      </p:sp>
      <p:pic>
        <p:nvPicPr>
          <p:cNvPr id="34" name="Picture 33" descr="A picture containing old, table, covered, cake&#10;&#10;Description automatically generated">
            <a:extLst>
              <a:ext uri="{FF2B5EF4-FFF2-40B4-BE49-F238E27FC236}">
                <a16:creationId xmlns:a16="http://schemas.microsoft.com/office/drawing/2014/main" id="{66B2651E-96AF-4EB2-AC9E-7AB687A44E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05" y="4971444"/>
            <a:ext cx="1828800" cy="1828800"/>
          </a:xfrm>
          <a:prstGeom prst="rect">
            <a:avLst/>
          </a:prstGeom>
        </p:spPr>
      </p:pic>
      <p:pic>
        <p:nvPicPr>
          <p:cNvPr id="36" name="Picture 35" descr="A circuit board&#10;&#10;Description automatically generated">
            <a:extLst>
              <a:ext uri="{FF2B5EF4-FFF2-40B4-BE49-F238E27FC236}">
                <a16:creationId xmlns:a16="http://schemas.microsoft.com/office/drawing/2014/main" id="{FE146B92-7916-422A-BAA7-B8DF912AF1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609" y="1046471"/>
            <a:ext cx="1828800" cy="1828800"/>
          </a:xfrm>
          <a:prstGeom prst="rect">
            <a:avLst/>
          </a:prstGeom>
        </p:spPr>
      </p:pic>
      <p:pic>
        <p:nvPicPr>
          <p:cNvPr id="38" name="Picture 37" descr="A picture containing green, indoor, building, cake&#10;&#10;Description automatically generated">
            <a:extLst>
              <a:ext uri="{FF2B5EF4-FFF2-40B4-BE49-F238E27FC236}">
                <a16:creationId xmlns:a16="http://schemas.microsoft.com/office/drawing/2014/main" id="{E805EE32-E8DB-43AF-9F08-7FFB9CB069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609" y="3006660"/>
            <a:ext cx="1828800" cy="1828800"/>
          </a:xfrm>
          <a:prstGeom prst="rect">
            <a:avLst/>
          </a:prstGeom>
        </p:spPr>
      </p:pic>
      <p:pic>
        <p:nvPicPr>
          <p:cNvPr id="40" name="Picture 39" descr="A picture containing bench, sitting, wooden, green&#10;&#10;Description automatically generated">
            <a:extLst>
              <a:ext uri="{FF2B5EF4-FFF2-40B4-BE49-F238E27FC236}">
                <a16:creationId xmlns:a16="http://schemas.microsoft.com/office/drawing/2014/main" id="{2273BEF0-C364-4F26-9DD1-EDFEB37970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609" y="4971444"/>
            <a:ext cx="1828800" cy="1828800"/>
          </a:xfrm>
          <a:prstGeom prst="rect">
            <a:avLst/>
          </a:prstGeom>
        </p:spPr>
      </p:pic>
      <p:pic>
        <p:nvPicPr>
          <p:cNvPr id="42" name="Picture 41" descr="A picture containing building, grass, brick, street&#10;&#10;Description automatically generated">
            <a:extLst>
              <a:ext uri="{FF2B5EF4-FFF2-40B4-BE49-F238E27FC236}">
                <a16:creationId xmlns:a16="http://schemas.microsoft.com/office/drawing/2014/main" id="{3C1A8050-7C82-453A-ABD4-E547F1E206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0713" y="1046471"/>
            <a:ext cx="1828800" cy="1828800"/>
          </a:xfrm>
          <a:prstGeom prst="rect">
            <a:avLst/>
          </a:prstGeom>
        </p:spPr>
      </p:pic>
      <p:pic>
        <p:nvPicPr>
          <p:cNvPr id="44" name="Picture 43" descr="A picture containing cake, piece, green, table&#10;&#10;Description automatically generated">
            <a:extLst>
              <a:ext uri="{FF2B5EF4-FFF2-40B4-BE49-F238E27FC236}">
                <a16:creationId xmlns:a16="http://schemas.microsoft.com/office/drawing/2014/main" id="{762D21C7-1068-4155-9763-F869807239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0713" y="3006660"/>
            <a:ext cx="1828800" cy="1828800"/>
          </a:xfrm>
          <a:prstGeom prst="rect">
            <a:avLst/>
          </a:prstGeom>
        </p:spPr>
      </p:pic>
      <p:pic>
        <p:nvPicPr>
          <p:cNvPr id="46" name="Picture 45" descr="A picture containing green, cake, paper, piece&#10;&#10;Description automatically generated">
            <a:extLst>
              <a:ext uri="{FF2B5EF4-FFF2-40B4-BE49-F238E27FC236}">
                <a16:creationId xmlns:a16="http://schemas.microsoft.com/office/drawing/2014/main" id="{01E392D0-851C-45B5-B1AB-FF3E46DD264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0713" y="4971444"/>
            <a:ext cx="1828800" cy="1828800"/>
          </a:xfrm>
          <a:prstGeom prst="rect">
            <a:avLst/>
          </a:prstGeom>
        </p:spPr>
      </p:pic>
      <p:pic>
        <p:nvPicPr>
          <p:cNvPr id="4" name="Picture 3" descr="A picture containing outdoor, sitting, piece, small&#10;&#10;Description automatically generated">
            <a:extLst>
              <a:ext uri="{FF2B5EF4-FFF2-40B4-BE49-F238E27FC236}">
                <a16:creationId xmlns:a16="http://schemas.microsoft.com/office/drawing/2014/main" id="{2405EDD0-32ED-4309-9EE8-DF4723C560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05" y="1046471"/>
            <a:ext cx="1828800" cy="1828800"/>
          </a:xfrm>
          <a:prstGeom prst="rect">
            <a:avLst/>
          </a:prstGeom>
        </p:spPr>
      </p:pic>
      <p:pic>
        <p:nvPicPr>
          <p:cNvPr id="6" name="Picture 5" descr="A picture containing cake, piece, plate, slice&#10;&#10;Description automatically generated">
            <a:extLst>
              <a:ext uri="{FF2B5EF4-FFF2-40B4-BE49-F238E27FC236}">
                <a16:creationId xmlns:a16="http://schemas.microsoft.com/office/drawing/2014/main" id="{1D7DD383-A4FE-4F5C-B345-83AF3F79B75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05" y="3002863"/>
            <a:ext cx="1828800" cy="1828800"/>
          </a:xfrm>
          <a:prstGeom prst="rect">
            <a:avLst/>
          </a:prstGeom>
        </p:spPr>
      </p:pic>
      <p:pic>
        <p:nvPicPr>
          <p:cNvPr id="8" name="Picture 7" descr="A picture containing building, sitting, cake, hand&#10;&#10;Description automatically generated">
            <a:extLst>
              <a:ext uri="{FF2B5EF4-FFF2-40B4-BE49-F238E27FC236}">
                <a16:creationId xmlns:a16="http://schemas.microsoft.com/office/drawing/2014/main" id="{87A56751-3099-46B3-BF74-BDFAAE2C6DC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05" y="4971444"/>
            <a:ext cx="1828800" cy="1828800"/>
          </a:xfrm>
          <a:prstGeom prst="rect">
            <a:avLst/>
          </a:prstGeom>
        </p:spPr>
      </p:pic>
      <p:pic>
        <p:nvPicPr>
          <p:cNvPr id="10" name="Picture 9" descr="A circuit board&#10;&#10;Description automatically generated">
            <a:extLst>
              <a:ext uri="{FF2B5EF4-FFF2-40B4-BE49-F238E27FC236}">
                <a16:creationId xmlns:a16="http://schemas.microsoft.com/office/drawing/2014/main" id="{9F589663-C021-4B79-8F92-4C627C5410B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609" y="1041876"/>
            <a:ext cx="1828800" cy="1828800"/>
          </a:xfrm>
          <a:prstGeom prst="rect">
            <a:avLst/>
          </a:prstGeom>
        </p:spPr>
      </p:pic>
      <p:pic>
        <p:nvPicPr>
          <p:cNvPr id="12" name="Picture 11" descr="A picture containing cake, piece, green, sitting&#10;&#10;Description automatically generated">
            <a:extLst>
              <a:ext uri="{FF2B5EF4-FFF2-40B4-BE49-F238E27FC236}">
                <a16:creationId xmlns:a16="http://schemas.microsoft.com/office/drawing/2014/main" id="{2EEBD18B-E5E4-4637-BD69-3DCBB117532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609" y="3002863"/>
            <a:ext cx="1828800" cy="1828800"/>
          </a:xfrm>
          <a:prstGeom prst="rect">
            <a:avLst/>
          </a:prstGeom>
        </p:spPr>
      </p:pic>
      <p:pic>
        <p:nvPicPr>
          <p:cNvPr id="14" name="Picture 13" descr="A picture containing grass, sitting, table, piece&#10;&#10;Description automatically generated">
            <a:extLst>
              <a:ext uri="{FF2B5EF4-FFF2-40B4-BE49-F238E27FC236}">
                <a16:creationId xmlns:a16="http://schemas.microsoft.com/office/drawing/2014/main" id="{B912B39D-09B9-4653-97F2-B78D3A3596A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609" y="4971444"/>
            <a:ext cx="1828800" cy="1828800"/>
          </a:xfrm>
          <a:prstGeom prst="rect">
            <a:avLst/>
          </a:prstGeom>
        </p:spPr>
      </p:pic>
      <p:pic>
        <p:nvPicPr>
          <p:cNvPr id="16" name="Picture 15" descr="A picture containing building, green, sitting, old&#10;&#10;Description automatically generated">
            <a:extLst>
              <a:ext uri="{FF2B5EF4-FFF2-40B4-BE49-F238E27FC236}">
                <a16:creationId xmlns:a16="http://schemas.microsoft.com/office/drawing/2014/main" id="{112B6147-235E-41F5-8B0C-6256559B45D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0713" y="1041876"/>
            <a:ext cx="1828800" cy="1828800"/>
          </a:xfrm>
          <a:prstGeom prst="rect">
            <a:avLst/>
          </a:prstGeom>
        </p:spPr>
      </p:pic>
      <p:pic>
        <p:nvPicPr>
          <p:cNvPr id="18" name="Picture 17" descr="A picture containing cake, piece, birthday, table&#10;&#10;Description automatically generated">
            <a:extLst>
              <a:ext uri="{FF2B5EF4-FFF2-40B4-BE49-F238E27FC236}">
                <a16:creationId xmlns:a16="http://schemas.microsoft.com/office/drawing/2014/main" id="{8B8E226D-A91E-40AB-AF3F-F7083FD98B6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0713" y="3002863"/>
            <a:ext cx="1828800" cy="1828800"/>
          </a:xfrm>
          <a:prstGeom prst="rect">
            <a:avLst/>
          </a:prstGeom>
        </p:spPr>
      </p:pic>
      <p:pic>
        <p:nvPicPr>
          <p:cNvPr id="20" name="Picture 19" descr="A picture containing cake, table, piece, sitting&#10;&#10;Description automatically generated">
            <a:extLst>
              <a:ext uri="{FF2B5EF4-FFF2-40B4-BE49-F238E27FC236}">
                <a16:creationId xmlns:a16="http://schemas.microsoft.com/office/drawing/2014/main" id="{09889C65-E868-44F9-A77F-1153279709C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0713" y="495925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7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lant&#10;&#10;Description automatically generated">
            <a:extLst>
              <a:ext uri="{FF2B5EF4-FFF2-40B4-BE49-F238E27FC236}">
                <a16:creationId xmlns:a16="http://schemas.microsoft.com/office/drawing/2014/main" id="{74F787A9-8754-4D94-AEDD-A262B47300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758E73-A59B-48DE-9D4B-82193019300B}"/>
              </a:ext>
            </a:extLst>
          </p:cNvPr>
          <p:cNvSpPr txBox="1"/>
          <p:nvPr/>
        </p:nvSpPr>
        <p:spPr>
          <a:xfrm>
            <a:off x="395967" y="821677"/>
            <a:ext cx="6791413" cy="3785652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Background: Soil P for dairy farms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Research objectives for assessing soil 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Methods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Soil sampling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Soil and data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Representative sample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Management zones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Minimum sampling 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Implications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6958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ree&#10;&#10;Description automatically generated">
            <a:extLst>
              <a:ext uri="{FF2B5EF4-FFF2-40B4-BE49-F238E27FC236}">
                <a16:creationId xmlns:a16="http://schemas.microsoft.com/office/drawing/2014/main" id="{92071AAA-0092-4C20-BDC2-444F169E96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322"/>
          <a:stretch/>
        </p:blipFill>
        <p:spPr>
          <a:xfrm rot="10800000"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3218668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Field selection criteria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053" y="1201072"/>
            <a:ext cx="7762120" cy="51902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958" y="1397286"/>
            <a:ext cx="4531795" cy="3046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Long-term silage corn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History of dairy manure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banded 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Field size ~ 10 acres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Modified </a:t>
            </a:r>
            <a:r>
              <a:rPr lang="en-US" sz="2400" b="1" dirty="0" err="1"/>
              <a:t>morgan</a:t>
            </a:r>
            <a:r>
              <a:rPr lang="en-US" sz="2400" b="1" dirty="0"/>
              <a:t> extractable P:</a:t>
            </a:r>
          </a:p>
          <a:p>
            <a:r>
              <a:rPr lang="en-US" sz="2400" dirty="0"/>
              <a:t>	30 – 100 </a:t>
            </a:r>
            <a:r>
              <a:rPr lang="en-US" sz="2400" dirty="0" err="1"/>
              <a:t>lb</a:t>
            </a:r>
            <a:r>
              <a:rPr lang="en-US" sz="2400" dirty="0"/>
              <a:t> ac</a:t>
            </a:r>
            <a:r>
              <a:rPr lang="en-US" sz="2400" baseline="30000" dirty="0"/>
              <a:t>-1</a:t>
            </a: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Soil collected in fall after corn harvest (2018-2019)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414CB3-8D57-4737-A5B2-46BD64D954B0}"/>
              </a:ext>
            </a:extLst>
          </p:cNvPr>
          <p:cNvSpPr txBox="1"/>
          <p:nvPr/>
        </p:nvSpPr>
        <p:spPr>
          <a:xfrm>
            <a:off x="9989573" y="6021943"/>
            <a:ext cx="2121599" cy="369332"/>
          </a:xfrm>
          <a:prstGeom prst="rect">
            <a:avLst/>
          </a:prstGeom>
          <a:solidFill>
            <a:schemeClr val="accent5">
              <a:lumMod val="50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Photo: Google maps</a:t>
            </a:r>
          </a:p>
        </p:txBody>
      </p:sp>
    </p:spTree>
    <p:extLst>
      <p:ext uri="{BB962C8B-B14F-4D97-AF65-F5344CB8AC3E}">
        <p14:creationId xmlns:p14="http://schemas.microsoft.com/office/powerpoint/2010/main" val="2895282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map, traffic, sitting&#10;&#10;Description automatically generated">
            <a:extLst>
              <a:ext uri="{FF2B5EF4-FFF2-40B4-BE49-F238E27FC236}">
                <a16:creationId xmlns:a16="http://schemas.microsoft.com/office/drawing/2014/main" id="{3072EA87-D819-4F4B-800D-ACC5F1F32A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774"/>
            <a:ext cx="12192000" cy="62732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E8F918-103D-423C-A7AB-164741D7CED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Field locations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B240FE-1899-4D13-A190-BC1A480AD0F4}"/>
              </a:ext>
            </a:extLst>
          </p:cNvPr>
          <p:cNvGrpSpPr/>
          <p:nvPr/>
        </p:nvGrpSpPr>
        <p:grpSpPr>
          <a:xfrm>
            <a:off x="956345" y="3054350"/>
            <a:ext cx="4955505" cy="1790700"/>
            <a:chOff x="956345" y="3054350"/>
            <a:chExt cx="4955505" cy="17907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56CC6F6-D44F-4600-BBEE-00BF4ECB53C1}"/>
                </a:ext>
              </a:extLst>
            </p:cNvPr>
            <p:cNvSpPr/>
            <p:nvPr/>
          </p:nvSpPr>
          <p:spPr>
            <a:xfrm>
              <a:off x="3446143" y="3054350"/>
              <a:ext cx="2465707" cy="1790700"/>
            </a:xfrm>
            <a:custGeom>
              <a:avLst/>
              <a:gdLst>
                <a:gd name="connsiteX0" fmla="*/ 2262507 w 2465707"/>
                <a:gd name="connsiteY0" fmla="*/ 38100 h 1790700"/>
                <a:gd name="connsiteX1" fmla="*/ 2262507 w 2465707"/>
                <a:gd name="connsiteY1" fmla="*/ 38100 h 1790700"/>
                <a:gd name="connsiteX2" fmla="*/ 1646557 w 2465707"/>
                <a:gd name="connsiteY2" fmla="*/ 31750 h 1790700"/>
                <a:gd name="connsiteX3" fmla="*/ 1576707 w 2465707"/>
                <a:gd name="connsiteY3" fmla="*/ 25400 h 1790700"/>
                <a:gd name="connsiteX4" fmla="*/ 1487807 w 2465707"/>
                <a:gd name="connsiteY4" fmla="*/ 19050 h 1790700"/>
                <a:gd name="connsiteX5" fmla="*/ 1303657 w 2465707"/>
                <a:gd name="connsiteY5" fmla="*/ 12700 h 1790700"/>
                <a:gd name="connsiteX6" fmla="*/ 1202057 w 2465707"/>
                <a:gd name="connsiteY6" fmla="*/ 6350 h 1790700"/>
                <a:gd name="connsiteX7" fmla="*/ 922657 w 2465707"/>
                <a:gd name="connsiteY7" fmla="*/ 0 h 1790700"/>
                <a:gd name="connsiteX8" fmla="*/ 478157 w 2465707"/>
                <a:gd name="connsiteY8" fmla="*/ 6350 h 1790700"/>
                <a:gd name="connsiteX9" fmla="*/ 440057 w 2465707"/>
                <a:gd name="connsiteY9" fmla="*/ 19050 h 1790700"/>
                <a:gd name="connsiteX10" fmla="*/ 363857 w 2465707"/>
                <a:gd name="connsiteY10" fmla="*/ 25400 h 1790700"/>
                <a:gd name="connsiteX11" fmla="*/ 306707 w 2465707"/>
                <a:gd name="connsiteY11" fmla="*/ 44450 h 1790700"/>
                <a:gd name="connsiteX12" fmla="*/ 243207 w 2465707"/>
                <a:gd name="connsiteY12" fmla="*/ 63500 h 1790700"/>
                <a:gd name="connsiteX13" fmla="*/ 186057 w 2465707"/>
                <a:gd name="connsiteY13" fmla="*/ 95250 h 1790700"/>
                <a:gd name="connsiteX14" fmla="*/ 135257 w 2465707"/>
                <a:gd name="connsiteY14" fmla="*/ 114300 h 1790700"/>
                <a:gd name="connsiteX15" fmla="*/ 97157 w 2465707"/>
                <a:gd name="connsiteY15" fmla="*/ 158750 h 1790700"/>
                <a:gd name="connsiteX16" fmla="*/ 78107 w 2465707"/>
                <a:gd name="connsiteY16" fmla="*/ 171450 h 1790700"/>
                <a:gd name="connsiteX17" fmla="*/ 59057 w 2465707"/>
                <a:gd name="connsiteY17" fmla="*/ 203200 h 1790700"/>
                <a:gd name="connsiteX18" fmla="*/ 46357 w 2465707"/>
                <a:gd name="connsiteY18" fmla="*/ 222250 h 1790700"/>
                <a:gd name="connsiteX19" fmla="*/ 33657 w 2465707"/>
                <a:gd name="connsiteY19" fmla="*/ 247650 h 1790700"/>
                <a:gd name="connsiteX20" fmla="*/ 8257 w 2465707"/>
                <a:gd name="connsiteY20" fmla="*/ 336550 h 1790700"/>
                <a:gd name="connsiteX21" fmla="*/ 8257 w 2465707"/>
                <a:gd name="connsiteY21" fmla="*/ 596900 h 1790700"/>
                <a:gd name="connsiteX22" fmla="*/ 20957 w 2465707"/>
                <a:gd name="connsiteY22" fmla="*/ 628650 h 1790700"/>
                <a:gd name="connsiteX23" fmla="*/ 40007 w 2465707"/>
                <a:gd name="connsiteY23" fmla="*/ 685800 h 1790700"/>
                <a:gd name="connsiteX24" fmla="*/ 46357 w 2465707"/>
                <a:gd name="connsiteY24" fmla="*/ 704850 h 1790700"/>
                <a:gd name="connsiteX25" fmla="*/ 59057 w 2465707"/>
                <a:gd name="connsiteY25" fmla="*/ 736600 h 1790700"/>
                <a:gd name="connsiteX26" fmla="*/ 65407 w 2465707"/>
                <a:gd name="connsiteY26" fmla="*/ 755650 h 1790700"/>
                <a:gd name="connsiteX27" fmla="*/ 78107 w 2465707"/>
                <a:gd name="connsiteY27" fmla="*/ 774700 h 1790700"/>
                <a:gd name="connsiteX28" fmla="*/ 84457 w 2465707"/>
                <a:gd name="connsiteY28" fmla="*/ 793750 h 1790700"/>
                <a:gd name="connsiteX29" fmla="*/ 97157 w 2465707"/>
                <a:gd name="connsiteY29" fmla="*/ 819150 h 1790700"/>
                <a:gd name="connsiteX30" fmla="*/ 109857 w 2465707"/>
                <a:gd name="connsiteY30" fmla="*/ 857250 h 1790700"/>
                <a:gd name="connsiteX31" fmla="*/ 135257 w 2465707"/>
                <a:gd name="connsiteY31" fmla="*/ 882650 h 1790700"/>
                <a:gd name="connsiteX32" fmla="*/ 154307 w 2465707"/>
                <a:gd name="connsiteY32" fmla="*/ 933450 h 1790700"/>
                <a:gd name="connsiteX33" fmla="*/ 179707 w 2465707"/>
                <a:gd name="connsiteY33" fmla="*/ 958850 h 1790700"/>
                <a:gd name="connsiteX34" fmla="*/ 211457 w 2465707"/>
                <a:gd name="connsiteY34" fmla="*/ 1003300 h 1790700"/>
                <a:gd name="connsiteX35" fmla="*/ 243207 w 2465707"/>
                <a:gd name="connsiteY35" fmla="*/ 1041400 h 1790700"/>
                <a:gd name="connsiteX36" fmla="*/ 274957 w 2465707"/>
                <a:gd name="connsiteY36" fmla="*/ 1085850 h 1790700"/>
                <a:gd name="connsiteX37" fmla="*/ 319407 w 2465707"/>
                <a:gd name="connsiteY37" fmla="*/ 1143000 h 1790700"/>
                <a:gd name="connsiteX38" fmla="*/ 338457 w 2465707"/>
                <a:gd name="connsiteY38" fmla="*/ 1181100 h 1790700"/>
                <a:gd name="connsiteX39" fmla="*/ 389257 w 2465707"/>
                <a:gd name="connsiteY39" fmla="*/ 1231900 h 1790700"/>
                <a:gd name="connsiteX40" fmla="*/ 414657 w 2465707"/>
                <a:gd name="connsiteY40" fmla="*/ 1257300 h 1790700"/>
                <a:gd name="connsiteX41" fmla="*/ 440057 w 2465707"/>
                <a:gd name="connsiteY41" fmla="*/ 1289050 h 1790700"/>
                <a:gd name="connsiteX42" fmla="*/ 465457 w 2465707"/>
                <a:gd name="connsiteY42" fmla="*/ 1308100 h 1790700"/>
                <a:gd name="connsiteX43" fmla="*/ 509907 w 2465707"/>
                <a:gd name="connsiteY43" fmla="*/ 1352550 h 1790700"/>
                <a:gd name="connsiteX44" fmla="*/ 554357 w 2465707"/>
                <a:gd name="connsiteY44" fmla="*/ 1384300 h 1790700"/>
                <a:gd name="connsiteX45" fmla="*/ 605157 w 2465707"/>
                <a:gd name="connsiteY45" fmla="*/ 1422400 h 1790700"/>
                <a:gd name="connsiteX46" fmla="*/ 655957 w 2465707"/>
                <a:gd name="connsiteY46" fmla="*/ 1473200 h 1790700"/>
                <a:gd name="connsiteX47" fmla="*/ 713107 w 2465707"/>
                <a:gd name="connsiteY47" fmla="*/ 1511300 h 1790700"/>
                <a:gd name="connsiteX48" fmla="*/ 738507 w 2465707"/>
                <a:gd name="connsiteY48" fmla="*/ 1543050 h 1790700"/>
                <a:gd name="connsiteX49" fmla="*/ 763907 w 2465707"/>
                <a:gd name="connsiteY49" fmla="*/ 1549400 h 1790700"/>
                <a:gd name="connsiteX50" fmla="*/ 814707 w 2465707"/>
                <a:gd name="connsiteY50" fmla="*/ 1587500 h 1790700"/>
                <a:gd name="connsiteX51" fmla="*/ 840107 w 2465707"/>
                <a:gd name="connsiteY51" fmla="*/ 1593850 h 1790700"/>
                <a:gd name="connsiteX52" fmla="*/ 897257 w 2465707"/>
                <a:gd name="connsiteY52" fmla="*/ 1625600 h 1790700"/>
                <a:gd name="connsiteX53" fmla="*/ 916307 w 2465707"/>
                <a:gd name="connsiteY53" fmla="*/ 1638300 h 1790700"/>
                <a:gd name="connsiteX54" fmla="*/ 1017907 w 2465707"/>
                <a:gd name="connsiteY54" fmla="*/ 1670050 h 1790700"/>
                <a:gd name="connsiteX55" fmla="*/ 1043307 w 2465707"/>
                <a:gd name="connsiteY55" fmla="*/ 1682750 h 1790700"/>
                <a:gd name="connsiteX56" fmla="*/ 1068707 w 2465707"/>
                <a:gd name="connsiteY56" fmla="*/ 1689100 h 1790700"/>
                <a:gd name="connsiteX57" fmla="*/ 1100457 w 2465707"/>
                <a:gd name="connsiteY57" fmla="*/ 1701800 h 1790700"/>
                <a:gd name="connsiteX58" fmla="*/ 1119507 w 2465707"/>
                <a:gd name="connsiteY58" fmla="*/ 1708150 h 1790700"/>
                <a:gd name="connsiteX59" fmla="*/ 1144907 w 2465707"/>
                <a:gd name="connsiteY59" fmla="*/ 1720850 h 1790700"/>
                <a:gd name="connsiteX60" fmla="*/ 1176657 w 2465707"/>
                <a:gd name="connsiteY60" fmla="*/ 1727200 h 1790700"/>
                <a:gd name="connsiteX61" fmla="*/ 1202057 w 2465707"/>
                <a:gd name="connsiteY61" fmla="*/ 1733550 h 1790700"/>
                <a:gd name="connsiteX62" fmla="*/ 1259207 w 2465707"/>
                <a:gd name="connsiteY62" fmla="*/ 1752600 h 1790700"/>
                <a:gd name="connsiteX63" fmla="*/ 1322707 w 2465707"/>
                <a:gd name="connsiteY63" fmla="*/ 1765300 h 1790700"/>
                <a:gd name="connsiteX64" fmla="*/ 1348107 w 2465707"/>
                <a:gd name="connsiteY64" fmla="*/ 1778000 h 1790700"/>
                <a:gd name="connsiteX65" fmla="*/ 1443357 w 2465707"/>
                <a:gd name="connsiteY65" fmla="*/ 1790700 h 1790700"/>
                <a:gd name="connsiteX66" fmla="*/ 1614807 w 2465707"/>
                <a:gd name="connsiteY66" fmla="*/ 1771650 h 1790700"/>
                <a:gd name="connsiteX67" fmla="*/ 1665607 w 2465707"/>
                <a:gd name="connsiteY67" fmla="*/ 1752600 h 1790700"/>
                <a:gd name="connsiteX68" fmla="*/ 1703707 w 2465707"/>
                <a:gd name="connsiteY68" fmla="*/ 1733550 h 1790700"/>
                <a:gd name="connsiteX69" fmla="*/ 1773557 w 2465707"/>
                <a:gd name="connsiteY69" fmla="*/ 1689100 h 1790700"/>
                <a:gd name="connsiteX70" fmla="*/ 1811657 w 2465707"/>
                <a:gd name="connsiteY70" fmla="*/ 1657350 h 1790700"/>
                <a:gd name="connsiteX71" fmla="*/ 1945007 w 2465707"/>
                <a:gd name="connsiteY71" fmla="*/ 1568450 h 1790700"/>
                <a:gd name="connsiteX72" fmla="*/ 1989457 w 2465707"/>
                <a:gd name="connsiteY72" fmla="*/ 1530350 h 1790700"/>
                <a:gd name="connsiteX73" fmla="*/ 2008507 w 2465707"/>
                <a:gd name="connsiteY73" fmla="*/ 1504950 h 1790700"/>
                <a:gd name="connsiteX74" fmla="*/ 2033907 w 2465707"/>
                <a:gd name="connsiteY74" fmla="*/ 1492250 h 1790700"/>
                <a:gd name="connsiteX75" fmla="*/ 2072007 w 2465707"/>
                <a:gd name="connsiteY75" fmla="*/ 1454150 h 1790700"/>
                <a:gd name="connsiteX76" fmla="*/ 2116457 w 2465707"/>
                <a:gd name="connsiteY76" fmla="*/ 1416050 h 1790700"/>
                <a:gd name="connsiteX77" fmla="*/ 2173607 w 2465707"/>
                <a:gd name="connsiteY77" fmla="*/ 1346200 h 1790700"/>
                <a:gd name="connsiteX78" fmla="*/ 2205357 w 2465707"/>
                <a:gd name="connsiteY78" fmla="*/ 1308100 h 1790700"/>
                <a:gd name="connsiteX79" fmla="*/ 2218057 w 2465707"/>
                <a:gd name="connsiteY79" fmla="*/ 1289050 h 1790700"/>
                <a:gd name="connsiteX80" fmla="*/ 2237107 w 2465707"/>
                <a:gd name="connsiteY80" fmla="*/ 1270000 h 1790700"/>
                <a:gd name="connsiteX81" fmla="*/ 2268857 w 2465707"/>
                <a:gd name="connsiteY81" fmla="*/ 1231900 h 1790700"/>
                <a:gd name="connsiteX82" fmla="*/ 2275207 w 2465707"/>
                <a:gd name="connsiteY82" fmla="*/ 1212850 h 1790700"/>
                <a:gd name="connsiteX83" fmla="*/ 2306957 w 2465707"/>
                <a:gd name="connsiteY83" fmla="*/ 1162050 h 1790700"/>
                <a:gd name="connsiteX84" fmla="*/ 2338707 w 2465707"/>
                <a:gd name="connsiteY84" fmla="*/ 1098550 h 1790700"/>
                <a:gd name="connsiteX85" fmla="*/ 2364107 w 2465707"/>
                <a:gd name="connsiteY85" fmla="*/ 1054100 h 1790700"/>
                <a:gd name="connsiteX86" fmla="*/ 2389507 w 2465707"/>
                <a:gd name="connsiteY86" fmla="*/ 1003300 h 1790700"/>
                <a:gd name="connsiteX87" fmla="*/ 2395857 w 2465707"/>
                <a:gd name="connsiteY87" fmla="*/ 965200 h 1790700"/>
                <a:gd name="connsiteX88" fmla="*/ 2414907 w 2465707"/>
                <a:gd name="connsiteY88" fmla="*/ 939800 h 1790700"/>
                <a:gd name="connsiteX89" fmla="*/ 2421257 w 2465707"/>
                <a:gd name="connsiteY89" fmla="*/ 895350 h 1790700"/>
                <a:gd name="connsiteX90" fmla="*/ 2433957 w 2465707"/>
                <a:gd name="connsiteY90" fmla="*/ 857250 h 1790700"/>
                <a:gd name="connsiteX91" fmla="*/ 2440307 w 2465707"/>
                <a:gd name="connsiteY91" fmla="*/ 819150 h 1790700"/>
                <a:gd name="connsiteX92" fmla="*/ 2453007 w 2465707"/>
                <a:gd name="connsiteY92" fmla="*/ 774700 h 1790700"/>
                <a:gd name="connsiteX93" fmla="*/ 2459357 w 2465707"/>
                <a:gd name="connsiteY93" fmla="*/ 698500 h 1790700"/>
                <a:gd name="connsiteX94" fmla="*/ 2465707 w 2465707"/>
                <a:gd name="connsiteY94" fmla="*/ 666750 h 1790700"/>
                <a:gd name="connsiteX95" fmla="*/ 2459357 w 2465707"/>
                <a:gd name="connsiteY95" fmla="*/ 387350 h 1790700"/>
                <a:gd name="connsiteX96" fmla="*/ 2440307 w 2465707"/>
                <a:gd name="connsiteY96" fmla="*/ 304800 h 1790700"/>
                <a:gd name="connsiteX97" fmla="*/ 2433957 w 2465707"/>
                <a:gd name="connsiteY97" fmla="*/ 279400 h 1790700"/>
                <a:gd name="connsiteX98" fmla="*/ 2421257 w 2465707"/>
                <a:gd name="connsiteY98" fmla="*/ 260350 h 1790700"/>
                <a:gd name="connsiteX99" fmla="*/ 2408557 w 2465707"/>
                <a:gd name="connsiteY99" fmla="*/ 234950 h 1790700"/>
                <a:gd name="connsiteX100" fmla="*/ 2402207 w 2465707"/>
                <a:gd name="connsiteY100" fmla="*/ 215900 h 1790700"/>
                <a:gd name="connsiteX101" fmla="*/ 2383157 w 2465707"/>
                <a:gd name="connsiteY101" fmla="*/ 203200 h 1790700"/>
                <a:gd name="connsiteX102" fmla="*/ 2357757 w 2465707"/>
                <a:gd name="connsiteY102" fmla="*/ 171450 h 1790700"/>
                <a:gd name="connsiteX103" fmla="*/ 2345057 w 2465707"/>
                <a:gd name="connsiteY103" fmla="*/ 152400 h 1790700"/>
                <a:gd name="connsiteX104" fmla="*/ 2326007 w 2465707"/>
                <a:gd name="connsiteY104" fmla="*/ 139700 h 1790700"/>
                <a:gd name="connsiteX105" fmla="*/ 2306957 w 2465707"/>
                <a:gd name="connsiteY105" fmla="*/ 120650 h 1790700"/>
                <a:gd name="connsiteX106" fmla="*/ 2287907 w 2465707"/>
                <a:gd name="connsiteY106" fmla="*/ 95250 h 1790700"/>
                <a:gd name="connsiteX107" fmla="*/ 2249807 w 2465707"/>
                <a:gd name="connsiteY107" fmla="*/ 69850 h 1790700"/>
                <a:gd name="connsiteX108" fmla="*/ 2262507 w 2465707"/>
                <a:gd name="connsiteY108" fmla="*/ 38100 h 179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465707" h="1790700">
                  <a:moveTo>
                    <a:pt x="2262507" y="38100"/>
                  </a:moveTo>
                  <a:lnTo>
                    <a:pt x="2262507" y="38100"/>
                  </a:lnTo>
                  <a:lnTo>
                    <a:pt x="1646557" y="31750"/>
                  </a:lnTo>
                  <a:cubicBezTo>
                    <a:pt x="1623182" y="31317"/>
                    <a:pt x="1600012" y="27264"/>
                    <a:pt x="1576707" y="25400"/>
                  </a:cubicBezTo>
                  <a:cubicBezTo>
                    <a:pt x="1547093" y="23031"/>
                    <a:pt x="1517484" y="20430"/>
                    <a:pt x="1487807" y="19050"/>
                  </a:cubicBezTo>
                  <a:cubicBezTo>
                    <a:pt x="1426454" y="16196"/>
                    <a:pt x="1365016" y="15427"/>
                    <a:pt x="1303657" y="12700"/>
                  </a:cubicBezTo>
                  <a:cubicBezTo>
                    <a:pt x="1269758" y="11193"/>
                    <a:pt x="1235971" y="7480"/>
                    <a:pt x="1202057" y="6350"/>
                  </a:cubicBezTo>
                  <a:cubicBezTo>
                    <a:pt x="1108951" y="3246"/>
                    <a:pt x="1015790" y="2117"/>
                    <a:pt x="922657" y="0"/>
                  </a:cubicBezTo>
                  <a:cubicBezTo>
                    <a:pt x="774490" y="2117"/>
                    <a:pt x="626223" y="505"/>
                    <a:pt x="478157" y="6350"/>
                  </a:cubicBezTo>
                  <a:cubicBezTo>
                    <a:pt x="464780" y="6878"/>
                    <a:pt x="453262" y="16849"/>
                    <a:pt x="440057" y="19050"/>
                  </a:cubicBezTo>
                  <a:cubicBezTo>
                    <a:pt x="414916" y="23240"/>
                    <a:pt x="389257" y="23283"/>
                    <a:pt x="363857" y="25400"/>
                  </a:cubicBezTo>
                  <a:cubicBezTo>
                    <a:pt x="310810" y="51924"/>
                    <a:pt x="368255" y="25986"/>
                    <a:pt x="306707" y="44450"/>
                  </a:cubicBezTo>
                  <a:cubicBezTo>
                    <a:pt x="223165" y="69513"/>
                    <a:pt x="325686" y="47004"/>
                    <a:pt x="243207" y="63500"/>
                  </a:cubicBezTo>
                  <a:cubicBezTo>
                    <a:pt x="229735" y="71583"/>
                    <a:pt x="202252" y="89177"/>
                    <a:pt x="186057" y="95250"/>
                  </a:cubicBezTo>
                  <a:cubicBezTo>
                    <a:pt x="158068" y="105746"/>
                    <a:pt x="161311" y="95690"/>
                    <a:pt x="135257" y="114300"/>
                  </a:cubicBezTo>
                  <a:cubicBezTo>
                    <a:pt x="111064" y="131580"/>
                    <a:pt x="118836" y="137071"/>
                    <a:pt x="97157" y="158750"/>
                  </a:cubicBezTo>
                  <a:cubicBezTo>
                    <a:pt x="91761" y="164146"/>
                    <a:pt x="84457" y="167217"/>
                    <a:pt x="78107" y="171450"/>
                  </a:cubicBezTo>
                  <a:cubicBezTo>
                    <a:pt x="71757" y="182033"/>
                    <a:pt x="65598" y="192734"/>
                    <a:pt x="59057" y="203200"/>
                  </a:cubicBezTo>
                  <a:cubicBezTo>
                    <a:pt x="55012" y="209672"/>
                    <a:pt x="50143" y="215624"/>
                    <a:pt x="46357" y="222250"/>
                  </a:cubicBezTo>
                  <a:cubicBezTo>
                    <a:pt x="41661" y="230469"/>
                    <a:pt x="37890" y="239183"/>
                    <a:pt x="33657" y="247650"/>
                  </a:cubicBezTo>
                  <a:cubicBezTo>
                    <a:pt x="19101" y="320432"/>
                    <a:pt x="30610" y="291843"/>
                    <a:pt x="8257" y="336550"/>
                  </a:cubicBezTo>
                  <a:cubicBezTo>
                    <a:pt x="-922" y="446704"/>
                    <a:pt x="-4444" y="452952"/>
                    <a:pt x="8257" y="596900"/>
                  </a:cubicBezTo>
                  <a:cubicBezTo>
                    <a:pt x="9259" y="608254"/>
                    <a:pt x="17123" y="617915"/>
                    <a:pt x="20957" y="628650"/>
                  </a:cubicBezTo>
                  <a:cubicBezTo>
                    <a:pt x="27711" y="647561"/>
                    <a:pt x="33657" y="666750"/>
                    <a:pt x="40007" y="685800"/>
                  </a:cubicBezTo>
                  <a:cubicBezTo>
                    <a:pt x="42124" y="692150"/>
                    <a:pt x="43871" y="698635"/>
                    <a:pt x="46357" y="704850"/>
                  </a:cubicBezTo>
                  <a:cubicBezTo>
                    <a:pt x="50590" y="715433"/>
                    <a:pt x="55055" y="725927"/>
                    <a:pt x="59057" y="736600"/>
                  </a:cubicBezTo>
                  <a:cubicBezTo>
                    <a:pt x="61407" y="742867"/>
                    <a:pt x="62414" y="749663"/>
                    <a:pt x="65407" y="755650"/>
                  </a:cubicBezTo>
                  <a:cubicBezTo>
                    <a:pt x="68820" y="762476"/>
                    <a:pt x="74694" y="767874"/>
                    <a:pt x="78107" y="774700"/>
                  </a:cubicBezTo>
                  <a:cubicBezTo>
                    <a:pt x="81100" y="780687"/>
                    <a:pt x="81820" y="787598"/>
                    <a:pt x="84457" y="793750"/>
                  </a:cubicBezTo>
                  <a:cubicBezTo>
                    <a:pt x="88186" y="802451"/>
                    <a:pt x="93641" y="810361"/>
                    <a:pt x="97157" y="819150"/>
                  </a:cubicBezTo>
                  <a:cubicBezTo>
                    <a:pt x="102129" y="831579"/>
                    <a:pt x="102969" y="845771"/>
                    <a:pt x="109857" y="857250"/>
                  </a:cubicBezTo>
                  <a:cubicBezTo>
                    <a:pt x="116017" y="867517"/>
                    <a:pt x="126790" y="874183"/>
                    <a:pt x="135257" y="882650"/>
                  </a:cubicBezTo>
                  <a:cubicBezTo>
                    <a:pt x="139267" y="894679"/>
                    <a:pt x="149245" y="925857"/>
                    <a:pt x="154307" y="933450"/>
                  </a:cubicBezTo>
                  <a:cubicBezTo>
                    <a:pt x="160949" y="943413"/>
                    <a:pt x="171240" y="950383"/>
                    <a:pt x="179707" y="958850"/>
                  </a:cubicBezTo>
                  <a:cubicBezTo>
                    <a:pt x="192551" y="1010225"/>
                    <a:pt x="174313" y="959966"/>
                    <a:pt x="211457" y="1003300"/>
                  </a:cubicBezTo>
                  <a:cubicBezTo>
                    <a:pt x="254425" y="1053429"/>
                    <a:pt x="194630" y="1009015"/>
                    <a:pt x="243207" y="1041400"/>
                  </a:cubicBezTo>
                  <a:cubicBezTo>
                    <a:pt x="253790" y="1056217"/>
                    <a:pt x="265923" y="1070041"/>
                    <a:pt x="274957" y="1085850"/>
                  </a:cubicBezTo>
                  <a:cubicBezTo>
                    <a:pt x="308366" y="1144316"/>
                    <a:pt x="273347" y="1119970"/>
                    <a:pt x="319407" y="1143000"/>
                  </a:cubicBezTo>
                  <a:cubicBezTo>
                    <a:pt x="325757" y="1155700"/>
                    <a:pt x="329685" y="1169935"/>
                    <a:pt x="338457" y="1181100"/>
                  </a:cubicBezTo>
                  <a:cubicBezTo>
                    <a:pt x="353252" y="1199930"/>
                    <a:pt x="372324" y="1214967"/>
                    <a:pt x="389257" y="1231900"/>
                  </a:cubicBezTo>
                  <a:cubicBezTo>
                    <a:pt x="397724" y="1240367"/>
                    <a:pt x="407177" y="1247950"/>
                    <a:pt x="414657" y="1257300"/>
                  </a:cubicBezTo>
                  <a:cubicBezTo>
                    <a:pt x="423124" y="1267883"/>
                    <a:pt x="430473" y="1279466"/>
                    <a:pt x="440057" y="1289050"/>
                  </a:cubicBezTo>
                  <a:cubicBezTo>
                    <a:pt x="447541" y="1296534"/>
                    <a:pt x="457626" y="1300981"/>
                    <a:pt x="465457" y="1308100"/>
                  </a:cubicBezTo>
                  <a:cubicBezTo>
                    <a:pt x="480962" y="1322195"/>
                    <a:pt x="491165" y="1343179"/>
                    <a:pt x="509907" y="1352550"/>
                  </a:cubicBezTo>
                  <a:cubicBezTo>
                    <a:pt x="558845" y="1377019"/>
                    <a:pt x="513903" y="1351201"/>
                    <a:pt x="554357" y="1384300"/>
                  </a:cubicBezTo>
                  <a:cubicBezTo>
                    <a:pt x="570739" y="1397704"/>
                    <a:pt x="605157" y="1422400"/>
                    <a:pt x="605157" y="1422400"/>
                  </a:cubicBezTo>
                  <a:cubicBezTo>
                    <a:pt x="628339" y="1468763"/>
                    <a:pt x="604086" y="1430760"/>
                    <a:pt x="655957" y="1473200"/>
                  </a:cubicBezTo>
                  <a:cubicBezTo>
                    <a:pt x="706013" y="1514155"/>
                    <a:pt x="666111" y="1499551"/>
                    <a:pt x="713107" y="1511300"/>
                  </a:cubicBezTo>
                  <a:cubicBezTo>
                    <a:pt x="721574" y="1521883"/>
                    <a:pt x="727664" y="1534918"/>
                    <a:pt x="738507" y="1543050"/>
                  </a:cubicBezTo>
                  <a:cubicBezTo>
                    <a:pt x="745489" y="1548286"/>
                    <a:pt x="755885" y="1545962"/>
                    <a:pt x="763907" y="1549400"/>
                  </a:cubicBezTo>
                  <a:cubicBezTo>
                    <a:pt x="778246" y="1555545"/>
                    <a:pt x="805391" y="1582324"/>
                    <a:pt x="814707" y="1587500"/>
                  </a:cubicBezTo>
                  <a:cubicBezTo>
                    <a:pt x="822336" y="1591738"/>
                    <a:pt x="831935" y="1590786"/>
                    <a:pt x="840107" y="1593850"/>
                  </a:cubicBezTo>
                  <a:cubicBezTo>
                    <a:pt x="855269" y="1599536"/>
                    <a:pt x="885132" y="1618022"/>
                    <a:pt x="897257" y="1625600"/>
                  </a:cubicBezTo>
                  <a:cubicBezTo>
                    <a:pt x="903729" y="1629645"/>
                    <a:pt x="909146" y="1635662"/>
                    <a:pt x="916307" y="1638300"/>
                  </a:cubicBezTo>
                  <a:cubicBezTo>
                    <a:pt x="949601" y="1650566"/>
                    <a:pt x="986171" y="1654182"/>
                    <a:pt x="1017907" y="1670050"/>
                  </a:cubicBezTo>
                  <a:cubicBezTo>
                    <a:pt x="1026374" y="1674283"/>
                    <a:pt x="1034444" y="1679426"/>
                    <a:pt x="1043307" y="1682750"/>
                  </a:cubicBezTo>
                  <a:cubicBezTo>
                    <a:pt x="1051479" y="1685814"/>
                    <a:pt x="1060428" y="1686340"/>
                    <a:pt x="1068707" y="1689100"/>
                  </a:cubicBezTo>
                  <a:cubicBezTo>
                    <a:pt x="1079521" y="1692705"/>
                    <a:pt x="1089784" y="1697798"/>
                    <a:pt x="1100457" y="1701800"/>
                  </a:cubicBezTo>
                  <a:cubicBezTo>
                    <a:pt x="1106724" y="1704150"/>
                    <a:pt x="1113355" y="1705513"/>
                    <a:pt x="1119507" y="1708150"/>
                  </a:cubicBezTo>
                  <a:cubicBezTo>
                    <a:pt x="1128208" y="1711879"/>
                    <a:pt x="1135927" y="1717857"/>
                    <a:pt x="1144907" y="1720850"/>
                  </a:cubicBezTo>
                  <a:cubicBezTo>
                    <a:pt x="1155146" y="1724263"/>
                    <a:pt x="1166121" y="1724859"/>
                    <a:pt x="1176657" y="1727200"/>
                  </a:cubicBezTo>
                  <a:cubicBezTo>
                    <a:pt x="1185176" y="1729093"/>
                    <a:pt x="1193778" y="1730790"/>
                    <a:pt x="1202057" y="1733550"/>
                  </a:cubicBezTo>
                  <a:cubicBezTo>
                    <a:pt x="1249942" y="1749512"/>
                    <a:pt x="1216599" y="1743470"/>
                    <a:pt x="1259207" y="1752600"/>
                  </a:cubicBezTo>
                  <a:cubicBezTo>
                    <a:pt x="1280314" y="1757123"/>
                    <a:pt x="1322707" y="1765300"/>
                    <a:pt x="1322707" y="1765300"/>
                  </a:cubicBezTo>
                  <a:cubicBezTo>
                    <a:pt x="1331174" y="1769533"/>
                    <a:pt x="1338975" y="1775509"/>
                    <a:pt x="1348107" y="1778000"/>
                  </a:cubicBezTo>
                  <a:cubicBezTo>
                    <a:pt x="1355522" y="1780022"/>
                    <a:pt x="1439193" y="1790180"/>
                    <a:pt x="1443357" y="1790700"/>
                  </a:cubicBezTo>
                  <a:cubicBezTo>
                    <a:pt x="1488145" y="1786628"/>
                    <a:pt x="1561595" y="1784953"/>
                    <a:pt x="1614807" y="1771650"/>
                  </a:cubicBezTo>
                  <a:cubicBezTo>
                    <a:pt x="1625799" y="1768902"/>
                    <a:pt x="1659780" y="1755513"/>
                    <a:pt x="1665607" y="1752600"/>
                  </a:cubicBezTo>
                  <a:cubicBezTo>
                    <a:pt x="1714846" y="1727981"/>
                    <a:pt x="1655824" y="1749511"/>
                    <a:pt x="1703707" y="1733550"/>
                  </a:cubicBezTo>
                  <a:cubicBezTo>
                    <a:pt x="1757440" y="1690564"/>
                    <a:pt x="1711920" y="1723343"/>
                    <a:pt x="1773557" y="1689100"/>
                  </a:cubicBezTo>
                  <a:cubicBezTo>
                    <a:pt x="1821124" y="1662674"/>
                    <a:pt x="1762448" y="1692086"/>
                    <a:pt x="1811657" y="1657350"/>
                  </a:cubicBezTo>
                  <a:cubicBezTo>
                    <a:pt x="1871578" y="1615053"/>
                    <a:pt x="1894785" y="1607910"/>
                    <a:pt x="1945007" y="1568450"/>
                  </a:cubicBezTo>
                  <a:cubicBezTo>
                    <a:pt x="1960352" y="1556393"/>
                    <a:pt x="1975658" y="1544149"/>
                    <a:pt x="1989457" y="1530350"/>
                  </a:cubicBezTo>
                  <a:cubicBezTo>
                    <a:pt x="1996941" y="1522866"/>
                    <a:pt x="2000472" y="1511838"/>
                    <a:pt x="2008507" y="1504950"/>
                  </a:cubicBezTo>
                  <a:cubicBezTo>
                    <a:pt x="2015694" y="1498790"/>
                    <a:pt x="2025440" y="1496483"/>
                    <a:pt x="2033907" y="1492250"/>
                  </a:cubicBezTo>
                  <a:cubicBezTo>
                    <a:pt x="2096165" y="1409239"/>
                    <a:pt x="2016295" y="1509862"/>
                    <a:pt x="2072007" y="1454150"/>
                  </a:cubicBezTo>
                  <a:cubicBezTo>
                    <a:pt x="2115986" y="1410171"/>
                    <a:pt x="2038650" y="1462734"/>
                    <a:pt x="2116457" y="1416050"/>
                  </a:cubicBezTo>
                  <a:cubicBezTo>
                    <a:pt x="2144304" y="1360356"/>
                    <a:pt x="2109678" y="1422915"/>
                    <a:pt x="2173607" y="1346200"/>
                  </a:cubicBezTo>
                  <a:cubicBezTo>
                    <a:pt x="2184190" y="1333500"/>
                    <a:pt x="2195208" y="1321149"/>
                    <a:pt x="2205357" y="1308100"/>
                  </a:cubicBezTo>
                  <a:cubicBezTo>
                    <a:pt x="2210042" y="1302076"/>
                    <a:pt x="2213171" y="1294913"/>
                    <a:pt x="2218057" y="1289050"/>
                  </a:cubicBezTo>
                  <a:cubicBezTo>
                    <a:pt x="2223806" y="1282151"/>
                    <a:pt x="2230757" y="1276350"/>
                    <a:pt x="2237107" y="1270000"/>
                  </a:cubicBezTo>
                  <a:cubicBezTo>
                    <a:pt x="2251667" y="1226321"/>
                    <a:pt x="2230414" y="1278032"/>
                    <a:pt x="2268857" y="1231900"/>
                  </a:cubicBezTo>
                  <a:cubicBezTo>
                    <a:pt x="2273142" y="1226758"/>
                    <a:pt x="2271886" y="1218662"/>
                    <a:pt x="2275207" y="1212850"/>
                  </a:cubicBezTo>
                  <a:cubicBezTo>
                    <a:pt x="2300681" y="1168270"/>
                    <a:pt x="2288858" y="1207298"/>
                    <a:pt x="2306957" y="1162050"/>
                  </a:cubicBezTo>
                  <a:cubicBezTo>
                    <a:pt x="2329881" y="1104740"/>
                    <a:pt x="2306188" y="1141909"/>
                    <a:pt x="2338707" y="1098550"/>
                  </a:cubicBezTo>
                  <a:cubicBezTo>
                    <a:pt x="2354077" y="1052440"/>
                    <a:pt x="2332071" y="1111765"/>
                    <a:pt x="2364107" y="1054100"/>
                  </a:cubicBezTo>
                  <a:cubicBezTo>
                    <a:pt x="2415888" y="960894"/>
                    <a:pt x="2346216" y="1068237"/>
                    <a:pt x="2389507" y="1003300"/>
                  </a:cubicBezTo>
                  <a:cubicBezTo>
                    <a:pt x="2391624" y="990600"/>
                    <a:pt x="2391075" y="977154"/>
                    <a:pt x="2395857" y="965200"/>
                  </a:cubicBezTo>
                  <a:cubicBezTo>
                    <a:pt x="2399788" y="955374"/>
                    <a:pt x="2411290" y="949746"/>
                    <a:pt x="2414907" y="939800"/>
                  </a:cubicBezTo>
                  <a:cubicBezTo>
                    <a:pt x="2420022" y="925734"/>
                    <a:pt x="2417892" y="909934"/>
                    <a:pt x="2421257" y="895350"/>
                  </a:cubicBezTo>
                  <a:cubicBezTo>
                    <a:pt x="2424267" y="882306"/>
                    <a:pt x="2431756" y="870455"/>
                    <a:pt x="2433957" y="857250"/>
                  </a:cubicBezTo>
                  <a:cubicBezTo>
                    <a:pt x="2436074" y="844550"/>
                    <a:pt x="2437782" y="831775"/>
                    <a:pt x="2440307" y="819150"/>
                  </a:cubicBezTo>
                  <a:cubicBezTo>
                    <a:pt x="2444294" y="799216"/>
                    <a:pt x="2446955" y="792856"/>
                    <a:pt x="2453007" y="774700"/>
                  </a:cubicBezTo>
                  <a:cubicBezTo>
                    <a:pt x="2455124" y="749300"/>
                    <a:pt x="2456379" y="723813"/>
                    <a:pt x="2459357" y="698500"/>
                  </a:cubicBezTo>
                  <a:cubicBezTo>
                    <a:pt x="2460618" y="687781"/>
                    <a:pt x="2465707" y="677543"/>
                    <a:pt x="2465707" y="666750"/>
                  </a:cubicBezTo>
                  <a:cubicBezTo>
                    <a:pt x="2465707" y="573593"/>
                    <a:pt x="2464524" y="480364"/>
                    <a:pt x="2459357" y="387350"/>
                  </a:cubicBezTo>
                  <a:cubicBezTo>
                    <a:pt x="2456442" y="334883"/>
                    <a:pt x="2450042" y="338872"/>
                    <a:pt x="2440307" y="304800"/>
                  </a:cubicBezTo>
                  <a:cubicBezTo>
                    <a:pt x="2437909" y="296409"/>
                    <a:pt x="2437395" y="287422"/>
                    <a:pt x="2433957" y="279400"/>
                  </a:cubicBezTo>
                  <a:cubicBezTo>
                    <a:pt x="2430951" y="272385"/>
                    <a:pt x="2425043" y="266976"/>
                    <a:pt x="2421257" y="260350"/>
                  </a:cubicBezTo>
                  <a:cubicBezTo>
                    <a:pt x="2416561" y="252131"/>
                    <a:pt x="2412286" y="243651"/>
                    <a:pt x="2408557" y="234950"/>
                  </a:cubicBezTo>
                  <a:cubicBezTo>
                    <a:pt x="2405920" y="228798"/>
                    <a:pt x="2406388" y="221127"/>
                    <a:pt x="2402207" y="215900"/>
                  </a:cubicBezTo>
                  <a:cubicBezTo>
                    <a:pt x="2397439" y="209941"/>
                    <a:pt x="2389507" y="207433"/>
                    <a:pt x="2383157" y="203200"/>
                  </a:cubicBezTo>
                  <a:cubicBezTo>
                    <a:pt x="2370795" y="166114"/>
                    <a:pt x="2386480" y="200173"/>
                    <a:pt x="2357757" y="171450"/>
                  </a:cubicBezTo>
                  <a:cubicBezTo>
                    <a:pt x="2352361" y="166054"/>
                    <a:pt x="2350453" y="157796"/>
                    <a:pt x="2345057" y="152400"/>
                  </a:cubicBezTo>
                  <a:cubicBezTo>
                    <a:pt x="2339661" y="147004"/>
                    <a:pt x="2331870" y="144586"/>
                    <a:pt x="2326007" y="139700"/>
                  </a:cubicBezTo>
                  <a:cubicBezTo>
                    <a:pt x="2319108" y="133951"/>
                    <a:pt x="2312801" y="127468"/>
                    <a:pt x="2306957" y="120650"/>
                  </a:cubicBezTo>
                  <a:cubicBezTo>
                    <a:pt x="2300069" y="112615"/>
                    <a:pt x="2295817" y="102281"/>
                    <a:pt x="2287907" y="95250"/>
                  </a:cubicBezTo>
                  <a:cubicBezTo>
                    <a:pt x="2276499" y="85109"/>
                    <a:pt x="2260600" y="80643"/>
                    <a:pt x="2249807" y="69850"/>
                  </a:cubicBezTo>
                  <a:lnTo>
                    <a:pt x="2262507" y="38100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40F542-CC08-47F1-9E05-0BE0D5AE02EC}"/>
                </a:ext>
              </a:extLst>
            </p:cNvPr>
            <p:cNvSpPr txBox="1"/>
            <p:nvPr/>
          </p:nvSpPr>
          <p:spPr>
            <a:xfrm>
              <a:off x="956345" y="3490555"/>
              <a:ext cx="1770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Connecticut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AA75513-B3BE-4D3F-9E1D-DB0AD1261ABE}"/>
                </a:ext>
              </a:extLst>
            </p:cNvPr>
            <p:cNvSpPr/>
            <p:nvPr/>
          </p:nvSpPr>
          <p:spPr>
            <a:xfrm flipV="1">
              <a:off x="2134184" y="3876123"/>
              <a:ext cx="1590527" cy="645952"/>
            </a:xfrm>
            <a:custGeom>
              <a:avLst/>
              <a:gdLst>
                <a:gd name="connsiteX0" fmla="*/ 0 w 1590527"/>
                <a:gd name="connsiteY0" fmla="*/ 645952 h 645952"/>
                <a:gd name="connsiteX1" fmla="*/ 50334 w 1590527"/>
                <a:gd name="connsiteY1" fmla="*/ 604007 h 645952"/>
                <a:gd name="connsiteX2" fmla="*/ 117446 w 1590527"/>
                <a:gd name="connsiteY2" fmla="*/ 528506 h 645952"/>
                <a:gd name="connsiteX3" fmla="*/ 125835 w 1590527"/>
                <a:gd name="connsiteY3" fmla="*/ 494950 h 645952"/>
                <a:gd name="connsiteX4" fmla="*/ 151002 w 1590527"/>
                <a:gd name="connsiteY4" fmla="*/ 469783 h 645952"/>
                <a:gd name="connsiteX5" fmla="*/ 176169 w 1590527"/>
                <a:gd name="connsiteY5" fmla="*/ 436227 h 645952"/>
                <a:gd name="connsiteX6" fmla="*/ 243280 w 1590527"/>
                <a:gd name="connsiteY6" fmla="*/ 369115 h 645952"/>
                <a:gd name="connsiteX7" fmla="*/ 293614 w 1590527"/>
                <a:gd name="connsiteY7" fmla="*/ 310393 h 645952"/>
                <a:gd name="connsiteX8" fmla="*/ 327170 w 1590527"/>
                <a:gd name="connsiteY8" fmla="*/ 285226 h 645952"/>
                <a:gd name="connsiteX9" fmla="*/ 402671 w 1590527"/>
                <a:gd name="connsiteY9" fmla="*/ 218114 h 645952"/>
                <a:gd name="connsiteX10" fmla="*/ 478172 w 1590527"/>
                <a:gd name="connsiteY10" fmla="*/ 176169 h 645952"/>
                <a:gd name="connsiteX11" fmla="*/ 503339 w 1590527"/>
                <a:gd name="connsiteY11" fmla="*/ 159391 h 645952"/>
                <a:gd name="connsiteX12" fmla="*/ 528506 w 1590527"/>
                <a:gd name="connsiteY12" fmla="*/ 151002 h 645952"/>
                <a:gd name="connsiteX13" fmla="*/ 553673 w 1590527"/>
                <a:gd name="connsiteY13" fmla="*/ 134224 h 645952"/>
                <a:gd name="connsiteX14" fmla="*/ 604007 w 1590527"/>
                <a:gd name="connsiteY14" fmla="*/ 109057 h 645952"/>
                <a:gd name="connsiteX15" fmla="*/ 671119 w 1590527"/>
                <a:gd name="connsiteY15" fmla="*/ 92279 h 645952"/>
                <a:gd name="connsiteX16" fmla="*/ 696286 w 1590527"/>
                <a:gd name="connsiteY16" fmla="*/ 83890 h 645952"/>
                <a:gd name="connsiteX17" fmla="*/ 738231 w 1590527"/>
                <a:gd name="connsiteY17" fmla="*/ 75501 h 645952"/>
                <a:gd name="connsiteX18" fmla="*/ 771787 w 1590527"/>
                <a:gd name="connsiteY18" fmla="*/ 67112 h 645952"/>
                <a:gd name="connsiteX19" fmla="*/ 998290 w 1590527"/>
                <a:gd name="connsiteY19" fmla="*/ 75501 h 645952"/>
                <a:gd name="connsiteX20" fmla="*/ 1115735 w 1590527"/>
                <a:gd name="connsiteY20" fmla="*/ 100668 h 645952"/>
                <a:gd name="connsiteX21" fmla="*/ 1174458 w 1590527"/>
                <a:gd name="connsiteY21" fmla="*/ 109057 h 645952"/>
                <a:gd name="connsiteX22" fmla="*/ 1199625 w 1590527"/>
                <a:gd name="connsiteY22" fmla="*/ 117446 h 645952"/>
                <a:gd name="connsiteX23" fmla="*/ 1241570 w 1590527"/>
                <a:gd name="connsiteY23" fmla="*/ 134224 h 645952"/>
                <a:gd name="connsiteX24" fmla="*/ 1275126 w 1590527"/>
                <a:gd name="connsiteY24" fmla="*/ 142613 h 645952"/>
                <a:gd name="connsiteX25" fmla="*/ 1300293 w 1590527"/>
                <a:gd name="connsiteY25" fmla="*/ 151002 h 645952"/>
                <a:gd name="connsiteX26" fmla="*/ 1333849 w 1590527"/>
                <a:gd name="connsiteY26" fmla="*/ 159391 h 645952"/>
                <a:gd name="connsiteX27" fmla="*/ 1409350 w 1590527"/>
                <a:gd name="connsiteY27" fmla="*/ 184558 h 645952"/>
                <a:gd name="connsiteX28" fmla="*/ 1468073 w 1590527"/>
                <a:gd name="connsiteY28" fmla="*/ 226503 h 645952"/>
                <a:gd name="connsiteX29" fmla="*/ 1518407 w 1590527"/>
                <a:gd name="connsiteY29" fmla="*/ 243281 h 645952"/>
                <a:gd name="connsiteX30" fmla="*/ 1543574 w 1590527"/>
                <a:gd name="connsiteY30" fmla="*/ 268448 h 645952"/>
                <a:gd name="connsiteX31" fmla="*/ 1560352 w 1590527"/>
                <a:gd name="connsiteY31" fmla="*/ 293615 h 645952"/>
                <a:gd name="connsiteX32" fmla="*/ 1535185 w 1590527"/>
                <a:gd name="connsiteY32" fmla="*/ 276837 h 645952"/>
                <a:gd name="connsiteX33" fmla="*/ 1359016 w 1590527"/>
                <a:gd name="connsiteY33" fmla="*/ 268448 h 645952"/>
                <a:gd name="connsiteX34" fmla="*/ 1585519 w 1590527"/>
                <a:gd name="connsiteY34" fmla="*/ 260059 h 645952"/>
                <a:gd name="connsiteX35" fmla="*/ 1577130 w 1590527"/>
                <a:gd name="connsiteY35" fmla="*/ 218114 h 645952"/>
                <a:gd name="connsiteX36" fmla="*/ 1543574 w 1590527"/>
                <a:gd name="connsiteY36" fmla="*/ 117446 h 645952"/>
                <a:gd name="connsiteX37" fmla="*/ 1535185 w 1590527"/>
                <a:gd name="connsiteY37" fmla="*/ 50334 h 645952"/>
                <a:gd name="connsiteX38" fmla="*/ 1526796 w 1590527"/>
                <a:gd name="connsiteY38" fmla="*/ 0 h 64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590527" h="645952">
                  <a:moveTo>
                    <a:pt x="0" y="645952"/>
                  </a:moveTo>
                  <a:cubicBezTo>
                    <a:pt x="16778" y="631970"/>
                    <a:pt x="35724" y="620241"/>
                    <a:pt x="50334" y="604007"/>
                  </a:cubicBezTo>
                  <a:cubicBezTo>
                    <a:pt x="146105" y="497595"/>
                    <a:pt x="-4647" y="626180"/>
                    <a:pt x="117446" y="528506"/>
                  </a:cubicBezTo>
                  <a:cubicBezTo>
                    <a:pt x="120242" y="517321"/>
                    <a:pt x="120115" y="504960"/>
                    <a:pt x="125835" y="494950"/>
                  </a:cubicBezTo>
                  <a:cubicBezTo>
                    <a:pt x="131721" y="484649"/>
                    <a:pt x="143281" y="478791"/>
                    <a:pt x="151002" y="469783"/>
                  </a:cubicBezTo>
                  <a:cubicBezTo>
                    <a:pt x="160101" y="459167"/>
                    <a:pt x="166721" y="446534"/>
                    <a:pt x="176169" y="436227"/>
                  </a:cubicBezTo>
                  <a:cubicBezTo>
                    <a:pt x="197547" y="412906"/>
                    <a:pt x="224298" y="394424"/>
                    <a:pt x="243280" y="369115"/>
                  </a:cubicBezTo>
                  <a:cubicBezTo>
                    <a:pt x="263171" y="342594"/>
                    <a:pt x="269078" y="331424"/>
                    <a:pt x="293614" y="310393"/>
                  </a:cubicBezTo>
                  <a:cubicBezTo>
                    <a:pt x="304230" y="301294"/>
                    <a:pt x="316720" y="294515"/>
                    <a:pt x="327170" y="285226"/>
                  </a:cubicBezTo>
                  <a:cubicBezTo>
                    <a:pt x="378733" y="239393"/>
                    <a:pt x="353487" y="250903"/>
                    <a:pt x="402671" y="218114"/>
                  </a:cubicBezTo>
                  <a:cubicBezTo>
                    <a:pt x="465547" y="176197"/>
                    <a:pt x="422204" y="208151"/>
                    <a:pt x="478172" y="176169"/>
                  </a:cubicBezTo>
                  <a:cubicBezTo>
                    <a:pt x="486926" y="171167"/>
                    <a:pt x="494321" y="163900"/>
                    <a:pt x="503339" y="159391"/>
                  </a:cubicBezTo>
                  <a:cubicBezTo>
                    <a:pt x="511248" y="155436"/>
                    <a:pt x="520597" y="154957"/>
                    <a:pt x="528506" y="151002"/>
                  </a:cubicBezTo>
                  <a:cubicBezTo>
                    <a:pt x="537524" y="146493"/>
                    <a:pt x="544859" y="139120"/>
                    <a:pt x="553673" y="134224"/>
                  </a:cubicBezTo>
                  <a:cubicBezTo>
                    <a:pt x="570071" y="125114"/>
                    <a:pt x="586865" y="116675"/>
                    <a:pt x="604007" y="109057"/>
                  </a:cubicBezTo>
                  <a:cubicBezTo>
                    <a:pt x="628662" y="98099"/>
                    <a:pt x="643140" y="99274"/>
                    <a:pt x="671119" y="92279"/>
                  </a:cubicBezTo>
                  <a:cubicBezTo>
                    <a:pt x="679698" y="90134"/>
                    <a:pt x="687707" y="86035"/>
                    <a:pt x="696286" y="83890"/>
                  </a:cubicBezTo>
                  <a:cubicBezTo>
                    <a:pt x="710119" y="80432"/>
                    <a:pt x="724312" y="78594"/>
                    <a:pt x="738231" y="75501"/>
                  </a:cubicBezTo>
                  <a:cubicBezTo>
                    <a:pt x="749486" y="73000"/>
                    <a:pt x="760602" y="69908"/>
                    <a:pt x="771787" y="67112"/>
                  </a:cubicBezTo>
                  <a:cubicBezTo>
                    <a:pt x="847288" y="69908"/>
                    <a:pt x="922984" y="69395"/>
                    <a:pt x="998290" y="75501"/>
                  </a:cubicBezTo>
                  <a:cubicBezTo>
                    <a:pt x="1083607" y="82419"/>
                    <a:pt x="1058508" y="90263"/>
                    <a:pt x="1115735" y="100668"/>
                  </a:cubicBezTo>
                  <a:cubicBezTo>
                    <a:pt x="1135189" y="104205"/>
                    <a:pt x="1154884" y="106261"/>
                    <a:pt x="1174458" y="109057"/>
                  </a:cubicBezTo>
                  <a:cubicBezTo>
                    <a:pt x="1182847" y="111853"/>
                    <a:pt x="1191345" y="114341"/>
                    <a:pt x="1199625" y="117446"/>
                  </a:cubicBezTo>
                  <a:cubicBezTo>
                    <a:pt x="1213725" y="122733"/>
                    <a:pt x="1227284" y="129462"/>
                    <a:pt x="1241570" y="134224"/>
                  </a:cubicBezTo>
                  <a:cubicBezTo>
                    <a:pt x="1252508" y="137870"/>
                    <a:pt x="1264040" y="139446"/>
                    <a:pt x="1275126" y="142613"/>
                  </a:cubicBezTo>
                  <a:cubicBezTo>
                    <a:pt x="1283629" y="145042"/>
                    <a:pt x="1291790" y="148573"/>
                    <a:pt x="1300293" y="151002"/>
                  </a:cubicBezTo>
                  <a:cubicBezTo>
                    <a:pt x="1311379" y="154169"/>
                    <a:pt x="1322911" y="155745"/>
                    <a:pt x="1333849" y="159391"/>
                  </a:cubicBezTo>
                  <a:cubicBezTo>
                    <a:pt x="1428619" y="190981"/>
                    <a:pt x="1328936" y="164455"/>
                    <a:pt x="1409350" y="184558"/>
                  </a:cubicBezTo>
                  <a:cubicBezTo>
                    <a:pt x="1413857" y="187938"/>
                    <a:pt x="1458037" y="222042"/>
                    <a:pt x="1468073" y="226503"/>
                  </a:cubicBezTo>
                  <a:cubicBezTo>
                    <a:pt x="1484234" y="233686"/>
                    <a:pt x="1518407" y="243281"/>
                    <a:pt x="1518407" y="243281"/>
                  </a:cubicBezTo>
                  <a:cubicBezTo>
                    <a:pt x="1526796" y="251670"/>
                    <a:pt x="1535979" y="259334"/>
                    <a:pt x="1543574" y="268448"/>
                  </a:cubicBezTo>
                  <a:cubicBezTo>
                    <a:pt x="1550029" y="276193"/>
                    <a:pt x="1567481" y="286486"/>
                    <a:pt x="1560352" y="293615"/>
                  </a:cubicBezTo>
                  <a:cubicBezTo>
                    <a:pt x="1553223" y="300744"/>
                    <a:pt x="1545189" y="278088"/>
                    <a:pt x="1535185" y="276837"/>
                  </a:cubicBezTo>
                  <a:cubicBezTo>
                    <a:pt x="1476849" y="269545"/>
                    <a:pt x="1417739" y="271244"/>
                    <a:pt x="1359016" y="268448"/>
                  </a:cubicBezTo>
                  <a:cubicBezTo>
                    <a:pt x="1434517" y="265652"/>
                    <a:pt x="1511901" y="277048"/>
                    <a:pt x="1585519" y="260059"/>
                  </a:cubicBezTo>
                  <a:cubicBezTo>
                    <a:pt x="1599412" y="256853"/>
                    <a:pt x="1580336" y="232007"/>
                    <a:pt x="1577130" y="218114"/>
                  </a:cubicBezTo>
                  <a:cubicBezTo>
                    <a:pt x="1560149" y="144530"/>
                    <a:pt x="1569130" y="168557"/>
                    <a:pt x="1543574" y="117446"/>
                  </a:cubicBezTo>
                  <a:cubicBezTo>
                    <a:pt x="1540778" y="95075"/>
                    <a:pt x="1538613" y="72617"/>
                    <a:pt x="1535185" y="50334"/>
                  </a:cubicBezTo>
                  <a:cubicBezTo>
                    <a:pt x="1526248" y="-7759"/>
                    <a:pt x="1526796" y="25277"/>
                    <a:pt x="1526796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4294C9-5BF2-4249-9D81-D3A6A8BE72A9}"/>
              </a:ext>
            </a:extLst>
          </p:cNvPr>
          <p:cNvGrpSpPr/>
          <p:nvPr/>
        </p:nvGrpSpPr>
        <p:grpSpPr>
          <a:xfrm>
            <a:off x="801148" y="930630"/>
            <a:ext cx="5859719" cy="2106185"/>
            <a:chOff x="801148" y="930630"/>
            <a:chExt cx="5859719" cy="210618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E97C68F-6092-4158-A737-ADD7BCBF287A}"/>
                </a:ext>
              </a:extLst>
            </p:cNvPr>
            <p:cNvSpPr/>
            <p:nvPr/>
          </p:nvSpPr>
          <p:spPr>
            <a:xfrm>
              <a:off x="3103927" y="930630"/>
              <a:ext cx="3556940" cy="2106185"/>
            </a:xfrm>
            <a:custGeom>
              <a:avLst/>
              <a:gdLst>
                <a:gd name="connsiteX0" fmla="*/ 469783 w 3556940"/>
                <a:gd name="connsiteY0" fmla="*/ 268996 h 2106185"/>
                <a:gd name="connsiteX1" fmla="*/ 469783 w 3556940"/>
                <a:gd name="connsiteY1" fmla="*/ 268996 h 2106185"/>
                <a:gd name="connsiteX2" fmla="*/ 411060 w 3556940"/>
                <a:gd name="connsiteY2" fmla="*/ 310941 h 2106185"/>
                <a:gd name="connsiteX3" fmla="*/ 377504 w 3556940"/>
                <a:gd name="connsiteY3" fmla="*/ 327719 h 2106185"/>
                <a:gd name="connsiteX4" fmla="*/ 310392 w 3556940"/>
                <a:gd name="connsiteY4" fmla="*/ 378053 h 2106185"/>
                <a:gd name="connsiteX5" fmla="*/ 285225 w 3556940"/>
                <a:gd name="connsiteY5" fmla="*/ 394831 h 2106185"/>
                <a:gd name="connsiteX6" fmla="*/ 234891 w 3556940"/>
                <a:gd name="connsiteY6" fmla="*/ 445164 h 2106185"/>
                <a:gd name="connsiteX7" fmla="*/ 192946 w 3556940"/>
                <a:gd name="connsiteY7" fmla="*/ 478720 h 2106185"/>
                <a:gd name="connsiteX8" fmla="*/ 176168 w 3556940"/>
                <a:gd name="connsiteY8" fmla="*/ 503887 h 2106185"/>
                <a:gd name="connsiteX9" fmla="*/ 142612 w 3556940"/>
                <a:gd name="connsiteY9" fmla="*/ 537443 h 2106185"/>
                <a:gd name="connsiteX10" fmla="*/ 92279 w 3556940"/>
                <a:gd name="connsiteY10" fmla="*/ 621333 h 2106185"/>
                <a:gd name="connsiteX11" fmla="*/ 75501 w 3556940"/>
                <a:gd name="connsiteY11" fmla="*/ 646500 h 2106185"/>
                <a:gd name="connsiteX12" fmla="*/ 58723 w 3556940"/>
                <a:gd name="connsiteY12" fmla="*/ 688445 h 2106185"/>
                <a:gd name="connsiteX13" fmla="*/ 50334 w 3556940"/>
                <a:gd name="connsiteY13" fmla="*/ 713612 h 2106185"/>
                <a:gd name="connsiteX14" fmla="*/ 33556 w 3556940"/>
                <a:gd name="connsiteY14" fmla="*/ 738779 h 2106185"/>
                <a:gd name="connsiteX15" fmla="*/ 25167 w 3556940"/>
                <a:gd name="connsiteY15" fmla="*/ 805891 h 2106185"/>
                <a:gd name="connsiteX16" fmla="*/ 16778 w 3556940"/>
                <a:gd name="connsiteY16" fmla="*/ 831058 h 2106185"/>
                <a:gd name="connsiteX17" fmla="*/ 0 w 3556940"/>
                <a:gd name="connsiteY17" fmla="*/ 889781 h 2106185"/>
                <a:gd name="connsiteX18" fmla="*/ 8389 w 3556940"/>
                <a:gd name="connsiteY18" fmla="*/ 1057561 h 2106185"/>
                <a:gd name="connsiteX19" fmla="*/ 25167 w 3556940"/>
                <a:gd name="connsiteY19" fmla="*/ 1099506 h 2106185"/>
                <a:gd name="connsiteX20" fmla="*/ 58723 w 3556940"/>
                <a:gd name="connsiteY20" fmla="*/ 1200174 h 2106185"/>
                <a:gd name="connsiteX21" fmla="*/ 67112 w 3556940"/>
                <a:gd name="connsiteY21" fmla="*/ 1225341 h 2106185"/>
                <a:gd name="connsiteX22" fmla="*/ 92279 w 3556940"/>
                <a:gd name="connsiteY22" fmla="*/ 1258897 h 2106185"/>
                <a:gd name="connsiteX23" fmla="*/ 109056 w 3556940"/>
                <a:gd name="connsiteY23" fmla="*/ 1292453 h 2106185"/>
                <a:gd name="connsiteX24" fmla="*/ 134223 w 3556940"/>
                <a:gd name="connsiteY24" fmla="*/ 1326009 h 2106185"/>
                <a:gd name="connsiteX25" fmla="*/ 159390 w 3556940"/>
                <a:gd name="connsiteY25" fmla="*/ 1376342 h 2106185"/>
                <a:gd name="connsiteX26" fmla="*/ 192946 w 3556940"/>
                <a:gd name="connsiteY26" fmla="*/ 1401509 h 2106185"/>
                <a:gd name="connsiteX27" fmla="*/ 268447 w 3556940"/>
                <a:gd name="connsiteY27" fmla="*/ 1468621 h 2106185"/>
                <a:gd name="connsiteX28" fmla="*/ 335559 w 3556940"/>
                <a:gd name="connsiteY28" fmla="*/ 1518955 h 2106185"/>
                <a:gd name="connsiteX29" fmla="*/ 360726 w 3556940"/>
                <a:gd name="connsiteY29" fmla="*/ 1544122 h 2106185"/>
                <a:gd name="connsiteX30" fmla="*/ 427838 w 3556940"/>
                <a:gd name="connsiteY30" fmla="*/ 1569289 h 2106185"/>
                <a:gd name="connsiteX31" fmla="*/ 453005 w 3556940"/>
                <a:gd name="connsiteY31" fmla="*/ 1586067 h 2106185"/>
                <a:gd name="connsiteX32" fmla="*/ 520117 w 3556940"/>
                <a:gd name="connsiteY32" fmla="*/ 1602845 h 2106185"/>
                <a:gd name="connsiteX33" fmla="*/ 553673 w 3556940"/>
                <a:gd name="connsiteY33" fmla="*/ 1611234 h 2106185"/>
                <a:gd name="connsiteX34" fmla="*/ 595618 w 3556940"/>
                <a:gd name="connsiteY34" fmla="*/ 1636401 h 2106185"/>
                <a:gd name="connsiteX35" fmla="*/ 629174 w 3556940"/>
                <a:gd name="connsiteY35" fmla="*/ 1644790 h 2106185"/>
                <a:gd name="connsiteX36" fmla="*/ 729842 w 3556940"/>
                <a:gd name="connsiteY36" fmla="*/ 1678346 h 2106185"/>
                <a:gd name="connsiteX37" fmla="*/ 813732 w 3556940"/>
                <a:gd name="connsiteY37" fmla="*/ 1695124 h 2106185"/>
                <a:gd name="connsiteX38" fmla="*/ 872455 w 3556940"/>
                <a:gd name="connsiteY38" fmla="*/ 1720291 h 2106185"/>
                <a:gd name="connsiteX39" fmla="*/ 947956 w 3556940"/>
                <a:gd name="connsiteY39" fmla="*/ 1737069 h 2106185"/>
                <a:gd name="connsiteX40" fmla="*/ 1023456 w 3556940"/>
                <a:gd name="connsiteY40" fmla="*/ 1762236 h 2106185"/>
                <a:gd name="connsiteX41" fmla="*/ 1098957 w 3556940"/>
                <a:gd name="connsiteY41" fmla="*/ 1787403 h 2106185"/>
                <a:gd name="connsiteX42" fmla="*/ 1140902 w 3556940"/>
                <a:gd name="connsiteY42" fmla="*/ 1795792 h 2106185"/>
                <a:gd name="connsiteX43" fmla="*/ 1166069 w 3556940"/>
                <a:gd name="connsiteY43" fmla="*/ 1804181 h 2106185"/>
                <a:gd name="connsiteX44" fmla="*/ 1191236 w 3556940"/>
                <a:gd name="connsiteY44" fmla="*/ 1820959 h 2106185"/>
                <a:gd name="connsiteX45" fmla="*/ 1275126 w 3556940"/>
                <a:gd name="connsiteY45" fmla="*/ 1837737 h 2106185"/>
                <a:gd name="connsiteX46" fmla="*/ 1392572 w 3556940"/>
                <a:gd name="connsiteY46" fmla="*/ 1871293 h 2106185"/>
                <a:gd name="connsiteX47" fmla="*/ 1543574 w 3556940"/>
                <a:gd name="connsiteY47" fmla="*/ 1888071 h 2106185"/>
                <a:gd name="connsiteX48" fmla="*/ 1602297 w 3556940"/>
                <a:gd name="connsiteY48" fmla="*/ 1896460 h 2106185"/>
                <a:gd name="connsiteX49" fmla="*/ 1627464 w 3556940"/>
                <a:gd name="connsiteY49" fmla="*/ 1904849 h 2106185"/>
                <a:gd name="connsiteX50" fmla="*/ 1770077 w 3556940"/>
                <a:gd name="connsiteY50" fmla="*/ 1921627 h 2106185"/>
                <a:gd name="connsiteX51" fmla="*/ 1853967 w 3556940"/>
                <a:gd name="connsiteY51" fmla="*/ 1946794 h 2106185"/>
                <a:gd name="connsiteX52" fmla="*/ 1988190 w 3556940"/>
                <a:gd name="connsiteY52" fmla="*/ 1955183 h 2106185"/>
                <a:gd name="connsiteX53" fmla="*/ 2063691 w 3556940"/>
                <a:gd name="connsiteY53" fmla="*/ 1971961 h 2106185"/>
                <a:gd name="connsiteX54" fmla="*/ 2088858 w 3556940"/>
                <a:gd name="connsiteY54" fmla="*/ 1980350 h 2106185"/>
                <a:gd name="connsiteX55" fmla="*/ 2155970 w 3556940"/>
                <a:gd name="connsiteY55" fmla="*/ 1988739 h 2106185"/>
                <a:gd name="connsiteX56" fmla="*/ 2197915 w 3556940"/>
                <a:gd name="connsiteY56" fmla="*/ 1997128 h 2106185"/>
                <a:gd name="connsiteX57" fmla="*/ 2223082 w 3556940"/>
                <a:gd name="connsiteY57" fmla="*/ 2005517 h 2106185"/>
                <a:gd name="connsiteX58" fmla="*/ 2290194 w 3556940"/>
                <a:gd name="connsiteY58" fmla="*/ 2013906 h 2106185"/>
                <a:gd name="connsiteX59" fmla="*/ 2348917 w 3556940"/>
                <a:gd name="connsiteY59" fmla="*/ 2022295 h 2106185"/>
                <a:gd name="connsiteX60" fmla="*/ 2432807 w 3556940"/>
                <a:gd name="connsiteY60" fmla="*/ 2039073 h 2106185"/>
                <a:gd name="connsiteX61" fmla="*/ 2516697 w 3556940"/>
                <a:gd name="connsiteY61" fmla="*/ 2047462 h 2106185"/>
                <a:gd name="connsiteX62" fmla="*/ 2718033 w 3556940"/>
                <a:gd name="connsiteY62" fmla="*/ 2072629 h 2106185"/>
                <a:gd name="connsiteX63" fmla="*/ 2785145 w 3556940"/>
                <a:gd name="connsiteY63" fmla="*/ 2089407 h 2106185"/>
                <a:gd name="connsiteX64" fmla="*/ 2860645 w 3556940"/>
                <a:gd name="connsiteY64" fmla="*/ 2106185 h 2106185"/>
                <a:gd name="connsiteX65" fmla="*/ 3179427 w 3556940"/>
                <a:gd name="connsiteY65" fmla="*/ 2097796 h 2106185"/>
                <a:gd name="connsiteX66" fmla="*/ 3204594 w 3556940"/>
                <a:gd name="connsiteY66" fmla="*/ 2089407 h 2106185"/>
                <a:gd name="connsiteX67" fmla="*/ 3238150 w 3556940"/>
                <a:gd name="connsiteY67" fmla="*/ 2081018 h 2106185"/>
                <a:gd name="connsiteX68" fmla="*/ 3280095 w 3556940"/>
                <a:gd name="connsiteY68" fmla="*/ 2064240 h 2106185"/>
                <a:gd name="connsiteX69" fmla="*/ 3330429 w 3556940"/>
                <a:gd name="connsiteY69" fmla="*/ 2055851 h 2106185"/>
                <a:gd name="connsiteX70" fmla="*/ 3389152 w 3556940"/>
                <a:gd name="connsiteY70" fmla="*/ 2013906 h 2106185"/>
                <a:gd name="connsiteX71" fmla="*/ 3414319 w 3556940"/>
                <a:gd name="connsiteY71" fmla="*/ 1997128 h 2106185"/>
                <a:gd name="connsiteX72" fmla="*/ 3431097 w 3556940"/>
                <a:gd name="connsiteY72" fmla="*/ 1971961 h 2106185"/>
                <a:gd name="connsiteX73" fmla="*/ 3489820 w 3556940"/>
                <a:gd name="connsiteY73" fmla="*/ 1921627 h 2106185"/>
                <a:gd name="connsiteX74" fmla="*/ 3531765 w 3556940"/>
                <a:gd name="connsiteY74" fmla="*/ 1829348 h 2106185"/>
                <a:gd name="connsiteX75" fmla="*/ 3548543 w 3556940"/>
                <a:gd name="connsiteY75" fmla="*/ 1787403 h 2106185"/>
                <a:gd name="connsiteX76" fmla="*/ 3556932 w 3556940"/>
                <a:gd name="connsiteY76" fmla="*/ 1737069 h 2106185"/>
                <a:gd name="connsiteX77" fmla="*/ 3540154 w 3556940"/>
                <a:gd name="connsiteY77" fmla="*/ 1518955 h 2106185"/>
                <a:gd name="connsiteX78" fmla="*/ 3531765 w 3556940"/>
                <a:gd name="connsiteY78" fmla="*/ 1493788 h 2106185"/>
                <a:gd name="connsiteX79" fmla="*/ 3514987 w 3556940"/>
                <a:gd name="connsiteY79" fmla="*/ 1435065 h 2106185"/>
                <a:gd name="connsiteX80" fmla="*/ 3464653 w 3556940"/>
                <a:gd name="connsiteY80" fmla="*/ 1351176 h 2106185"/>
                <a:gd name="connsiteX81" fmla="*/ 3414319 w 3556940"/>
                <a:gd name="connsiteY81" fmla="*/ 1292453 h 2106185"/>
                <a:gd name="connsiteX82" fmla="*/ 3372374 w 3556940"/>
                <a:gd name="connsiteY82" fmla="*/ 1250508 h 2106185"/>
                <a:gd name="connsiteX83" fmla="*/ 3363985 w 3556940"/>
                <a:gd name="connsiteY83" fmla="*/ 1216952 h 2106185"/>
                <a:gd name="connsiteX84" fmla="*/ 3330429 w 3556940"/>
                <a:gd name="connsiteY84" fmla="*/ 1191785 h 2106185"/>
                <a:gd name="connsiteX85" fmla="*/ 3254928 w 3556940"/>
                <a:gd name="connsiteY85" fmla="*/ 1124673 h 2106185"/>
                <a:gd name="connsiteX86" fmla="*/ 3229761 w 3556940"/>
                <a:gd name="connsiteY86" fmla="*/ 1107895 h 2106185"/>
                <a:gd name="connsiteX87" fmla="*/ 3162649 w 3556940"/>
                <a:gd name="connsiteY87" fmla="*/ 1057561 h 2106185"/>
                <a:gd name="connsiteX88" fmla="*/ 3129093 w 3556940"/>
                <a:gd name="connsiteY88" fmla="*/ 1032394 h 2106185"/>
                <a:gd name="connsiteX89" fmla="*/ 3061981 w 3556940"/>
                <a:gd name="connsiteY89" fmla="*/ 982060 h 2106185"/>
                <a:gd name="connsiteX90" fmla="*/ 2994869 w 3556940"/>
                <a:gd name="connsiteY90" fmla="*/ 923337 h 2106185"/>
                <a:gd name="connsiteX91" fmla="*/ 2952924 w 3556940"/>
                <a:gd name="connsiteY91" fmla="*/ 906559 h 2106185"/>
                <a:gd name="connsiteX92" fmla="*/ 2902590 w 3556940"/>
                <a:gd name="connsiteY92" fmla="*/ 881392 h 2106185"/>
                <a:gd name="connsiteX93" fmla="*/ 2818701 w 3556940"/>
                <a:gd name="connsiteY93" fmla="*/ 822669 h 2106185"/>
                <a:gd name="connsiteX94" fmla="*/ 2768367 w 3556940"/>
                <a:gd name="connsiteY94" fmla="*/ 805891 h 2106185"/>
                <a:gd name="connsiteX95" fmla="*/ 2726422 w 3556940"/>
                <a:gd name="connsiteY95" fmla="*/ 780724 h 2106185"/>
                <a:gd name="connsiteX96" fmla="*/ 2575420 w 3556940"/>
                <a:gd name="connsiteY96" fmla="*/ 705223 h 2106185"/>
                <a:gd name="connsiteX97" fmla="*/ 2541864 w 3556940"/>
                <a:gd name="connsiteY97" fmla="*/ 688445 h 2106185"/>
                <a:gd name="connsiteX98" fmla="*/ 2499919 w 3556940"/>
                <a:gd name="connsiteY98" fmla="*/ 663278 h 2106185"/>
                <a:gd name="connsiteX99" fmla="*/ 2466363 w 3556940"/>
                <a:gd name="connsiteY99" fmla="*/ 646500 h 2106185"/>
                <a:gd name="connsiteX100" fmla="*/ 2424418 w 3556940"/>
                <a:gd name="connsiteY100" fmla="*/ 629722 h 2106185"/>
                <a:gd name="connsiteX101" fmla="*/ 2348917 w 3556940"/>
                <a:gd name="connsiteY101" fmla="*/ 579388 h 2106185"/>
                <a:gd name="connsiteX102" fmla="*/ 2315361 w 3556940"/>
                <a:gd name="connsiteY102" fmla="*/ 570999 h 2106185"/>
                <a:gd name="connsiteX103" fmla="*/ 2281805 w 3556940"/>
                <a:gd name="connsiteY103" fmla="*/ 554221 h 2106185"/>
                <a:gd name="connsiteX104" fmla="*/ 2239860 w 3556940"/>
                <a:gd name="connsiteY104" fmla="*/ 537443 h 2106185"/>
                <a:gd name="connsiteX105" fmla="*/ 2206304 w 3556940"/>
                <a:gd name="connsiteY105" fmla="*/ 503887 h 2106185"/>
                <a:gd name="connsiteX106" fmla="*/ 2122414 w 3556940"/>
                <a:gd name="connsiteY106" fmla="*/ 470331 h 2106185"/>
                <a:gd name="connsiteX107" fmla="*/ 2046913 w 3556940"/>
                <a:gd name="connsiteY107" fmla="*/ 436776 h 2106185"/>
                <a:gd name="connsiteX108" fmla="*/ 2013357 w 3556940"/>
                <a:gd name="connsiteY108" fmla="*/ 411609 h 2106185"/>
                <a:gd name="connsiteX109" fmla="*/ 1979801 w 3556940"/>
                <a:gd name="connsiteY109" fmla="*/ 403220 h 2106185"/>
                <a:gd name="connsiteX110" fmla="*/ 1904301 w 3556940"/>
                <a:gd name="connsiteY110" fmla="*/ 369664 h 2106185"/>
                <a:gd name="connsiteX111" fmla="*/ 1828800 w 3556940"/>
                <a:gd name="connsiteY111" fmla="*/ 327719 h 2106185"/>
                <a:gd name="connsiteX112" fmla="*/ 1803633 w 3556940"/>
                <a:gd name="connsiteY112" fmla="*/ 319330 h 2106185"/>
                <a:gd name="connsiteX113" fmla="*/ 1778466 w 3556940"/>
                <a:gd name="connsiteY113" fmla="*/ 302552 h 2106185"/>
                <a:gd name="connsiteX114" fmla="*/ 1728132 w 3556940"/>
                <a:gd name="connsiteY114" fmla="*/ 285774 h 2106185"/>
                <a:gd name="connsiteX115" fmla="*/ 1694576 w 3556940"/>
                <a:gd name="connsiteY115" fmla="*/ 268996 h 2106185"/>
                <a:gd name="connsiteX116" fmla="*/ 1669409 w 3556940"/>
                <a:gd name="connsiteY116" fmla="*/ 252218 h 2106185"/>
                <a:gd name="connsiteX117" fmla="*/ 1627464 w 3556940"/>
                <a:gd name="connsiteY117" fmla="*/ 243829 h 2106185"/>
                <a:gd name="connsiteX118" fmla="*/ 1593908 w 3556940"/>
                <a:gd name="connsiteY118" fmla="*/ 227051 h 2106185"/>
                <a:gd name="connsiteX119" fmla="*/ 1510018 w 3556940"/>
                <a:gd name="connsiteY119" fmla="*/ 201884 h 2106185"/>
                <a:gd name="connsiteX120" fmla="*/ 1434517 w 3556940"/>
                <a:gd name="connsiteY120" fmla="*/ 176717 h 2106185"/>
                <a:gd name="connsiteX121" fmla="*/ 1367405 w 3556940"/>
                <a:gd name="connsiteY121" fmla="*/ 151550 h 2106185"/>
                <a:gd name="connsiteX122" fmla="*/ 1300293 w 3556940"/>
                <a:gd name="connsiteY122" fmla="*/ 126383 h 2106185"/>
                <a:gd name="connsiteX123" fmla="*/ 1258348 w 3556940"/>
                <a:gd name="connsiteY123" fmla="*/ 117994 h 2106185"/>
                <a:gd name="connsiteX124" fmla="*/ 1224792 w 3556940"/>
                <a:gd name="connsiteY124" fmla="*/ 101216 h 2106185"/>
                <a:gd name="connsiteX125" fmla="*/ 1098957 w 3556940"/>
                <a:gd name="connsiteY125" fmla="*/ 76049 h 2106185"/>
                <a:gd name="connsiteX126" fmla="*/ 1031845 w 3556940"/>
                <a:gd name="connsiteY126" fmla="*/ 59271 h 2106185"/>
                <a:gd name="connsiteX127" fmla="*/ 914400 w 3556940"/>
                <a:gd name="connsiteY127" fmla="*/ 42493 h 2106185"/>
                <a:gd name="connsiteX128" fmla="*/ 780176 w 3556940"/>
                <a:gd name="connsiteY128" fmla="*/ 17326 h 2106185"/>
                <a:gd name="connsiteX129" fmla="*/ 704675 w 3556940"/>
                <a:gd name="connsiteY129" fmla="*/ 548 h 2106185"/>
                <a:gd name="connsiteX130" fmla="*/ 671119 w 3556940"/>
                <a:gd name="connsiteY130" fmla="*/ 548 h 2106185"/>
                <a:gd name="connsiteX131" fmla="*/ 469783 w 3556940"/>
                <a:gd name="connsiteY131" fmla="*/ 268996 h 210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3556940" h="2106185">
                  <a:moveTo>
                    <a:pt x="469783" y="268996"/>
                  </a:moveTo>
                  <a:lnTo>
                    <a:pt x="469783" y="268996"/>
                  </a:lnTo>
                  <a:cubicBezTo>
                    <a:pt x="450209" y="282978"/>
                    <a:pt x="431354" y="298026"/>
                    <a:pt x="411060" y="310941"/>
                  </a:cubicBezTo>
                  <a:cubicBezTo>
                    <a:pt x="400510" y="317655"/>
                    <a:pt x="387909" y="320782"/>
                    <a:pt x="377504" y="327719"/>
                  </a:cubicBezTo>
                  <a:cubicBezTo>
                    <a:pt x="354237" y="343230"/>
                    <a:pt x="333659" y="362542"/>
                    <a:pt x="310392" y="378053"/>
                  </a:cubicBezTo>
                  <a:cubicBezTo>
                    <a:pt x="302003" y="383646"/>
                    <a:pt x="292761" y="388133"/>
                    <a:pt x="285225" y="394831"/>
                  </a:cubicBezTo>
                  <a:cubicBezTo>
                    <a:pt x="267491" y="410595"/>
                    <a:pt x="253419" y="430342"/>
                    <a:pt x="234891" y="445164"/>
                  </a:cubicBezTo>
                  <a:cubicBezTo>
                    <a:pt x="220909" y="456349"/>
                    <a:pt x="205607" y="466059"/>
                    <a:pt x="192946" y="478720"/>
                  </a:cubicBezTo>
                  <a:cubicBezTo>
                    <a:pt x="185817" y="485849"/>
                    <a:pt x="182729" y="496232"/>
                    <a:pt x="176168" y="503887"/>
                  </a:cubicBezTo>
                  <a:cubicBezTo>
                    <a:pt x="165873" y="515897"/>
                    <a:pt x="151806" y="524571"/>
                    <a:pt x="142612" y="537443"/>
                  </a:cubicBezTo>
                  <a:cubicBezTo>
                    <a:pt x="123658" y="563979"/>
                    <a:pt x="110368" y="594200"/>
                    <a:pt x="92279" y="621333"/>
                  </a:cubicBezTo>
                  <a:cubicBezTo>
                    <a:pt x="86686" y="629722"/>
                    <a:pt x="80010" y="637482"/>
                    <a:pt x="75501" y="646500"/>
                  </a:cubicBezTo>
                  <a:cubicBezTo>
                    <a:pt x="68767" y="659969"/>
                    <a:pt x="64010" y="674345"/>
                    <a:pt x="58723" y="688445"/>
                  </a:cubicBezTo>
                  <a:cubicBezTo>
                    <a:pt x="55618" y="696725"/>
                    <a:pt x="54289" y="705703"/>
                    <a:pt x="50334" y="713612"/>
                  </a:cubicBezTo>
                  <a:cubicBezTo>
                    <a:pt x="45825" y="722630"/>
                    <a:pt x="39149" y="730390"/>
                    <a:pt x="33556" y="738779"/>
                  </a:cubicBezTo>
                  <a:cubicBezTo>
                    <a:pt x="30760" y="761150"/>
                    <a:pt x="29200" y="783710"/>
                    <a:pt x="25167" y="805891"/>
                  </a:cubicBezTo>
                  <a:cubicBezTo>
                    <a:pt x="23585" y="814591"/>
                    <a:pt x="19319" y="822588"/>
                    <a:pt x="16778" y="831058"/>
                  </a:cubicBezTo>
                  <a:cubicBezTo>
                    <a:pt x="10928" y="850557"/>
                    <a:pt x="5593" y="870207"/>
                    <a:pt x="0" y="889781"/>
                  </a:cubicBezTo>
                  <a:cubicBezTo>
                    <a:pt x="2796" y="945708"/>
                    <a:pt x="1717" y="1001963"/>
                    <a:pt x="8389" y="1057561"/>
                  </a:cubicBezTo>
                  <a:cubicBezTo>
                    <a:pt x="10183" y="1072512"/>
                    <a:pt x="20155" y="1085306"/>
                    <a:pt x="25167" y="1099506"/>
                  </a:cubicBezTo>
                  <a:cubicBezTo>
                    <a:pt x="36939" y="1132861"/>
                    <a:pt x="47538" y="1166618"/>
                    <a:pt x="58723" y="1200174"/>
                  </a:cubicBezTo>
                  <a:cubicBezTo>
                    <a:pt x="61519" y="1208563"/>
                    <a:pt x="61806" y="1218267"/>
                    <a:pt x="67112" y="1225341"/>
                  </a:cubicBezTo>
                  <a:cubicBezTo>
                    <a:pt x="75501" y="1236526"/>
                    <a:pt x="84869" y="1247040"/>
                    <a:pt x="92279" y="1258897"/>
                  </a:cubicBezTo>
                  <a:cubicBezTo>
                    <a:pt x="98907" y="1269502"/>
                    <a:pt x="102428" y="1281848"/>
                    <a:pt x="109056" y="1292453"/>
                  </a:cubicBezTo>
                  <a:cubicBezTo>
                    <a:pt x="116466" y="1304310"/>
                    <a:pt x="127029" y="1314020"/>
                    <a:pt x="134223" y="1326009"/>
                  </a:cubicBezTo>
                  <a:cubicBezTo>
                    <a:pt x="143874" y="1342094"/>
                    <a:pt x="147874" y="1361535"/>
                    <a:pt x="159390" y="1376342"/>
                  </a:cubicBezTo>
                  <a:cubicBezTo>
                    <a:pt x="167974" y="1387378"/>
                    <a:pt x="182554" y="1392156"/>
                    <a:pt x="192946" y="1401509"/>
                  </a:cubicBezTo>
                  <a:cubicBezTo>
                    <a:pt x="320762" y="1516543"/>
                    <a:pt x="193643" y="1414218"/>
                    <a:pt x="268447" y="1468621"/>
                  </a:cubicBezTo>
                  <a:cubicBezTo>
                    <a:pt x="291062" y="1485068"/>
                    <a:pt x="315786" y="1499182"/>
                    <a:pt x="335559" y="1518955"/>
                  </a:cubicBezTo>
                  <a:cubicBezTo>
                    <a:pt x="343948" y="1527344"/>
                    <a:pt x="350665" y="1537834"/>
                    <a:pt x="360726" y="1544122"/>
                  </a:cubicBezTo>
                  <a:cubicBezTo>
                    <a:pt x="410183" y="1575033"/>
                    <a:pt x="388795" y="1549768"/>
                    <a:pt x="427838" y="1569289"/>
                  </a:cubicBezTo>
                  <a:cubicBezTo>
                    <a:pt x="436856" y="1573798"/>
                    <a:pt x="443987" y="1581558"/>
                    <a:pt x="453005" y="1586067"/>
                  </a:cubicBezTo>
                  <a:cubicBezTo>
                    <a:pt x="470994" y="1595061"/>
                    <a:pt x="502887" y="1599016"/>
                    <a:pt x="520117" y="1602845"/>
                  </a:cubicBezTo>
                  <a:cubicBezTo>
                    <a:pt x="531372" y="1605346"/>
                    <a:pt x="542488" y="1608438"/>
                    <a:pt x="553673" y="1611234"/>
                  </a:cubicBezTo>
                  <a:cubicBezTo>
                    <a:pt x="567655" y="1619623"/>
                    <a:pt x="580718" y="1629779"/>
                    <a:pt x="595618" y="1636401"/>
                  </a:cubicBezTo>
                  <a:cubicBezTo>
                    <a:pt x="606154" y="1641084"/>
                    <a:pt x="618236" y="1641144"/>
                    <a:pt x="629174" y="1644790"/>
                  </a:cubicBezTo>
                  <a:cubicBezTo>
                    <a:pt x="745349" y="1683515"/>
                    <a:pt x="581843" y="1637983"/>
                    <a:pt x="729842" y="1678346"/>
                  </a:cubicBezTo>
                  <a:cubicBezTo>
                    <a:pt x="803383" y="1698403"/>
                    <a:pt x="717380" y="1673712"/>
                    <a:pt x="813732" y="1695124"/>
                  </a:cubicBezTo>
                  <a:cubicBezTo>
                    <a:pt x="840973" y="1701177"/>
                    <a:pt x="844835" y="1708454"/>
                    <a:pt x="872455" y="1720291"/>
                  </a:cubicBezTo>
                  <a:cubicBezTo>
                    <a:pt x="898739" y="1731556"/>
                    <a:pt x="917790" y="1732041"/>
                    <a:pt x="947956" y="1737069"/>
                  </a:cubicBezTo>
                  <a:cubicBezTo>
                    <a:pt x="1013282" y="1769732"/>
                    <a:pt x="947567" y="1740553"/>
                    <a:pt x="1023456" y="1762236"/>
                  </a:cubicBezTo>
                  <a:cubicBezTo>
                    <a:pt x="1048964" y="1769524"/>
                    <a:pt x="1073790" y="1779014"/>
                    <a:pt x="1098957" y="1787403"/>
                  </a:cubicBezTo>
                  <a:cubicBezTo>
                    <a:pt x="1112484" y="1791912"/>
                    <a:pt x="1127069" y="1792334"/>
                    <a:pt x="1140902" y="1795792"/>
                  </a:cubicBezTo>
                  <a:cubicBezTo>
                    <a:pt x="1149481" y="1797937"/>
                    <a:pt x="1158160" y="1800226"/>
                    <a:pt x="1166069" y="1804181"/>
                  </a:cubicBezTo>
                  <a:cubicBezTo>
                    <a:pt x="1175087" y="1808690"/>
                    <a:pt x="1181600" y="1817994"/>
                    <a:pt x="1191236" y="1820959"/>
                  </a:cubicBezTo>
                  <a:cubicBezTo>
                    <a:pt x="1218492" y="1829345"/>
                    <a:pt x="1248072" y="1828719"/>
                    <a:pt x="1275126" y="1837737"/>
                  </a:cubicBezTo>
                  <a:cubicBezTo>
                    <a:pt x="1319637" y="1852574"/>
                    <a:pt x="1344418" y="1862264"/>
                    <a:pt x="1392572" y="1871293"/>
                  </a:cubicBezTo>
                  <a:cubicBezTo>
                    <a:pt x="1424120" y="1877208"/>
                    <a:pt x="1516344" y="1884867"/>
                    <a:pt x="1543574" y="1888071"/>
                  </a:cubicBezTo>
                  <a:cubicBezTo>
                    <a:pt x="1563212" y="1890381"/>
                    <a:pt x="1582723" y="1893664"/>
                    <a:pt x="1602297" y="1896460"/>
                  </a:cubicBezTo>
                  <a:cubicBezTo>
                    <a:pt x="1610686" y="1899256"/>
                    <a:pt x="1618764" y="1903267"/>
                    <a:pt x="1627464" y="1904849"/>
                  </a:cubicBezTo>
                  <a:cubicBezTo>
                    <a:pt x="1645582" y="1908143"/>
                    <a:pt x="1755420" y="1919998"/>
                    <a:pt x="1770077" y="1921627"/>
                  </a:cubicBezTo>
                  <a:cubicBezTo>
                    <a:pt x="1792209" y="1929004"/>
                    <a:pt x="1838190" y="1944736"/>
                    <a:pt x="1853967" y="1946794"/>
                  </a:cubicBezTo>
                  <a:cubicBezTo>
                    <a:pt x="1898419" y="1952592"/>
                    <a:pt x="1943449" y="1952387"/>
                    <a:pt x="1988190" y="1955183"/>
                  </a:cubicBezTo>
                  <a:cubicBezTo>
                    <a:pt x="2044845" y="1974068"/>
                    <a:pt x="1975106" y="1952276"/>
                    <a:pt x="2063691" y="1971961"/>
                  </a:cubicBezTo>
                  <a:cubicBezTo>
                    <a:pt x="2072323" y="1973879"/>
                    <a:pt x="2080158" y="1978768"/>
                    <a:pt x="2088858" y="1980350"/>
                  </a:cubicBezTo>
                  <a:cubicBezTo>
                    <a:pt x="2111039" y="1984383"/>
                    <a:pt x="2133687" y="1985311"/>
                    <a:pt x="2155970" y="1988739"/>
                  </a:cubicBezTo>
                  <a:cubicBezTo>
                    <a:pt x="2170063" y="1990907"/>
                    <a:pt x="2184082" y="1993670"/>
                    <a:pt x="2197915" y="1997128"/>
                  </a:cubicBezTo>
                  <a:cubicBezTo>
                    <a:pt x="2206494" y="1999273"/>
                    <a:pt x="2214382" y="2003935"/>
                    <a:pt x="2223082" y="2005517"/>
                  </a:cubicBezTo>
                  <a:cubicBezTo>
                    <a:pt x="2245263" y="2009550"/>
                    <a:pt x="2267847" y="2010926"/>
                    <a:pt x="2290194" y="2013906"/>
                  </a:cubicBezTo>
                  <a:cubicBezTo>
                    <a:pt x="2309794" y="2016519"/>
                    <a:pt x="2329463" y="2018758"/>
                    <a:pt x="2348917" y="2022295"/>
                  </a:cubicBezTo>
                  <a:cubicBezTo>
                    <a:pt x="2428371" y="2036741"/>
                    <a:pt x="2327733" y="2025939"/>
                    <a:pt x="2432807" y="2039073"/>
                  </a:cubicBezTo>
                  <a:cubicBezTo>
                    <a:pt x="2460693" y="2042559"/>
                    <a:pt x="2488877" y="2043488"/>
                    <a:pt x="2516697" y="2047462"/>
                  </a:cubicBezTo>
                  <a:cubicBezTo>
                    <a:pt x="2720573" y="2076587"/>
                    <a:pt x="2489494" y="2055049"/>
                    <a:pt x="2718033" y="2072629"/>
                  </a:cubicBezTo>
                  <a:cubicBezTo>
                    <a:pt x="2760494" y="2086783"/>
                    <a:pt x="2728454" y="2077259"/>
                    <a:pt x="2785145" y="2089407"/>
                  </a:cubicBezTo>
                  <a:lnTo>
                    <a:pt x="2860645" y="2106185"/>
                  </a:lnTo>
                  <a:cubicBezTo>
                    <a:pt x="2966906" y="2103389"/>
                    <a:pt x="3073256" y="2102975"/>
                    <a:pt x="3179427" y="2097796"/>
                  </a:cubicBezTo>
                  <a:cubicBezTo>
                    <a:pt x="3188259" y="2097365"/>
                    <a:pt x="3196091" y="2091836"/>
                    <a:pt x="3204594" y="2089407"/>
                  </a:cubicBezTo>
                  <a:cubicBezTo>
                    <a:pt x="3215680" y="2086240"/>
                    <a:pt x="3227212" y="2084664"/>
                    <a:pt x="3238150" y="2081018"/>
                  </a:cubicBezTo>
                  <a:cubicBezTo>
                    <a:pt x="3252436" y="2076256"/>
                    <a:pt x="3265567" y="2068202"/>
                    <a:pt x="3280095" y="2064240"/>
                  </a:cubicBezTo>
                  <a:cubicBezTo>
                    <a:pt x="3296505" y="2059765"/>
                    <a:pt x="3313651" y="2058647"/>
                    <a:pt x="3330429" y="2055851"/>
                  </a:cubicBezTo>
                  <a:cubicBezTo>
                    <a:pt x="3389740" y="2016310"/>
                    <a:pt x="3316314" y="2065933"/>
                    <a:pt x="3389152" y="2013906"/>
                  </a:cubicBezTo>
                  <a:cubicBezTo>
                    <a:pt x="3397356" y="2008046"/>
                    <a:pt x="3405930" y="2002721"/>
                    <a:pt x="3414319" y="1997128"/>
                  </a:cubicBezTo>
                  <a:cubicBezTo>
                    <a:pt x="3419912" y="1988739"/>
                    <a:pt x="3423968" y="1979090"/>
                    <a:pt x="3431097" y="1971961"/>
                  </a:cubicBezTo>
                  <a:cubicBezTo>
                    <a:pt x="3451666" y="1951392"/>
                    <a:pt x="3473840" y="1946739"/>
                    <a:pt x="3489820" y="1921627"/>
                  </a:cubicBezTo>
                  <a:cubicBezTo>
                    <a:pt x="3526682" y="1863700"/>
                    <a:pt x="3515696" y="1872199"/>
                    <a:pt x="3531765" y="1829348"/>
                  </a:cubicBezTo>
                  <a:cubicBezTo>
                    <a:pt x="3537052" y="1815248"/>
                    <a:pt x="3542950" y="1801385"/>
                    <a:pt x="3548543" y="1787403"/>
                  </a:cubicBezTo>
                  <a:cubicBezTo>
                    <a:pt x="3551339" y="1770625"/>
                    <a:pt x="3556932" y="1754078"/>
                    <a:pt x="3556932" y="1737069"/>
                  </a:cubicBezTo>
                  <a:cubicBezTo>
                    <a:pt x="3556932" y="1665053"/>
                    <a:pt x="3557873" y="1589833"/>
                    <a:pt x="3540154" y="1518955"/>
                  </a:cubicBezTo>
                  <a:cubicBezTo>
                    <a:pt x="3538009" y="1510376"/>
                    <a:pt x="3534306" y="1502258"/>
                    <a:pt x="3531765" y="1493788"/>
                  </a:cubicBezTo>
                  <a:cubicBezTo>
                    <a:pt x="3525915" y="1474289"/>
                    <a:pt x="3523655" y="1453485"/>
                    <a:pt x="3514987" y="1435065"/>
                  </a:cubicBezTo>
                  <a:cubicBezTo>
                    <a:pt x="3501102" y="1405559"/>
                    <a:pt x="3481431" y="1379139"/>
                    <a:pt x="3464653" y="1351176"/>
                  </a:cubicBezTo>
                  <a:cubicBezTo>
                    <a:pt x="3434298" y="1300585"/>
                    <a:pt x="3453053" y="1318276"/>
                    <a:pt x="3414319" y="1292453"/>
                  </a:cubicBezTo>
                  <a:cubicBezTo>
                    <a:pt x="3391948" y="1202970"/>
                    <a:pt x="3428301" y="1306435"/>
                    <a:pt x="3372374" y="1250508"/>
                  </a:cubicBezTo>
                  <a:cubicBezTo>
                    <a:pt x="3364221" y="1242355"/>
                    <a:pt x="3370686" y="1226334"/>
                    <a:pt x="3363985" y="1216952"/>
                  </a:cubicBezTo>
                  <a:cubicBezTo>
                    <a:pt x="3355858" y="1205575"/>
                    <a:pt x="3341102" y="1200816"/>
                    <a:pt x="3330429" y="1191785"/>
                  </a:cubicBezTo>
                  <a:cubicBezTo>
                    <a:pt x="3304724" y="1170035"/>
                    <a:pt x="3280796" y="1146229"/>
                    <a:pt x="3254928" y="1124673"/>
                  </a:cubicBezTo>
                  <a:cubicBezTo>
                    <a:pt x="3247183" y="1118218"/>
                    <a:pt x="3237915" y="1113825"/>
                    <a:pt x="3229761" y="1107895"/>
                  </a:cubicBezTo>
                  <a:cubicBezTo>
                    <a:pt x="3207146" y="1091448"/>
                    <a:pt x="3185020" y="1074339"/>
                    <a:pt x="3162649" y="1057561"/>
                  </a:cubicBezTo>
                  <a:cubicBezTo>
                    <a:pt x="3151464" y="1049172"/>
                    <a:pt x="3138980" y="1042281"/>
                    <a:pt x="3129093" y="1032394"/>
                  </a:cubicBezTo>
                  <a:cubicBezTo>
                    <a:pt x="3041438" y="944739"/>
                    <a:pt x="3145464" y="1041691"/>
                    <a:pt x="3061981" y="982060"/>
                  </a:cubicBezTo>
                  <a:cubicBezTo>
                    <a:pt x="2988962" y="929903"/>
                    <a:pt x="3099190" y="985930"/>
                    <a:pt x="2994869" y="923337"/>
                  </a:cubicBezTo>
                  <a:cubicBezTo>
                    <a:pt x="2981956" y="915589"/>
                    <a:pt x="2966633" y="912790"/>
                    <a:pt x="2952924" y="906559"/>
                  </a:cubicBezTo>
                  <a:cubicBezTo>
                    <a:pt x="2935847" y="898797"/>
                    <a:pt x="2918675" y="891043"/>
                    <a:pt x="2902590" y="881392"/>
                  </a:cubicBezTo>
                  <a:cubicBezTo>
                    <a:pt x="2849986" y="849829"/>
                    <a:pt x="2884874" y="855756"/>
                    <a:pt x="2818701" y="822669"/>
                  </a:cubicBezTo>
                  <a:cubicBezTo>
                    <a:pt x="2802883" y="814760"/>
                    <a:pt x="2784467" y="813209"/>
                    <a:pt x="2768367" y="805891"/>
                  </a:cubicBezTo>
                  <a:cubicBezTo>
                    <a:pt x="2753523" y="799144"/>
                    <a:pt x="2740832" y="788353"/>
                    <a:pt x="2726422" y="780724"/>
                  </a:cubicBezTo>
                  <a:lnTo>
                    <a:pt x="2575420" y="705223"/>
                  </a:lnTo>
                  <a:cubicBezTo>
                    <a:pt x="2564235" y="699630"/>
                    <a:pt x="2552587" y="694879"/>
                    <a:pt x="2541864" y="688445"/>
                  </a:cubicBezTo>
                  <a:cubicBezTo>
                    <a:pt x="2527882" y="680056"/>
                    <a:pt x="2514172" y="671197"/>
                    <a:pt x="2499919" y="663278"/>
                  </a:cubicBezTo>
                  <a:cubicBezTo>
                    <a:pt x="2488987" y="657205"/>
                    <a:pt x="2477791" y="651579"/>
                    <a:pt x="2466363" y="646500"/>
                  </a:cubicBezTo>
                  <a:cubicBezTo>
                    <a:pt x="2452602" y="640384"/>
                    <a:pt x="2437331" y="637470"/>
                    <a:pt x="2424418" y="629722"/>
                  </a:cubicBezTo>
                  <a:cubicBezTo>
                    <a:pt x="2366174" y="594775"/>
                    <a:pt x="2403052" y="599688"/>
                    <a:pt x="2348917" y="579388"/>
                  </a:cubicBezTo>
                  <a:cubicBezTo>
                    <a:pt x="2338122" y="575340"/>
                    <a:pt x="2326156" y="575047"/>
                    <a:pt x="2315361" y="570999"/>
                  </a:cubicBezTo>
                  <a:cubicBezTo>
                    <a:pt x="2303652" y="566608"/>
                    <a:pt x="2293233" y="559300"/>
                    <a:pt x="2281805" y="554221"/>
                  </a:cubicBezTo>
                  <a:cubicBezTo>
                    <a:pt x="2268044" y="548105"/>
                    <a:pt x="2253842" y="543036"/>
                    <a:pt x="2239860" y="537443"/>
                  </a:cubicBezTo>
                  <a:cubicBezTo>
                    <a:pt x="2228675" y="526258"/>
                    <a:pt x="2220038" y="511735"/>
                    <a:pt x="2206304" y="503887"/>
                  </a:cubicBezTo>
                  <a:cubicBezTo>
                    <a:pt x="2180155" y="488945"/>
                    <a:pt x="2147473" y="487037"/>
                    <a:pt x="2122414" y="470331"/>
                  </a:cubicBezTo>
                  <a:cubicBezTo>
                    <a:pt x="2082532" y="443743"/>
                    <a:pt x="2106812" y="456741"/>
                    <a:pt x="2046913" y="436776"/>
                  </a:cubicBezTo>
                  <a:cubicBezTo>
                    <a:pt x="2035728" y="428387"/>
                    <a:pt x="2025863" y="417862"/>
                    <a:pt x="2013357" y="411609"/>
                  </a:cubicBezTo>
                  <a:cubicBezTo>
                    <a:pt x="2003045" y="406453"/>
                    <a:pt x="1990887" y="406387"/>
                    <a:pt x="1979801" y="403220"/>
                  </a:cubicBezTo>
                  <a:cubicBezTo>
                    <a:pt x="1950072" y="394726"/>
                    <a:pt x="1934471" y="386425"/>
                    <a:pt x="1904301" y="369664"/>
                  </a:cubicBezTo>
                  <a:cubicBezTo>
                    <a:pt x="1838706" y="333222"/>
                    <a:pt x="1934330" y="374621"/>
                    <a:pt x="1828800" y="327719"/>
                  </a:cubicBezTo>
                  <a:cubicBezTo>
                    <a:pt x="1820719" y="324128"/>
                    <a:pt x="1811542" y="323285"/>
                    <a:pt x="1803633" y="319330"/>
                  </a:cubicBezTo>
                  <a:cubicBezTo>
                    <a:pt x="1794615" y="314821"/>
                    <a:pt x="1787679" y="306647"/>
                    <a:pt x="1778466" y="302552"/>
                  </a:cubicBezTo>
                  <a:cubicBezTo>
                    <a:pt x="1762305" y="295369"/>
                    <a:pt x="1743950" y="293683"/>
                    <a:pt x="1728132" y="285774"/>
                  </a:cubicBezTo>
                  <a:cubicBezTo>
                    <a:pt x="1716947" y="280181"/>
                    <a:pt x="1705434" y="275201"/>
                    <a:pt x="1694576" y="268996"/>
                  </a:cubicBezTo>
                  <a:cubicBezTo>
                    <a:pt x="1685822" y="263994"/>
                    <a:pt x="1678849" y="255758"/>
                    <a:pt x="1669409" y="252218"/>
                  </a:cubicBezTo>
                  <a:cubicBezTo>
                    <a:pt x="1656058" y="247211"/>
                    <a:pt x="1641446" y="246625"/>
                    <a:pt x="1627464" y="243829"/>
                  </a:cubicBezTo>
                  <a:cubicBezTo>
                    <a:pt x="1616279" y="238236"/>
                    <a:pt x="1605617" y="231442"/>
                    <a:pt x="1593908" y="227051"/>
                  </a:cubicBezTo>
                  <a:cubicBezTo>
                    <a:pt x="1515821" y="197768"/>
                    <a:pt x="1613279" y="247778"/>
                    <a:pt x="1510018" y="201884"/>
                  </a:cubicBezTo>
                  <a:cubicBezTo>
                    <a:pt x="1439243" y="170428"/>
                    <a:pt x="1547864" y="195608"/>
                    <a:pt x="1434517" y="176717"/>
                  </a:cubicBezTo>
                  <a:cubicBezTo>
                    <a:pt x="1365871" y="142394"/>
                    <a:pt x="1435937" y="174394"/>
                    <a:pt x="1367405" y="151550"/>
                  </a:cubicBezTo>
                  <a:cubicBezTo>
                    <a:pt x="1344311" y="143852"/>
                    <a:pt x="1323855" y="132273"/>
                    <a:pt x="1300293" y="126383"/>
                  </a:cubicBezTo>
                  <a:cubicBezTo>
                    <a:pt x="1286460" y="122925"/>
                    <a:pt x="1272330" y="120790"/>
                    <a:pt x="1258348" y="117994"/>
                  </a:cubicBezTo>
                  <a:cubicBezTo>
                    <a:pt x="1247163" y="112401"/>
                    <a:pt x="1236656" y="105171"/>
                    <a:pt x="1224792" y="101216"/>
                  </a:cubicBezTo>
                  <a:cubicBezTo>
                    <a:pt x="1176251" y="85036"/>
                    <a:pt x="1148134" y="83074"/>
                    <a:pt x="1098957" y="76049"/>
                  </a:cubicBezTo>
                  <a:cubicBezTo>
                    <a:pt x="1069680" y="66290"/>
                    <a:pt x="1067276" y="64333"/>
                    <a:pt x="1031845" y="59271"/>
                  </a:cubicBezTo>
                  <a:cubicBezTo>
                    <a:pt x="951297" y="47764"/>
                    <a:pt x="976037" y="56717"/>
                    <a:pt x="914400" y="42493"/>
                  </a:cubicBezTo>
                  <a:cubicBezTo>
                    <a:pt x="738891" y="1991"/>
                    <a:pt x="954764" y="46424"/>
                    <a:pt x="780176" y="17326"/>
                  </a:cubicBezTo>
                  <a:cubicBezTo>
                    <a:pt x="730598" y="9063"/>
                    <a:pt x="760633" y="6766"/>
                    <a:pt x="704675" y="548"/>
                  </a:cubicBezTo>
                  <a:cubicBezTo>
                    <a:pt x="693558" y="-687"/>
                    <a:pt x="682304" y="548"/>
                    <a:pt x="671119" y="548"/>
                  </a:cubicBezTo>
                  <a:lnTo>
                    <a:pt x="469783" y="268996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163C5FB-6563-4149-A679-0F7E0B4B635E}"/>
                </a:ext>
              </a:extLst>
            </p:cNvPr>
            <p:cNvSpPr txBox="1"/>
            <p:nvPr/>
          </p:nvSpPr>
          <p:spPr>
            <a:xfrm>
              <a:off x="801148" y="1555872"/>
              <a:ext cx="208047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Massachusetts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B59DC2E-69F5-4C26-8285-4AB4FFF81149}"/>
                </a:ext>
              </a:extLst>
            </p:cNvPr>
            <p:cNvSpPr/>
            <p:nvPr/>
          </p:nvSpPr>
          <p:spPr>
            <a:xfrm>
              <a:off x="1971414" y="1040130"/>
              <a:ext cx="1342238" cy="578840"/>
            </a:xfrm>
            <a:custGeom>
              <a:avLst/>
              <a:gdLst>
                <a:gd name="connsiteX0" fmla="*/ 0 w 1342238"/>
                <a:gd name="connsiteY0" fmla="*/ 578840 h 578840"/>
                <a:gd name="connsiteX1" fmla="*/ 8389 w 1342238"/>
                <a:gd name="connsiteY1" fmla="*/ 503339 h 578840"/>
                <a:gd name="connsiteX2" fmla="*/ 58723 w 1342238"/>
                <a:gd name="connsiteY2" fmla="*/ 385893 h 578840"/>
                <a:gd name="connsiteX3" fmla="*/ 67112 w 1342238"/>
                <a:gd name="connsiteY3" fmla="*/ 343948 h 578840"/>
                <a:gd name="connsiteX4" fmla="*/ 134224 w 1342238"/>
                <a:gd name="connsiteY4" fmla="*/ 234892 h 578840"/>
                <a:gd name="connsiteX5" fmla="*/ 159391 w 1342238"/>
                <a:gd name="connsiteY5" fmla="*/ 192947 h 578840"/>
                <a:gd name="connsiteX6" fmla="*/ 192947 w 1342238"/>
                <a:gd name="connsiteY6" fmla="*/ 176169 h 578840"/>
                <a:gd name="connsiteX7" fmla="*/ 260058 w 1342238"/>
                <a:gd name="connsiteY7" fmla="*/ 117446 h 578840"/>
                <a:gd name="connsiteX8" fmla="*/ 285225 w 1342238"/>
                <a:gd name="connsiteY8" fmla="*/ 109057 h 578840"/>
                <a:gd name="connsiteX9" fmla="*/ 327170 w 1342238"/>
                <a:gd name="connsiteY9" fmla="*/ 92279 h 578840"/>
                <a:gd name="connsiteX10" fmla="*/ 369115 w 1342238"/>
                <a:gd name="connsiteY10" fmla="*/ 58723 h 578840"/>
                <a:gd name="connsiteX11" fmla="*/ 402671 w 1342238"/>
                <a:gd name="connsiteY11" fmla="*/ 50334 h 578840"/>
                <a:gd name="connsiteX12" fmla="*/ 444616 w 1342238"/>
                <a:gd name="connsiteY12" fmla="*/ 33556 h 578840"/>
                <a:gd name="connsiteX13" fmla="*/ 536895 w 1342238"/>
                <a:gd name="connsiteY13" fmla="*/ 8389 h 578840"/>
                <a:gd name="connsiteX14" fmla="*/ 570451 w 1342238"/>
                <a:gd name="connsiteY14" fmla="*/ 0 h 578840"/>
                <a:gd name="connsiteX15" fmla="*/ 788565 w 1342238"/>
                <a:gd name="connsiteY15" fmla="*/ 8389 h 578840"/>
                <a:gd name="connsiteX16" fmla="*/ 830510 w 1342238"/>
                <a:gd name="connsiteY16" fmla="*/ 16778 h 578840"/>
                <a:gd name="connsiteX17" fmla="*/ 906011 w 1342238"/>
                <a:gd name="connsiteY17" fmla="*/ 41945 h 578840"/>
                <a:gd name="connsiteX18" fmla="*/ 931178 w 1342238"/>
                <a:gd name="connsiteY18" fmla="*/ 50334 h 578840"/>
                <a:gd name="connsiteX19" fmla="*/ 973123 w 1342238"/>
                <a:gd name="connsiteY19" fmla="*/ 67112 h 578840"/>
                <a:gd name="connsiteX20" fmla="*/ 998290 w 1342238"/>
                <a:gd name="connsiteY20" fmla="*/ 75501 h 578840"/>
                <a:gd name="connsiteX21" fmla="*/ 1057013 w 1342238"/>
                <a:gd name="connsiteY21" fmla="*/ 117446 h 578840"/>
                <a:gd name="connsiteX22" fmla="*/ 1082180 w 1342238"/>
                <a:gd name="connsiteY22" fmla="*/ 125835 h 578840"/>
                <a:gd name="connsiteX23" fmla="*/ 1107347 w 1342238"/>
                <a:gd name="connsiteY23" fmla="*/ 142613 h 578840"/>
                <a:gd name="connsiteX24" fmla="*/ 1174458 w 1342238"/>
                <a:gd name="connsiteY24" fmla="*/ 176169 h 578840"/>
                <a:gd name="connsiteX25" fmla="*/ 1208014 w 1342238"/>
                <a:gd name="connsiteY25" fmla="*/ 192947 h 578840"/>
                <a:gd name="connsiteX26" fmla="*/ 1224792 w 1342238"/>
                <a:gd name="connsiteY26" fmla="*/ 218114 h 578840"/>
                <a:gd name="connsiteX27" fmla="*/ 1249959 w 1342238"/>
                <a:gd name="connsiteY27" fmla="*/ 226503 h 578840"/>
                <a:gd name="connsiteX28" fmla="*/ 1275126 w 1342238"/>
                <a:gd name="connsiteY28" fmla="*/ 251670 h 578840"/>
                <a:gd name="connsiteX29" fmla="*/ 1249959 w 1342238"/>
                <a:gd name="connsiteY29" fmla="*/ 260059 h 578840"/>
                <a:gd name="connsiteX30" fmla="*/ 1015068 w 1342238"/>
                <a:gd name="connsiteY30" fmla="*/ 268448 h 578840"/>
                <a:gd name="connsiteX31" fmla="*/ 1342238 w 1342238"/>
                <a:gd name="connsiteY31" fmla="*/ 251670 h 578840"/>
                <a:gd name="connsiteX32" fmla="*/ 1317071 w 1342238"/>
                <a:gd name="connsiteY32" fmla="*/ 226503 h 578840"/>
                <a:gd name="connsiteX33" fmla="*/ 1291904 w 1342238"/>
                <a:gd name="connsiteY33" fmla="*/ 218114 h 578840"/>
                <a:gd name="connsiteX34" fmla="*/ 1275126 w 1342238"/>
                <a:gd name="connsiteY34" fmla="*/ 192947 h 578840"/>
                <a:gd name="connsiteX35" fmla="*/ 1249959 w 1342238"/>
                <a:gd name="connsiteY35" fmla="*/ 176169 h 578840"/>
                <a:gd name="connsiteX36" fmla="*/ 1216403 w 1342238"/>
                <a:gd name="connsiteY36" fmla="*/ 125835 h 578840"/>
                <a:gd name="connsiteX37" fmla="*/ 1174458 w 1342238"/>
                <a:gd name="connsiteY37" fmla="*/ 58723 h 578840"/>
                <a:gd name="connsiteX38" fmla="*/ 1166069 w 1342238"/>
                <a:gd name="connsiteY38" fmla="*/ 33556 h 578840"/>
                <a:gd name="connsiteX39" fmla="*/ 1149291 w 1342238"/>
                <a:gd name="connsiteY39" fmla="*/ 0 h 57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42238" h="578840">
                  <a:moveTo>
                    <a:pt x="0" y="578840"/>
                  </a:moveTo>
                  <a:cubicBezTo>
                    <a:pt x="2796" y="553673"/>
                    <a:pt x="2896" y="528058"/>
                    <a:pt x="8389" y="503339"/>
                  </a:cubicBezTo>
                  <a:cubicBezTo>
                    <a:pt x="22659" y="439125"/>
                    <a:pt x="29774" y="434141"/>
                    <a:pt x="58723" y="385893"/>
                  </a:cubicBezTo>
                  <a:cubicBezTo>
                    <a:pt x="61519" y="371911"/>
                    <a:pt x="61082" y="356869"/>
                    <a:pt x="67112" y="343948"/>
                  </a:cubicBezTo>
                  <a:cubicBezTo>
                    <a:pt x="106582" y="259370"/>
                    <a:pt x="104320" y="284732"/>
                    <a:pt x="134224" y="234892"/>
                  </a:cubicBezTo>
                  <a:cubicBezTo>
                    <a:pt x="142613" y="220910"/>
                    <a:pt x="147861" y="204477"/>
                    <a:pt x="159391" y="192947"/>
                  </a:cubicBezTo>
                  <a:cubicBezTo>
                    <a:pt x="168234" y="184104"/>
                    <a:pt x="181762" y="181762"/>
                    <a:pt x="192947" y="176169"/>
                  </a:cubicBezTo>
                  <a:cubicBezTo>
                    <a:pt x="214941" y="154174"/>
                    <a:pt x="232744" y="134517"/>
                    <a:pt x="260058" y="117446"/>
                  </a:cubicBezTo>
                  <a:cubicBezTo>
                    <a:pt x="267557" y="112759"/>
                    <a:pt x="276945" y="112162"/>
                    <a:pt x="285225" y="109057"/>
                  </a:cubicBezTo>
                  <a:cubicBezTo>
                    <a:pt x="299325" y="103770"/>
                    <a:pt x="314257" y="100027"/>
                    <a:pt x="327170" y="92279"/>
                  </a:cubicBezTo>
                  <a:cubicBezTo>
                    <a:pt x="342524" y="83067"/>
                    <a:pt x="353463" y="67419"/>
                    <a:pt x="369115" y="58723"/>
                  </a:cubicBezTo>
                  <a:cubicBezTo>
                    <a:pt x="379194" y="53124"/>
                    <a:pt x="391733" y="53980"/>
                    <a:pt x="402671" y="50334"/>
                  </a:cubicBezTo>
                  <a:cubicBezTo>
                    <a:pt x="416957" y="45572"/>
                    <a:pt x="430516" y="38843"/>
                    <a:pt x="444616" y="33556"/>
                  </a:cubicBezTo>
                  <a:cubicBezTo>
                    <a:pt x="475978" y="21795"/>
                    <a:pt x="502095" y="17089"/>
                    <a:pt x="536895" y="8389"/>
                  </a:cubicBezTo>
                  <a:lnTo>
                    <a:pt x="570451" y="0"/>
                  </a:lnTo>
                  <a:cubicBezTo>
                    <a:pt x="643156" y="2796"/>
                    <a:pt x="715958" y="3705"/>
                    <a:pt x="788565" y="8389"/>
                  </a:cubicBezTo>
                  <a:cubicBezTo>
                    <a:pt x="802794" y="9307"/>
                    <a:pt x="816591" y="13685"/>
                    <a:pt x="830510" y="16778"/>
                  </a:cubicBezTo>
                  <a:cubicBezTo>
                    <a:pt x="876514" y="27001"/>
                    <a:pt x="856183" y="23260"/>
                    <a:pt x="906011" y="41945"/>
                  </a:cubicBezTo>
                  <a:cubicBezTo>
                    <a:pt x="914291" y="45050"/>
                    <a:pt x="922898" y="47229"/>
                    <a:pt x="931178" y="50334"/>
                  </a:cubicBezTo>
                  <a:cubicBezTo>
                    <a:pt x="945278" y="55621"/>
                    <a:pt x="959023" y="61825"/>
                    <a:pt x="973123" y="67112"/>
                  </a:cubicBezTo>
                  <a:cubicBezTo>
                    <a:pt x="981403" y="70217"/>
                    <a:pt x="990162" y="72018"/>
                    <a:pt x="998290" y="75501"/>
                  </a:cubicBezTo>
                  <a:cubicBezTo>
                    <a:pt x="1079396" y="110261"/>
                    <a:pt x="987960" y="71411"/>
                    <a:pt x="1057013" y="117446"/>
                  </a:cubicBezTo>
                  <a:cubicBezTo>
                    <a:pt x="1064371" y="122351"/>
                    <a:pt x="1074271" y="121880"/>
                    <a:pt x="1082180" y="125835"/>
                  </a:cubicBezTo>
                  <a:cubicBezTo>
                    <a:pt x="1091198" y="130344"/>
                    <a:pt x="1098496" y="137785"/>
                    <a:pt x="1107347" y="142613"/>
                  </a:cubicBezTo>
                  <a:cubicBezTo>
                    <a:pt x="1129304" y="154590"/>
                    <a:pt x="1152088" y="164984"/>
                    <a:pt x="1174458" y="176169"/>
                  </a:cubicBezTo>
                  <a:lnTo>
                    <a:pt x="1208014" y="192947"/>
                  </a:lnTo>
                  <a:cubicBezTo>
                    <a:pt x="1213607" y="201336"/>
                    <a:pt x="1216919" y="211816"/>
                    <a:pt x="1224792" y="218114"/>
                  </a:cubicBezTo>
                  <a:cubicBezTo>
                    <a:pt x="1231697" y="223638"/>
                    <a:pt x="1242601" y="221598"/>
                    <a:pt x="1249959" y="226503"/>
                  </a:cubicBezTo>
                  <a:cubicBezTo>
                    <a:pt x="1259830" y="233084"/>
                    <a:pt x="1266737" y="243281"/>
                    <a:pt x="1275126" y="251670"/>
                  </a:cubicBezTo>
                  <a:cubicBezTo>
                    <a:pt x="1266737" y="254466"/>
                    <a:pt x="1258783" y="259490"/>
                    <a:pt x="1249959" y="260059"/>
                  </a:cubicBezTo>
                  <a:cubicBezTo>
                    <a:pt x="1171775" y="265103"/>
                    <a:pt x="937043" y="275541"/>
                    <a:pt x="1015068" y="268448"/>
                  </a:cubicBezTo>
                  <a:cubicBezTo>
                    <a:pt x="1123820" y="258561"/>
                    <a:pt x="1233181" y="257263"/>
                    <a:pt x="1342238" y="251670"/>
                  </a:cubicBezTo>
                  <a:cubicBezTo>
                    <a:pt x="1333849" y="243281"/>
                    <a:pt x="1326942" y="233084"/>
                    <a:pt x="1317071" y="226503"/>
                  </a:cubicBezTo>
                  <a:cubicBezTo>
                    <a:pt x="1309713" y="221598"/>
                    <a:pt x="1298809" y="223638"/>
                    <a:pt x="1291904" y="218114"/>
                  </a:cubicBezTo>
                  <a:cubicBezTo>
                    <a:pt x="1284031" y="211816"/>
                    <a:pt x="1282255" y="200076"/>
                    <a:pt x="1275126" y="192947"/>
                  </a:cubicBezTo>
                  <a:cubicBezTo>
                    <a:pt x="1267997" y="185818"/>
                    <a:pt x="1258348" y="181762"/>
                    <a:pt x="1249959" y="176169"/>
                  </a:cubicBezTo>
                  <a:cubicBezTo>
                    <a:pt x="1238774" y="159391"/>
                    <a:pt x="1225421" y="143871"/>
                    <a:pt x="1216403" y="125835"/>
                  </a:cubicBezTo>
                  <a:cubicBezTo>
                    <a:pt x="1193372" y="79773"/>
                    <a:pt x="1207128" y="102283"/>
                    <a:pt x="1174458" y="58723"/>
                  </a:cubicBezTo>
                  <a:cubicBezTo>
                    <a:pt x="1171662" y="50334"/>
                    <a:pt x="1170024" y="41465"/>
                    <a:pt x="1166069" y="33556"/>
                  </a:cubicBezTo>
                  <a:cubicBezTo>
                    <a:pt x="1147740" y="-3102"/>
                    <a:pt x="1149291" y="21013"/>
                    <a:pt x="1149291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3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0D66A0-3733-4011-AD7F-BBC7FF139AB4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EB9CE-3CE9-46BD-8EE3-E5B9D0142647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Sampling design: centroids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933BE1-03CE-456F-97D1-CFB9FC3233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62" y="1448858"/>
            <a:ext cx="6348055" cy="4736897"/>
          </a:xfrm>
          <a:prstGeom prst="rect">
            <a:avLst/>
          </a:prstGeom>
        </p:spPr>
      </p:pic>
      <p:pic>
        <p:nvPicPr>
          <p:cNvPr id="9" name="Picture 8" descr="A picture containing indoor, laptop, black, sitting&#10;&#10;Description automatically generated">
            <a:extLst>
              <a:ext uri="{FF2B5EF4-FFF2-40B4-BE49-F238E27FC236}">
                <a16:creationId xmlns:a16="http://schemas.microsoft.com/office/drawing/2014/main" id="{A21BD82A-5A4F-45E0-A5D7-DE30716AE8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8668" y="1520109"/>
            <a:ext cx="6874152" cy="4826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6994" y="1621948"/>
            <a:ext cx="5290214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 GPS to superimpose a 150 x 150 ft (50 x 50 m) grid over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Place points at center of each grid cell for sampling (centroids)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Locate and mark centroids in field</a:t>
            </a:r>
          </a:p>
        </p:txBody>
      </p:sp>
    </p:spTree>
    <p:extLst>
      <p:ext uri="{BB962C8B-B14F-4D97-AF65-F5344CB8AC3E}">
        <p14:creationId xmlns:p14="http://schemas.microsoft.com/office/powerpoint/2010/main" val="355761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DBCCAB-43D4-4AA6-82D1-1359B4F63B68}"/>
              </a:ext>
            </a:extLst>
          </p:cNvPr>
          <p:cNvGrpSpPr/>
          <p:nvPr/>
        </p:nvGrpSpPr>
        <p:grpSpPr>
          <a:xfrm>
            <a:off x="193838" y="1096237"/>
            <a:ext cx="4215886" cy="2641013"/>
            <a:chOff x="6574973" y="1145696"/>
            <a:chExt cx="4215886" cy="2641013"/>
          </a:xfrm>
        </p:grpSpPr>
        <p:pic>
          <p:nvPicPr>
            <p:cNvPr id="10" name="Picture 9" descr="A close up of a tree&#10;&#10;Description automatically generated">
              <a:extLst>
                <a:ext uri="{FF2B5EF4-FFF2-40B4-BE49-F238E27FC236}">
                  <a16:creationId xmlns:a16="http://schemas.microsoft.com/office/drawing/2014/main" id="{37745D76-51A9-4562-88E6-23CBD826D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574973" y="1145696"/>
              <a:ext cx="4215885" cy="237143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574974" y="3386599"/>
              <a:ext cx="4215885" cy="40011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2-inch diameter auger to 6 in (15 cm)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F7CC02F-BA1E-4E9C-9021-933D9F0DAD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44665" y="3865039"/>
            <a:ext cx="2701424" cy="27014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839C6F-A955-4D0D-97CB-721CAA895CC1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87B82B-E98E-4EBC-B316-8A2C865786D8}"/>
              </a:ext>
            </a:extLst>
          </p:cNvPr>
          <p:cNvSpPr txBox="1"/>
          <p:nvPr/>
        </p:nvSpPr>
        <p:spPr>
          <a:xfrm>
            <a:off x="1506583" y="511462"/>
            <a:ext cx="982326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Soil sampling</a:t>
            </a:r>
          </a:p>
        </p:txBody>
      </p:sp>
      <p:pic>
        <p:nvPicPr>
          <p:cNvPr id="7" name="Picture 6" descr="A picture containing green, board&#10;&#10;Description automatically generated">
            <a:extLst>
              <a:ext uri="{FF2B5EF4-FFF2-40B4-BE49-F238E27FC236}">
                <a16:creationId xmlns:a16="http://schemas.microsoft.com/office/drawing/2014/main" id="{BACB4382-DDA1-42E0-920A-07CB7CD613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691" y="1096237"/>
            <a:ext cx="5552346" cy="3969111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34A9B9-7DD4-4B7E-9EC2-8E37CCF36B7B}"/>
              </a:ext>
            </a:extLst>
          </p:cNvPr>
          <p:cNvSpPr/>
          <p:nvPr/>
        </p:nvSpPr>
        <p:spPr>
          <a:xfrm>
            <a:off x="5792426" y="1398099"/>
            <a:ext cx="4065647" cy="2756390"/>
          </a:xfrm>
          <a:custGeom>
            <a:avLst/>
            <a:gdLst>
              <a:gd name="connsiteX0" fmla="*/ 0 w 3993502"/>
              <a:gd name="connsiteY0" fmla="*/ 615821 h 2659225"/>
              <a:gd name="connsiteX1" fmla="*/ 1129004 w 3993502"/>
              <a:gd name="connsiteY1" fmla="*/ 0 h 2659225"/>
              <a:gd name="connsiteX2" fmla="*/ 755779 w 3993502"/>
              <a:gd name="connsiteY2" fmla="*/ 1623527 h 2659225"/>
              <a:gd name="connsiteX3" fmla="*/ 2202024 w 3993502"/>
              <a:gd name="connsiteY3" fmla="*/ 1240972 h 2659225"/>
              <a:gd name="connsiteX4" fmla="*/ 1828800 w 3993502"/>
              <a:gd name="connsiteY4" fmla="*/ 2659225 h 2659225"/>
              <a:gd name="connsiteX5" fmla="*/ 3209730 w 3993502"/>
              <a:gd name="connsiteY5" fmla="*/ 2034074 h 2659225"/>
              <a:gd name="connsiteX6" fmla="*/ 3993502 w 3993502"/>
              <a:gd name="connsiteY6" fmla="*/ 2192694 h 265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93502" h="2659225">
                <a:moveTo>
                  <a:pt x="0" y="615821"/>
                </a:moveTo>
                <a:lnTo>
                  <a:pt x="1129004" y="0"/>
                </a:lnTo>
                <a:lnTo>
                  <a:pt x="755779" y="1623527"/>
                </a:lnTo>
                <a:lnTo>
                  <a:pt x="2202024" y="1240972"/>
                </a:lnTo>
                <a:lnTo>
                  <a:pt x="1828800" y="2659225"/>
                </a:lnTo>
                <a:lnTo>
                  <a:pt x="3209730" y="2034074"/>
                </a:lnTo>
                <a:lnTo>
                  <a:pt x="3993502" y="2192694"/>
                </a:lnTo>
              </a:path>
            </a:pathLst>
          </a:custGeom>
          <a:noFill/>
          <a:ln w="3810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3107E9-30A8-462A-82DB-451F29171C0C}"/>
              </a:ext>
            </a:extLst>
          </p:cNvPr>
          <p:cNvSpPr/>
          <p:nvPr/>
        </p:nvSpPr>
        <p:spPr>
          <a:xfrm>
            <a:off x="4761690" y="4688626"/>
            <a:ext cx="5552347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Whole field: </a:t>
            </a:r>
            <a:r>
              <a:rPr lang="en-US" sz="2000" dirty="0"/>
              <a:t>Standard “z” random sample, 12 cores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40701" y="5952294"/>
            <a:ext cx="6568034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Centroids: </a:t>
            </a:r>
            <a:r>
              <a:rPr lang="en-US" sz="2000" dirty="0"/>
              <a:t>4 random cores within 3 ft (1 m) radius of centroid</a:t>
            </a:r>
          </a:p>
        </p:txBody>
      </p:sp>
    </p:spTree>
    <p:extLst>
      <p:ext uri="{BB962C8B-B14F-4D97-AF65-F5344CB8AC3E}">
        <p14:creationId xmlns:p14="http://schemas.microsoft.com/office/powerpoint/2010/main" val="288706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3839</TotalTime>
  <Words>2280</Words>
  <Application>Microsoft Office PowerPoint</Application>
  <PresentationFormat>Widescreen</PresentationFormat>
  <Paragraphs>617</Paragraphs>
  <Slides>45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Liberation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R</dc:creator>
  <cp:lastModifiedBy>Wayne R</cp:lastModifiedBy>
  <cp:revision>2</cp:revision>
  <dcterms:created xsi:type="dcterms:W3CDTF">2020-11-27T23:16:25Z</dcterms:created>
  <dcterms:modified xsi:type="dcterms:W3CDTF">2020-12-08T03:19:07Z</dcterms:modified>
</cp:coreProperties>
</file>