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8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6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2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2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0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2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5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0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1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5B7F-C328-465A-BFA5-8D25805C0E41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483D8-2971-44F5-8426-B673B831E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5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0D3A7C7-14D4-4092-935B-E250F6631C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076201"/>
              </p:ext>
            </p:extLst>
          </p:nvPr>
        </p:nvGraphicFramePr>
        <p:xfrm>
          <a:off x="1781175" y="1319213"/>
          <a:ext cx="5581650" cy="421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SPW 12.0 Graph" r:id="rId3" imgW="5581426" imgH="4219462" progId="SigmaPlotGraphicObject.11">
                  <p:embed/>
                </p:oleObj>
              </mc:Choice>
              <mc:Fallback>
                <p:oleObj name="SPW 12.0 Graph" r:id="rId3" imgW="5581426" imgH="4219462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1175" y="1319213"/>
                        <a:ext cx="5581650" cy="421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920AAD7-178B-4059-A8E0-484A69C22387}"/>
              </a:ext>
            </a:extLst>
          </p:cNvPr>
          <p:cNvSpPr txBox="1"/>
          <p:nvPr/>
        </p:nvSpPr>
        <p:spPr>
          <a:xfrm>
            <a:off x="3136900" y="2641600"/>
            <a:ext cx="33929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Average growth 10.9 mm (range 4 – 20 mm)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FA1992-6411-493D-8C83-114B861672C7}"/>
              </a:ext>
            </a:extLst>
          </p:cNvPr>
          <p:cNvSpPr txBox="1"/>
          <p:nvPr/>
        </p:nvSpPr>
        <p:spPr>
          <a:xfrm>
            <a:off x="1358900" y="5892800"/>
            <a:ext cx="7635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X.  Growth of </a:t>
            </a:r>
            <a:r>
              <a:rPr lang="en-US" dirty="0" err="1"/>
              <a:t>roundtail</a:t>
            </a:r>
            <a:r>
              <a:rPr lang="en-US" dirty="0"/>
              <a:t> chub during the XX day kale growth experiment.  </a:t>
            </a:r>
          </a:p>
          <a:p>
            <a:r>
              <a:rPr lang="en-US" dirty="0"/>
              <a:t>Specimens grew an average of 10.9 mm total length.</a:t>
            </a:r>
          </a:p>
        </p:txBody>
      </p:sp>
    </p:spTree>
    <p:extLst>
      <p:ext uri="{BB962C8B-B14F-4D97-AF65-F5344CB8AC3E}">
        <p14:creationId xmlns:p14="http://schemas.microsoft.com/office/powerpoint/2010/main" val="1585638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SPW 12.0 Graph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Ward, David L</dc:creator>
  <cp:lastModifiedBy>Rylan Morton</cp:lastModifiedBy>
  <cp:revision>1</cp:revision>
  <dcterms:created xsi:type="dcterms:W3CDTF">2020-11-30T19:51:08Z</dcterms:created>
  <dcterms:modified xsi:type="dcterms:W3CDTF">2020-12-05T21:06:12Z</dcterms:modified>
</cp:coreProperties>
</file>