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1" r:id="rId5"/>
    <p:sldId id="260" r:id="rId6"/>
    <p:sldId id="282" r:id="rId7"/>
    <p:sldId id="283" r:id="rId8"/>
    <p:sldId id="284" r:id="rId9"/>
    <p:sldId id="285" r:id="rId10"/>
    <p:sldId id="286" r:id="rId11"/>
    <p:sldId id="291" r:id="rId12"/>
    <p:sldId id="287" r:id="rId13"/>
    <p:sldId id="292" r:id="rId14"/>
    <p:sldId id="288" r:id="rId15"/>
    <p:sldId id="289" r:id="rId16"/>
    <p:sldId id="293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55"/>
    <a:srgbClr val="005E4F"/>
    <a:srgbClr val="B2D23E"/>
    <a:srgbClr val="D5E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A5D823-561C-4D78-BFAB-205AEA96BA2E}" v="38" dt="2020-12-17T17:34:26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5" autoAdjust="0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Blair" userId="4571031c-4ad7-4059-9578-3d4eccb7b84e" providerId="ADAL" clId="{605994E2-6D83-4137-8A31-CE8429023E62}"/>
    <pc:docChg chg="modSld">
      <pc:chgData name="Henry Blair" userId="4571031c-4ad7-4059-9578-3d4eccb7b84e" providerId="ADAL" clId="{605994E2-6D83-4137-8A31-CE8429023E62}" dt="2020-10-07T15:47:33.073" v="218" actId="1076"/>
      <pc:docMkLst>
        <pc:docMk/>
      </pc:docMkLst>
      <pc:sldChg chg="modSp">
        <pc:chgData name="Henry Blair" userId="4571031c-4ad7-4059-9578-3d4eccb7b84e" providerId="ADAL" clId="{605994E2-6D83-4137-8A31-CE8429023E62}" dt="2020-10-07T15:39:26.401" v="0" actId="20577"/>
        <pc:sldMkLst>
          <pc:docMk/>
          <pc:sldMk cId="2592083108" sldId="260"/>
        </pc:sldMkLst>
        <pc:spChg chg="mod">
          <ac:chgData name="Henry Blair" userId="4571031c-4ad7-4059-9578-3d4eccb7b84e" providerId="ADAL" clId="{605994E2-6D83-4137-8A31-CE8429023E62}" dt="2020-10-07T15:39:26.401" v="0" actId="20577"/>
          <ac:spMkLst>
            <pc:docMk/>
            <pc:sldMk cId="2592083108" sldId="260"/>
            <ac:spMk id="3075" creationId="{00000000-0000-0000-0000-000000000000}"/>
          </ac:spMkLst>
        </pc:spChg>
      </pc:sldChg>
      <pc:sldChg chg="modSp">
        <pc:chgData name="Henry Blair" userId="4571031c-4ad7-4059-9578-3d4eccb7b84e" providerId="ADAL" clId="{605994E2-6D83-4137-8A31-CE8429023E62}" dt="2020-10-07T15:41:45.169" v="158" actId="20577"/>
        <pc:sldMkLst>
          <pc:docMk/>
          <pc:sldMk cId="513901176" sldId="284"/>
        </pc:sldMkLst>
        <pc:spChg chg="mod">
          <ac:chgData name="Henry Blair" userId="4571031c-4ad7-4059-9578-3d4eccb7b84e" providerId="ADAL" clId="{605994E2-6D83-4137-8A31-CE8429023E62}" dt="2020-10-07T15:41:45.169" v="158" actId="20577"/>
          <ac:spMkLst>
            <pc:docMk/>
            <pc:sldMk cId="513901176" sldId="284"/>
            <ac:spMk id="3" creationId="{00000000-0000-0000-0000-000000000000}"/>
          </ac:spMkLst>
        </pc:spChg>
      </pc:sldChg>
      <pc:sldChg chg="modSp">
        <pc:chgData name="Henry Blair" userId="4571031c-4ad7-4059-9578-3d4eccb7b84e" providerId="ADAL" clId="{605994E2-6D83-4137-8A31-CE8429023E62}" dt="2020-10-07T15:42:42.155" v="188" actId="20577"/>
        <pc:sldMkLst>
          <pc:docMk/>
          <pc:sldMk cId="1417263352" sldId="285"/>
        </pc:sldMkLst>
        <pc:spChg chg="mod">
          <ac:chgData name="Henry Blair" userId="4571031c-4ad7-4059-9578-3d4eccb7b84e" providerId="ADAL" clId="{605994E2-6D83-4137-8A31-CE8429023E62}" dt="2020-10-07T15:42:42.155" v="188" actId="20577"/>
          <ac:spMkLst>
            <pc:docMk/>
            <pc:sldMk cId="1417263352" sldId="285"/>
            <ac:spMk id="3" creationId="{00000000-0000-0000-0000-000000000000}"/>
          </ac:spMkLst>
        </pc:spChg>
      </pc:sldChg>
      <pc:sldChg chg="addSp delSp modSp">
        <pc:chgData name="Henry Blair" userId="4571031c-4ad7-4059-9578-3d4eccb7b84e" providerId="ADAL" clId="{605994E2-6D83-4137-8A31-CE8429023E62}" dt="2020-10-07T15:47:33.073" v="218" actId="1076"/>
        <pc:sldMkLst>
          <pc:docMk/>
          <pc:sldMk cId="3785946840" sldId="289"/>
        </pc:sldMkLst>
        <pc:spChg chg="mod">
          <ac:chgData name="Henry Blair" userId="4571031c-4ad7-4059-9578-3d4eccb7b84e" providerId="ADAL" clId="{605994E2-6D83-4137-8A31-CE8429023E62}" dt="2020-10-07T15:44:58.913" v="204" actId="20577"/>
          <ac:spMkLst>
            <pc:docMk/>
            <pc:sldMk cId="3785946840" sldId="289"/>
            <ac:spMk id="3" creationId="{00000000-0000-0000-0000-000000000000}"/>
          </ac:spMkLst>
        </pc:spChg>
        <pc:picChg chg="add del mod modCrop">
          <ac:chgData name="Henry Blair" userId="4571031c-4ad7-4059-9578-3d4eccb7b84e" providerId="ADAL" clId="{605994E2-6D83-4137-8A31-CE8429023E62}" dt="2020-10-07T15:47:07.812" v="209"/>
          <ac:picMkLst>
            <pc:docMk/>
            <pc:sldMk cId="3785946840" sldId="289"/>
            <ac:picMk id="5" creationId="{7E5529BB-CC12-4711-855A-EBA192950190}"/>
          </ac:picMkLst>
        </pc:picChg>
        <pc:picChg chg="add del mod modCrop">
          <ac:chgData name="Henry Blair" userId="4571031c-4ad7-4059-9578-3d4eccb7b84e" providerId="ADAL" clId="{605994E2-6D83-4137-8A31-CE8429023E62}" dt="2020-10-07T15:47:18.940" v="213"/>
          <ac:picMkLst>
            <pc:docMk/>
            <pc:sldMk cId="3785946840" sldId="289"/>
            <ac:picMk id="11" creationId="{09013646-5A5C-4A95-B407-53680DD3B0C3}"/>
          </ac:picMkLst>
        </pc:picChg>
        <pc:picChg chg="add mod">
          <ac:chgData name="Henry Blair" userId="4571031c-4ad7-4059-9578-3d4eccb7b84e" providerId="ADAL" clId="{605994E2-6D83-4137-8A31-CE8429023E62}" dt="2020-10-07T15:47:33.073" v="218" actId="1076"/>
          <ac:picMkLst>
            <pc:docMk/>
            <pc:sldMk cId="3785946840" sldId="289"/>
            <ac:picMk id="12" creationId="{A11BD311-6CA0-4DE2-A356-AFECF6C8FC5C}"/>
          </ac:picMkLst>
        </pc:picChg>
      </pc:sldChg>
    </pc:docChg>
  </pc:docChgLst>
  <pc:docChgLst>
    <pc:chgData name="Henry Blair" userId="4571031c-4ad7-4059-9578-3d4eccb7b84e" providerId="ADAL" clId="{AAA5D823-561C-4D78-BFAB-205AEA96BA2E}"/>
    <pc:docChg chg="custSel addSld delSld modSld">
      <pc:chgData name="Henry Blair" userId="4571031c-4ad7-4059-9578-3d4eccb7b84e" providerId="ADAL" clId="{AAA5D823-561C-4D78-BFAB-205AEA96BA2E}" dt="2020-12-17T17:34:26.758" v="1022"/>
      <pc:docMkLst>
        <pc:docMk/>
      </pc:docMkLst>
      <pc:sldChg chg="addSp delSp modSp modTransition modAnim">
        <pc:chgData name="Henry Blair" userId="4571031c-4ad7-4059-9578-3d4eccb7b84e" providerId="ADAL" clId="{AAA5D823-561C-4D78-BFAB-205AEA96BA2E}" dt="2020-12-17T17:16:16.043" v="1004"/>
        <pc:sldMkLst>
          <pc:docMk/>
          <pc:sldMk cId="2592083108" sldId="260"/>
        </pc:sldMkLst>
        <pc:picChg chg="add del mod">
          <ac:chgData name="Henry Blair" userId="4571031c-4ad7-4059-9578-3d4eccb7b84e" providerId="ADAL" clId="{AAA5D823-561C-4D78-BFAB-205AEA96BA2E}" dt="2020-12-17T17:14:45.463" v="1003"/>
          <ac:picMkLst>
            <pc:docMk/>
            <pc:sldMk cId="2592083108" sldId="260"/>
            <ac:picMk id="2" creationId="{ADC93A73-488B-4D9E-B4F2-320C51505800}"/>
          </ac:picMkLst>
        </pc:picChg>
        <pc:picChg chg="add mod">
          <ac:chgData name="Henry Blair" userId="4571031c-4ad7-4059-9578-3d4eccb7b84e" providerId="ADAL" clId="{AAA5D823-561C-4D78-BFAB-205AEA96BA2E}" dt="2020-12-17T17:16:16.043" v="1004"/>
          <ac:picMkLst>
            <pc:docMk/>
            <pc:sldMk cId="2592083108" sldId="260"/>
            <ac:picMk id="3" creationId="{84790579-1C9C-48A1-9380-59414702006A}"/>
          </ac:picMkLst>
        </pc:picChg>
      </pc:sldChg>
      <pc:sldChg chg="addSp delSp modSp">
        <pc:chgData name="Henry Blair" userId="4571031c-4ad7-4059-9578-3d4eccb7b84e" providerId="ADAL" clId="{AAA5D823-561C-4D78-BFAB-205AEA96BA2E}" dt="2020-12-17T17:14:36" v="1002"/>
        <pc:sldMkLst>
          <pc:docMk/>
          <pc:sldMk cId="2276768278" sldId="281"/>
        </pc:sldMkLst>
        <pc:spChg chg="add mod">
          <ac:chgData name="Henry Blair" userId="4571031c-4ad7-4059-9578-3d4eccb7b84e" providerId="ADAL" clId="{AAA5D823-561C-4D78-BFAB-205AEA96BA2E}" dt="2020-12-17T16:42:58.439" v="655" actId="2711"/>
          <ac:spMkLst>
            <pc:docMk/>
            <pc:sldMk cId="2276768278" sldId="281"/>
            <ac:spMk id="2" creationId="{E56623EB-612C-4D2F-BD64-057C41241E48}"/>
          </ac:spMkLst>
        </pc:spChg>
        <pc:picChg chg="add mod">
          <ac:chgData name="Henry Blair" userId="4571031c-4ad7-4059-9578-3d4eccb7b84e" providerId="ADAL" clId="{AAA5D823-561C-4D78-BFAB-205AEA96BA2E}" dt="2020-12-17T17:14:36" v="1002"/>
          <ac:picMkLst>
            <pc:docMk/>
            <pc:sldMk cId="2276768278" sldId="281"/>
            <ac:picMk id="3" creationId="{DCC9E2EE-EAD9-4092-84D0-DED8F838C7CB}"/>
          </ac:picMkLst>
        </pc:picChg>
        <pc:picChg chg="mod">
          <ac:chgData name="Henry Blair" userId="4571031c-4ad7-4059-9578-3d4eccb7b84e" providerId="ADAL" clId="{AAA5D823-561C-4D78-BFAB-205AEA96BA2E}" dt="2020-12-14T17:30:24.330" v="4" actId="1076"/>
          <ac:picMkLst>
            <pc:docMk/>
            <pc:sldMk cId="2276768278" sldId="281"/>
            <ac:picMk id="5" creationId="{00000000-0000-0000-0000-000000000000}"/>
          </ac:picMkLst>
        </pc:picChg>
        <pc:picChg chg="mod">
          <ac:chgData name="Henry Blair" userId="4571031c-4ad7-4059-9578-3d4eccb7b84e" providerId="ADAL" clId="{AAA5D823-561C-4D78-BFAB-205AEA96BA2E}" dt="2020-12-14T17:30:24.330" v="4" actId="1076"/>
          <ac:picMkLst>
            <pc:docMk/>
            <pc:sldMk cId="2276768278" sldId="281"/>
            <ac:picMk id="8" creationId="{00000000-0000-0000-0000-000000000000}"/>
          </ac:picMkLst>
        </pc:picChg>
        <pc:picChg chg="mod">
          <ac:chgData name="Henry Blair" userId="4571031c-4ad7-4059-9578-3d4eccb7b84e" providerId="ADAL" clId="{AAA5D823-561C-4D78-BFAB-205AEA96BA2E}" dt="2020-12-14T17:30:24.330" v="4" actId="1076"/>
          <ac:picMkLst>
            <pc:docMk/>
            <pc:sldMk cId="2276768278" sldId="281"/>
            <ac:picMk id="9" creationId="{00000000-0000-0000-0000-000000000000}"/>
          </ac:picMkLst>
        </pc:picChg>
        <pc:picChg chg="del">
          <ac:chgData name="Henry Blair" userId="4571031c-4ad7-4059-9578-3d4eccb7b84e" providerId="ADAL" clId="{AAA5D823-561C-4D78-BFAB-205AEA96BA2E}" dt="2020-12-14T17:29:34.910" v="0" actId="478"/>
          <ac:picMkLst>
            <pc:docMk/>
            <pc:sldMk cId="2276768278" sldId="281"/>
            <ac:picMk id="10" creationId="{00000000-0000-0000-0000-000000000000}"/>
          </ac:picMkLst>
        </pc:picChg>
      </pc:sldChg>
      <pc:sldChg chg="addSp modSp">
        <pc:chgData name="Henry Blair" userId="4571031c-4ad7-4059-9578-3d4eccb7b84e" providerId="ADAL" clId="{AAA5D823-561C-4D78-BFAB-205AEA96BA2E}" dt="2020-12-17T17:16:16.043" v="1004"/>
        <pc:sldMkLst>
          <pc:docMk/>
          <pc:sldMk cId="57735132" sldId="282"/>
        </pc:sldMkLst>
        <pc:spChg chg="mod">
          <ac:chgData name="Henry Blair" userId="4571031c-4ad7-4059-9578-3d4eccb7b84e" providerId="ADAL" clId="{AAA5D823-561C-4D78-BFAB-205AEA96BA2E}" dt="2020-12-17T16:45:10.517" v="659" actId="20577"/>
          <ac:spMkLst>
            <pc:docMk/>
            <pc:sldMk cId="57735132" sldId="282"/>
            <ac:spMk id="3" creationId="{00000000-0000-0000-0000-000000000000}"/>
          </ac:spMkLst>
        </pc:spChg>
        <pc:picChg chg="add mod">
          <ac:chgData name="Henry Blair" userId="4571031c-4ad7-4059-9578-3d4eccb7b84e" providerId="ADAL" clId="{AAA5D823-561C-4D78-BFAB-205AEA96BA2E}" dt="2020-12-17T17:16:16.043" v="1004"/>
          <ac:picMkLst>
            <pc:docMk/>
            <pc:sldMk cId="57735132" sldId="282"/>
            <ac:picMk id="6" creationId="{8D263F9B-3A2F-4422-A62D-AD7DEC2709B2}"/>
          </ac:picMkLst>
        </pc:picChg>
      </pc:sldChg>
      <pc:sldChg chg="addSp delSp modSp modTransition modAnim">
        <pc:chgData name="Henry Blair" userId="4571031c-4ad7-4059-9578-3d4eccb7b84e" providerId="ADAL" clId="{AAA5D823-561C-4D78-BFAB-205AEA96BA2E}" dt="2020-12-17T17:20:28.321" v="1010"/>
        <pc:sldMkLst>
          <pc:docMk/>
          <pc:sldMk cId="2558055036" sldId="283"/>
        </pc:sldMkLst>
        <pc:picChg chg="add del mod">
          <ac:chgData name="Henry Blair" userId="4571031c-4ad7-4059-9578-3d4eccb7b84e" providerId="ADAL" clId="{AAA5D823-561C-4D78-BFAB-205AEA96BA2E}" dt="2020-12-17T17:16:37.076" v="1005"/>
          <ac:picMkLst>
            <pc:docMk/>
            <pc:sldMk cId="2558055036" sldId="283"/>
            <ac:picMk id="5" creationId="{B7994D53-EFC7-4B3D-A92B-7BA30E0C8E07}"/>
          </ac:picMkLst>
        </pc:picChg>
        <pc:picChg chg="add del mod">
          <ac:chgData name="Henry Blair" userId="4571031c-4ad7-4059-9578-3d4eccb7b84e" providerId="ADAL" clId="{AAA5D823-561C-4D78-BFAB-205AEA96BA2E}" dt="2020-12-17T17:17:25.206" v="1007"/>
          <ac:picMkLst>
            <pc:docMk/>
            <pc:sldMk cId="2558055036" sldId="283"/>
            <ac:picMk id="6" creationId="{ECAF30E0-CB6F-4BBB-9C2E-0932F5DAA5D8}"/>
          </ac:picMkLst>
        </pc:picChg>
        <pc:picChg chg="add del mod">
          <ac:chgData name="Henry Blair" userId="4571031c-4ad7-4059-9578-3d4eccb7b84e" providerId="ADAL" clId="{AAA5D823-561C-4D78-BFAB-205AEA96BA2E}" dt="2020-12-17T17:18:24.743" v="1009"/>
          <ac:picMkLst>
            <pc:docMk/>
            <pc:sldMk cId="2558055036" sldId="283"/>
            <ac:picMk id="7" creationId="{180286E3-A1F2-41BD-AC87-7B1D02C150EE}"/>
          </ac:picMkLst>
        </pc:picChg>
        <pc:picChg chg="add mod">
          <ac:chgData name="Henry Blair" userId="4571031c-4ad7-4059-9578-3d4eccb7b84e" providerId="ADAL" clId="{AAA5D823-561C-4D78-BFAB-205AEA96BA2E}" dt="2020-12-17T17:20:28.321" v="1010"/>
          <ac:picMkLst>
            <pc:docMk/>
            <pc:sldMk cId="2558055036" sldId="283"/>
            <ac:picMk id="8" creationId="{C2C63ACA-ABC9-4B8D-A1A3-7D939C007EA9}"/>
          </ac:picMkLst>
        </pc:picChg>
      </pc:sldChg>
      <pc:sldChg chg="addSp modSp">
        <pc:chgData name="Henry Blair" userId="4571031c-4ad7-4059-9578-3d4eccb7b84e" providerId="ADAL" clId="{AAA5D823-561C-4D78-BFAB-205AEA96BA2E}" dt="2020-12-17T17:20:28.321" v="1010"/>
        <pc:sldMkLst>
          <pc:docMk/>
          <pc:sldMk cId="513901176" sldId="284"/>
        </pc:sldMkLst>
        <pc:spChg chg="mod">
          <ac:chgData name="Henry Blair" userId="4571031c-4ad7-4059-9578-3d4eccb7b84e" providerId="ADAL" clId="{AAA5D823-561C-4D78-BFAB-205AEA96BA2E}" dt="2020-12-17T16:48:07.854" v="879" actId="20577"/>
          <ac:spMkLst>
            <pc:docMk/>
            <pc:sldMk cId="513901176" sldId="284"/>
            <ac:spMk id="3" creationId="{00000000-0000-0000-0000-000000000000}"/>
          </ac:spMkLst>
        </pc:spChg>
        <pc:picChg chg="add mod">
          <ac:chgData name="Henry Blair" userId="4571031c-4ad7-4059-9578-3d4eccb7b84e" providerId="ADAL" clId="{AAA5D823-561C-4D78-BFAB-205AEA96BA2E}" dt="2020-12-17T17:20:28.321" v="1010"/>
          <ac:picMkLst>
            <pc:docMk/>
            <pc:sldMk cId="513901176" sldId="284"/>
            <ac:picMk id="5" creationId="{02245455-3B46-465A-8FF1-27D3C12A29D1}"/>
          </ac:picMkLst>
        </pc:picChg>
      </pc:sldChg>
      <pc:sldChg chg="addSp delSp modSp modTransition modAnim">
        <pc:chgData name="Henry Blair" userId="4571031c-4ad7-4059-9578-3d4eccb7b84e" providerId="ADAL" clId="{AAA5D823-561C-4D78-BFAB-205AEA96BA2E}" dt="2020-12-17T17:28:23.012" v="1016"/>
        <pc:sldMkLst>
          <pc:docMk/>
          <pc:sldMk cId="1417263352" sldId="285"/>
        </pc:sldMkLst>
        <pc:spChg chg="mod">
          <ac:chgData name="Henry Blair" userId="4571031c-4ad7-4059-9578-3d4eccb7b84e" providerId="ADAL" clId="{AAA5D823-561C-4D78-BFAB-205AEA96BA2E}" dt="2020-12-17T16:49:07.919" v="964" actId="20577"/>
          <ac:spMkLst>
            <pc:docMk/>
            <pc:sldMk cId="1417263352" sldId="285"/>
            <ac:spMk id="3" creationId="{00000000-0000-0000-0000-000000000000}"/>
          </ac:spMkLst>
        </pc:spChg>
        <pc:picChg chg="add del mod">
          <ac:chgData name="Henry Blair" userId="4571031c-4ad7-4059-9578-3d4eccb7b84e" providerId="ADAL" clId="{AAA5D823-561C-4D78-BFAB-205AEA96BA2E}" dt="2020-12-17T17:20:31.168" v="1011"/>
          <ac:picMkLst>
            <pc:docMk/>
            <pc:sldMk cId="1417263352" sldId="285"/>
            <ac:picMk id="4" creationId="{FA988A6E-5DAD-4E48-90D4-E94900FF8629}"/>
          </ac:picMkLst>
        </pc:picChg>
        <pc:picChg chg="add del mod">
          <ac:chgData name="Henry Blair" userId="4571031c-4ad7-4059-9578-3d4eccb7b84e" providerId="ADAL" clId="{AAA5D823-561C-4D78-BFAB-205AEA96BA2E}" dt="2020-12-17T17:21:34.720" v="1013"/>
          <ac:picMkLst>
            <pc:docMk/>
            <pc:sldMk cId="1417263352" sldId="285"/>
            <ac:picMk id="5" creationId="{A0733C0D-2110-4049-A94C-9041D6FF4E94}"/>
          </ac:picMkLst>
        </pc:picChg>
        <pc:picChg chg="add del mod">
          <ac:chgData name="Henry Blair" userId="4571031c-4ad7-4059-9578-3d4eccb7b84e" providerId="ADAL" clId="{AAA5D823-561C-4D78-BFAB-205AEA96BA2E}" dt="2020-12-17T17:23:21.306" v="1015"/>
          <ac:picMkLst>
            <pc:docMk/>
            <pc:sldMk cId="1417263352" sldId="285"/>
            <ac:picMk id="6" creationId="{8120A2FC-CCF2-4773-8F2E-582EA34CB4B2}"/>
          </ac:picMkLst>
        </pc:picChg>
        <pc:picChg chg="add mod">
          <ac:chgData name="Henry Blair" userId="4571031c-4ad7-4059-9578-3d4eccb7b84e" providerId="ADAL" clId="{AAA5D823-561C-4D78-BFAB-205AEA96BA2E}" dt="2020-12-17T17:28:23.012" v="1016"/>
          <ac:picMkLst>
            <pc:docMk/>
            <pc:sldMk cId="1417263352" sldId="285"/>
            <ac:picMk id="7" creationId="{37671BE8-39DC-4BC8-90AF-82A67E794A51}"/>
          </ac:picMkLst>
        </pc:picChg>
      </pc:sldChg>
      <pc:sldChg chg="addSp modSp">
        <pc:chgData name="Henry Blair" userId="4571031c-4ad7-4059-9578-3d4eccb7b84e" providerId="ADAL" clId="{AAA5D823-561C-4D78-BFAB-205AEA96BA2E}" dt="2020-12-17T17:28:23.012" v="1016"/>
        <pc:sldMkLst>
          <pc:docMk/>
          <pc:sldMk cId="3229792802" sldId="286"/>
        </pc:sldMkLst>
        <pc:spChg chg="mod">
          <ac:chgData name="Henry Blair" userId="4571031c-4ad7-4059-9578-3d4eccb7b84e" providerId="ADAL" clId="{AAA5D823-561C-4D78-BFAB-205AEA96BA2E}" dt="2020-12-17T16:49:43.665" v="980" actId="20577"/>
          <ac:spMkLst>
            <pc:docMk/>
            <pc:sldMk cId="3229792802" sldId="286"/>
            <ac:spMk id="3" creationId="{00000000-0000-0000-0000-000000000000}"/>
          </ac:spMkLst>
        </pc:spChg>
        <pc:picChg chg="mod">
          <ac:chgData name="Henry Blair" userId="4571031c-4ad7-4059-9578-3d4eccb7b84e" providerId="ADAL" clId="{AAA5D823-561C-4D78-BFAB-205AEA96BA2E}" dt="2020-12-17T16:49:53.781" v="982" actId="14100"/>
          <ac:picMkLst>
            <pc:docMk/>
            <pc:sldMk cId="3229792802" sldId="286"/>
            <ac:picMk id="4" creationId="{00000000-0000-0000-0000-000000000000}"/>
          </ac:picMkLst>
        </pc:picChg>
        <pc:picChg chg="mod">
          <ac:chgData name="Henry Blair" userId="4571031c-4ad7-4059-9578-3d4eccb7b84e" providerId="ADAL" clId="{AAA5D823-561C-4D78-BFAB-205AEA96BA2E}" dt="2020-12-17T16:50:02.139" v="983" actId="14100"/>
          <ac:picMkLst>
            <pc:docMk/>
            <pc:sldMk cId="3229792802" sldId="286"/>
            <ac:picMk id="5" creationId="{00000000-0000-0000-0000-000000000000}"/>
          </ac:picMkLst>
        </pc:picChg>
        <pc:picChg chg="add mod">
          <ac:chgData name="Henry Blair" userId="4571031c-4ad7-4059-9578-3d4eccb7b84e" providerId="ADAL" clId="{AAA5D823-561C-4D78-BFAB-205AEA96BA2E}" dt="2020-12-17T17:28:23.012" v="1016"/>
          <ac:picMkLst>
            <pc:docMk/>
            <pc:sldMk cId="3229792802" sldId="286"/>
            <ac:picMk id="6" creationId="{6EA0A0B4-A912-4A5C-B166-3FD90FF993EE}"/>
          </ac:picMkLst>
        </pc:picChg>
      </pc:sldChg>
      <pc:sldChg chg="addSp modSp">
        <pc:chgData name="Henry Blair" userId="4571031c-4ad7-4059-9578-3d4eccb7b84e" providerId="ADAL" clId="{AAA5D823-561C-4D78-BFAB-205AEA96BA2E}" dt="2020-12-17T17:28:23.012" v="1016"/>
        <pc:sldMkLst>
          <pc:docMk/>
          <pc:sldMk cId="3306028059" sldId="287"/>
        </pc:sldMkLst>
        <pc:picChg chg="mod">
          <ac:chgData name="Henry Blair" userId="4571031c-4ad7-4059-9578-3d4eccb7b84e" providerId="ADAL" clId="{AAA5D823-561C-4D78-BFAB-205AEA96BA2E}" dt="2020-12-17T16:51:41.150" v="987" actId="14100"/>
          <ac:picMkLst>
            <pc:docMk/>
            <pc:sldMk cId="3306028059" sldId="287"/>
            <ac:picMk id="5" creationId="{00000000-0000-0000-0000-000000000000}"/>
          </ac:picMkLst>
        </pc:picChg>
        <pc:picChg chg="add mod">
          <ac:chgData name="Henry Blair" userId="4571031c-4ad7-4059-9578-3d4eccb7b84e" providerId="ADAL" clId="{AAA5D823-561C-4D78-BFAB-205AEA96BA2E}" dt="2020-12-17T17:28:23.012" v="1016"/>
          <ac:picMkLst>
            <pc:docMk/>
            <pc:sldMk cId="3306028059" sldId="287"/>
            <ac:picMk id="6" creationId="{A66BCFCB-C9B8-4A12-83AD-4B1D6AD3D812}"/>
          </ac:picMkLst>
        </pc:picChg>
      </pc:sldChg>
      <pc:sldChg chg="addSp delSp modSp modTransition modAnim">
        <pc:chgData name="Henry Blair" userId="4571031c-4ad7-4059-9578-3d4eccb7b84e" providerId="ADAL" clId="{AAA5D823-561C-4D78-BFAB-205AEA96BA2E}" dt="2020-12-17T17:32:40.755" v="1018"/>
        <pc:sldMkLst>
          <pc:docMk/>
          <pc:sldMk cId="2219625419" sldId="288"/>
        </pc:sldMkLst>
        <pc:picChg chg="add del mod">
          <ac:chgData name="Henry Blair" userId="4571031c-4ad7-4059-9578-3d4eccb7b84e" providerId="ADAL" clId="{AAA5D823-561C-4D78-BFAB-205AEA96BA2E}" dt="2020-12-17T17:28:30.456" v="1017"/>
          <ac:picMkLst>
            <pc:docMk/>
            <pc:sldMk cId="2219625419" sldId="288"/>
            <ac:picMk id="4" creationId="{5F555202-5153-43AB-9429-961B3C986EA0}"/>
          </ac:picMkLst>
        </pc:picChg>
        <pc:picChg chg="add mod">
          <ac:chgData name="Henry Blair" userId="4571031c-4ad7-4059-9578-3d4eccb7b84e" providerId="ADAL" clId="{AAA5D823-561C-4D78-BFAB-205AEA96BA2E}" dt="2020-12-17T17:32:40.755" v="1018"/>
          <ac:picMkLst>
            <pc:docMk/>
            <pc:sldMk cId="2219625419" sldId="288"/>
            <ac:picMk id="5" creationId="{CBBD95AF-FC0A-4602-AEDF-18E4882509D7}"/>
          </ac:picMkLst>
        </pc:picChg>
      </pc:sldChg>
      <pc:sldChg chg="addSp modSp">
        <pc:chgData name="Henry Blair" userId="4571031c-4ad7-4059-9578-3d4eccb7b84e" providerId="ADAL" clId="{AAA5D823-561C-4D78-BFAB-205AEA96BA2E}" dt="2020-12-17T17:32:40.755" v="1018"/>
        <pc:sldMkLst>
          <pc:docMk/>
          <pc:sldMk cId="3785946840" sldId="289"/>
        </pc:sldMkLst>
        <pc:spChg chg="mod">
          <ac:chgData name="Henry Blair" userId="4571031c-4ad7-4059-9578-3d4eccb7b84e" providerId="ADAL" clId="{AAA5D823-561C-4D78-BFAB-205AEA96BA2E}" dt="2020-12-17T16:41:32.531" v="633" actId="20577"/>
          <ac:spMkLst>
            <pc:docMk/>
            <pc:sldMk cId="3785946840" sldId="289"/>
            <ac:spMk id="3" creationId="{00000000-0000-0000-0000-000000000000}"/>
          </ac:spMkLst>
        </pc:spChg>
        <pc:picChg chg="add mod">
          <ac:chgData name="Henry Blair" userId="4571031c-4ad7-4059-9578-3d4eccb7b84e" providerId="ADAL" clId="{AAA5D823-561C-4D78-BFAB-205AEA96BA2E}" dt="2020-12-17T17:32:40.755" v="1018"/>
          <ac:picMkLst>
            <pc:docMk/>
            <pc:sldMk cId="3785946840" sldId="289"/>
            <ac:picMk id="5" creationId="{F7AFDA1F-825F-4A24-B57D-2C825288D284}"/>
          </ac:picMkLst>
        </pc:picChg>
        <pc:picChg chg="mod">
          <ac:chgData name="Henry Blair" userId="4571031c-4ad7-4059-9578-3d4eccb7b84e" providerId="ADAL" clId="{AAA5D823-561C-4D78-BFAB-205AEA96BA2E}" dt="2020-12-17T16:59:21.780" v="1001" actId="1076"/>
          <ac:picMkLst>
            <pc:docMk/>
            <pc:sldMk cId="3785946840" sldId="289"/>
            <ac:picMk id="12" creationId="{A11BD311-6CA0-4DE2-A356-AFECF6C8FC5C}"/>
          </ac:picMkLst>
        </pc:picChg>
      </pc:sldChg>
      <pc:sldChg chg="add del">
        <pc:chgData name="Henry Blair" userId="4571031c-4ad7-4059-9578-3d4eccb7b84e" providerId="ADAL" clId="{AAA5D823-561C-4D78-BFAB-205AEA96BA2E}" dt="2020-12-17T16:31:45.975" v="7" actId="2696"/>
        <pc:sldMkLst>
          <pc:docMk/>
          <pc:sldMk cId="3627108628" sldId="290"/>
        </pc:sldMkLst>
      </pc:sldChg>
      <pc:sldChg chg="addSp delSp modSp add">
        <pc:chgData name="Henry Blair" userId="4571031c-4ad7-4059-9578-3d4eccb7b84e" providerId="ADAL" clId="{AAA5D823-561C-4D78-BFAB-205AEA96BA2E}" dt="2020-12-17T17:28:23.012" v="1016"/>
        <pc:sldMkLst>
          <pc:docMk/>
          <pc:sldMk cId="3123640408" sldId="291"/>
        </pc:sldMkLst>
        <pc:spChg chg="mod">
          <ac:chgData name="Henry Blair" userId="4571031c-4ad7-4059-9578-3d4eccb7b84e" providerId="ADAL" clId="{AAA5D823-561C-4D78-BFAB-205AEA96BA2E}" dt="2020-12-17T16:32:58.552" v="29" actId="20577"/>
          <ac:spMkLst>
            <pc:docMk/>
            <pc:sldMk cId="3123640408" sldId="291"/>
            <ac:spMk id="2" creationId="{F16E26F5-A7C6-4E34-B5B1-24F07A995C2D}"/>
          </ac:spMkLst>
        </pc:spChg>
        <pc:spChg chg="del">
          <ac:chgData name="Henry Blair" userId="4571031c-4ad7-4059-9578-3d4eccb7b84e" providerId="ADAL" clId="{AAA5D823-561C-4D78-BFAB-205AEA96BA2E}" dt="2020-12-17T16:32:06.412" v="8"/>
          <ac:spMkLst>
            <pc:docMk/>
            <pc:sldMk cId="3123640408" sldId="291"/>
            <ac:spMk id="3" creationId="{0FFD9D85-058E-4C78-9B0A-8D945827761D}"/>
          </ac:spMkLst>
        </pc:spChg>
        <pc:spChg chg="add del mod">
          <ac:chgData name="Henry Blair" userId="4571031c-4ad7-4059-9578-3d4eccb7b84e" providerId="ADAL" clId="{AAA5D823-561C-4D78-BFAB-205AEA96BA2E}" dt="2020-12-17T16:33:02.194" v="30" actId="478"/>
          <ac:spMkLst>
            <pc:docMk/>
            <pc:sldMk cId="3123640408" sldId="291"/>
            <ac:spMk id="5" creationId="{C3214E68-931E-4748-BA3D-37F6B1FD3D69}"/>
          </ac:spMkLst>
        </pc:spChg>
        <pc:picChg chg="add del mod modCrop">
          <ac:chgData name="Henry Blair" userId="4571031c-4ad7-4059-9578-3d4eccb7b84e" providerId="ADAL" clId="{AAA5D823-561C-4D78-BFAB-205AEA96BA2E}" dt="2020-12-17T16:32:38.881" v="17"/>
          <ac:picMkLst>
            <pc:docMk/>
            <pc:sldMk cId="3123640408" sldId="291"/>
            <ac:picMk id="4" creationId="{73E3528A-9654-42C4-A16A-3244AFAFFD9F}"/>
          </ac:picMkLst>
        </pc:picChg>
        <pc:picChg chg="add mod">
          <ac:chgData name="Henry Blair" userId="4571031c-4ad7-4059-9578-3d4eccb7b84e" providerId="ADAL" clId="{AAA5D823-561C-4D78-BFAB-205AEA96BA2E}" dt="2020-12-17T16:50:13.892" v="984" actId="14100"/>
          <ac:picMkLst>
            <pc:docMk/>
            <pc:sldMk cId="3123640408" sldId="291"/>
            <ac:picMk id="6" creationId="{7BA393D6-28C2-4055-83FC-6AF120C051AB}"/>
          </ac:picMkLst>
        </pc:picChg>
        <pc:picChg chg="add mod">
          <ac:chgData name="Henry Blair" userId="4571031c-4ad7-4059-9578-3d4eccb7b84e" providerId="ADAL" clId="{AAA5D823-561C-4D78-BFAB-205AEA96BA2E}" dt="2020-12-17T17:28:23.012" v="1016"/>
          <ac:picMkLst>
            <pc:docMk/>
            <pc:sldMk cId="3123640408" sldId="291"/>
            <ac:picMk id="7" creationId="{9814D9F1-6530-4997-8947-6C342016E4B7}"/>
          </ac:picMkLst>
        </pc:picChg>
      </pc:sldChg>
      <pc:sldChg chg="addSp delSp modSp add">
        <pc:chgData name="Henry Blair" userId="4571031c-4ad7-4059-9578-3d4eccb7b84e" providerId="ADAL" clId="{AAA5D823-561C-4D78-BFAB-205AEA96BA2E}" dt="2020-12-17T17:28:23.012" v="1016"/>
        <pc:sldMkLst>
          <pc:docMk/>
          <pc:sldMk cId="2701093627" sldId="292"/>
        </pc:sldMkLst>
        <pc:spChg chg="mod">
          <ac:chgData name="Henry Blair" userId="4571031c-4ad7-4059-9578-3d4eccb7b84e" providerId="ADAL" clId="{AAA5D823-561C-4D78-BFAB-205AEA96BA2E}" dt="2020-12-17T16:33:30.233" v="65" actId="20577"/>
          <ac:spMkLst>
            <pc:docMk/>
            <pc:sldMk cId="2701093627" sldId="292"/>
            <ac:spMk id="2" creationId="{2CE13686-AAD4-4E66-8E8E-2B88FA771982}"/>
          </ac:spMkLst>
        </pc:spChg>
        <pc:spChg chg="del">
          <ac:chgData name="Henry Blair" userId="4571031c-4ad7-4059-9578-3d4eccb7b84e" providerId="ADAL" clId="{AAA5D823-561C-4D78-BFAB-205AEA96BA2E}" dt="2020-12-17T16:33:25.818" v="56" actId="478"/>
          <ac:spMkLst>
            <pc:docMk/>
            <pc:sldMk cId="2701093627" sldId="292"/>
            <ac:spMk id="3" creationId="{D39BF644-1DFF-4072-8387-EAAD301A0827}"/>
          </ac:spMkLst>
        </pc:spChg>
        <pc:picChg chg="add del mod modCrop">
          <ac:chgData name="Henry Blair" userId="4571031c-4ad7-4059-9578-3d4eccb7b84e" providerId="ADAL" clId="{AAA5D823-561C-4D78-BFAB-205AEA96BA2E}" dt="2020-12-17T16:34:03.779" v="69"/>
          <ac:picMkLst>
            <pc:docMk/>
            <pc:sldMk cId="2701093627" sldId="292"/>
            <ac:picMk id="4" creationId="{09A01231-F2B8-4EE1-A2CA-29CDDDA47E07}"/>
          </ac:picMkLst>
        </pc:picChg>
        <pc:picChg chg="add mod">
          <ac:chgData name="Henry Blair" userId="4571031c-4ad7-4059-9578-3d4eccb7b84e" providerId="ADAL" clId="{AAA5D823-561C-4D78-BFAB-205AEA96BA2E}" dt="2020-12-17T16:57:15.660" v="996" actId="1076"/>
          <ac:picMkLst>
            <pc:docMk/>
            <pc:sldMk cId="2701093627" sldId="292"/>
            <ac:picMk id="5" creationId="{DAFBF6B9-A600-487E-8AA1-8ED74A51AB50}"/>
          </ac:picMkLst>
        </pc:picChg>
        <pc:picChg chg="add mod">
          <ac:chgData name="Henry Blair" userId="4571031c-4ad7-4059-9578-3d4eccb7b84e" providerId="ADAL" clId="{AAA5D823-561C-4D78-BFAB-205AEA96BA2E}" dt="2020-12-17T16:57:26.060" v="998" actId="1076"/>
          <ac:picMkLst>
            <pc:docMk/>
            <pc:sldMk cId="2701093627" sldId="292"/>
            <ac:picMk id="6" creationId="{117C81A2-272D-4546-860B-721DF1933D33}"/>
          </ac:picMkLst>
        </pc:picChg>
        <pc:picChg chg="add mod">
          <ac:chgData name="Henry Blair" userId="4571031c-4ad7-4059-9578-3d4eccb7b84e" providerId="ADAL" clId="{AAA5D823-561C-4D78-BFAB-205AEA96BA2E}" dt="2020-12-17T16:57:20.798" v="997" actId="14100"/>
          <ac:picMkLst>
            <pc:docMk/>
            <pc:sldMk cId="2701093627" sldId="292"/>
            <ac:picMk id="7" creationId="{63669ED9-91A8-44B6-A960-EE136DB69C10}"/>
          </ac:picMkLst>
        </pc:picChg>
        <pc:picChg chg="add mod">
          <ac:chgData name="Henry Blair" userId="4571031c-4ad7-4059-9578-3d4eccb7b84e" providerId="ADAL" clId="{AAA5D823-561C-4D78-BFAB-205AEA96BA2E}" dt="2020-12-17T17:28:23.012" v="1016"/>
          <ac:picMkLst>
            <pc:docMk/>
            <pc:sldMk cId="2701093627" sldId="292"/>
            <ac:picMk id="8" creationId="{B22ACF9F-69ED-4C4F-89DC-25ACA964CB54}"/>
          </ac:picMkLst>
        </pc:picChg>
      </pc:sldChg>
      <pc:sldChg chg="addSp delSp modSp add modTransition modAnim">
        <pc:chgData name="Henry Blair" userId="4571031c-4ad7-4059-9578-3d4eccb7b84e" providerId="ADAL" clId="{AAA5D823-561C-4D78-BFAB-205AEA96BA2E}" dt="2020-12-17T17:34:26.758" v="1022"/>
        <pc:sldMkLst>
          <pc:docMk/>
          <pc:sldMk cId="3564913557" sldId="293"/>
        </pc:sldMkLst>
        <pc:spChg chg="mod">
          <ac:chgData name="Henry Blair" userId="4571031c-4ad7-4059-9578-3d4eccb7b84e" providerId="ADAL" clId="{AAA5D823-561C-4D78-BFAB-205AEA96BA2E}" dt="2020-12-17T16:35:50.875" v="88" actId="20577"/>
          <ac:spMkLst>
            <pc:docMk/>
            <pc:sldMk cId="3564913557" sldId="293"/>
            <ac:spMk id="2" creationId="{E8AC4E1F-A4DE-4EE3-850B-5F3E8B7EBF23}"/>
          </ac:spMkLst>
        </pc:spChg>
        <pc:spChg chg="mod">
          <ac:chgData name="Henry Blair" userId="4571031c-4ad7-4059-9578-3d4eccb7b84e" providerId="ADAL" clId="{AAA5D823-561C-4D78-BFAB-205AEA96BA2E}" dt="2020-12-17T16:37:52.930" v="283" actId="20577"/>
          <ac:spMkLst>
            <pc:docMk/>
            <pc:sldMk cId="3564913557" sldId="293"/>
            <ac:spMk id="3" creationId="{D345AD01-450A-4318-A0BD-45F221C460CB}"/>
          </ac:spMkLst>
        </pc:spChg>
        <pc:picChg chg="add del mod">
          <ac:chgData name="Henry Blair" userId="4571031c-4ad7-4059-9578-3d4eccb7b84e" providerId="ADAL" clId="{AAA5D823-561C-4D78-BFAB-205AEA96BA2E}" dt="2020-12-17T17:32:42.991" v="1019"/>
          <ac:picMkLst>
            <pc:docMk/>
            <pc:sldMk cId="3564913557" sldId="293"/>
            <ac:picMk id="4" creationId="{276035F5-0594-4762-83F4-AD5DC518528B}"/>
          </ac:picMkLst>
        </pc:picChg>
        <pc:picChg chg="add del mod">
          <ac:chgData name="Henry Blair" userId="4571031c-4ad7-4059-9578-3d4eccb7b84e" providerId="ADAL" clId="{AAA5D823-561C-4D78-BFAB-205AEA96BA2E}" dt="2020-12-17T17:33:40.965" v="1021"/>
          <ac:picMkLst>
            <pc:docMk/>
            <pc:sldMk cId="3564913557" sldId="293"/>
            <ac:picMk id="5" creationId="{4F08068C-D8E5-4221-BD93-5D90D5015975}"/>
          </ac:picMkLst>
        </pc:picChg>
        <pc:picChg chg="add mod">
          <ac:chgData name="Henry Blair" userId="4571031c-4ad7-4059-9578-3d4eccb7b84e" providerId="ADAL" clId="{AAA5D823-561C-4D78-BFAB-205AEA96BA2E}" dt="2020-12-17T17:34:26.758" v="1022"/>
          <ac:picMkLst>
            <pc:docMk/>
            <pc:sldMk cId="3564913557" sldId="293"/>
            <ac:picMk id="6" creationId="{CFFF09D3-E858-40CD-AB1D-A8397A27495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51267DB1-3493-46D4-AA44-5FDEBE9B07D0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3B896E63-DF5E-3E47-BC18-EF55745D7A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96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7DEE9420-E741-4FAC-B649-914569B943B0}" type="datetime1">
              <a:rPr lang="en-US" smtClean="0"/>
              <a:t>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699E6500-E3FA-41E7-AA13-B608582A99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78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81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sion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aseline="0">
                <a:latin typeface="Gobold" panose="02000500000000000000" pitchFamily="2" charset="0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3749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 baseline="0">
                <a:latin typeface="Raleway" panose="020B0503030101060003" pitchFamily="34" charset="0"/>
              </a:defRPr>
            </a:lvl1pPr>
            <a:lvl2pPr>
              <a:defRPr sz="1400" baseline="0">
                <a:latin typeface="Raleway" panose="020B0503030101060003" pitchFamily="34" charset="0"/>
              </a:defRPr>
            </a:lvl2pPr>
            <a:lvl3pPr>
              <a:defRPr sz="1200" baseline="0">
                <a:latin typeface="Raleway" panose="020B0503030101060003" pitchFamily="34" charset="0"/>
              </a:defRPr>
            </a:lvl3pPr>
            <a:lvl4pPr>
              <a:defRPr sz="1000" baseline="0">
                <a:latin typeface="Raleway" panose="020B0503030101060003" pitchFamily="34" charset="0"/>
              </a:defRPr>
            </a:lvl4pPr>
            <a:lvl5pPr>
              <a:defRPr sz="800" baseline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746" y="6131333"/>
            <a:ext cx="223108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496" y="2637692"/>
            <a:ext cx="5216535" cy="1266796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578" y="2637692"/>
            <a:ext cx="3630168" cy="1858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 copy.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79" y="5486502"/>
            <a:ext cx="3541249" cy="9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6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674302"/>
            <a:ext cx="12192000" cy="1509395"/>
          </a:xfrm>
        </p:spPr>
        <p:txBody>
          <a:bodyPr>
            <a:noAutofit/>
          </a:bodyPr>
          <a:lstStyle>
            <a:lvl1pPr algn="ctr">
              <a:defRPr sz="1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88036" y="189023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788036" y="480646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41" y="5763030"/>
            <a:ext cx="3400442" cy="8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9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57561" y="1629631"/>
            <a:ext cx="5363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i="0" dirty="0">
                <a:solidFill>
                  <a:schemeClr val="bg1"/>
                </a:solidFill>
                <a:latin typeface="Times New Roman" charset="0"/>
              </a:rPr>
              <a:t>University </a:t>
            </a:r>
            <a:br>
              <a:rPr lang="en-US" sz="7000" b="1" i="0" dirty="0">
                <a:solidFill>
                  <a:schemeClr val="bg1"/>
                </a:solidFill>
                <a:latin typeface="Times New Roman" charset="0"/>
              </a:rPr>
            </a:br>
            <a:r>
              <a:rPr lang="en-US" sz="7000" b="1" i="0" baseline="0" dirty="0">
                <a:solidFill>
                  <a:schemeClr val="bg1"/>
                </a:solidFill>
                <a:latin typeface="Times New Roman" charset="0"/>
              </a:rPr>
              <a:t>of Vermont</a:t>
            </a:r>
            <a:endParaRPr lang="en-US" sz="7000" b="1" i="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7561" y="4605453"/>
            <a:ext cx="326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baseline="0" dirty="0">
                <a:solidFill>
                  <a:schemeClr val="bg1"/>
                </a:solidFill>
                <a:latin typeface="Tahoma" charset="0"/>
              </a:rPr>
              <a:t>Since 1791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35618" y="4137103"/>
            <a:ext cx="646771" cy="198609"/>
          </a:xfrm>
          <a:prstGeom prst="rect">
            <a:avLst/>
          </a:prstGeom>
          <a:solidFill>
            <a:srgbClr val="B2D2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aseline="0">
                <a:latin typeface="Gobold" panose="02000500000000000000" pitchFamily="2" charset="0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3669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 baseline="0">
                <a:latin typeface="Raleway" panose="020B0503030101060003" pitchFamily="34" charset="0"/>
              </a:defRPr>
            </a:lvl1pPr>
            <a:lvl2pPr>
              <a:defRPr sz="1400" baseline="0">
                <a:latin typeface="Raleway" panose="020B0503030101060003" pitchFamily="34" charset="0"/>
              </a:defRPr>
            </a:lvl2pPr>
            <a:lvl3pPr>
              <a:defRPr sz="1000">
                <a:latin typeface="Raleway" panose="020B0503030101060003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940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3000" r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2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713" r:id="rId4"/>
    <p:sldLayoutId id="214748365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baseline="0">
          <a:solidFill>
            <a:srgbClr val="007155"/>
          </a:solidFill>
          <a:latin typeface="Times New Roman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400"/>
        </a:spcAft>
        <a:buFont typeface="Arial"/>
        <a:buNone/>
        <a:defRPr sz="1800" kern="1200" baseline="0">
          <a:solidFill>
            <a:schemeClr val="tx1">
              <a:lumMod val="75000"/>
              <a:lumOff val="25000"/>
            </a:schemeClr>
          </a:solidFill>
          <a:latin typeface="Tahom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600" kern="1200" baseline="0">
          <a:solidFill>
            <a:schemeClr val="tx1">
              <a:lumMod val="75000"/>
              <a:lumOff val="25000"/>
            </a:schemeClr>
          </a:solidFill>
          <a:latin typeface="Tahom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500" kern="1200" baseline="0">
          <a:solidFill>
            <a:schemeClr val="tx1">
              <a:lumMod val="75000"/>
              <a:lumOff val="25000"/>
            </a:schemeClr>
          </a:solidFill>
          <a:latin typeface="Tahom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400" kern="1200" baseline="0">
          <a:solidFill>
            <a:schemeClr val="tx1">
              <a:lumMod val="75000"/>
              <a:lumOff val="25000"/>
            </a:schemeClr>
          </a:solidFill>
          <a:latin typeface="Tahom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200" kern="1200" baseline="0">
          <a:solidFill>
            <a:schemeClr val="tx1">
              <a:lumMod val="75000"/>
              <a:lumOff val="25000"/>
            </a:schemeClr>
          </a:solidFill>
          <a:latin typeface="Tahom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29600" y="5271912"/>
            <a:ext cx="3793067" cy="1224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99" y="2026790"/>
            <a:ext cx="3200400" cy="800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9496" y="2637692"/>
            <a:ext cx="6810210" cy="1266796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latin typeface="Raleway" panose="020B0503030101060003" pitchFamily="34" charset="0"/>
              </a:rPr>
              <a:t>Effects of Harvest Date on Falling Number and Baking Quality in Cereal Rye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409" t="15933" r="11056" b="14982"/>
          <a:stretch/>
        </p:blipFill>
        <p:spPr>
          <a:xfrm>
            <a:off x="9684944" y="4031109"/>
            <a:ext cx="945309" cy="842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0686" t="54399" r="18980" b="34311"/>
          <a:stretch/>
        </p:blipFill>
        <p:spPr>
          <a:xfrm>
            <a:off x="8379937" y="3056747"/>
            <a:ext cx="3200400" cy="744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623EB-612C-4D2F-BD64-057C41241E48}"/>
              </a:ext>
            </a:extLst>
          </p:cNvPr>
          <p:cNvSpPr txBox="1"/>
          <p:nvPr/>
        </p:nvSpPr>
        <p:spPr>
          <a:xfrm>
            <a:off x="11001041" y="631209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aleway" panose="020B0503030101060003"/>
              </a:rPr>
              <a:t>Fall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C9E2EE-EAD9-4092-84D0-DED8F838C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"/>
    </mc:Choice>
    <mc:Fallback xmlns="">
      <p:transition spd="slow" advTm="1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3686-AAD4-4E66-8E8E-2B88FA77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BF6B9-A600-487E-8AA1-8ED74A51A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6" b="17364"/>
          <a:stretch/>
        </p:blipFill>
        <p:spPr>
          <a:xfrm>
            <a:off x="3524250" y="770858"/>
            <a:ext cx="5143500" cy="5316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C81A2-272D-4546-860B-721DF1933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555" y="1573618"/>
            <a:ext cx="2783072" cy="3710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69ED9-91A8-44B6-A960-EE136DB69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306187"/>
            <a:ext cx="3402419" cy="255181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2ACF9F-69ED-4C4F-89DC-25ACA964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31"/>
    </mc:Choice>
    <mc:Fallback xmlns="">
      <p:transition spd="slow" advTm="6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Bake 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incorrectly guessed that B was the lowest FN, C was the highest and A and D were mid-range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resulted in the best quality bread</a:t>
            </a:r>
          </a:p>
          <a:p>
            <a:pPr lvl="1"/>
            <a:r>
              <a:rPr lang="en-US" dirty="0"/>
              <a:t>Caramelized and chewy crust</a:t>
            </a:r>
          </a:p>
          <a:p>
            <a:pPr lvl="1"/>
            <a:r>
              <a:rPr lang="en-US" dirty="0"/>
              <a:t>Complex, well-balanced flavor</a:t>
            </a:r>
          </a:p>
          <a:p>
            <a:pPr lvl="1"/>
            <a:r>
              <a:rPr lang="en-US" dirty="0"/>
              <a:t>Consistent size and distribution of air pockets</a:t>
            </a:r>
          </a:p>
          <a:p>
            <a:pPr lvl="1"/>
            <a:r>
              <a:rPr lang="en-US" dirty="0"/>
              <a:t>Crumby, moist and chewy</a:t>
            </a:r>
          </a:p>
          <a:p>
            <a:pPr lvl="1"/>
            <a:r>
              <a:rPr lang="en-US" dirty="0"/>
              <a:t>Not gummy or sticky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519601"/>
              </p:ext>
            </p:extLst>
          </p:nvPr>
        </p:nvGraphicFramePr>
        <p:xfrm>
          <a:off x="5226139" y="2774730"/>
          <a:ext cx="3129587" cy="1927079"/>
        </p:xfrm>
        <a:graphic>
          <a:graphicData uri="http://schemas.openxmlformats.org/drawingml/2006/table">
            <a:tbl>
              <a:tblPr firstRow="1" firstCol="1" bandRow="1"/>
              <a:tblGrid>
                <a:gridCol w="799139">
                  <a:extLst>
                    <a:ext uri="{9D8B030D-6E8A-4147-A177-3AD203B41FA5}">
                      <a16:colId xmlns:a16="http://schemas.microsoft.com/office/drawing/2014/main" val="3842420524"/>
                    </a:ext>
                  </a:extLst>
                </a:gridCol>
                <a:gridCol w="807175">
                  <a:extLst>
                    <a:ext uri="{9D8B030D-6E8A-4147-A177-3AD203B41FA5}">
                      <a16:colId xmlns:a16="http://schemas.microsoft.com/office/drawing/2014/main" val="2641151920"/>
                    </a:ext>
                  </a:extLst>
                </a:gridCol>
                <a:gridCol w="880391">
                  <a:extLst>
                    <a:ext uri="{9D8B030D-6E8A-4147-A177-3AD203B41FA5}">
                      <a16:colId xmlns:a16="http://schemas.microsoft.com/office/drawing/2014/main" val="625072769"/>
                    </a:ext>
                  </a:extLst>
                </a:gridCol>
                <a:gridCol w="642882">
                  <a:extLst>
                    <a:ext uri="{9D8B030D-6E8A-4147-A177-3AD203B41FA5}">
                      <a16:colId xmlns:a16="http://schemas.microsoft.com/office/drawing/2014/main" val="2932704185"/>
                    </a:ext>
                  </a:extLst>
                </a:gridCol>
              </a:tblGrid>
              <a:tr h="385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Harvest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Falling Number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Loaf Code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975748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748694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Danko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342393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484043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655608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182934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351063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236230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79635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2577" y="3111707"/>
            <a:ext cx="3100378" cy="2325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 b="17614"/>
          <a:stretch/>
        </p:blipFill>
        <p:spPr>
          <a:xfrm>
            <a:off x="4448165" y="4879126"/>
            <a:ext cx="3907561" cy="19788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BD95AF-FC0A-4602-AEDF-18E488250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3"/>
    </mc:Choice>
    <mc:Fallback xmlns="">
      <p:transition spd="slow" advTm="7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1941095"/>
            <a:ext cx="10515600" cy="37499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Inconclusive results, not clear on what they mean.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results imply there may be a wide range of acceptable FN in rye for bread baking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Danko</a:t>
            </a:r>
            <a:r>
              <a:rPr lang="en-US" dirty="0"/>
              <a:t> was more stable over the 4-week harvest period than Hazlet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Would like to conduct additional testing to better understand the differences found between harvest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Interested in additional analyses for distilling quality including spirit yield, plumpness, and correlating falling number to Rapid </a:t>
            </a:r>
            <a:r>
              <a:rPr lang="en-US" dirty="0" err="1"/>
              <a:t>Visco</a:t>
            </a:r>
            <a:r>
              <a:rPr lang="en-US" dirty="0"/>
              <a:t> Analysis (RVA)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1296" r="10138"/>
          <a:stretch/>
        </p:blipFill>
        <p:spPr>
          <a:xfrm rot="16200000">
            <a:off x="6208496" y="5396556"/>
            <a:ext cx="1401426" cy="1390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68" y="5393959"/>
            <a:ext cx="1398804" cy="1398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4894" y="5576676"/>
            <a:ext cx="1398804" cy="1049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8043"/>
          <a:stretch/>
        </p:blipFill>
        <p:spPr>
          <a:xfrm>
            <a:off x="100806" y="5396582"/>
            <a:ext cx="1685926" cy="140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11044"/>
          <a:stretch/>
        </p:blipFill>
        <p:spPr>
          <a:xfrm>
            <a:off x="2281775" y="5399203"/>
            <a:ext cx="1543050" cy="140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BD311-6CA0-4DE2-A356-AFECF6C8FC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56" t="17016" r="22443" b="13913"/>
          <a:stretch/>
        </p:blipFill>
        <p:spPr>
          <a:xfrm>
            <a:off x="7996974" y="0"/>
            <a:ext cx="4195026" cy="25911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AFDA1F-825F-4A24-B57D-2C825288D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98"/>
    </mc:Choice>
    <mc:Fallback xmlns="">
      <p:transition spd="slow" advTm="15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4E1F-A4DE-4EE3-850B-5F3E8B7EB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5AD01-450A-4318-A0BD-45F221C4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Bakers: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Randy George, Red Hen Bakery</a:t>
            </a:r>
          </a:p>
          <a:p>
            <a:pPr marL="285750" indent="-285750">
              <a:buFontTx/>
              <a:buChar char="-"/>
            </a:pPr>
            <a:r>
              <a:rPr lang="en-US" dirty="0"/>
              <a:t>Jeffrey </a:t>
            </a:r>
            <a:r>
              <a:rPr lang="en-US" dirty="0" err="1"/>
              <a:t>Hamelman</a:t>
            </a:r>
            <a:endParaRPr lang="en-US" dirty="0"/>
          </a:p>
          <a:p>
            <a:r>
              <a:rPr lang="en-US" dirty="0"/>
              <a:t>UVM Extension: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Heather Darby, Henry Blair, John Bruce</a:t>
            </a:r>
          </a:p>
          <a:p>
            <a:r>
              <a:rPr lang="en-US" dirty="0"/>
              <a:t>Funding:</a:t>
            </a:r>
          </a:p>
          <a:p>
            <a:r>
              <a:rPr lang="en-US" dirty="0"/>
              <a:t>- Northeast SARE, project number ONE18-312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FF09D3-E858-40CD-AB1D-A8397A274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8"/>
    </mc:Choice>
    <mc:Fallback xmlns="">
      <p:transition spd="slow" advTm="2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cap="small" dirty="0">
                <a:solidFill>
                  <a:srgbClr val="006644"/>
                </a:solidFill>
                <a:latin typeface="Gobold" panose="02000500000000000000" pitchFamily="2" charset="0"/>
                <a:cs typeface="Times New Roman" panose="02020603050405020304" pitchFamily="18" charset="0"/>
              </a:rPr>
              <a:t>Cereal Rye in the Northeast</a:t>
            </a:r>
            <a:r>
              <a:rPr lang="en-US" altLang="en-US" cap="small" dirty="0">
                <a:solidFill>
                  <a:srgbClr val="0070C0"/>
                </a:solidFill>
                <a:latin typeface="Gobold" panose="02000500000000000000" pitchFamily="2" charset="0"/>
              </a:rPr>
              <a:t/>
            </a:r>
            <a:br>
              <a:rPr lang="en-US" altLang="en-US" cap="small" dirty="0">
                <a:solidFill>
                  <a:srgbClr val="0070C0"/>
                </a:solidFill>
                <a:latin typeface="Gobold" panose="02000500000000000000" pitchFamily="2" charset="0"/>
              </a:rPr>
            </a:br>
            <a:endParaRPr lang="en-US" altLang="en-US" cap="small" dirty="0">
              <a:solidFill>
                <a:srgbClr val="0070C0"/>
              </a:solidFill>
              <a:latin typeface="Gobold" panose="02000500000000000000" pitchFamily="2" charset="0"/>
            </a:endParaRPr>
          </a:p>
        </p:txBody>
      </p:sp>
      <p:sp>
        <p:nvSpPr>
          <p:cNvPr id="3075" name="Text Placeholder 4"/>
          <p:cNvSpPr>
            <a:spLocks noGrp="1"/>
          </p:cNvSpPr>
          <p:nvPr>
            <p:ph idx="1"/>
          </p:nvPr>
        </p:nvSpPr>
        <p:spPr>
          <a:xfrm>
            <a:off x="573024" y="1789049"/>
            <a:ext cx="10515600" cy="3749908"/>
          </a:xfrm>
        </p:spPr>
        <p:txBody>
          <a:bodyPr>
            <a:normAutofit/>
          </a:bodyPr>
          <a:lstStyle/>
          <a:p>
            <a:pPr marL="5715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Gaining in popularity as part of the local grains movement</a:t>
            </a:r>
          </a:p>
          <a:p>
            <a:pPr marL="5715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Primary uses for baking bread and distilling</a:t>
            </a:r>
          </a:p>
          <a:p>
            <a:pPr marL="5715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Fall seeded/winter grain</a:t>
            </a:r>
          </a:p>
          <a:p>
            <a:pPr marL="5715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Tolerates cold temperatures and poor soils</a:t>
            </a:r>
          </a:p>
          <a:p>
            <a:pPr marL="5715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spcBef>
                <a:spcPct val="0"/>
              </a:spcBef>
              <a:spcAft>
                <a:spcPts val="600"/>
              </a:spcAft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9269" y="2864732"/>
            <a:ext cx="3565634" cy="2674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790579-1C9C-48A1-9380-59414702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9"/>
    </mc:Choice>
    <mc:Fallback xmlns="">
      <p:transition spd="slow" advTm="3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Cereal Rye Trials at Borderview Research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Northeast SARE Partnership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Variety trial</a:t>
            </a:r>
          </a:p>
          <a:p>
            <a:pPr lvl="1"/>
            <a:r>
              <a:rPr lang="en-US" dirty="0"/>
              <a:t>15 varieties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Nitrogen fertility trial</a:t>
            </a:r>
          </a:p>
          <a:p>
            <a:pPr lvl="1"/>
            <a:r>
              <a:rPr lang="en-US" dirty="0"/>
              <a:t>3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Harvest Date trial</a:t>
            </a:r>
          </a:p>
          <a:p>
            <a:pPr lvl="1"/>
            <a:r>
              <a:rPr lang="en-US" dirty="0"/>
              <a:t>2 varieties</a:t>
            </a:r>
          </a:p>
          <a:p>
            <a:pPr lvl="1"/>
            <a:r>
              <a:rPr lang="en-US" dirty="0"/>
              <a:t>4 harvest dates 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16" y="5263753"/>
            <a:ext cx="2834216" cy="1594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89" y="2157032"/>
            <a:ext cx="6307666" cy="29567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263F9B-3A2F-4422-A62D-AD7DEC270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3"/>
    </mc:Choice>
    <mc:Fallback xmlns="">
      <p:transition spd="slow" advTm="2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Rye Harvest Date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Hazlet and </a:t>
            </a:r>
            <a:r>
              <a:rPr lang="en-US" dirty="0" err="1"/>
              <a:t>Danko</a:t>
            </a:r>
            <a:r>
              <a:rPr lang="en-US" dirty="0"/>
              <a:t> varieties fall seeded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of each variety harvested on four different dates, a week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samples per variety, eight samples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Falling number test performed on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Blind bake test conducted on both varieties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473" t="46234" r="36243" b="21134"/>
          <a:stretch/>
        </p:blipFill>
        <p:spPr>
          <a:xfrm>
            <a:off x="6072117" y="3476625"/>
            <a:ext cx="3521122" cy="25390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C63ACA-ABC9-4B8D-A1A3-7D939C007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0"/>
    </mc:Choice>
    <mc:Fallback xmlns="">
      <p:transition spd="slow" advTm="2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Falling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2291969"/>
            <a:ext cx="7609279" cy="374990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Falling Number measures viscosity which is an indicator of alpha-amylase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Typically used to indicate premature harvest or pre-harvest sprouting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grain begins to germinate enzymes convert complex starches into simple sugars, impacts dough fermentation in the bakery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FN means low enzymatic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FN means high enzymatic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falling number is preferred in wheat and barley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studying acceptable falling number values for rye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8056" r="24688" b="22222"/>
          <a:stretch/>
        </p:blipFill>
        <p:spPr>
          <a:xfrm>
            <a:off x="8513379" y="2333625"/>
            <a:ext cx="3324547" cy="32280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245455-3B46-465A-8FF1-27D3C12A2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37"/>
    </mc:Choice>
    <mc:Fallback xmlns="">
      <p:transition spd="slow" advTm="8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Falling Number in Rye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Hypothesis and rationale: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with lower falling numbers would create better quality bread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Rye bread ferments more quickly than wheat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starch for structure rather than gluten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Faster fermentation means less risk of starch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Starch degradation creates poor loaf volume and gummy 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falling number increases fermentation rate and lowers risk of starch degradation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671BE8-39DC-4BC8-90AF-82A67E794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7"/>
    </mc:Choice>
    <mc:Fallback xmlns="">
      <p:transition spd="slow" advTm="5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Bake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Randy George and Jeffrey </a:t>
            </a:r>
            <a:r>
              <a:rPr lang="en-US" dirty="0" err="1"/>
              <a:t>Hamelman</a:t>
            </a:r>
            <a:r>
              <a:rPr lang="en-US" dirty="0"/>
              <a:t> conducted blind test bakes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Randy received </a:t>
            </a:r>
            <a:r>
              <a:rPr lang="en-US" dirty="0" err="1"/>
              <a:t>Danko</a:t>
            </a:r>
            <a:r>
              <a:rPr lang="en-US" dirty="0"/>
              <a:t>, Jeffrey received Hazlet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Stone milled into flour and baked using a standardized recipe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Scored on a 200 point scale</a:t>
            </a:r>
          </a:p>
          <a:p>
            <a:pPr lvl="1"/>
            <a:r>
              <a:rPr lang="en-US" dirty="0"/>
              <a:t>Dough quality</a:t>
            </a:r>
          </a:p>
          <a:p>
            <a:pPr lvl="1"/>
            <a:r>
              <a:rPr lang="en-US" dirty="0"/>
              <a:t>Fermentation</a:t>
            </a:r>
          </a:p>
          <a:p>
            <a:pPr lvl="1"/>
            <a:r>
              <a:rPr lang="en-US" dirty="0"/>
              <a:t>Loaf volume</a:t>
            </a:r>
          </a:p>
          <a:p>
            <a:pPr lvl="1"/>
            <a:r>
              <a:rPr lang="en-US" dirty="0"/>
              <a:t>Crust and crumb </a:t>
            </a:r>
          </a:p>
          <a:p>
            <a:pPr lvl="1"/>
            <a:r>
              <a:rPr lang="en-US" dirty="0"/>
              <a:t>Flavor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22222"/>
          <a:stretch/>
        </p:blipFill>
        <p:spPr>
          <a:xfrm rot="5400000">
            <a:off x="8453446" y="1902664"/>
            <a:ext cx="4407996" cy="2707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0221" y="3244155"/>
            <a:ext cx="3667368" cy="27505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A0A0B4-A912-4A5C-B166-3FD90FF99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1"/>
    </mc:Choice>
    <mc:Fallback xmlns="">
      <p:transition spd="slow" advTm="4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26F5-A7C6-4E34-B5B1-24F07A99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BA393D6-28C2-4055-83FC-6AF120C05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7" b="32111"/>
          <a:stretch/>
        </p:blipFill>
        <p:spPr>
          <a:xfrm>
            <a:off x="3186162" y="1275907"/>
            <a:ext cx="6329532" cy="53447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14D9F1-6530-4997-8947-6C342016E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9"/>
    </mc:Choice>
    <mc:Fallback xmlns="">
      <p:transition spd="slow" advTm="1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Bake Test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Loaves A and D had the most consistent dough-feel and fermentation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 was tighter, drier and slower to ferment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was more slack and fermented more quickly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05" y="3920070"/>
            <a:ext cx="3917238" cy="2937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2977" y="1533422"/>
            <a:ext cx="4963339" cy="37225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6BCFCB-C9B8-4A12-83AD-4B1D6AD3D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83"/>
    </mc:Choice>
    <mc:Fallback xmlns="">
      <p:transition spd="slow" advTm="6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M_Presentation" id="{039C5F21-C2D1-D14A-AB88-A1A3B3EA04E3}" vid="{DD4D5462-4A06-B249-B2B8-609372C499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3CB837561FA47804E35800666EE76" ma:contentTypeVersion="2" ma:contentTypeDescription="Create a new document." ma:contentTypeScope="" ma:versionID="b6c471ba24b58c83b0196bd8c53270fc">
  <xsd:schema xmlns:xsd="http://www.w3.org/2001/XMLSchema" xmlns:xs="http://www.w3.org/2001/XMLSchema" xmlns:p="http://schemas.microsoft.com/office/2006/metadata/properties" xmlns:ns2="d1808ce1-c302-4569-9a28-c8bc952d4316" targetNamespace="http://schemas.microsoft.com/office/2006/metadata/properties" ma:root="true" ma:fieldsID="cd41f9d4db706468866f49b9ecfd9a51" ns2:_="">
    <xsd:import namespace="d1808ce1-c302-4569-9a28-c8bc952d43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08ce1-c302-4569-9a28-c8bc952d43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76C7A2-5394-4A88-85EE-546657D9093D}">
  <ds:schemaRefs>
    <ds:schemaRef ds:uri="d1808ce1-c302-4569-9a28-c8bc952d4316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2CC275-E1B9-4BCC-BD9C-AC408686B2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08ce1-c302-4569-9a28-c8bc952d4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1B3EC-EE78-492A-9781-29E15E9905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4099</TotalTime>
  <Words>528</Words>
  <Application>Microsoft Office PowerPoint</Application>
  <PresentationFormat>Widescreen</PresentationFormat>
  <Paragraphs>113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Gobold</vt:lpstr>
      <vt:lpstr>Raleway</vt:lpstr>
      <vt:lpstr>Tahoma</vt:lpstr>
      <vt:lpstr>Times New Roman</vt:lpstr>
      <vt:lpstr>Office Theme</vt:lpstr>
      <vt:lpstr>Effects of Harvest Date on Falling Number and Baking Quality in Cereal Rye</vt:lpstr>
      <vt:lpstr>Cereal Rye in the Northeast </vt:lpstr>
      <vt:lpstr>Cereal Rye Trials at Borderview Research Farm</vt:lpstr>
      <vt:lpstr>Rye Harvest Date Trial</vt:lpstr>
      <vt:lpstr>Falling Number</vt:lpstr>
      <vt:lpstr>Falling Number in Rye</vt:lpstr>
      <vt:lpstr>Bake Test</vt:lpstr>
      <vt:lpstr>Formula</vt:lpstr>
      <vt:lpstr>Bake Test cont’d</vt:lpstr>
      <vt:lpstr>Scorecard</vt:lpstr>
      <vt:lpstr>Bake Test Results</vt:lpstr>
      <vt:lpstr>Results</vt:lpstr>
      <vt:lpstr>Acknowledgements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Catheryn Yandow</dc:creator>
  <cp:lastModifiedBy>Heather Darby</cp:lastModifiedBy>
  <cp:revision>555</cp:revision>
  <cp:lastPrinted>2018-07-25T12:36:25Z</cp:lastPrinted>
  <dcterms:created xsi:type="dcterms:W3CDTF">2017-02-16T20:41:19Z</dcterms:created>
  <dcterms:modified xsi:type="dcterms:W3CDTF">2021-01-08T15:32:23Z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0x010100BEB3CB837561FA47804E35800666EE76</vt:lpwstr>
  </property>
</Properties>
</file>