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fdd9670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fdd9670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3371139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3371139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mention different types of CSAs, most CSA are western vegetables but some are specialized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33711396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33711396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3371139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3371139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3371139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3371139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078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Asian Vegetables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Community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100" y="4225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Choy Division &amp; Gentle Time Farm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4450"/>
            <a:ext cx="91440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60550" y="105575"/>
            <a:ext cx="162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800" y="864450"/>
            <a:ext cx="3273758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97950" y="63400"/>
            <a:ext cx="56976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are Gentle Time Farm!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CSA?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75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members (that’s you!) </a:t>
            </a:r>
            <a:r>
              <a:rPr lang="en"/>
              <a:t>purchase</a:t>
            </a:r>
            <a:r>
              <a:rPr lang="en"/>
              <a:t> vegetables from a local farm in advance.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helps farmers to offset the costs of seed, equipment, and labor.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return, CSA members get a weekly selection of the best quality organic vegetables from the farm.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775" y="269750"/>
            <a:ext cx="4692049" cy="46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390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member at the start of the season. You can pay in full or in installments.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When the season begins, pick up your weekly share on your designated day!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175" y="271750"/>
            <a:ext cx="4676274" cy="467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445025"/>
            <a:ext cx="21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8729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Fresher and tastier than the supermarket!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pesticides or chemicals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Eat seasonally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 local small businesses and Asian farmers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Farm tour and activities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392" y="-29475"/>
            <a:ext cx="390711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boxes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57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fall vegetable box: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Shishito peppers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Long beans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Gai lan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Choy 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Chili peppers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Celtuce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Dai Gai Choy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Bitter Melon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850" y="7995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