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illian\Downloads\Data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'[Data (1).xlsx]Sheet1'!$R$51</c:f>
              <c:strCache>
                <c:ptCount val="1"/>
                <c:pt idx="0">
                  <c:v>Free H2S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'[Data (1).xlsx]Sheet1'!$U$52:$U$56</c:f>
                <c:numCache>
                  <c:formatCode>General</c:formatCode>
                  <c:ptCount val="5"/>
                  <c:pt idx="0">
                    <c:v>0</c:v>
                  </c:pt>
                  <c:pt idx="1">
                    <c:v>1.715859662885065E-2</c:v>
                  </c:pt>
                  <c:pt idx="2">
                    <c:v>9.6706170089262324E-3</c:v>
                  </c:pt>
                  <c:pt idx="3">
                    <c:v>2.3761076039773565E-2</c:v>
                  </c:pt>
                  <c:pt idx="4">
                    <c:v>3.8063508611670155E-2</c:v>
                  </c:pt>
                </c:numCache>
              </c:numRef>
            </c:plus>
            <c:minus>
              <c:numRef>
                <c:f>'[Data (1).xlsx]Sheet1'!$U$52:$U$56</c:f>
                <c:numCache>
                  <c:formatCode>General</c:formatCode>
                  <c:ptCount val="5"/>
                  <c:pt idx="0">
                    <c:v>0</c:v>
                  </c:pt>
                  <c:pt idx="1">
                    <c:v>1.715859662885065E-2</c:v>
                  </c:pt>
                  <c:pt idx="2">
                    <c:v>9.6706170089262324E-3</c:v>
                  </c:pt>
                  <c:pt idx="3">
                    <c:v>2.3761076039773565E-2</c:v>
                  </c:pt>
                  <c:pt idx="4">
                    <c:v>3.8063508611670155E-2</c:v>
                  </c:pt>
                </c:numCache>
              </c:numRef>
            </c:minus>
          </c:errBars>
          <c:cat>
            <c:strRef>
              <c:f>'[Data (1).xlsx]Sheet1'!$Q$52:$Q$56</c:f>
              <c:strCache>
                <c:ptCount val="5"/>
                <c:pt idx="0">
                  <c:v>58W3</c:v>
                </c:pt>
                <c:pt idx="1">
                  <c:v>BRL97</c:v>
                </c:pt>
                <c:pt idx="2">
                  <c:v>EC1118</c:v>
                </c:pt>
                <c:pt idx="3">
                  <c:v>Alchemy I</c:v>
                </c:pt>
                <c:pt idx="4">
                  <c:v>CY3079</c:v>
                </c:pt>
              </c:strCache>
            </c:strRef>
          </c:cat>
          <c:val>
            <c:numRef>
              <c:f>'[Data (1).xlsx]Sheet1'!$R$52:$R$56</c:f>
              <c:numCache>
                <c:formatCode>0.0000</c:formatCode>
                <c:ptCount val="5"/>
                <c:pt idx="0" formatCode="0">
                  <c:v>0</c:v>
                </c:pt>
                <c:pt idx="1">
                  <c:v>2.3729166666666666E-2</c:v>
                </c:pt>
                <c:pt idx="2">
                  <c:v>4.4666666666666667E-2</c:v>
                </c:pt>
                <c:pt idx="3">
                  <c:v>5.0870370370370371E-2</c:v>
                </c:pt>
                <c:pt idx="4">
                  <c:v>6.8395833333333336E-2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2C3-49F0-8BAF-EBCB2BACB876}"/>
            </c:ext>
          </c:extLst>
        </c:ser>
        <c:ser>
          <c:idx val="1"/>
          <c:order val="1"/>
          <c:tx>
            <c:strRef>
              <c:f>'[Data (1).xlsx]Sheet1'!$S$51</c:f>
              <c:strCache>
                <c:ptCount val="1"/>
                <c:pt idx="0">
                  <c:v>"Latent" H2S</c:v>
                </c:pt>
              </c:strCache>
            </c:strRef>
          </c:tx>
          <c:invertIfNegative val="0"/>
          <c:errBars>
            <c:errBarType val="both"/>
            <c:errValType val="cust"/>
            <c:noEndCap val="0"/>
            <c:plus>
              <c:numRef>
                <c:f>'[Data (1).xlsx]Sheet1'!$V$52:$V$56</c:f>
                <c:numCache>
                  <c:formatCode>General</c:formatCode>
                  <c:ptCount val="5"/>
                  <c:pt idx="0">
                    <c:v>2.302067307636527E-2</c:v>
                  </c:pt>
                  <c:pt idx="1">
                    <c:v>1.7656050269273454E-2</c:v>
                  </c:pt>
                  <c:pt idx="2">
                    <c:v>1.3802369406539153E-2</c:v>
                  </c:pt>
                  <c:pt idx="3">
                    <c:v>2.3433734413673843E-2</c:v>
                  </c:pt>
                  <c:pt idx="4">
                    <c:v>1.9192748577174117E-2</c:v>
                  </c:pt>
                </c:numCache>
              </c:numRef>
            </c:plus>
            <c:minus>
              <c:numRef>
                <c:f>'[Data (1).xlsx]Sheet1'!$V$52:$V$56</c:f>
                <c:numCache>
                  <c:formatCode>General</c:formatCode>
                  <c:ptCount val="5"/>
                  <c:pt idx="0">
                    <c:v>2.302067307636527E-2</c:v>
                  </c:pt>
                  <c:pt idx="1">
                    <c:v>1.7656050269273454E-2</c:v>
                  </c:pt>
                  <c:pt idx="2">
                    <c:v>1.3802369406539153E-2</c:v>
                  </c:pt>
                  <c:pt idx="3">
                    <c:v>2.3433734413673843E-2</c:v>
                  </c:pt>
                  <c:pt idx="4">
                    <c:v>1.9192748577174117E-2</c:v>
                  </c:pt>
                </c:numCache>
              </c:numRef>
            </c:minus>
          </c:errBars>
          <c:cat>
            <c:strRef>
              <c:f>'[Data (1).xlsx]Sheet1'!$Q$52:$Q$56</c:f>
              <c:strCache>
                <c:ptCount val="5"/>
                <c:pt idx="0">
                  <c:v>58W3</c:v>
                </c:pt>
                <c:pt idx="1">
                  <c:v>BRL97</c:v>
                </c:pt>
                <c:pt idx="2">
                  <c:v>EC1118</c:v>
                </c:pt>
                <c:pt idx="3">
                  <c:v>Alchemy I</c:v>
                </c:pt>
                <c:pt idx="4">
                  <c:v>CY3079</c:v>
                </c:pt>
              </c:strCache>
            </c:strRef>
          </c:cat>
          <c:val>
            <c:numRef>
              <c:f>'[Data (1).xlsx]Sheet1'!$S$52:$S$56</c:f>
              <c:numCache>
                <c:formatCode>0.0000</c:formatCode>
                <c:ptCount val="5"/>
                <c:pt idx="0">
                  <c:v>2.6055555555555557E-2</c:v>
                </c:pt>
                <c:pt idx="1">
                  <c:v>5.9555555555555556E-2</c:v>
                </c:pt>
                <c:pt idx="2">
                  <c:v>6.07962962962963E-2</c:v>
                </c:pt>
                <c:pt idx="3">
                  <c:v>6.8240740740740741E-2</c:v>
                </c:pt>
                <c:pt idx="4">
                  <c:v>0.1162751322751323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2C3-49F0-8BAF-EBCB2BACB8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6140440"/>
        <c:axId val="336142008"/>
      </c:barChart>
      <c:catAx>
        <c:axId val="3361404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Yeast Strain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336142008"/>
        <c:crosses val="autoZero"/>
        <c:auto val="1"/>
        <c:lblAlgn val="ctr"/>
        <c:lblOffset val="100"/>
        <c:noMultiLvlLbl val="0"/>
      </c:catAx>
      <c:valAx>
        <c:axId val="33614200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Average Hydrogen Sulfide (µg/g)</a:t>
                </a:r>
              </a:p>
            </c:rich>
          </c:tx>
          <c:layout/>
          <c:overlay val="0"/>
        </c:title>
        <c:numFmt formatCode="0.00" sourceLinked="0"/>
        <c:majorTickMark val="out"/>
        <c:minorTickMark val="none"/>
        <c:tickLblPos val="nextTo"/>
        <c:crossAx val="3361404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Garamond" panose="02020404030301010803" pitchFamily="18" charset="0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6216-2CDD-4F9F-9654-7639A92E563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CC60-8BC5-46B7-94D8-AD352ADF2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074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6216-2CDD-4F9F-9654-7639A92E563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CC60-8BC5-46B7-94D8-AD352ADF2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0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6216-2CDD-4F9F-9654-7639A92E563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CC60-8BC5-46B7-94D8-AD352ADF2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58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6216-2CDD-4F9F-9654-7639A92E563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CC60-8BC5-46B7-94D8-AD352ADF2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66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6216-2CDD-4F9F-9654-7639A92E563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CC60-8BC5-46B7-94D8-AD352ADF2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3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6216-2CDD-4F9F-9654-7639A92E563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CC60-8BC5-46B7-94D8-AD352ADF2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2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6216-2CDD-4F9F-9654-7639A92E563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CC60-8BC5-46B7-94D8-AD352ADF2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91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6216-2CDD-4F9F-9654-7639A92E563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CC60-8BC5-46B7-94D8-AD352ADF2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4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6216-2CDD-4F9F-9654-7639A92E563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CC60-8BC5-46B7-94D8-AD352ADF2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64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6216-2CDD-4F9F-9654-7639A92E563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CC60-8BC5-46B7-94D8-AD352ADF2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4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6216-2CDD-4F9F-9654-7639A92E563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7CC60-8BC5-46B7-94D8-AD352ADF2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33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96216-2CDD-4F9F-9654-7639A92E5635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7CC60-8BC5-46B7-94D8-AD352ADF2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8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22062447"/>
              </p:ext>
            </p:extLst>
          </p:nvPr>
        </p:nvGraphicFramePr>
        <p:xfrm>
          <a:off x="2380130" y="1344706"/>
          <a:ext cx="5806608" cy="3430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3310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Garamond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Jillian Jastrzembski</dc:creator>
  <cp:lastModifiedBy>Jillian Jastrzembski</cp:lastModifiedBy>
  <cp:revision>1</cp:revision>
  <dcterms:created xsi:type="dcterms:W3CDTF">2016-11-16T17:49:14Z</dcterms:created>
  <dcterms:modified xsi:type="dcterms:W3CDTF">2016-11-16T17:49:38Z</dcterms:modified>
</cp:coreProperties>
</file>