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0" r:id="rId1"/>
    <p:sldMasterId id="2147483651" r:id="rId2"/>
    <p:sldMasterId id="2147483652" r:id="rId3"/>
    <p:sldMasterId id="2147483653" r:id="rId4"/>
    <p:sldMasterId id="2147483656" r:id="rId5"/>
    <p:sldMasterId id="2147483657" r:id="rId6"/>
    <p:sldMasterId id="2147483658" r:id="rId7"/>
    <p:sldMasterId id="2147483659" r:id="rId8"/>
    <p:sldMasterId id="2147489472" r:id="rId9"/>
  </p:sldMasterIdLst>
  <p:notesMasterIdLst>
    <p:notesMasterId r:id="rId30"/>
  </p:notesMasterIdLst>
  <p:handoutMasterIdLst>
    <p:handoutMasterId r:id="rId31"/>
  </p:handoutMasterIdLst>
  <p:sldIdLst>
    <p:sldId id="256" r:id="rId10"/>
    <p:sldId id="418" r:id="rId11"/>
    <p:sldId id="502" r:id="rId12"/>
    <p:sldId id="587" r:id="rId13"/>
    <p:sldId id="308" r:id="rId14"/>
    <p:sldId id="268" r:id="rId15"/>
    <p:sldId id="343" r:id="rId16"/>
    <p:sldId id="384" r:id="rId17"/>
    <p:sldId id="341" r:id="rId18"/>
    <p:sldId id="601" r:id="rId19"/>
    <p:sldId id="531" r:id="rId20"/>
    <p:sldId id="611" r:id="rId21"/>
    <p:sldId id="557" r:id="rId22"/>
    <p:sldId id="556" r:id="rId23"/>
    <p:sldId id="646" r:id="rId24"/>
    <p:sldId id="612" r:id="rId25"/>
    <p:sldId id="626" r:id="rId26"/>
    <p:sldId id="697" r:id="rId27"/>
    <p:sldId id="684" r:id="rId28"/>
    <p:sldId id="306" r:id="rId29"/>
  </p:sldIdLst>
  <p:sldSz cx="13004800" cy="9753600"/>
  <p:notesSz cx="6858000" cy="9144000"/>
  <p:defaultTextStyle>
    <a:defPPr>
      <a:defRPr lang="en-US"/>
    </a:defPPr>
    <a:lvl1pPr algn="l" rtl="0" fontAlgn="base">
      <a:spcBef>
        <a:spcPct val="0"/>
      </a:spcBef>
      <a:spcAft>
        <a:spcPct val="0"/>
      </a:spcAft>
      <a:defRPr sz="4000" i="1" kern="1200">
        <a:solidFill>
          <a:srgbClr val="72706B"/>
        </a:solidFill>
        <a:latin typeface="Hoefler Text" pitchFamily="-108" charset="0"/>
        <a:ea typeface="ＭＳ Ｐゴシック" pitchFamily="-108" charset="-128"/>
        <a:cs typeface="ＭＳ Ｐゴシック" pitchFamily="-108" charset="-128"/>
        <a:sym typeface="Hoefler Text" pitchFamily="-108" charset="0"/>
      </a:defRPr>
    </a:lvl1pPr>
    <a:lvl2pPr marL="454025" indent="1588" algn="l" rtl="0" fontAlgn="base">
      <a:spcBef>
        <a:spcPct val="0"/>
      </a:spcBef>
      <a:spcAft>
        <a:spcPct val="0"/>
      </a:spcAft>
      <a:defRPr sz="4000" i="1" kern="1200">
        <a:solidFill>
          <a:srgbClr val="72706B"/>
        </a:solidFill>
        <a:latin typeface="Hoefler Text" pitchFamily="-108" charset="0"/>
        <a:ea typeface="ＭＳ Ｐゴシック" pitchFamily="-108" charset="-128"/>
        <a:cs typeface="ＭＳ Ｐゴシック" pitchFamily="-108" charset="-128"/>
        <a:sym typeface="Hoefler Text" pitchFamily="-108" charset="0"/>
      </a:defRPr>
    </a:lvl2pPr>
    <a:lvl3pPr marL="911225" indent="1588" algn="l" rtl="0" fontAlgn="base">
      <a:spcBef>
        <a:spcPct val="0"/>
      </a:spcBef>
      <a:spcAft>
        <a:spcPct val="0"/>
      </a:spcAft>
      <a:defRPr sz="4000" i="1" kern="1200">
        <a:solidFill>
          <a:srgbClr val="72706B"/>
        </a:solidFill>
        <a:latin typeface="Hoefler Text" pitchFamily="-108" charset="0"/>
        <a:ea typeface="ＭＳ Ｐゴシック" pitchFamily="-108" charset="-128"/>
        <a:cs typeface="ＭＳ Ｐゴシック" pitchFamily="-108" charset="-128"/>
        <a:sym typeface="Hoefler Text" pitchFamily="-108" charset="0"/>
      </a:defRPr>
    </a:lvl3pPr>
    <a:lvl4pPr marL="1368425" indent="1588" algn="l" rtl="0" fontAlgn="base">
      <a:spcBef>
        <a:spcPct val="0"/>
      </a:spcBef>
      <a:spcAft>
        <a:spcPct val="0"/>
      </a:spcAft>
      <a:defRPr sz="4000" i="1" kern="1200">
        <a:solidFill>
          <a:srgbClr val="72706B"/>
        </a:solidFill>
        <a:latin typeface="Hoefler Text" pitchFamily="-108" charset="0"/>
        <a:ea typeface="ＭＳ Ｐゴシック" pitchFamily="-108" charset="-128"/>
        <a:cs typeface="ＭＳ Ｐゴシック" pitchFamily="-108" charset="-128"/>
        <a:sym typeface="Hoefler Text" pitchFamily="-108" charset="0"/>
      </a:defRPr>
    </a:lvl4pPr>
    <a:lvl5pPr marL="1825625" indent="1588" algn="l" rtl="0" fontAlgn="base">
      <a:spcBef>
        <a:spcPct val="0"/>
      </a:spcBef>
      <a:spcAft>
        <a:spcPct val="0"/>
      </a:spcAft>
      <a:defRPr sz="4000" i="1" kern="1200">
        <a:solidFill>
          <a:srgbClr val="72706B"/>
        </a:solidFill>
        <a:latin typeface="Hoefler Text" pitchFamily="-108" charset="0"/>
        <a:ea typeface="ＭＳ Ｐゴシック" pitchFamily="-108" charset="-128"/>
        <a:cs typeface="ＭＳ Ｐゴシック" pitchFamily="-108" charset="-128"/>
        <a:sym typeface="Hoefler Text" pitchFamily="-108" charset="0"/>
      </a:defRPr>
    </a:lvl5pPr>
    <a:lvl6pPr marL="2286000" algn="l" defTabSz="457200" rtl="0" eaLnBrk="1" latinLnBrk="0" hangingPunct="1">
      <a:defRPr sz="4000" i="1" kern="1200">
        <a:solidFill>
          <a:srgbClr val="72706B"/>
        </a:solidFill>
        <a:latin typeface="Hoefler Text" pitchFamily="-108" charset="0"/>
        <a:ea typeface="ＭＳ Ｐゴシック" pitchFamily="-108" charset="-128"/>
        <a:cs typeface="ＭＳ Ｐゴシック" pitchFamily="-108" charset="-128"/>
        <a:sym typeface="Hoefler Text" pitchFamily="-108" charset="0"/>
      </a:defRPr>
    </a:lvl6pPr>
    <a:lvl7pPr marL="2743200" algn="l" defTabSz="457200" rtl="0" eaLnBrk="1" latinLnBrk="0" hangingPunct="1">
      <a:defRPr sz="4000" i="1" kern="1200">
        <a:solidFill>
          <a:srgbClr val="72706B"/>
        </a:solidFill>
        <a:latin typeface="Hoefler Text" pitchFamily="-108" charset="0"/>
        <a:ea typeface="ＭＳ Ｐゴシック" pitchFamily="-108" charset="-128"/>
        <a:cs typeface="ＭＳ Ｐゴシック" pitchFamily="-108" charset="-128"/>
        <a:sym typeface="Hoefler Text" pitchFamily="-108" charset="0"/>
      </a:defRPr>
    </a:lvl7pPr>
    <a:lvl8pPr marL="3200400" algn="l" defTabSz="457200" rtl="0" eaLnBrk="1" latinLnBrk="0" hangingPunct="1">
      <a:defRPr sz="4000" i="1" kern="1200">
        <a:solidFill>
          <a:srgbClr val="72706B"/>
        </a:solidFill>
        <a:latin typeface="Hoefler Text" pitchFamily="-108" charset="0"/>
        <a:ea typeface="ＭＳ Ｐゴシック" pitchFamily="-108" charset="-128"/>
        <a:cs typeface="ＭＳ Ｐゴシック" pitchFamily="-108" charset="-128"/>
        <a:sym typeface="Hoefler Text" pitchFamily="-108" charset="0"/>
      </a:defRPr>
    </a:lvl8pPr>
    <a:lvl9pPr marL="3657600" algn="l" defTabSz="457200" rtl="0" eaLnBrk="1" latinLnBrk="0" hangingPunct="1">
      <a:defRPr sz="4000" i="1" kern="1200">
        <a:solidFill>
          <a:srgbClr val="72706B"/>
        </a:solidFill>
        <a:latin typeface="Hoefler Text" pitchFamily="-108" charset="0"/>
        <a:ea typeface="ＭＳ Ｐゴシック" pitchFamily="-108" charset="-128"/>
        <a:cs typeface="ＭＳ Ｐゴシック" pitchFamily="-108" charset="-128"/>
        <a:sym typeface="Hoefler Text" pitchFamily="-108"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guide id="3" orient="horz" pos="446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EF231D"/>
    <a:srgbClr val="0000FF"/>
    <a:srgbClr val="F4FF91"/>
    <a:srgbClr val="00113E"/>
    <a:srgbClr val="39883B"/>
    <a:srgbClr val="568AE9"/>
    <a:srgbClr val="EF604E"/>
    <a:srgbClr val="7598D9"/>
    <a:srgbClr val="2C8830"/>
    <a:srgbClr val="FFF1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7" autoAdjust="0"/>
    <p:restoredTop sz="82165" autoAdjust="0"/>
  </p:normalViewPr>
  <p:slideViewPr>
    <p:cSldViewPr showGuides="1">
      <p:cViewPr>
        <p:scale>
          <a:sx n="56" d="100"/>
          <a:sy n="56" d="100"/>
        </p:scale>
        <p:origin x="1688" y="400"/>
      </p:cViewPr>
      <p:guideLst>
        <p:guide orient="horz" pos="3072"/>
        <p:guide pos="4096"/>
        <p:guide orient="horz" pos="4464"/>
      </p:guideLst>
    </p:cSldViewPr>
  </p:slideViewPr>
  <p:notesTextViewPr>
    <p:cViewPr>
      <p:scale>
        <a:sx n="100" d="100"/>
        <a:sy n="100" d="100"/>
      </p:scale>
      <p:origin x="0" y="0"/>
    </p:cViewPr>
  </p:notesTextViewPr>
  <p:sorterViewPr>
    <p:cViewPr>
      <p:scale>
        <a:sx n="66" d="100"/>
        <a:sy n="66" d="100"/>
      </p:scale>
      <p:origin x="0" y="7808"/>
    </p:cViewPr>
  </p:sorterViewPr>
  <p:notesViewPr>
    <p:cSldViewPr showGuides="1">
      <p:cViewPr varScale="1">
        <p:scale>
          <a:sx n="65" d="100"/>
          <a:sy n="65" d="100"/>
        </p:scale>
        <p:origin x="-27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Hoefler Text" pitchFamily="-65" charset="0"/>
                <a:ea typeface="儷宋 Pro" pitchFamily="-65" charset="-120"/>
                <a:cs typeface="+mn-cs"/>
                <a:sym typeface="Hoefler Text" pitchFamily="-65" charset="0"/>
              </a:defRPr>
            </a:lvl1pPr>
          </a:lstStyle>
          <a:p>
            <a:pPr>
              <a:defRPr/>
            </a:pPr>
            <a:endParaRPr lang="zh-TW" altLang="zh-TW"/>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oefler Text" pitchFamily="-65" charset="0"/>
                <a:ea typeface="儷宋 Pro" pitchFamily="-65" charset="-120"/>
                <a:cs typeface="儷宋 Pro" pitchFamily="-65" charset="-120"/>
                <a:sym typeface="Hoefler Text" pitchFamily="-65" charset="0"/>
              </a:defRPr>
            </a:lvl1pPr>
          </a:lstStyle>
          <a:p>
            <a:pPr>
              <a:defRPr/>
            </a:pPr>
            <a:fld id="{0292A2D7-B38A-DE49-AFE3-817836A609B3}" type="datetime1">
              <a:rPr lang="en-US" altLang="zh-TW"/>
              <a:pPr>
                <a:defRPr/>
              </a:pPr>
              <a:t>3/23/17</a:t>
            </a:fld>
            <a:endParaRPr lang="en-US" altLang="zh-TW"/>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Hoefler Text" pitchFamily="-65" charset="0"/>
                <a:ea typeface="儷宋 Pro" pitchFamily="-65" charset="-120"/>
                <a:cs typeface="+mn-cs"/>
                <a:sym typeface="Hoefler Text" pitchFamily="-65" charset="0"/>
              </a:defRPr>
            </a:lvl1pPr>
          </a:lstStyle>
          <a:p>
            <a:pPr>
              <a:defRPr/>
            </a:pPr>
            <a:endParaRPr lang="zh-TW" altLang="zh-TW"/>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oefler Text" pitchFamily="-65" charset="0"/>
                <a:ea typeface="儷宋 Pro" pitchFamily="-65" charset="-120"/>
                <a:cs typeface="儷宋 Pro" pitchFamily="-65" charset="-120"/>
                <a:sym typeface="Hoefler Text" pitchFamily="-65" charset="0"/>
              </a:defRPr>
            </a:lvl1pPr>
          </a:lstStyle>
          <a:p>
            <a:pPr>
              <a:defRPr/>
            </a:pPr>
            <a:fld id="{04F34DE5-585E-5A4F-888E-7965B09DAC03}" type="slidenum">
              <a:rPr lang="en-US" altLang="zh-TW"/>
              <a:pPr>
                <a:defRPr/>
              </a:pPr>
              <a:t>‹#›</a:t>
            </a:fld>
            <a:endParaRPr lang="en-US" altLang="zh-TW"/>
          </a:p>
        </p:txBody>
      </p:sp>
    </p:spTree>
    <p:extLst>
      <p:ext uri="{BB962C8B-B14F-4D97-AF65-F5344CB8AC3E}">
        <p14:creationId xmlns:p14="http://schemas.microsoft.com/office/powerpoint/2010/main" val="21760172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Hoefler Text" pitchFamily="-65" charset="0"/>
                <a:ea typeface="儷宋 Pro" pitchFamily="-65" charset="-120"/>
                <a:cs typeface="+mn-cs"/>
                <a:sym typeface="Hoefler Text" pitchFamily="-65" charset="0"/>
              </a:defRPr>
            </a:lvl1pPr>
          </a:lstStyle>
          <a:p>
            <a:pPr>
              <a:defRPr/>
            </a:pPr>
            <a:endParaRPr lang="zh-TW" altLang="zh-TW"/>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oefler Text" pitchFamily="-65" charset="0"/>
                <a:ea typeface="儷宋 Pro" pitchFamily="-65" charset="-120"/>
                <a:cs typeface="儷宋 Pro" pitchFamily="-65" charset="-120"/>
                <a:sym typeface="Hoefler Text" pitchFamily="-65" charset="0"/>
              </a:defRPr>
            </a:lvl1pPr>
          </a:lstStyle>
          <a:p>
            <a:pPr>
              <a:defRPr/>
            </a:pPr>
            <a:fld id="{93ECC2BF-686D-9846-BA66-05164125D523}" type="datetime1">
              <a:rPr lang="en-US" altLang="zh-TW"/>
              <a:pPr>
                <a:defRPr/>
              </a:pPr>
              <a:t>3/23/17</a:t>
            </a:fld>
            <a:endParaRPr lang="en-US" altLang="zh-TW"/>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zh-TW" altLang="zh-TW"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Hoefler Text" pitchFamily="-65" charset="0"/>
                <a:ea typeface="儷宋 Pro" pitchFamily="-65" charset="-120"/>
                <a:cs typeface="+mn-cs"/>
                <a:sym typeface="Hoefler Text" pitchFamily="-65" charset="0"/>
              </a:defRPr>
            </a:lvl1pPr>
          </a:lstStyle>
          <a:p>
            <a:pPr>
              <a:defRPr/>
            </a:pPr>
            <a:endParaRPr lang="zh-TW" altLang="zh-TW"/>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oefler Text" pitchFamily="-65" charset="0"/>
                <a:ea typeface="儷宋 Pro" pitchFamily="-65" charset="-120"/>
                <a:cs typeface="儷宋 Pro" pitchFamily="-65" charset="-120"/>
                <a:sym typeface="Hoefler Text" pitchFamily="-65" charset="0"/>
              </a:defRPr>
            </a:lvl1pPr>
          </a:lstStyle>
          <a:p>
            <a:pPr>
              <a:defRPr/>
            </a:pPr>
            <a:fld id="{EF94896C-6930-A94E-9778-92E3A3A60CCF}" type="slidenum">
              <a:rPr lang="en-US" altLang="zh-TW"/>
              <a:pPr>
                <a:defRPr/>
              </a:pPr>
              <a:t>‹#›</a:t>
            </a:fld>
            <a:endParaRPr lang="en-US" altLang="zh-TW"/>
          </a:p>
        </p:txBody>
      </p:sp>
    </p:spTree>
    <p:extLst>
      <p:ext uri="{BB962C8B-B14F-4D97-AF65-F5344CB8AC3E}">
        <p14:creationId xmlns:p14="http://schemas.microsoft.com/office/powerpoint/2010/main" val="3098322388"/>
      </p:ext>
    </p:extLst>
  </p:cSld>
  <p:clrMap bg1="lt1" tx1="dk1" bg2="lt2" tx2="dk2" accent1="accent1" accent2="accent2" accent3="accent3" accent4="accent4" accent5="accent5" accent6="accent6" hlink="hlink" folHlink="folHlink"/>
  <p:hf hdr="0" ftr="0" dt="0"/>
  <p:notesStyle>
    <a:lvl1pPr algn="l" defTabSz="454025" rtl="0" eaLnBrk="0" fontAlgn="base" hangingPunct="0">
      <a:spcBef>
        <a:spcPct val="30000"/>
      </a:spcBef>
      <a:spcAft>
        <a:spcPct val="0"/>
      </a:spcAft>
      <a:defRPr sz="1100" kern="1200">
        <a:solidFill>
          <a:schemeClr val="tx1"/>
        </a:solidFill>
        <a:latin typeface="+mn-lt"/>
        <a:ea typeface="ＭＳ Ｐゴシック" pitchFamily="-65" charset="-128"/>
        <a:cs typeface="ＭＳ Ｐゴシック" pitchFamily="-65" charset="-128"/>
      </a:defRPr>
    </a:lvl1pPr>
    <a:lvl2pPr marL="454025" algn="l" defTabSz="454025" rtl="0" eaLnBrk="0" fontAlgn="base" hangingPunct="0">
      <a:spcBef>
        <a:spcPct val="30000"/>
      </a:spcBef>
      <a:spcAft>
        <a:spcPct val="0"/>
      </a:spcAft>
      <a:defRPr sz="1100" kern="1200">
        <a:solidFill>
          <a:schemeClr val="tx1"/>
        </a:solidFill>
        <a:latin typeface="+mn-lt"/>
        <a:ea typeface="ＭＳ Ｐゴシック" pitchFamily="-65" charset="-128"/>
        <a:cs typeface="+mn-cs"/>
      </a:defRPr>
    </a:lvl2pPr>
    <a:lvl3pPr marL="911225" algn="l" defTabSz="454025" rtl="0" eaLnBrk="0" fontAlgn="base" hangingPunct="0">
      <a:spcBef>
        <a:spcPct val="30000"/>
      </a:spcBef>
      <a:spcAft>
        <a:spcPct val="0"/>
      </a:spcAft>
      <a:defRPr sz="1100" kern="1200">
        <a:solidFill>
          <a:schemeClr val="tx1"/>
        </a:solidFill>
        <a:latin typeface="+mn-lt"/>
        <a:ea typeface="ＭＳ Ｐゴシック" pitchFamily="-65" charset="-128"/>
        <a:cs typeface="+mn-cs"/>
      </a:defRPr>
    </a:lvl3pPr>
    <a:lvl4pPr marL="1368425" algn="l" defTabSz="454025" rtl="0" eaLnBrk="0" fontAlgn="base" hangingPunct="0">
      <a:spcBef>
        <a:spcPct val="30000"/>
      </a:spcBef>
      <a:spcAft>
        <a:spcPct val="0"/>
      </a:spcAft>
      <a:defRPr sz="1100" kern="1200">
        <a:solidFill>
          <a:schemeClr val="tx1"/>
        </a:solidFill>
        <a:latin typeface="+mn-lt"/>
        <a:ea typeface="ＭＳ Ｐゴシック" pitchFamily="-65" charset="-128"/>
        <a:cs typeface="+mn-cs"/>
      </a:defRPr>
    </a:lvl4pPr>
    <a:lvl5pPr marL="1825625" algn="l" defTabSz="454025" rtl="0" eaLnBrk="0" fontAlgn="base" hangingPunct="0">
      <a:spcBef>
        <a:spcPct val="30000"/>
      </a:spcBef>
      <a:spcAft>
        <a:spcPct val="0"/>
      </a:spcAft>
      <a:defRPr sz="1100" kern="1200">
        <a:solidFill>
          <a:schemeClr val="tx1"/>
        </a:solidFill>
        <a:latin typeface="+mn-lt"/>
        <a:ea typeface="ＭＳ Ｐゴシック" pitchFamily="-65" charset="-128"/>
        <a:cs typeface="+mn-cs"/>
      </a:defRPr>
    </a:lvl5pPr>
    <a:lvl6pPr marL="2285064" algn="l" defTabSz="457011" rtl="0" eaLnBrk="1" latinLnBrk="0" hangingPunct="1">
      <a:defRPr sz="1100" kern="1200">
        <a:solidFill>
          <a:schemeClr val="tx1"/>
        </a:solidFill>
        <a:latin typeface="+mn-lt"/>
        <a:ea typeface="+mn-ea"/>
        <a:cs typeface="+mn-cs"/>
      </a:defRPr>
    </a:lvl6pPr>
    <a:lvl7pPr marL="2742076" algn="l" defTabSz="457011" rtl="0" eaLnBrk="1" latinLnBrk="0" hangingPunct="1">
      <a:defRPr sz="1100" kern="1200">
        <a:solidFill>
          <a:schemeClr val="tx1"/>
        </a:solidFill>
        <a:latin typeface="+mn-lt"/>
        <a:ea typeface="+mn-ea"/>
        <a:cs typeface="+mn-cs"/>
      </a:defRPr>
    </a:lvl7pPr>
    <a:lvl8pPr marL="3199091" algn="l" defTabSz="457011" rtl="0" eaLnBrk="1" latinLnBrk="0" hangingPunct="1">
      <a:defRPr sz="1100" kern="1200">
        <a:solidFill>
          <a:schemeClr val="tx1"/>
        </a:solidFill>
        <a:latin typeface="+mn-lt"/>
        <a:ea typeface="+mn-ea"/>
        <a:cs typeface="+mn-cs"/>
      </a:defRPr>
    </a:lvl8pPr>
    <a:lvl9pPr marL="3656104" algn="l" defTabSz="45701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ea typeface="新細明體" pitchFamily="-108" charset="-120"/>
                <a:cs typeface="新細明體" pitchFamily="-108" charset="-120"/>
              </a:rPr>
              <a:t>Good</a:t>
            </a:r>
            <a:r>
              <a:rPr lang="zh-TW" altLang="en-US" dirty="0">
                <a:ea typeface="新細明體" pitchFamily="-108" charset="-120"/>
                <a:cs typeface="新細明體" pitchFamily="-108" charset="-120"/>
              </a:rPr>
              <a:t> </a:t>
            </a:r>
            <a:r>
              <a:rPr lang="en-US" altLang="zh-TW" dirty="0">
                <a:ea typeface="新細明體" pitchFamily="-108" charset="-120"/>
                <a:cs typeface="新細明體" pitchFamily="-108" charset="-120"/>
              </a:rPr>
              <a:t>morning</a:t>
            </a:r>
            <a:r>
              <a:rPr lang="zh-TW" altLang="en-US" dirty="0">
                <a:ea typeface="新細明體" pitchFamily="-108" charset="-120"/>
                <a:cs typeface="新細明體" pitchFamily="-108" charset="-120"/>
              </a:rPr>
              <a:t> </a:t>
            </a:r>
            <a:r>
              <a:rPr lang="en-US" altLang="zh-TW" dirty="0">
                <a:ea typeface="新細明體" pitchFamily="-108" charset="-120"/>
                <a:cs typeface="新細明體" pitchFamily="-108" charset="-120"/>
              </a:rPr>
              <a:t>everyone.</a:t>
            </a:r>
            <a:r>
              <a:rPr lang="zh-TW" altLang="en-US" dirty="0">
                <a:ea typeface="新細明體" pitchFamily="-108" charset="-120"/>
                <a:cs typeface="新細明體" pitchFamily="-108" charset="-120"/>
              </a:rPr>
              <a:t> </a:t>
            </a:r>
            <a:r>
              <a:rPr lang="en-US" altLang="zh-TW" dirty="0" smtClean="0">
                <a:ea typeface="新細明體" pitchFamily="-108" charset="-120"/>
                <a:cs typeface="新細明體" pitchFamily="-108" charset="-120"/>
              </a:rPr>
              <a:t>Welcome</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to</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my</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defense</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My</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Ph.D.</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dissertation</a:t>
            </a:r>
            <a:r>
              <a:rPr lang="zh-TW" altLang="en-US" dirty="0" smtClean="0">
                <a:ea typeface="新細明體" pitchFamily="-108" charset="-120"/>
                <a:cs typeface="新細明體" pitchFamily="-108" charset="-120"/>
              </a:rPr>
              <a:t> </a:t>
            </a:r>
            <a:r>
              <a:rPr lang="en-US" altLang="zh-TW" baseline="0" dirty="0" smtClean="0">
                <a:ea typeface="新細明體" pitchFamily="-108" charset="-120"/>
                <a:cs typeface="新細明體" pitchFamily="-108" charset="-120"/>
              </a:rPr>
              <a:t>entitled </a:t>
            </a:r>
            <a:endParaRPr lang="en-US" altLang="zh-TW" dirty="0" smtClean="0">
              <a:ea typeface="新細明體" pitchFamily="-108" charset="-120"/>
              <a:cs typeface="新細明體" pitchFamily="-108" charset="-120"/>
            </a:endParaRPr>
          </a:p>
          <a:p>
            <a:pPr eaLnBrk="1" hangingPunct="1">
              <a:spcBef>
                <a:spcPct val="0"/>
              </a:spcBef>
            </a:pPr>
            <a:endParaRPr lang="en-US" altLang="zh-TW" dirty="0" smtClean="0">
              <a:ea typeface="新細明體" pitchFamily="-108" charset="-120"/>
              <a:cs typeface="新細明體" pitchFamily="-108" charset="-120"/>
            </a:endParaRPr>
          </a:p>
        </p:txBody>
      </p:sp>
      <p:sp>
        <p:nvSpPr>
          <p:cNvPr id="114692" name="Slide Number Placeholder 3"/>
          <p:cNvSpPr>
            <a:spLocks noGrp="1"/>
          </p:cNvSpPr>
          <p:nvPr>
            <p:ph type="sldNum" sz="quarter" idx="5"/>
          </p:nvPr>
        </p:nvSpPr>
        <p:spPr bwMode="auto">
          <a:noFill/>
          <a:ln>
            <a:miter lim="800000"/>
            <a:headEnd/>
            <a:tailEnd/>
          </a:ln>
        </p:spPr>
        <p:txBody>
          <a:bodyPr/>
          <a:lstStyle/>
          <a:p>
            <a:fld id="{1D359CAE-C0F4-B241-ABB0-83F74B9A8D1D}" type="slidenum">
              <a:rPr lang="en-US" altLang="zh-TW">
                <a:latin typeface="Hoefler Text" pitchFamily="-108" charset="0"/>
                <a:ea typeface="儷宋 Pro" pitchFamily="-108" charset="-120"/>
                <a:cs typeface="儷宋 Pro" pitchFamily="-108" charset="-120"/>
                <a:sym typeface="Hoefler Text" pitchFamily="-108" charset="0"/>
              </a:rPr>
              <a:pPr/>
              <a:t>0</a:t>
            </a:fld>
            <a:endParaRPr lang="en-US" altLang="zh-TW">
              <a:latin typeface="Hoefler Text" pitchFamily="-108" charset="0"/>
              <a:ea typeface="儷宋 Pro" pitchFamily="-108" charset="-120"/>
              <a:cs typeface="儷宋 Pro" pitchFamily="-108" charset="-120"/>
              <a:sym typeface="Hoefler Text" pitchFamily="-108" charset="0"/>
            </a:endParaRPr>
          </a:p>
        </p:txBody>
      </p:sp>
    </p:spTree>
    <p:extLst>
      <p:ext uri="{BB962C8B-B14F-4D97-AF65-F5344CB8AC3E}">
        <p14:creationId xmlns:p14="http://schemas.microsoft.com/office/powerpoint/2010/main" val="930386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dirty="0">
              <a:ea typeface="ＭＳ Ｐゴシック" pitchFamily="-108" charset="-128"/>
              <a:cs typeface="ＭＳ Ｐゴシック" pitchFamily="-108" charset="-128"/>
            </a:endParaRPr>
          </a:p>
        </p:txBody>
      </p:sp>
      <p:sp>
        <p:nvSpPr>
          <p:cNvPr id="239620" name="Slide Number Placeholder 3"/>
          <p:cNvSpPr>
            <a:spLocks noGrp="1"/>
          </p:cNvSpPr>
          <p:nvPr>
            <p:ph type="sldNum" sz="quarter" idx="5"/>
          </p:nvPr>
        </p:nvSpPr>
        <p:spPr bwMode="auto">
          <a:noFill/>
          <a:ln>
            <a:miter lim="800000"/>
            <a:headEnd/>
            <a:tailEnd/>
          </a:ln>
        </p:spPr>
        <p:txBody>
          <a:bodyPr/>
          <a:lstStyle/>
          <a:p>
            <a:fld id="{562C72BC-C1AD-4042-94F2-C029C48DB149}" type="slidenum">
              <a:rPr lang="en-US" altLang="zh-TW">
                <a:latin typeface="Hoefler Text" pitchFamily="-108" charset="0"/>
                <a:ea typeface="儷宋 Pro" pitchFamily="-108" charset="-120"/>
                <a:cs typeface="儷宋 Pro" pitchFamily="-108" charset="-120"/>
                <a:sym typeface="Hoefler Text" pitchFamily="-108" charset="0"/>
              </a:rPr>
              <a:pPr/>
              <a:t>11</a:t>
            </a:fld>
            <a:endParaRPr lang="en-US" altLang="zh-TW">
              <a:latin typeface="Hoefler Text" pitchFamily="-108" charset="0"/>
              <a:ea typeface="儷宋 Pro" pitchFamily="-108" charset="-120"/>
              <a:cs typeface="儷宋 Pro" pitchFamily="-108" charset="-120"/>
              <a:sym typeface="Hoefler Text" pitchFamily="-108" charset="0"/>
            </a:endParaRPr>
          </a:p>
        </p:txBody>
      </p:sp>
    </p:spTree>
    <p:extLst>
      <p:ext uri="{BB962C8B-B14F-4D97-AF65-F5344CB8AC3E}">
        <p14:creationId xmlns:p14="http://schemas.microsoft.com/office/powerpoint/2010/main" val="290276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TW" smtClean="0">
                <a:ea typeface="ＭＳ Ｐゴシック" pitchFamily="-108" charset="-128"/>
                <a:cs typeface="ＭＳ Ｐゴシック" pitchFamily="-108" charset="-128"/>
              </a:rPr>
              <a:t>Generally,</a:t>
            </a:r>
            <a:r>
              <a:rPr lang="zh-TW" altLang="en-US" smtClean="0">
                <a:ea typeface="ＭＳ Ｐゴシック" pitchFamily="-108" charset="-128"/>
                <a:cs typeface="ＭＳ Ｐゴシック" pitchFamily="-108" charset="-128"/>
              </a:rPr>
              <a:t> </a:t>
            </a:r>
            <a:r>
              <a:rPr lang="zh-TW" smtClean="0">
                <a:ea typeface="ＭＳ Ｐゴシック" pitchFamily="-108" charset="-128"/>
                <a:cs typeface="ＭＳ Ｐゴシック" pitchFamily="-108" charset="-128"/>
              </a:rPr>
              <a:t>c</a:t>
            </a:r>
            <a:r>
              <a:rPr lang="en-US" altLang="zh-TW" smtClean="0">
                <a:ea typeface="ＭＳ Ｐゴシック" pitchFamily="-108" charset="-128"/>
                <a:cs typeface="ＭＳ Ｐゴシック" pitchFamily="-108" charset="-128"/>
              </a:rPr>
              <a:t>hicken</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feed</a:t>
            </a:r>
            <a:r>
              <a:rPr lang="zh-TW" altLang="en-US" smtClean="0">
                <a:ea typeface="ＭＳ Ｐゴシック" pitchFamily="-108" charset="-128"/>
                <a:cs typeface="ＭＳ Ｐゴシック" pitchFamily="-108" charset="-128"/>
              </a:rPr>
              <a:t> </a:t>
            </a:r>
            <a:r>
              <a:rPr lang="zh-TW" smtClean="0">
                <a:ea typeface="ＭＳ Ｐゴシック" pitchFamily="-108" charset="-128"/>
                <a:cs typeface="ＭＳ Ｐゴシック" pitchFamily="-108" charset="-128"/>
              </a:rPr>
              <a:t>w</a:t>
            </a:r>
            <a:r>
              <a:rPr lang="en-US" altLang="zh-TW" smtClean="0">
                <a:ea typeface="ＭＳ Ｐゴシック" pitchFamily="-108" charset="-128"/>
                <a:cs typeface="ＭＳ Ｐゴシック" pitchFamily="-108" charset="-128"/>
              </a:rPr>
              <a:t>ould</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be</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contaminated</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by</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AF</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through</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post</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contamination</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or</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poor</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storage</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condition</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to</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allow</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fungus</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contaminate</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and</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produce</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aflatoxin.</a:t>
            </a:r>
            <a:r>
              <a:rPr lang="zh-TW" altLang="en-US" smtClean="0">
                <a:ea typeface="ＭＳ Ｐゴシック" pitchFamily="-108" charset="-128"/>
                <a:cs typeface="ＭＳ Ｐゴシック" pitchFamily="-108" charset="-128"/>
              </a:rPr>
              <a:t> </a:t>
            </a:r>
            <a:r>
              <a:rPr lang="en-US" smtClean="0">
                <a:ea typeface="ＭＳ Ｐゴシック" pitchFamily="-108" charset="-128"/>
                <a:cs typeface="ＭＳ Ｐゴシック" pitchFamily="-108" charset="-128"/>
              </a:rPr>
              <a:t>Postharvest contamination can occur if crop drying is delayed</a:t>
            </a:r>
            <a:r>
              <a:rPr lang="zh-TW" altLang="en-US" smtClean="0">
                <a:ea typeface="ＭＳ Ｐゴシック" pitchFamily="-108" charset="-128"/>
                <a:cs typeface="ＭＳ Ｐゴシック" pitchFamily="-108" charset="-128"/>
              </a:rPr>
              <a:t> </a:t>
            </a:r>
            <a:r>
              <a:rPr lang="zh-TW" smtClean="0">
                <a:ea typeface="ＭＳ Ｐゴシック" pitchFamily="-108" charset="-128"/>
                <a:cs typeface="ＭＳ Ｐゴシック" pitchFamily="-108" charset="-128"/>
              </a:rPr>
              <a:t>o</a:t>
            </a:r>
            <a:r>
              <a:rPr lang="en-US" altLang="zh-TW" smtClean="0">
                <a:ea typeface="ＭＳ Ｐゴシック" pitchFamily="-108" charset="-128"/>
                <a:cs typeface="ＭＳ Ｐゴシック" pitchFamily="-108" charset="-128"/>
              </a:rPr>
              <a:t>r</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the</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processing</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temperature</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is</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not</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enough,</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and</a:t>
            </a:r>
            <a:r>
              <a:rPr lang="en-US" smtClean="0">
                <a:ea typeface="ＭＳ Ｐゴシック" pitchFamily="-108" charset="-128"/>
                <a:cs typeface="ＭＳ Ｐゴシック" pitchFamily="-108" charset="-128"/>
              </a:rPr>
              <a:t> when the conditions during storage of the crop are poor such as with high moisture environment or insect and rodent could easily contact with feed.</a:t>
            </a:r>
            <a:r>
              <a:rPr lang="zh-TW" smtClean="0">
                <a:ea typeface="ＭＳ Ｐゴシック" pitchFamily="-108" charset="-128"/>
                <a:cs typeface="ＭＳ Ｐゴシック" pitchFamily="-108" charset="-128"/>
              </a:rPr>
              <a:t>A</a:t>
            </a:r>
            <a:r>
              <a:rPr lang="en-US" altLang="zh-TW" smtClean="0">
                <a:ea typeface="ＭＳ Ｐゴシック" pitchFamily="-108" charset="-128"/>
                <a:cs typeface="ＭＳ Ｐゴシック" pitchFamily="-108" charset="-128"/>
              </a:rPr>
              <a:t>fter</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chicken</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consumed</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with</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AF</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contained</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feed</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would</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cause</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chronic</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or</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acute</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aflatoxicosis.</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The</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chronic</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or</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acute</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aflatoxicoses</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as</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well</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as</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its</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carcinogenicity</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depends</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on</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the</a:t>
            </a:r>
            <a:r>
              <a:rPr lang="zh-TW" altLang="en-US" smtClean="0">
                <a:ea typeface="ＭＳ Ｐゴシック" pitchFamily="-108" charset="-128"/>
                <a:cs typeface="ＭＳ Ｐゴシック" pitchFamily="-108" charset="-128"/>
              </a:rPr>
              <a:t> </a:t>
            </a:r>
            <a:r>
              <a:rPr lang="zh-TW" smtClean="0">
                <a:ea typeface="ＭＳ Ｐゴシック" pitchFamily="-108" charset="-128"/>
                <a:cs typeface="ＭＳ Ｐゴシック" pitchFamily="-108" charset="-128"/>
              </a:rPr>
              <a:t>c</a:t>
            </a:r>
            <a:r>
              <a:rPr lang="en-US" altLang="zh-TW" smtClean="0">
                <a:ea typeface="ＭＳ Ｐゴシック" pitchFamily="-108" charset="-128"/>
                <a:cs typeface="ＭＳ Ｐゴシック" pitchFamily="-108" charset="-128"/>
              </a:rPr>
              <a:t>oncentration</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of</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AF</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exposed</a:t>
            </a:r>
            <a:r>
              <a:rPr lang="zh-TW"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and</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duration</a:t>
            </a:r>
            <a:r>
              <a:rPr lang="zh-TW" altLang="en-US" smtClean="0">
                <a:ea typeface="ＭＳ Ｐゴシック" pitchFamily="-108" charset="-128"/>
                <a:cs typeface="ＭＳ Ｐゴシック" pitchFamily="-108" charset="-128"/>
              </a:rPr>
              <a:t> </a:t>
            </a:r>
            <a:r>
              <a:rPr lang="en-US" altLang="zh-TW" smtClean="0">
                <a:ea typeface="ＭＳ Ｐゴシック" pitchFamily="-108" charset="-128"/>
                <a:cs typeface="ＭＳ Ｐゴシック" pitchFamily="-108" charset="-128"/>
              </a:rPr>
              <a:t>of</a:t>
            </a:r>
            <a:r>
              <a:rPr lang="zh-TW" altLang="en-US" smtClean="0">
                <a:ea typeface="ＭＳ Ｐゴシック" pitchFamily="-108" charset="-128"/>
                <a:cs typeface="ＭＳ Ｐゴシック" pitchFamily="-108" charset="-128"/>
              </a:rPr>
              <a:t> </a:t>
            </a:r>
            <a:r>
              <a:rPr lang="zh-TW" smtClean="0">
                <a:ea typeface="ＭＳ Ｐゴシック" pitchFamily="-108" charset="-128"/>
                <a:cs typeface="ＭＳ Ｐゴシック" pitchFamily="-108" charset="-128"/>
              </a:rPr>
              <a:t>e</a:t>
            </a:r>
            <a:r>
              <a:rPr lang="en-US" altLang="zh-TW" smtClean="0">
                <a:ea typeface="ＭＳ Ｐゴシック" pitchFamily="-108" charset="-128"/>
                <a:cs typeface="ＭＳ Ｐゴシック" pitchFamily="-108" charset="-128"/>
              </a:rPr>
              <a:t>xposure</a:t>
            </a:r>
            <a:r>
              <a:rPr lang="en-US" smtClean="0">
                <a:ea typeface="ＭＳ Ｐゴシック" pitchFamily="-108" charset="-128"/>
                <a:cs typeface="ＭＳ Ｐゴシック" pitchFamily="-108" charset="-128"/>
              </a:rPr>
              <a:t> </a:t>
            </a:r>
          </a:p>
        </p:txBody>
      </p:sp>
      <p:sp>
        <p:nvSpPr>
          <p:cNvPr id="145412" name="Slide Number Placeholder 3"/>
          <p:cNvSpPr>
            <a:spLocks noGrp="1"/>
          </p:cNvSpPr>
          <p:nvPr>
            <p:ph type="sldNum" sz="quarter" idx="5"/>
          </p:nvPr>
        </p:nvSpPr>
        <p:spPr bwMode="auto">
          <a:noFill/>
          <a:ln>
            <a:miter lim="800000"/>
            <a:headEnd/>
            <a:tailEnd/>
          </a:ln>
        </p:spPr>
        <p:txBody>
          <a:bodyPr/>
          <a:lstStyle/>
          <a:p>
            <a:fld id="{A5AC818F-61DC-3840-8DBD-E3D4CF08D93A}" type="slidenum">
              <a:rPr lang="en-US" altLang="zh-TW" smtClean="0">
                <a:latin typeface="Hoefler Text" pitchFamily="-108" charset="0"/>
                <a:ea typeface="儷宋 Pro" pitchFamily="-108" charset="-120"/>
                <a:cs typeface="儷宋 Pro" pitchFamily="-108" charset="-120"/>
                <a:sym typeface="Hoefler Text" pitchFamily="-108" charset="0"/>
              </a:rPr>
              <a:pPr/>
              <a:t>12</a:t>
            </a:fld>
            <a:endParaRPr lang="en-US" altLang="zh-TW" smtClean="0">
              <a:latin typeface="Hoefler Text" pitchFamily="-108" charset="0"/>
              <a:ea typeface="儷宋 Pro" pitchFamily="-108" charset="-120"/>
              <a:cs typeface="儷宋 Pro" pitchFamily="-108" charset="-120"/>
              <a:sym typeface="Hoefler Text" pitchFamily="-108" charset="0"/>
            </a:endParaRPr>
          </a:p>
        </p:txBody>
      </p:sp>
    </p:spTree>
    <p:extLst>
      <p:ext uri="{BB962C8B-B14F-4D97-AF65-F5344CB8AC3E}">
        <p14:creationId xmlns:p14="http://schemas.microsoft.com/office/powerpoint/2010/main" val="3569824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p:spPr>
      </p:sp>
      <p:sp>
        <p:nvSpPr>
          <p:cNvPr id="261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a:ea typeface="ＭＳ Ｐゴシック" pitchFamily="-108" charset="-128"/>
                <a:cs typeface="ＭＳ Ｐゴシック" pitchFamily="-108" charset="-128"/>
              </a:rPr>
              <a:t>Crtical</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aflatoxin</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production</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pathway</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genes</a:t>
            </a:r>
            <a:endParaRPr lang="zh-TW">
              <a:ea typeface="ＭＳ Ｐゴシック" pitchFamily="-108" charset="-128"/>
              <a:cs typeface="ＭＳ Ｐゴシック" pitchFamily="-108" charset="-128"/>
            </a:endParaRPr>
          </a:p>
        </p:txBody>
      </p:sp>
      <p:sp>
        <p:nvSpPr>
          <p:cNvPr id="261124" name="Slide Number Placeholder 3"/>
          <p:cNvSpPr>
            <a:spLocks noGrp="1"/>
          </p:cNvSpPr>
          <p:nvPr>
            <p:ph type="sldNum" sz="quarter" idx="5"/>
          </p:nvPr>
        </p:nvSpPr>
        <p:spPr bwMode="auto">
          <a:noFill/>
          <a:ln>
            <a:miter lim="800000"/>
            <a:headEnd/>
            <a:tailEnd/>
          </a:ln>
        </p:spPr>
        <p:txBody>
          <a:bodyPr/>
          <a:lstStyle/>
          <a:p>
            <a:fld id="{BAE74D26-AC24-764C-B4CF-CB9D7D0DA24E}" type="slidenum">
              <a:rPr lang="en-US" altLang="zh-TW">
                <a:latin typeface="Hoefler Text" pitchFamily="-108" charset="0"/>
                <a:ea typeface="儷宋 Pro" pitchFamily="-108" charset="-120"/>
                <a:cs typeface="儷宋 Pro" pitchFamily="-108" charset="-120"/>
                <a:sym typeface="Hoefler Text" pitchFamily="-108" charset="0"/>
              </a:rPr>
              <a:pPr/>
              <a:t>14</a:t>
            </a:fld>
            <a:endParaRPr lang="en-US" altLang="zh-TW">
              <a:latin typeface="Hoefler Text" pitchFamily="-108" charset="0"/>
              <a:ea typeface="儷宋 Pro" pitchFamily="-108" charset="-120"/>
              <a:cs typeface="儷宋 Pro" pitchFamily="-108" charset="-120"/>
              <a:sym typeface="Hoefler Text" pitchFamily="-108" charset="0"/>
            </a:endParaRPr>
          </a:p>
        </p:txBody>
      </p:sp>
    </p:spTree>
    <p:extLst>
      <p:ext uri="{BB962C8B-B14F-4D97-AF65-F5344CB8AC3E}">
        <p14:creationId xmlns:p14="http://schemas.microsoft.com/office/powerpoint/2010/main" val="1932326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ea typeface="ＭＳ Ｐゴシック" pitchFamily="-108" charset="-128"/>
                <a:cs typeface="ＭＳ Ｐゴシック" pitchFamily="-108" charset="-128"/>
              </a:rPr>
              <a:t>N</a:t>
            </a:r>
            <a:r>
              <a:rPr lang="en-US" altLang="zh-TW">
                <a:ea typeface="ＭＳ Ｐゴシック" pitchFamily="-108" charset="-128"/>
                <a:cs typeface="ＭＳ Ｐゴシック" pitchFamily="-108" charset="-128"/>
              </a:rPr>
              <a:t>ow</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we</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observed</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the</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significanly</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decresed</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in</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aflatoxin</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production,</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our</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next</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objective</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was</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to</a:t>
            </a:r>
            <a:r>
              <a:rPr lang="zh-TW">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delineate the mechanism by CR and TC reduce aflaotxin production, out third objective was looking into the effect of  </a:t>
            </a:r>
          </a:p>
        </p:txBody>
      </p:sp>
      <p:sp>
        <p:nvSpPr>
          <p:cNvPr id="239620" name="Slide Number Placeholder 3"/>
          <p:cNvSpPr>
            <a:spLocks noGrp="1"/>
          </p:cNvSpPr>
          <p:nvPr>
            <p:ph type="sldNum" sz="quarter" idx="5"/>
          </p:nvPr>
        </p:nvSpPr>
        <p:spPr bwMode="auto">
          <a:noFill/>
          <a:ln>
            <a:miter lim="800000"/>
            <a:headEnd/>
            <a:tailEnd/>
          </a:ln>
        </p:spPr>
        <p:txBody>
          <a:bodyPr/>
          <a:lstStyle/>
          <a:p>
            <a:fld id="{562C72BC-C1AD-4042-94F2-C029C48DB149}" type="slidenum">
              <a:rPr lang="en-US" altLang="zh-TW">
                <a:latin typeface="Hoefler Text" pitchFamily="-108" charset="0"/>
                <a:ea typeface="儷宋 Pro" pitchFamily="-108" charset="-120"/>
                <a:cs typeface="儷宋 Pro" pitchFamily="-108" charset="-120"/>
                <a:sym typeface="Hoefler Text" pitchFamily="-108" charset="0"/>
              </a:rPr>
              <a:pPr/>
              <a:t>15</a:t>
            </a:fld>
            <a:endParaRPr lang="en-US" altLang="zh-TW">
              <a:latin typeface="Hoefler Text" pitchFamily="-108" charset="0"/>
              <a:ea typeface="儷宋 Pro" pitchFamily="-108" charset="-120"/>
              <a:cs typeface="儷宋 Pro" pitchFamily="-108" charset="-120"/>
              <a:sym typeface="Hoefler Text" pitchFamily="-108" charset="0"/>
            </a:endParaRPr>
          </a:p>
        </p:txBody>
      </p:sp>
    </p:spTree>
    <p:extLst>
      <p:ext uri="{BB962C8B-B14F-4D97-AF65-F5344CB8AC3E}">
        <p14:creationId xmlns:p14="http://schemas.microsoft.com/office/powerpoint/2010/main" val="800605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TW">
                <a:ea typeface="ＭＳ Ｐゴシック" pitchFamily="-108" charset="-128"/>
                <a:cs typeface="ＭＳ Ｐゴシック" pitchFamily="-108" charset="-128"/>
              </a:rPr>
              <a:t>A</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similar</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results</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was</a:t>
            </a:r>
            <a:r>
              <a:rPr lang="zh-TW" altLang="en-US">
                <a:ea typeface="ＭＳ Ｐゴシック" pitchFamily="-108" charset="-128"/>
                <a:cs typeface="ＭＳ Ｐゴシック" pitchFamily="-108" charset="-128"/>
              </a:rPr>
              <a:t> </a:t>
            </a:r>
            <a:r>
              <a:rPr lang="zh-TW">
                <a:ea typeface="ＭＳ Ｐゴシック" pitchFamily="-108" charset="-128"/>
                <a:cs typeface="ＭＳ Ｐゴシック" pitchFamily="-108" charset="-128"/>
              </a:rPr>
              <a:t>f</a:t>
            </a:r>
            <a:r>
              <a:rPr lang="en-US" altLang="zh-TW">
                <a:ea typeface="ＭＳ Ｐゴシック" pitchFamily="-108" charset="-128"/>
                <a:cs typeface="ＭＳ Ｐゴシック" pitchFamily="-108" charset="-128"/>
              </a:rPr>
              <a:t>ound</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in</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A.</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flavus</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showed</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0.08</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inhibited</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the</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A.</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flavus</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growth.</a:t>
            </a:r>
            <a:r>
              <a:rPr lang="zh-TW" altLang="en-US">
                <a:ea typeface="ＭＳ Ｐゴシック" pitchFamily="-108" charset="-128"/>
                <a:cs typeface="ＭＳ Ｐゴシック" pitchFamily="-108" charset="-128"/>
              </a:rPr>
              <a:t> </a:t>
            </a:r>
            <a:endParaRPr lang="en-US" altLang="zh-TW">
              <a:ea typeface="ＭＳ Ｐゴシック" pitchFamily="-108" charset="-128"/>
              <a:cs typeface="ＭＳ Ｐゴシック" pitchFamily="-108" charset="-128"/>
            </a:endParaRPr>
          </a:p>
        </p:txBody>
      </p:sp>
      <p:sp>
        <p:nvSpPr>
          <p:cNvPr id="183300" name="Slide Number Placeholder 3"/>
          <p:cNvSpPr>
            <a:spLocks noGrp="1"/>
          </p:cNvSpPr>
          <p:nvPr>
            <p:ph type="sldNum" sz="quarter" idx="5"/>
          </p:nvPr>
        </p:nvSpPr>
        <p:spPr bwMode="auto">
          <a:noFill/>
          <a:ln>
            <a:miter lim="800000"/>
            <a:headEnd/>
            <a:tailEnd/>
          </a:ln>
        </p:spPr>
        <p:txBody>
          <a:bodyPr/>
          <a:lstStyle/>
          <a:p>
            <a:fld id="{CCF7594E-F4EA-2D4D-A5B0-81ACC9C4C7DD}" type="slidenum">
              <a:rPr lang="en-US" altLang="zh-TW">
                <a:latin typeface="Hoefler Text" pitchFamily="-108" charset="0"/>
                <a:ea typeface="儷宋 Pro" pitchFamily="-108" charset="-120"/>
                <a:cs typeface="儷宋 Pro" pitchFamily="-108" charset="-120"/>
                <a:sym typeface="Hoefler Text" pitchFamily="-108" charset="0"/>
              </a:rPr>
              <a:pPr/>
              <a:t>16</a:t>
            </a:fld>
            <a:endParaRPr lang="en-US" altLang="zh-TW">
              <a:latin typeface="Hoefler Text" pitchFamily="-108" charset="0"/>
              <a:ea typeface="儷宋 Pro" pitchFamily="-108" charset="-120"/>
              <a:cs typeface="儷宋 Pro" pitchFamily="-108" charset="-120"/>
              <a:sym typeface="Hoefler Text" pitchFamily="-108" charset="0"/>
            </a:endParaRPr>
          </a:p>
        </p:txBody>
      </p:sp>
    </p:spTree>
    <p:extLst>
      <p:ext uri="{BB962C8B-B14F-4D97-AF65-F5344CB8AC3E}">
        <p14:creationId xmlns:p14="http://schemas.microsoft.com/office/powerpoint/2010/main" val="1333830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ea typeface="ＭＳ Ｐゴシック" pitchFamily="-108" charset="-128"/>
              <a:cs typeface="ＭＳ Ｐゴシック" pitchFamily="-108" charset="-128"/>
            </a:endParaRPr>
          </a:p>
        </p:txBody>
      </p:sp>
      <p:sp>
        <p:nvSpPr>
          <p:cNvPr id="268292" name="Slide Number Placeholder 3"/>
          <p:cNvSpPr>
            <a:spLocks noGrp="1"/>
          </p:cNvSpPr>
          <p:nvPr>
            <p:ph type="sldNum" sz="quarter" idx="5"/>
          </p:nvPr>
        </p:nvSpPr>
        <p:spPr bwMode="auto">
          <a:noFill/>
          <a:ln>
            <a:miter lim="800000"/>
            <a:headEnd/>
            <a:tailEnd/>
          </a:ln>
        </p:spPr>
        <p:txBody>
          <a:bodyPr/>
          <a:lstStyle/>
          <a:p>
            <a:fld id="{388EE739-2D14-AF4E-9588-91B082378D31}" type="slidenum">
              <a:rPr lang="en-US" altLang="zh-TW">
                <a:latin typeface="Hoefler Text" pitchFamily="-108" charset="0"/>
                <a:ea typeface="儷宋 Pro" pitchFamily="-108" charset="-120"/>
                <a:cs typeface="儷宋 Pro" pitchFamily="-108" charset="-120"/>
                <a:sym typeface="Hoefler Text" pitchFamily="-108" charset="0"/>
              </a:rPr>
              <a:pPr/>
              <a:t>19</a:t>
            </a:fld>
            <a:endParaRPr lang="en-US" altLang="zh-TW">
              <a:latin typeface="Hoefler Text" pitchFamily="-108" charset="0"/>
              <a:ea typeface="儷宋 Pro" pitchFamily="-108" charset="-120"/>
              <a:cs typeface="儷宋 Pro" pitchFamily="-108" charset="-120"/>
              <a:sym typeface="Hoefler Text" pitchFamily="-108" charset="0"/>
            </a:endParaRPr>
          </a:p>
        </p:txBody>
      </p:sp>
    </p:spTree>
    <p:extLst>
      <p:ext uri="{BB962C8B-B14F-4D97-AF65-F5344CB8AC3E}">
        <p14:creationId xmlns:p14="http://schemas.microsoft.com/office/powerpoint/2010/main" val="145121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dirty="0" smtClean="0">
                <a:ea typeface="ＭＳ Ｐゴシック" pitchFamily="-108" charset="-128"/>
                <a:cs typeface="ＭＳ Ｐゴシック" pitchFamily="-108" charset="-128"/>
              </a:rPr>
              <a:t>A</a:t>
            </a:r>
            <a:r>
              <a:rPr lang="en-US" altLang="zh-TW" dirty="0" err="1" smtClean="0">
                <a:ea typeface="ＭＳ Ｐゴシック" pitchFamily="-108" charset="-128"/>
                <a:cs typeface="ＭＳ Ｐゴシック" pitchFamily="-108" charset="-128"/>
              </a:rPr>
              <a:t>flatoxin</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are</a:t>
            </a:r>
            <a:r>
              <a:rPr lang="zh-TW" altLang="en-US" dirty="0" smtClean="0">
                <a:ea typeface="ＭＳ Ｐゴシック" pitchFamily="-108" charset="-128"/>
                <a:cs typeface="ＭＳ Ｐゴシック" pitchFamily="-108" charset="-128"/>
              </a:rPr>
              <a:t> </a:t>
            </a:r>
            <a:r>
              <a:rPr lang="en-US" altLang="zh-TW" dirty="0" err="1" smtClean="0">
                <a:ea typeface="ＭＳ Ｐゴシック" pitchFamily="-108" charset="-128"/>
                <a:cs typeface="ＭＳ Ｐゴシック" pitchFamily="-108" charset="-128"/>
              </a:rPr>
              <a:t>mycotoxins</a:t>
            </a:r>
            <a:r>
              <a:rPr lang="en-US" altLang="zh-TW" dirty="0" smtClean="0">
                <a:ea typeface="ＭＳ Ｐゴシック" pitchFamily="-108" charset="-128"/>
                <a:cs typeface="ＭＳ Ｐゴシック" pitchFamily="-108" charset="-128"/>
              </a:rPr>
              <a:t>,</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produced</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by fungus</a:t>
            </a:r>
            <a:r>
              <a:rPr lang="zh-TW" altLang="en-US" dirty="0" smtClean="0">
                <a:ea typeface="ＭＳ Ｐゴシック" pitchFamily="-108" charset="-128"/>
                <a:cs typeface="ＭＳ Ｐゴシック" pitchFamily="-108" charset="-128"/>
              </a:rPr>
              <a:t> </a:t>
            </a:r>
            <a:r>
              <a:rPr lang="en-US" altLang="zh-TW" dirty="0" err="1" smtClean="0">
                <a:ea typeface="ＭＳ Ｐゴシック" pitchFamily="-108" charset="-128"/>
                <a:cs typeface="ＭＳ Ｐゴシック" pitchFamily="-108" charset="-128"/>
              </a:rPr>
              <a:t>Aspergillus</a:t>
            </a:r>
            <a:r>
              <a:rPr lang="zh-TW" altLang="en-US" dirty="0" smtClean="0">
                <a:ea typeface="ＭＳ Ｐゴシック" pitchFamily="-108" charset="-128"/>
                <a:cs typeface="ＭＳ Ｐゴシック" pitchFamily="-108" charset="-128"/>
              </a:rPr>
              <a:t> </a:t>
            </a:r>
            <a:r>
              <a:rPr lang="en-US" altLang="zh-TW" dirty="0" err="1" smtClean="0">
                <a:ea typeface="ＭＳ Ｐゴシック" pitchFamily="-108" charset="-128"/>
                <a:cs typeface="ＭＳ Ｐゴシック" pitchFamily="-108" charset="-128"/>
              </a:rPr>
              <a:t>flavus</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and</a:t>
            </a:r>
            <a:r>
              <a:rPr lang="zh-TW" altLang="en-US" dirty="0" smtClean="0">
                <a:ea typeface="ＭＳ Ｐゴシック" pitchFamily="-108" charset="-128"/>
                <a:cs typeface="ＭＳ Ｐゴシック" pitchFamily="-108" charset="-128"/>
              </a:rPr>
              <a:t> </a:t>
            </a:r>
            <a:r>
              <a:rPr lang="en-US" altLang="zh-TW" dirty="0" err="1" smtClean="0">
                <a:ea typeface="ＭＳ Ｐゴシック" pitchFamily="-108" charset="-128"/>
                <a:cs typeface="ＭＳ Ｐゴシック" pitchFamily="-108" charset="-128"/>
              </a:rPr>
              <a:t>Aspergillus</a:t>
            </a:r>
            <a:r>
              <a:rPr lang="zh-TW" altLang="en-US" dirty="0" smtClean="0">
                <a:ea typeface="ＭＳ Ｐゴシック" pitchFamily="-108" charset="-128"/>
                <a:cs typeface="ＭＳ Ｐゴシック" pitchFamily="-108" charset="-128"/>
              </a:rPr>
              <a:t> </a:t>
            </a:r>
            <a:r>
              <a:rPr lang="en-US" altLang="zh-TW" dirty="0" err="1" smtClean="0">
                <a:ea typeface="ＭＳ Ｐゴシック" pitchFamily="-108" charset="-128"/>
                <a:cs typeface="ＭＳ Ｐゴシック" pitchFamily="-108" charset="-128"/>
              </a:rPr>
              <a:t>parasiticus</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a:t>
            </a:r>
            <a:r>
              <a:rPr lang="zh-TW" altLang="en-US" dirty="0" smtClean="0">
                <a:ea typeface="ＭＳ Ｐゴシック" pitchFamily="-108" charset="-128"/>
                <a:cs typeface="ＭＳ Ｐゴシック" pitchFamily="-108" charset="-128"/>
              </a:rPr>
              <a:t> </a:t>
            </a:r>
            <a:endParaRPr lang="en-US" altLang="zh-TW" dirty="0" smtClean="0">
              <a:ea typeface="ＭＳ Ｐゴシック" pitchFamily="-108" charset="-128"/>
              <a:cs typeface="ＭＳ Ｐゴシック" pitchFamily="-108" charset="-128"/>
            </a:endParaRPr>
          </a:p>
          <a:p>
            <a:endParaRPr lang="en-US" altLang="zh-TW" dirty="0" smtClean="0">
              <a:ea typeface="ＭＳ Ｐゴシック" pitchFamily="-108" charset="-128"/>
              <a:cs typeface="ＭＳ Ｐゴシック" pitchFamily="-108" charset="-128"/>
            </a:endParaRPr>
          </a:p>
          <a:p>
            <a:r>
              <a:rPr lang="zh-TW" dirty="0" smtClean="0">
                <a:ea typeface="ＭＳ Ｐゴシック" pitchFamily="-108" charset="-128"/>
                <a:cs typeface="ＭＳ Ｐゴシック" pitchFamily="-108" charset="-128"/>
              </a:rPr>
              <a:t>T</a:t>
            </a:r>
            <a:r>
              <a:rPr lang="en-US" altLang="zh-TW" dirty="0" smtClean="0">
                <a:ea typeface="ＭＳ Ｐゴシック" pitchFamily="-108" charset="-128"/>
                <a:cs typeface="ＭＳ Ｐゴシック" pitchFamily="-108" charset="-128"/>
              </a:rPr>
              <a:t>he</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first</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outbreak</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of</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AF</a:t>
            </a:r>
            <a:r>
              <a:rPr lang="zh-TW" altLang="en-US" dirty="0" smtClean="0">
                <a:ea typeface="ＭＳ Ｐゴシック" pitchFamily="-108" charset="-128"/>
                <a:cs typeface="ＭＳ Ｐゴシック" pitchFamily="-108" charset="-128"/>
              </a:rPr>
              <a:t> </a:t>
            </a:r>
            <a:r>
              <a:rPr lang="zh-TW" dirty="0" smtClean="0">
                <a:ea typeface="ＭＳ Ｐゴシック" pitchFamily="-108" charset="-128"/>
                <a:cs typeface="ＭＳ Ｐゴシック" pitchFamily="-108" charset="-128"/>
              </a:rPr>
              <a:t>w</a:t>
            </a:r>
            <a:r>
              <a:rPr lang="en-US" altLang="zh-TW" dirty="0" smtClean="0">
                <a:ea typeface="ＭＳ Ｐゴシック" pitchFamily="-108" charset="-128"/>
                <a:cs typeface="ＭＳ Ｐゴシック" pitchFamily="-108" charset="-128"/>
              </a:rPr>
              <a:t>as</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occurred</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in</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England in 1960</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after</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which</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caused</a:t>
            </a:r>
            <a:r>
              <a:rPr lang="en-US" altLang="zh-TW" baseline="0" dirty="0" smtClean="0">
                <a:ea typeface="ＭＳ Ｐゴシック" pitchFamily="-108" charset="-128"/>
                <a:cs typeface="ＭＳ Ｐゴシック" pitchFamily="-108" charset="-128"/>
              </a:rPr>
              <a:t> the death of </a:t>
            </a:r>
            <a:r>
              <a:rPr lang="en-US" altLang="zh-TW" dirty="0" smtClean="0">
                <a:ea typeface="ＭＳ Ｐゴシック" pitchFamily="-108" charset="-128"/>
                <a:cs typeface="ＭＳ Ｐゴシック" pitchFamily="-108" charset="-128"/>
              </a:rPr>
              <a:t>100,000</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turkeys</a:t>
            </a:r>
            <a:r>
              <a:rPr lang="zh-TW" altLang="en-US" baseline="0"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after</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consumed</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AF</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contaminated</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feed, which was characterized as Turkey X-disease. </a:t>
            </a:r>
          </a:p>
          <a:p>
            <a:endParaRPr lang="en-US" altLang="zh-TW" dirty="0" smtClean="0">
              <a:ea typeface="ＭＳ Ｐゴシック" pitchFamily="-108" charset="-128"/>
              <a:cs typeface="ＭＳ Ｐゴシック" pitchFamily="-108" charset="-128"/>
            </a:endParaRPr>
          </a:p>
          <a:p>
            <a:r>
              <a:rPr lang="zh-TW" dirty="0" smtClean="0">
                <a:ea typeface="ＭＳ Ｐゴシック" pitchFamily="-108" charset="-128"/>
                <a:cs typeface="ＭＳ Ｐゴシック" pitchFamily="-108" charset="-128"/>
              </a:rPr>
              <a:t>O</a:t>
            </a:r>
            <a:r>
              <a:rPr lang="en-US" altLang="zh-TW" dirty="0" smtClean="0">
                <a:ea typeface="ＭＳ Ｐゴシック" pitchFamily="-108" charset="-128"/>
                <a:cs typeface="ＭＳ Ｐゴシック" pitchFamily="-108" charset="-128"/>
              </a:rPr>
              <a:t>ne</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year</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later,</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researchers</a:t>
            </a:r>
            <a:r>
              <a:rPr lang="zh-TW" altLang="en-US" dirty="0" smtClean="0">
                <a:ea typeface="ＭＳ Ｐゴシック" pitchFamily="-108" charset="-128"/>
                <a:cs typeface="ＭＳ Ｐゴシック" pitchFamily="-108" charset="-128"/>
              </a:rPr>
              <a:t> </a:t>
            </a:r>
            <a:r>
              <a:rPr lang="zh-TW" dirty="0" smtClean="0">
                <a:ea typeface="ＭＳ Ｐゴシック" pitchFamily="-108" charset="-128"/>
                <a:cs typeface="ＭＳ Ｐゴシック" pitchFamily="-108" charset="-128"/>
              </a:rPr>
              <a:t>i</a:t>
            </a:r>
            <a:r>
              <a:rPr lang="en-US" altLang="zh-TW" dirty="0" smtClean="0">
                <a:ea typeface="ＭＳ Ｐゴシック" pitchFamily="-108" charset="-128"/>
                <a:cs typeface="ＭＳ Ｐゴシック" pitchFamily="-108" charset="-128"/>
              </a:rPr>
              <a:t>identified</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a</a:t>
            </a:r>
            <a:r>
              <a:rPr lang="zh-TW" altLang="en-US" dirty="0" smtClean="0">
                <a:ea typeface="ＭＳ Ｐゴシック" pitchFamily="-108" charset="-128"/>
                <a:cs typeface="ＭＳ Ｐゴシック" pitchFamily="-108" charset="-128"/>
              </a:rPr>
              <a:t> </a:t>
            </a:r>
            <a:r>
              <a:rPr lang="en-US" altLang="zh-TW" dirty="0" err="1" smtClean="0">
                <a:ea typeface="ＭＳ Ｐゴシック" pitchFamily="-108" charset="-128"/>
                <a:cs typeface="ＭＳ Ｐゴシック" pitchFamily="-108" charset="-128"/>
              </a:rPr>
              <a:t>toxigenic</a:t>
            </a:r>
            <a:r>
              <a:rPr lang="zh-TW" altLang="en-US" dirty="0" smtClean="0">
                <a:ea typeface="ＭＳ Ｐゴシック" pitchFamily="-108" charset="-128"/>
                <a:cs typeface="ＭＳ Ｐゴシック" pitchFamily="-108" charset="-128"/>
              </a:rPr>
              <a:t> </a:t>
            </a:r>
            <a:r>
              <a:rPr lang="zh-TW" dirty="0" smtClean="0">
                <a:ea typeface="ＭＳ Ｐゴシック" pitchFamily="-108" charset="-128"/>
                <a:cs typeface="ＭＳ Ｐゴシック" pitchFamily="-108" charset="-128"/>
              </a:rPr>
              <a:t>f</a:t>
            </a:r>
            <a:r>
              <a:rPr lang="en-US" altLang="zh-TW" dirty="0" err="1" smtClean="0">
                <a:ea typeface="ＭＳ Ｐゴシック" pitchFamily="-108" charset="-128"/>
                <a:cs typeface="ＭＳ Ｐゴシック" pitchFamily="-108" charset="-128"/>
              </a:rPr>
              <a:t>ungus</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strain</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which</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namely </a:t>
            </a:r>
            <a:r>
              <a:rPr lang="en-US" altLang="zh-TW" dirty="0" err="1" smtClean="0">
                <a:ea typeface="ＭＳ Ｐゴシック" pitchFamily="-108" charset="-128"/>
                <a:cs typeface="ＭＳ Ｐゴシック" pitchFamily="-108" charset="-128"/>
              </a:rPr>
              <a:t>Aspergillus</a:t>
            </a:r>
            <a:r>
              <a:rPr lang="zh-TW" altLang="en-US" dirty="0" smtClean="0">
                <a:ea typeface="ＭＳ Ｐゴシック" pitchFamily="-108" charset="-128"/>
                <a:cs typeface="ＭＳ Ｐゴシック" pitchFamily="-108" charset="-128"/>
              </a:rPr>
              <a:t> </a:t>
            </a:r>
            <a:r>
              <a:rPr lang="en-US" altLang="zh-TW" dirty="0" err="1" smtClean="0">
                <a:ea typeface="ＭＳ Ｐゴシック" pitchFamily="-108" charset="-128"/>
                <a:cs typeface="ＭＳ Ｐゴシック" pitchFamily="-108" charset="-128"/>
              </a:rPr>
              <a:t>flavus</a:t>
            </a:r>
            <a:r>
              <a:rPr lang="zh-TW" altLang="en-US" dirty="0" smtClean="0">
                <a:ea typeface="ＭＳ Ｐゴシック" pitchFamily="-108" charset="-128"/>
                <a:cs typeface="ＭＳ Ｐゴシック" pitchFamily="-108" charset="-128"/>
              </a:rPr>
              <a:t> </a:t>
            </a:r>
            <a:r>
              <a:rPr lang="zh-TW" dirty="0" smtClean="0">
                <a:ea typeface="ＭＳ Ｐゴシック" pitchFamily="-108" charset="-128"/>
                <a:cs typeface="ＭＳ Ｐゴシック" pitchFamily="-108" charset="-128"/>
              </a:rPr>
              <a:t>i</a:t>
            </a:r>
            <a:r>
              <a:rPr lang="en-US" altLang="zh-TW" dirty="0" err="1" smtClean="0">
                <a:ea typeface="ＭＳ Ｐゴシック" pitchFamily="-108" charset="-128"/>
                <a:cs typeface="ＭＳ Ｐゴシック" pitchFamily="-108" charset="-128"/>
              </a:rPr>
              <a:t>s</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able</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to</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produce</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a</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toxin</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which</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was responsible for the Turkey</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X-disease,</a:t>
            </a:r>
            <a:r>
              <a:rPr lang="zh-TW" altLang="en-US" dirty="0" smtClean="0">
                <a:ea typeface="ＭＳ Ｐゴシック" pitchFamily="-108" charset="-128"/>
                <a:cs typeface="ＭＳ Ｐゴシック" pitchFamily="-108" charset="-128"/>
              </a:rPr>
              <a:t> </a:t>
            </a:r>
            <a:r>
              <a:rPr lang="en-US" altLang="zh-TW" dirty="0" err="1" smtClean="0">
                <a:ea typeface="ＭＳ Ｐゴシック" pitchFamily="-108" charset="-128"/>
                <a:cs typeface="ＭＳ Ｐゴシック" pitchFamily="-108" charset="-128"/>
              </a:rPr>
              <a:t>theyre</a:t>
            </a:r>
            <a:r>
              <a:rPr lang="zh-TW" altLang="en-US" dirty="0" smtClean="0">
                <a:ea typeface="ＭＳ Ｐゴシック" pitchFamily="-108" charset="-128"/>
                <a:cs typeface="ＭＳ Ｐゴシック" pitchFamily="-108" charset="-128"/>
              </a:rPr>
              <a:t>f</a:t>
            </a:r>
            <a:r>
              <a:rPr lang="en-US" altLang="zh-TW" dirty="0" smtClean="0">
                <a:ea typeface="ＭＳ Ｐゴシック" pitchFamily="-108" charset="-128"/>
                <a:cs typeface="ＭＳ Ｐゴシック" pitchFamily="-108" charset="-128"/>
              </a:rPr>
              <a:t>ore,</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the</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name</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of</a:t>
            </a:r>
            <a:r>
              <a:rPr lang="en-US" altLang="zh-TW" baseline="0" dirty="0" smtClean="0">
                <a:ea typeface="ＭＳ Ｐゴシック" pitchFamily="-108" charset="-128"/>
                <a:cs typeface="ＭＳ Ｐゴシック" pitchFamily="-108" charset="-128"/>
              </a:rPr>
              <a:t> </a:t>
            </a:r>
            <a:r>
              <a:rPr lang="en-US" altLang="zh-TW" baseline="0" dirty="0" err="1" smtClean="0">
                <a:ea typeface="ＭＳ Ｐゴシック" pitchFamily="-108" charset="-128"/>
                <a:cs typeface="ＭＳ Ｐゴシック" pitchFamily="-108" charset="-128"/>
              </a:rPr>
              <a:t>Aflatotxins</a:t>
            </a:r>
            <a:r>
              <a:rPr lang="en-US" altLang="zh-TW" baseline="0" dirty="0" smtClean="0">
                <a:ea typeface="ＭＳ Ｐゴシック" pitchFamily="-108" charset="-128"/>
                <a:cs typeface="ＭＳ Ｐゴシック" pitchFamily="-108" charset="-128"/>
              </a:rPr>
              <a:t> as the toxins produced by </a:t>
            </a:r>
            <a:r>
              <a:rPr lang="en-US" altLang="zh-TW" baseline="0" dirty="0" err="1" smtClean="0">
                <a:ea typeface="ＭＳ Ｐゴシック" pitchFamily="-108" charset="-128"/>
                <a:cs typeface="ＭＳ Ｐゴシック" pitchFamily="-108" charset="-128"/>
              </a:rPr>
              <a:t>Aspergillus</a:t>
            </a:r>
            <a:r>
              <a:rPr lang="en-US" altLang="zh-TW" baseline="0" dirty="0" smtClean="0">
                <a:ea typeface="ＭＳ Ｐゴシック" pitchFamily="-108" charset="-128"/>
                <a:cs typeface="ＭＳ Ｐゴシック" pitchFamily="-108" charset="-128"/>
              </a:rPr>
              <a:t> </a:t>
            </a:r>
            <a:r>
              <a:rPr lang="en-US" altLang="zh-TW" baseline="0" dirty="0" err="1" smtClean="0">
                <a:ea typeface="ＭＳ Ｐゴシック" pitchFamily="-108" charset="-128"/>
                <a:cs typeface="ＭＳ Ｐゴシック" pitchFamily="-108" charset="-128"/>
              </a:rPr>
              <a:t>flavus</a:t>
            </a:r>
            <a:r>
              <a:rPr lang="en-US" altLang="zh-TW" baseline="0" dirty="0" smtClean="0">
                <a:ea typeface="ＭＳ Ｐゴシック" pitchFamily="-108" charset="-128"/>
                <a:cs typeface="ＭＳ Ｐゴシック" pitchFamily="-108" charset="-128"/>
              </a:rPr>
              <a:t> </a:t>
            </a:r>
            <a:endParaRPr lang="en-US" dirty="0" smtClean="0">
              <a:ea typeface="ＭＳ Ｐゴシック" pitchFamily="-108" charset="-128"/>
              <a:cs typeface="ＭＳ Ｐゴシック" pitchFamily="-108" charset="-128"/>
            </a:endParaRPr>
          </a:p>
        </p:txBody>
      </p:sp>
      <p:sp>
        <p:nvSpPr>
          <p:cNvPr id="116740" name="Slide Number Placeholder 3"/>
          <p:cNvSpPr>
            <a:spLocks noGrp="1"/>
          </p:cNvSpPr>
          <p:nvPr>
            <p:ph type="sldNum" sz="quarter" idx="5"/>
          </p:nvPr>
        </p:nvSpPr>
        <p:spPr bwMode="auto">
          <a:noFill/>
          <a:ln>
            <a:miter lim="800000"/>
            <a:headEnd/>
            <a:tailEnd/>
          </a:ln>
        </p:spPr>
        <p:txBody>
          <a:bodyPr/>
          <a:lstStyle/>
          <a:p>
            <a:fld id="{8EC5553D-E194-E246-8323-FC0B85CE7061}" type="slidenum">
              <a:rPr lang="en-US" altLang="zh-TW" smtClean="0">
                <a:latin typeface="Hoefler Text" pitchFamily="-108" charset="0"/>
                <a:ea typeface="儷宋 Pro" pitchFamily="-108" charset="-120"/>
                <a:cs typeface="儷宋 Pro" pitchFamily="-108" charset="-120"/>
                <a:sym typeface="Hoefler Text" pitchFamily="-108" charset="0"/>
              </a:rPr>
              <a:pPr/>
              <a:t>1</a:t>
            </a:fld>
            <a:endParaRPr lang="en-US" altLang="zh-TW" smtClean="0">
              <a:latin typeface="Hoefler Text" pitchFamily="-108" charset="0"/>
              <a:ea typeface="儷宋 Pro" pitchFamily="-108" charset="-120"/>
              <a:cs typeface="儷宋 Pro" pitchFamily="-108" charset="-120"/>
              <a:sym typeface="Hoefler Text" pitchFamily="-108" charset="0"/>
            </a:endParaRPr>
          </a:p>
        </p:txBody>
      </p:sp>
    </p:spTree>
    <p:extLst>
      <p:ext uri="{BB962C8B-B14F-4D97-AF65-F5344CB8AC3E}">
        <p14:creationId xmlns:p14="http://schemas.microsoft.com/office/powerpoint/2010/main" val="275300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err="1" smtClean="0">
                <a:ea typeface="ＭＳ Ｐゴシック" pitchFamily="-108" charset="-128"/>
                <a:cs typeface="ＭＳ Ｐゴシック" pitchFamily="-108" charset="-128"/>
              </a:rPr>
              <a:t>Aflatoxin</a:t>
            </a:r>
            <a:r>
              <a:rPr lang="zh-TW" altLang="en-US" dirty="0" smtClean="0">
                <a:ea typeface="ＭＳ Ｐゴシック" pitchFamily="-108" charset="-128"/>
                <a:cs typeface="ＭＳ Ｐゴシック" pitchFamily="-108" charset="-128"/>
              </a:rPr>
              <a:t> </a:t>
            </a:r>
            <a:r>
              <a:rPr lang="en-US" altLang="zh-TW" baseline="0" dirty="0" smtClean="0">
                <a:ea typeface="ＭＳ Ｐゴシック" pitchFamily="-108" charset="-128"/>
                <a:cs typeface="ＭＳ Ｐゴシック" pitchFamily="-108" charset="-128"/>
              </a:rPr>
              <a:t> can </a:t>
            </a:r>
            <a:r>
              <a:rPr lang="en-US" altLang="zh-TW" baseline="0" dirty="0" err="1" smtClean="0">
                <a:ea typeface="ＭＳ Ｐゴシック" pitchFamily="-108" charset="-128"/>
                <a:cs typeface="ＭＳ Ｐゴシック" pitchFamily="-108" charset="-128"/>
              </a:rPr>
              <a:t>containate</a:t>
            </a:r>
            <a:r>
              <a:rPr lang="en-US" altLang="zh-TW" baseline="0"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feed</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ingredients</a:t>
            </a:r>
            <a:r>
              <a:rPr lang="zh-TW" altLang="en-US" dirty="0" smtClean="0">
                <a:ea typeface="ＭＳ Ｐゴシック" pitchFamily="-108" charset="-128"/>
                <a:cs typeface="ＭＳ Ｐゴシック" pitchFamily="-108" charset="-128"/>
              </a:rPr>
              <a:t> </a:t>
            </a:r>
            <a:r>
              <a:rPr lang="zh-TW" dirty="0" smtClean="0">
                <a:ea typeface="ＭＳ Ｐゴシック" pitchFamily="-108" charset="-128"/>
                <a:cs typeface="ＭＳ Ｐゴシック" pitchFamily="-108" charset="-128"/>
              </a:rPr>
              <a:t>su</a:t>
            </a:r>
            <a:r>
              <a:rPr lang="en-US" altLang="zh-TW" dirty="0" err="1" smtClean="0">
                <a:ea typeface="ＭＳ Ｐゴシック" pitchFamily="-108" charset="-128"/>
                <a:cs typeface="ＭＳ Ｐゴシック" pitchFamily="-108" charset="-128"/>
              </a:rPr>
              <a:t>ch</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corns,</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peanuts</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and</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cottonseed.</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These fungus could grow and contaminate grains before or after they are harvested or during the transportation time.</a:t>
            </a:r>
            <a:r>
              <a:rPr lang="zh-TW" dirty="0" smtClean="0">
                <a:ea typeface="ＭＳ Ｐゴシック" pitchFamily="-108" charset="-128"/>
                <a:cs typeface="ＭＳ Ｐゴシック" pitchFamily="-108" charset="-128"/>
              </a:rPr>
              <a:t> </a:t>
            </a:r>
            <a:endParaRPr lang="en-US" altLang="zh-TW" dirty="0" smtClean="0">
              <a:ea typeface="ＭＳ Ｐゴシック" pitchFamily="-108" charset="-128"/>
              <a:cs typeface="ＭＳ Ｐゴシック" pitchFamily="-108" charset="-128"/>
            </a:endParaRPr>
          </a:p>
          <a:p>
            <a:pPr eaLnBrk="1" hangingPunct="1">
              <a:spcBef>
                <a:spcPct val="0"/>
              </a:spcBef>
            </a:pPr>
            <a:endParaRPr lang="en-US" altLang="zh-TW" dirty="0" smtClean="0">
              <a:ea typeface="ＭＳ Ｐゴシック" pitchFamily="-108" charset="-128"/>
              <a:cs typeface="ＭＳ Ｐゴシック" pitchFamily="-108" charset="-128"/>
            </a:endParaRPr>
          </a:p>
          <a:p>
            <a:pPr eaLnBrk="1" hangingPunct="1">
              <a:spcBef>
                <a:spcPct val="0"/>
              </a:spcBef>
            </a:pPr>
            <a:r>
              <a:rPr lang="en-US" altLang="zh-TW" dirty="0" smtClean="0">
                <a:ea typeface="ＭＳ Ｐゴシック" pitchFamily="-108" charset="-128"/>
                <a:cs typeface="ＭＳ Ｐゴシック" pitchFamily="-108" charset="-128"/>
              </a:rPr>
              <a:t>More importantly,</a:t>
            </a:r>
            <a:r>
              <a:rPr lang="en-US" altLang="zh-TW" baseline="0" dirty="0" smtClean="0">
                <a:ea typeface="ＭＳ Ｐゴシック" pitchFamily="-108" charset="-128"/>
                <a:cs typeface="ＭＳ Ｐゴシック" pitchFamily="-108" charset="-128"/>
              </a:rPr>
              <a:t> these fungus can also contaminate the grains </a:t>
            </a:r>
            <a:r>
              <a:rPr lang="en-US" altLang="zh-TW" dirty="0" smtClean="0">
                <a:ea typeface="ＭＳ Ｐゴシック" pitchFamily="-108" charset="-128"/>
                <a:cs typeface="ＭＳ Ｐゴシック" pitchFamily="-108" charset="-128"/>
              </a:rPr>
              <a:t>even they</a:t>
            </a:r>
            <a:r>
              <a:rPr lang="en-US" altLang="zh-TW" baseline="0" dirty="0" smtClean="0">
                <a:ea typeface="ＭＳ Ｐゴシック" pitchFamily="-108" charset="-128"/>
                <a:cs typeface="ＭＳ Ｐゴシック" pitchFamily="-108" charset="-128"/>
              </a:rPr>
              <a:t> are </a:t>
            </a:r>
            <a:r>
              <a:rPr lang="en-US" altLang="zh-TW" dirty="0" smtClean="0">
                <a:ea typeface="ＭＳ Ｐゴシック" pitchFamily="-108" charset="-128"/>
                <a:cs typeface="ＭＳ Ｐゴシック" pitchFamily="-108" charset="-128"/>
              </a:rPr>
              <a:t>after processing or the</a:t>
            </a:r>
            <a:r>
              <a:rPr lang="en-US" altLang="zh-TW" baseline="0"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formulated feed</a:t>
            </a:r>
            <a:r>
              <a:rPr lang="en-US" altLang="zh-TW" baseline="0" dirty="0" smtClean="0">
                <a:ea typeface="ＭＳ Ｐゴシック" pitchFamily="-108" charset="-128"/>
                <a:cs typeface="ＭＳ Ｐゴシック" pitchFamily="-108" charset="-128"/>
              </a:rPr>
              <a:t>stuff </a:t>
            </a:r>
            <a:endParaRPr lang="en-US" altLang="zh-TW" dirty="0" smtClean="0">
              <a:ea typeface="ＭＳ Ｐゴシック" pitchFamily="-108" charset="-128"/>
              <a:cs typeface="ＭＳ Ｐゴシック" pitchFamily="-108" charset="-128"/>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55A954AB-E988-9949-BF5F-6550AB0E8392}" type="slidenum">
              <a:rPr lang="en-US" altLang="zh-TW">
                <a:latin typeface="Hoefler Text" pitchFamily="-108" charset="0"/>
                <a:ea typeface="儷宋 Pro" pitchFamily="-108" charset="-120"/>
                <a:cs typeface="儷宋 Pro" pitchFamily="-108" charset="-120"/>
                <a:sym typeface="Hoefler Text" pitchFamily="-108" charset="0"/>
              </a:rPr>
              <a:pPr/>
              <a:t>2</a:t>
            </a:fld>
            <a:endParaRPr lang="en-US" altLang="zh-TW">
              <a:latin typeface="Hoefler Text" pitchFamily="-108" charset="0"/>
              <a:ea typeface="儷宋 Pro" pitchFamily="-108" charset="-120"/>
              <a:cs typeface="儷宋 Pro" pitchFamily="-108" charset="-120"/>
              <a:sym typeface="Hoefler Text" pitchFamily="-108" charset="0"/>
            </a:endParaRPr>
          </a:p>
        </p:txBody>
      </p:sp>
    </p:spTree>
    <p:extLst>
      <p:ext uri="{BB962C8B-B14F-4D97-AF65-F5344CB8AC3E}">
        <p14:creationId xmlns:p14="http://schemas.microsoft.com/office/powerpoint/2010/main" val="186138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err="1" smtClean="0">
                <a:ea typeface="ＭＳ Ｐゴシック" pitchFamily="-108" charset="-128"/>
                <a:cs typeface="ＭＳ Ｐゴシック" pitchFamily="-108" charset="-128"/>
              </a:rPr>
              <a:t>Aflatoxin</a:t>
            </a:r>
            <a:r>
              <a:rPr lang="en-US" altLang="zh-TW" dirty="0" smtClean="0">
                <a:ea typeface="ＭＳ Ｐゴシック" pitchFamily="-108" charset="-128"/>
                <a:cs typeface="ＭＳ Ｐゴシック" pitchFamily="-108" charset="-128"/>
              </a:rPr>
              <a:t> is the only FDA regulated </a:t>
            </a:r>
            <a:r>
              <a:rPr lang="en-US" altLang="zh-TW" dirty="0" err="1" smtClean="0">
                <a:ea typeface="ＭＳ Ｐゴシック" pitchFamily="-108" charset="-128"/>
                <a:cs typeface="ＭＳ Ｐゴシック" pitchFamily="-108" charset="-128"/>
              </a:rPr>
              <a:t>mycotoxin</a:t>
            </a:r>
            <a:r>
              <a:rPr lang="en-US" altLang="zh-TW" dirty="0" smtClean="0">
                <a:ea typeface="ＭＳ Ｐゴシック" pitchFamily="-108" charset="-128"/>
                <a:cs typeface="ＭＳ Ｐゴシック" pitchFamily="-108" charset="-128"/>
              </a:rPr>
              <a:t> since it can enter the human food chain system and</a:t>
            </a:r>
            <a:r>
              <a:rPr lang="en-US" altLang="zh-TW" baseline="0" dirty="0" smtClean="0">
                <a:ea typeface="ＭＳ Ｐゴシック" pitchFamily="-108" charset="-128"/>
                <a:cs typeface="ＭＳ Ｐゴシック" pitchFamily="-108" charset="-128"/>
              </a:rPr>
              <a:t> cause liver cancer</a:t>
            </a:r>
            <a:r>
              <a:rPr lang="en-US" altLang="zh-TW" dirty="0" smtClean="0">
                <a:ea typeface="ＭＳ Ｐゴシック" pitchFamily="-108" charset="-128"/>
                <a:cs typeface="ＭＳ Ｐゴシック" pitchFamily="-108" charset="-128"/>
              </a:rPr>
              <a:t>. Limitation of </a:t>
            </a:r>
            <a:r>
              <a:rPr lang="en-US" altLang="zh-TW" dirty="0" err="1" smtClean="0">
                <a:ea typeface="ＭＳ Ｐゴシック" pitchFamily="-108" charset="-128"/>
                <a:cs typeface="ＭＳ Ｐゴシック" pitchFamily="-108" charset="-128"/>
              </a:rPr>
              <a:t>aflaotxin</a:t>
            </a:r>
            <a:r>
              <a:rPr lang="en-US" altLang="zh-TW" dirty="0" smtClean="0">
                <a:ea typeface="ＭＳ Ｐゴシック" pitchFamily="-108" charset="-128"/>
                <a:cs typeface="ＭＳ Ｐゴシック" pitchFamily="-108" charset="-128"/>
              </a:rPr>
              <a:t> in the USA for poultry are:</a:t>
            </a:r>
          </a:p>
          <a:p>
            <a:pPr eaLnBrk="1" hangingPunct="1">
              <a:spcBef>
                <a:spcPct val="0"/>
              </a:spcBef>
            </a:pPr>
            <a:r>
              <a:rPr lang="en-US" altLang="zh-TW" dirty="0" smtClean="0">
                <a:ea typeface="ＭＳ Ｐゴシック" pitchFamily="-108" charset="-128"/>
                <a:cs typeface="ＭＳ Ｐゴシック" pitchFamily="-108" charset="-128"/>
              </a:rPr>
              <a:t>For the mature poultry, 100 ppb limits for corn and peanut and 20 ppb for all other feedstuff. For the immature poultry and food for human consumption purpose, 20 ppb is the limit for all food and grains.</a:t>
            </a:r>
          </a:p>
          <a:p>
            <a:pPr eaLnBrk="1" hangingPunct="1">
              <a:spcBef>
                <a:spcPct val="0"/>
              </a:spcBef>
            </a:pPr>
            <a:endParaRPr lang="en-US" altLang="zh-TW" dirty="0" smtClean="0">
              <a:ea typeface="ＭＳ Ｐゴシック" pitchFamily="-108" charset="-128"/>
              <a:cs typeface="ＭＳ Ｐゴシック" pitchFamily="-108" charset="-128"/>
            </a:endParaRPr>
          </a:p>
          <a:p>
            <a:pPr eaLnBrk="1" hangingPunct="1">
              <a:spcBef>
                <a:spcPct val="0"/>
              </a:spcBef>
            </a:pPr>
            <a:r>
              <a:rPr lang="zh-TW" dirty="0" smtClean="0">
                <a:ea typeface="ＭＳ Ｐゴシック" pitchFamily="-108" charset="-128"/>
                <a:cs typeface="ＭＳ Ｐゴシック" pitchFamily="-108" charset="-128"/>
              </a:rPr>
              <a:t>I</a:t>
            </a:r>
            <a:r>
              <a:rPr lang="en-US" altLang="zh-TW" dirty="0" smtClean="0">
                <a:ea typeface="ＭＳ Ｐゴシック" pitchFamily="-108" charset="-128"/>
                <a:cs typeface="ＭＳ Ｐゴシック" pitchFamily="-108" charset="-128"/>
              </a:rPr>
              <a:t>n</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light</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of</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hazards</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of</a:t>
            </a:r>
            <a:r>
              <a:rPr lang="zh-TW" altLang="en-US" dirty="0" smtClean="0">
                <a:ea typeface="ＭＳ Ｐゴシック" pitchFamily="-108" charset="-128"/>
                <a:cs typeface="ＭＳ Ｐゴシック" pitchFamily="-108" charset="-128"/>
              </a:rPr>
              <a:t> </a:t>
            </a:r>
            <a:r>
              <a:rPr lang="en-US" altLang="zh-TW" dirty="0" err="1" smtClean="0">
                <a:ea typeface="ＭＳ Ｐゴシック" pitchFamily="-108" charset="-128"/>
                <a:cs typeface="ＭＳ Ｐゴシック" pitchFamily="-108" charset="-128"/>
              </a:rPr>
              <a:t>aflatoxin</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in</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chicken</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there</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are</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number</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of</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methods</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for</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reducing</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contamination</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of</a:t>
            </a:r>
            <a:r>
              <a:rPr lang="zh-TW" altLang="en-US" dirty="0" smtClean="0">
                <a:ea typeface="ＭＳ Ｐゴシック" pitchFamily="-108" charset="-128"/>
                <a:cs typeface="ＭＳ Ｐゴシック" pitchFamily="-108" charset="-128"/>
              </a:rPr>
              <a:t> </a:t>
            </a:r>
            <a:r>
              <a:rPr lang="en-US" altLang="zh-TW" dirty="0" err="1" smtClean="0">
                <a:ea typeface="ＭＳ Ｐゴシック" pitchFamily="-108" charset="-128"/>
                <a:cs typeface="ＭＳ Ｐゴシック" pitchFamily="-108" charset="-128"/>
              </a:rPr>
              <a:t>alfatoxin</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in</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chicken</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feed.</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   </a:t>
            </a:r>
          </a:p>
        </p:txBody>
      </p:sp>
      <p:sp>
        <p:nvSpPr>
          <p:cNvPr id="155652" name="Slide Number Placeholder 3"/>
          <p:cNvSpPr>
            <a:spLocks noGrp="1"/>
          </p:cNvSpPr>
          <p:nvPr>
            <p:ph type="sldNum" sz="quarter" idx="5"/>
          </p:nvPr>
        </p:nvSpPr>
        <p:spPr bwMode="auto">
          <a:noFill/>
          <a:ln>
            <a:miter lim="800000"/>
            <a:headEnd/>
            <a:tailEnd/>
          </a:ln>
        </p:spPr>
        <p:txBody>
          <a:bodyPr/>
          <a:lstStyle/>
          <a:p>
            <a:fld id="{CD7426AF-4D79-F64C-84B2-92CC2258B6B0}" type="slidenum">
              <a:rPr lang="en-US" altLang="zh-TW">
                <a:latin typeface="Hoefler Text" pitchFamily="-108" charset="0"/>
                <a:ea typeface="儷宋 Pro" pitchFamily="-108" charset="-120"/>
                <a:cs typeface="儷宋 Pro" pitchFamily="-108" charset="-120"/>
                <a:sym typeface="Hoefler Text" pitchFamily="-108" charset="0"/>
              </a:rPr>
              <a:pPr/>
              <a:t>3</a:t>
            </a:fld>
            <a:endParaRPr lang="en-US" altLang="zh-TW">
              <a:latin typeface="Hoefler Text" pitchFamily="-108" charset="0"/>
              <a:ea typeface="儷宋 Pro" pitchFamily="-108" charset="-120"/>
              <a:cs typeface="儷宋 Pro" pitchFamily="-108" charset="-120"/>
              <a:sym typeface="Hoefler Text" pitchFamily="-108" charset="0"/>
            </a:endParaRPr>
          </a:p>
        </p:txBody>
      </p:sp>
    </p:spTree>
    <p:extLst>
      <p:ext uri="{BB962C8B-B14F-4D97-AF65-F5344CB8AC3E}">
        <p14:creationId xmlns:p14="http://schemas.microsoft.com/office/powerpoint/2010/main" val="239674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r>
              <a:rPr lang="en-US" altLang="zh-TW" dirty="0" smtClean="0">
                <a:ea typeface="ＭＳ Ｐゴシック" pitchFamily="-108" charset="-128"/>
                <a:cs typeface="ＭＳ Ｐゴシック" pitchFamily="-108" charset="-128"/>
              </a:rPr>
              <a:t>Other chemical toxin</a:t>
            </a:r>
            <a:r>
              <a:rPr lang="en-US" altLang="zh-TW" baseline="0" dirty="0" smtClean="0">
                <a:ea typeface="ＭＳ Ｐゴシック" pitchFamily="-108" charset="-128"/>
                <a:cs typeface="ＭＳ Ｐゴシック" pitchFamily="-108" charset="-128"/>
              </a:rPr>
              <a:t> binders could also </a:t>
            </a:r>
            <a:r>
              <a:rPr lang="en-US" altLang="zh-TW" dirty="0" smtClean="0">
                <a:ea typeface="ＭＳ Ｐゴシック" pitchFamily="-108" charset="-128"/>
                <a:cs typeface="ＭＳ Ｐゴシック" pitchFamily="-108" charset="-128"/>
              </a:rPr>
              <a:t>strongly</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bind</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with</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AF</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in</a:t>
            </a:r>
            <a:r>
              <a:rPr lang="zh-TW" altLang="en-US" dirty="0" smtClean="0">
                <a:ea typeface="ＭＳ Ｐゴシック" pitchFamily="-108" charset="-128"/>
                <a:cs typeface="ＭＳ Ｐゴシック" pitchFamily="-108" charset="-128"/>
              </a:rPr>
              <a:t> </a:t>
            </a:r>
            <a:r>
              <a:rPr lang="en-US" altLang="zh-TW" dirty="0" err="1" smtClean="0">
                <a:ea typeface="ＭＳ Ｐゴシック" pitchFamily="-108" charset="-128"/>
                <a:cs typeface="ＭＳ Ｐゴシック" pitchFamily="-108" charset="-128"/>
              </a:rPr>
              <a:t>chciken</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feed</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to prevent toxic interactions with the consuming</a:t>
            </a:r>
            <a:r>
              <a:rPr lang="zh-TW" altLang="en-US" dirty="0" smtClean="0">
                <a:ea typeface="ＭＳ Ｐゴシック" pitchFamily="-108" charset="-128"/>
                <a:cs typeface="ＭＳ Ｐゴシック" pitchFamily="-108" charset="-128"/>
              </a:rPr>
              <a:t> </a:t>
            </a:r>
            <a:r>
              <a:rPr lang="en-US" altLang="zh-TW" dirty="0" err="1" smtClean="0">
                <a:ea typeface="ＭＳ Ｐゴシック" pitchFamily="-108" charset="-128"/>
                <a:cs typeface="ＭＳ Ｐゴシック" pitchFamily="-108" charset="-128"/>
              </a:rPr>
              <a:t>chickensanimal</a:t>
            </a:r>
            <a:r>
              <a:rPr lang="en-US" altLang="zh-TW" dirty="0" smtClean="0">
                <a:ea typeface="ＭＳ Ｐゴシック" pitchFamily="-108" charset="-128"/>
                <a:cs typeface="ＭＳ Ｐゴシック" pitchFamily="-108" charset="-128"/>
              </a:rPr>
              <a:t> and to prevent </a:t>
            </a:r>
            <a:r>
              <a:rPr lang="en-US" altLang="zh-TW" dirty="0" err="1" smtClean="0">
                <a:ea typeface="ＭＳ Ｐゴシック" pitchFamily="-108" charset="-128"/>
                <a:cs typeface="ＭＳ Ｐゴシック" pitchFamily="-108" charset="-128"/>
              </a:rPr>
              <a:t>totxin</a:t>
            </a:r>
            <a:r>
              <a:rPr lang="en-US" altLang="zh-TW" dirty="0" smtClean="0">
                <a:ea typeface="ＭＳ Ｐゴシック" pitchFamily="-108" charset="-128"/>
                <a:cs typeface="ＭＳ Ｐゴシック" pitchFamily="-108" charset="-128"/>
              </a:rPr>
              <a:t> absorption </a:t>
            </a:r>
            <a:r>
              <a:rPr lang="en-US" altLang="zh-TW" dirty="0" err="1" smtClean="0">
                <a:ea typeface="ＭＳ Ｐゴシック" pitchFamily="-108" charset="-128"/>
                <a:cs typeface="ＭＳ Ｐゴシック" pitchFamily="-108" charset="-128"/>
              </a:rPr>
              <a:t>acrosschicken</a:t>
            </a:r>
            <a:r>
              <a:rPr lang="en-US" altLang="zh-TW" dirty="0" smtClean="0">
                <a:ea typeface="ＭＳ Ｐゴシック" pitchFamily="-108" charset="-128"/>
                <a:cs typeface="ＭＳ Ｐゴシック" pitchFamily="-108" charset="-128"/>
              </a:rPr>
              <a:t> digestive tract.</a:t>
            </a:r>
          </a:p>
          <a:p>
            <a:pPr eaLnBrk="1" hangingPunct="1">
              <a:spcBef>
                <a:spcPct val="0"/>
              </a:spcBef>
            </a:pPr>
            <a:r>
              <a:rPr lang="en-US" altLang="zh-TW" dirty="0" smtClean="0">
                <a:ea typeface="ＭＳ Ｐゴシック" pitchFamily="-108" charset="-128"/>
                <a:cs typeface="ＭＳ Ｐゴシック" pitchFamily="-108" charset="-128"/>
              </a:rPr>
              <a:t> </a:t>
            </a:r>
            <a:r>
              <a:rPr lang="zh-TW" altLang="en-US" dirty="0" smtClean="0">
                <a:ea typeface="新細明體" pitchFamily="-108" charset="-120"/>
                <a:cs typeface="新細明體" pitchFamily="-108" charset="-120"/>
              </a:rPr>
              <a:t> </a:t>
            </a:r>
            <a:endParaRPr lang="en-US" altLang="zh-TW" dirty="0" smtClean="0">
              <a:ea typeface="ＭＳ Ｐゴシック" pitchFamily="-108" charset="-128"/>
              <a:cs typeface="ＭＳ Ｐゴシック" pitchFamily="-108" charset="-128"/>
            </a:endParaRPr>
          </a:p>
          <a:p>
            <a:pPr eaLnBrk="1" hangingPunct="1">
              <a:spcBef>
                <a:spcPct val="0"/>
              </a:spcBef>
            </a:pPr>
            <a:r>
              <a:rPr lang="en-US" altLang="zh-TW" dirty="0" smtClean="0">
                <a:ea typeface="新細明體" pitchFamily="-108" charset="-120"/>
                <a:cs typeface="新細明體" pitchFamily="-108" charset="-120"/>
              </a:rPr>
              <a:t>However,</a:t>
            </a:r>
            <a:r>
              <a:rPr lang="zh-TW" altLang="en-US" dirty="0" smtClean="0">
                <a:ea typeface="新細明體" pitchFamily="-108" charset="-120"/>
                <a:cs typeface="新細明體" pitchFamily="-108" charset="-120"/>
              </a:rPr>
              <a:t> </a:t>
            </a:r>
            <a:r>
              <a:rPr lang="zh-TW" dirty="0" smtClean="0">
                <a:ea typeface="新細明體" pitchFamily="-108" charset="-120"/>
                <a:cs typeface="新細明體" pitchFamily="-108" charset="-120"/>
              </a:rPr>
              <a:t>s</a:t>
            </a:r>
            <a:r>
              <a:rPr lang="en-US" altLang="zh-TW" dirty="0" err="1" smtClean="0">
                <a:ea typeface="新細明體" pitchFamily="-108" charset="-120"/>
                <a:cs typeface="新細明體" pitchFamily="-108" charset="-120"/>
              </a:rPr>
              <a:t>ome</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of</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these</a:t>
            </a:r>
            <a:r>
              <a:rPr lang="zh-TW" altLang="en-US" dirty="0" smtClean="0">
                <a:ea typeface="新細明體" pitchFamily="-108" charset="-120"/>
                <a:cs typeface="新細明體" pitchFamily="-108" charset="-120"/>
              </a:rPr>
              <a:t> </a:t>
            </a:r>
            <a:r>
              <a:rPr lang="zh-TW" dirty="0" smtClean="0">
                <a:ea typeface="新細明體" pitchFamily="-108" charset="-120"/>
                <a:cs typeface="新細明體" pitchFamily="-108" charset="-120"/>
              </a:rPr>
              <a:t>t</a:t>
            </a:r>
            <a:r>
              <a:rPr lang="en-US" altLang="zh-TW" dirty="0" err="1" smtClean="0">
                <a:ea typeface="新細明體" pitchFamily="-108" charset="-120"/>
                <a:cs typeface="新細明體" pitchFamily="-108" charset="-120"/>
              </a:rPr>
              <a:t>oxin</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binders</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such</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as</a:t>
            </a:r>
            <a:r>
              <a:rPr lang="zh-TW" altLang="en-US" dirty="0" smtClean="0">
                <a:ea typeface="新細明體" pitchFamily="-108" charset="-120"/>
                <a:cs typeface="新細明體" pitchFamily="-108" charset="-120"/>
              </a:rPr>
              <a:t> </a:t>
            </a:r>
            <a:r>
              <a:rPr lang="en-US" altLang="zh-TW" dirty="0" err="1" smtClean="0">
                <a:ea typeface="新細明體" pitchFamily="-108" charset="-120"/>
                <a:cs typeface="新細明體" pitchFamily="-108" charset="-120"/>
              </a:rPr>
              <a:t>zeolites</a:t>
            </a:r>
            <a:r>
              <a:rPr lang="en-US" altLang="zh-TW" dirty="0" smtClean="0">
                <a:ea typeface="新細明體" pitchFamily="-108" charset="-120"/>
                <a:cs typeface="新細明體" pitchFamily="-108" charset="-120"/>
              </a:rPr>
              <a:t>,</a:t>
            </a:r>
            <a:r>
              <a:rPr lang="zh-TW" altLang="en-US" dirty="0" smtClean="0">
                <a:ea typeface="新細明體" pitchFamily="-108" charset="-120"/>
                <a:cs typeface="新細明體" pitchFamily="-108" charset="-120"/>
              </a:rPr>
              <a:t> </a:t>
            </a:r>
            <a:r>
              <a:rPr lang="en-US" altLang="zh-TW" dirty="0" err="1" smtClean="0">
                <a:ea typeface="新細明體" pitchFamily="-108" charset="-120"/>
                <a:cs typeface="新細明體" pitchFamily="-108" charset="-120"/>
              </a:rPr>
              <a:t>bentonite</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and</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clay</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could</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bind</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to</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the</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essential</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nutrient</a:t>
            </a:r>
            <a:r>
              <a:rPr lang="zh-TW" altLang="en-US" dirty="0" smtClean="0">
                <a:ea typeface="新細明體" pitchFamily="-108" charset="-120"/>
                <a:cs typeface="新細明體" pitchFamily="-108" charset="-120"/>
              </a:rPr>
              <a:t> </a:t>
            </a:r>
            <a:r>
              <a:rPr lang="zh-TW" dirty="0" smtClean="0">
                <a:ea typeface="新細明體" pitchFamily="-108" charset="-120"/>
                <a:cs typeface="新細明體" pitchFamily="-108" charset="-120"/>
              </a:rPr>
              <a:t>m</a:t>
            </a:r>
            <a:r>
              <a:rPr lang="en-US" altLang="zh-TW" dirty="0" err="1" smtClean="0">
                <a:ea typeface="新細明體" pitchFamily="-108" charset="-120"/>
                <a:cs typeface="新細明體" pitchFamily="-108" charset="-120"/>
              </a:rPr>
              <a:t>aterials</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in</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the</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feed</a:t>
            </a:r>
            <a:r>
              <a:rPr lang="zh-TW"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and</a:t>
            </a:r>
            <a:r>
              <a:rPr lang="zh-TW" altLang="en-US" dirty="0" smtClean="0">
                <a:ea typeface="新細明體" pitchFamily="-108" charset="-120"/>
                <a:cs typeface="新細明體" pitchFamily="-108" charset="-120"/>
              </a:rPr>
              <a:t> </a:t>
            </a:r>
            <a:r>
              <a:rPr lang="zh-TW" dirty="0" smtClean="0">
                <a:ea typeface="新細明體" pitchFamily="-108" charset="-120"/>
                <a:cs typeface="新細明體" pitchFamily="-108" charset="-120"/>
              </a:rPr>
              <a:t>d</a:t>
            </a:r>
            <a:r>
              <a:rPr lang="en-US" altLang="zh-TW" dirty="0" err="1" smtClean="0">
                <a:ea typeface="新細明體" pitchFamily="-108" charset="-120"/>
                <a:cs typeface="新細明體" pitchFamily="-108" charset="-120"/>
              </a:rPr>
              <a:t>ecrease</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the</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bio-available</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nutrients</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in</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the</a:t>
            </a:r>
            <a:r>
              <a:rPr lang="zh-TW" altLang="en-US" dirty="0" smtClean="0">
                <a:ea typeface="新細明體" pitchFamily="-108" charset="-120"/>
                <a:cs typeface="新細明體" pitchFamily="-108" charset="-120"/>
              </a:rPr>
              <a:t> </a:t>
            </a:r>
            <a:r>
              <a:rPr lang="zh-TW" dirty="0" smtClean="0">
                <a:ea typeface="新細明體" pitchFamily="-108" charset="-120"/>
                <a:cs typeface="新細明體" pitchFamily="-108" charset="-120"/>
              </a:rPr>
              <a:t>c</a:t>
            </a:r>
            <a:r>
              <a:rPr lang="en-US" altLang="zh-TW" dirty="0" err="1" smtClean="0">
                <a:ea typeface="新細明體" pitchFamily="-108" charset="-120"/>
                <a:cs typeface="新細明體" pitchFamily="-108" charset="-120"/>
              </a:rPr>
              <a:t>hicken</a:t>
            </a:r>
            <a:r>
              <a:rPr lang="zh-TW" altLang="en-US" dirty="0" smtClean="0">
                <a:ea typeface="新細明體" pitchFamily="-108" charset="-120"/>
                <a:cs typeface="新細明體" pitchFamily="-108" charset="-120"/>
              </a:rPr>
              <a:t> </a:t>
            </a:r>
            <a:r>
              <a:rPr lang="en-US" altLang="zh-TW" dirty="0" err="1" smtClean="0">
                <a:ea typeface="新細明體" pitchFamily="-108" charset="-120"/>
                <a:cs typeface="新細明體" pitchFamily="-108" charset="-120"/>
              </a:rPr>
              <a:t>digestic</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tract.</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And</a:t>
            </a:r>
            <a:r>
              <a:rPr lang="zh-TW" altLang="en-US" dirty="0" smtClean="0">
                <a:ea typeface="新細明體" pitchFamily="-108" charset="-120"/>
                <a:cs typeface="新細明體" pitchFamily="-108" charset="-120"/>
              </a:rPr>
              <a:t> </a:t>
            </a:r>
            <a:r>
              <a:rPr lang="en-US" altLang="zh-TW" dirty="0" err="1" smtClean="0">
                <a:ea typeface="新細明體" pitchFamily="-108" charset="-120"/>
                <a:cs typeface="新細明體" pitchFamily="-108" charset="-120"/>
              </a:rPr>
              <a:t>ther</a:t>
            </a:r>
            <a:r>
              <a:rPr lang="zh-TW" altLang="en-US" dirty="0" smtClean="0">
                <a:ea typeface="新細明體" pitchFamily="-108" charset="-120"/>
                <a:cs typeface="新細明體" pitchFamily="-108" charset="-120"/>
              </a:rPr>
              <a:t>e </a:t>
            </a:r>
            <a:r>
              <a:rPr lang="en-US" altLang="zh-TW" dirty="0" smtClean="0">
                <a:ea typeface="新細明體" pitchFamily="-108" charset="-120"/>
                <a:cs typeface="新細明體" pitchFamily="-108" charset="-120"/>
              </a:rPr>
              <a:t>is</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a</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high</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risk</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of</a:t>
            </a:r>
            <a:r>
              <a:rPr lang="zh-TW" altLang="en-US" dirty="0" smtClean="0">
                <a:ea typeface="新細明體" pitchFamily="-108" charset="-120"/>
                <a:cs typeface="新細明體" pitchFamily="-108" charset="-120"/>
              </a:rPr>
              <a:t> </a:t>
            </a:r>
            <a:r>
              <a:rPr lang="zh-TW" dirty="0" smtClean="0">
                <a:ea typeface="新細明體" pitchFamily="-108" charset="-120"/>
                <a:cs typeface="新細明體" pitchFamily="-108" charset="-120"/>
              </a:rPr>
              <a:t>c</a:t>
            </a:r>
            <a:r>
              <a:rPr lang="en-US" altLang="zh-TW" dirty="0" smtClean="0">
                <a:ea typeface="新細明體" pitchFamily="-108" charset="-120"/>
                <a:cs typeface="新細明體" pitchFamily="-108" charset="-120"/>
              </a:rPr>
              <a:t>lay</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binders</a:t>
            </a:r>
            <a:r>
              <a:rPr lang="zh-TW" altLang="en-US" dirty="0" smtClean="0">
                <a:ea typeface="新細明體" pitchFamily="-108" charset="-120"/>
                <a:cs typeface="新細明體" pitchFamily="-108" charset="-120"/>
              </a:rPr>
              <a:t> </a:t>
            </a:r>
            <a:r>
              <a:rPr lang="zh-TW" dirty="0" smtClean="0">
                <a:ea typeface="新細明體" pitchFamily="-108" charset="-120"/>
                <a:cs typeface="新細明體" pitchFamily="-108" charset="-120"/>
              </a:rPr>
              <a:t>b</a:t>
            </a:r>
            <a:r>
              <a:rPr lang="en-US" altLang="zh-TW" dirty="0" err="1" smtClean="0">
                <a:ea typeface="新細明體" pitchFamily="-108" charset="-120"/>
                <a:cs typeface="新細明體" pitchFamily="-108" charset="-120"/>
              </a:rPr>
              <a:t>inding</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with</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heavy</a:t>
            </a:r>
            <a:r>
              <a:rPr lang="zh-TW" altLang="en-US" dirty="0" smtClean="0">
                <a:ea typeface="新細明體" pitchFamily="-108" charset="-120"/>
                <a:cs typeface="新細明體" pitchFamily="-108" charset="-120"/>
              </a:rPr>
              <a:t> </a:t>
            </a:r>
            <a:r>
              <a:rPr lang="en-US" altLang="zh-TW" dirty="0" smtClean="0">
                <a:ea typeface="新細明體" pitchFamily="-108" charset="-120"/>
                <a:cs typeface="新細明體" pitchFamily="-108" charset="-120"/>
              </a:rPr>
              <a:t>metals.</a:t>
            </a:r>
            <a:r>
              <a:rPr lang="zh-TW" altLang="en-US" dirty="0" smtClean="0">
                <a:ea typeface="新細明體" pitchFamily="-108" charset="-120"/>
                <a:cs typeface="新細明體" pitchFamily="-108" charset="-120"/>
              </a:rPr>
              <a:t> </a:t>
            </a:r>
            <a:endParaRPr lang="en-US" altLang="zh-TW" dirty="0" smtClean="0">
              <a:ea typeface="新細明體" pitchFamily="-108" charset="-120"/>
              <a:cs typeface="新細明體" pitchFamily="-108" charset="-120"/>
            </a:endParaRPr>
          </a:p>
          <a:p>
            <a:pPr eaLnBrk="1" hangingPunct="1">
              <a:spcBef>
                <a:spcPct val="0"/>
              </a:spcBef>
            </a:pPr>
            <a:endParaRPr lang="en-US" altLang="zh-TW" dirty="0" smtClean="0">
              <a:ea typeface="ＭＳ Ｐゴシック" pitchFamily="-108" charset="-128"/>
              <a:cs typeface="ＭＳ Ｐゴシック" pitchFamily="-108" charset="-128"/>
            </a:endParaRPr>
          </a:p>
          <a:p>
            <a:pPr eaLnBrk="1" hangingPunct="1">
              <a:spcBef>
                <a:spcPct val="0"/>
              </a:spcBef>
            </a:pPr>
            <a:r>
              <a:rPr lang="en-US" altLang="zh-TW" dirty="0" smtClean="0">
                <a:ea typeface="ＭＳ Ｐゴシック" pitchFamily="-108" charset="-128"/>
                <a:cs typeface="ＭＳ Ｐゴシック" pitchFamily="-108" charset="-128"/>
              </a:rPr>
              <a:t>Our</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approached in</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this</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research</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was</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using</a:t>
            </a:r>
            <a:r>
              <a:rPr lang="zh-TW" altLang="en-US" dirty="0" smtClean="0">
                <a:ea typeface="ＭＳ Ｐゴシック" pitchFamily="-108" charset="-128"/>
                <a:cs typeface="ＭＳ Ｐゴシック" pitchFamily="-108" charset="-128"/>
              </a:rPr>
              <a:t> </a:t>
            </a:r>
            <a:r>
              <a:rPr lang="zh-TW" dirty="0" smtClean="0">
                <a:ea typeface="ＭＳ Ｐゴシック" pitchFamily="-108" charset="-128"/>
                <a:cs typeface="ＭＳ Ｐゴシック" pitchFamily="-108" charset="-128"/>
              </a:rPr>
              <a:t>t</a:t>
            </a:r>
            <a:r>
              <a:rPr lang="en-US" altLang="zh-TW" dirty="0" err="1" smtClean="0">
                <a:ea typeface="ＭＳ Ｐゴシック" pitchFamily="-108" charset="-128"/>
                <a:cs typeface="ＭＳ Ｐゴシック" pitchFamily="-108" charset="-128"/>
              </a:rPr>
              <a:t>otally</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different</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directions,</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we</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don’t</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even</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allow</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fungus</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produce</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AF.</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We</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used</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plant</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derived</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molecules</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CR</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and</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TC</a:t>
            </a:r>
            <a:r>
              <a:rPr lang="zh-TW" altLang="en-US" dirty="0" smtClean="0">
                <a:ea typeface="ＭＳ Ｐゴシック" pitchFamily="-108" charset="-128"/>
                <a:cs typeface="ＭＳ Ｐゴシック" pitchFamily="-108" charset="-128"/>
              </a:rPr>
              <a:t> </a:t>
            </a:r>
            <a:r>
              <a:rPr lang="zh-TW" dirty="0" smtClean="0">
                <a:ea typeface="ＭＳ Ｐゴシック" pitchFamily="-108" charset="-128"/>
                <a:cs typeface="ＭＳ Ｐゴシック" pitchFamily="-108" charset="-128"/>
              </a:rPr>
              <a:t>t</a:t>
            </a:r>
            <a:r>
              <a:rPr lang="en-US" altLang="zh-TW" dirty="0" smtClean="0">
                <a:ea typeface="ＭＳ Ｐゴシック" pitchFamily="-108" charset="-128"/>
                <a:cs typeface="ＭＳ Ｐゴシック" pitchFamily="-108" charset="-128"/>
              </a:rPr>
              <a:t>o</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inhibit</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A.</a:t>
            </a:r>
            <a:r>
              <a:rPr lang="zh-TW" altLang="en-US" dirty="0" smtClean="0">
                <a:ea typeface="ＭＳ Ｐゴシック" pitchFamily="-108" charset="-128"/>
                <a:cs typeface="ＭＳ Ｐゴシック" pitchFamily="-108" charset="-128"/>
              </a:rPr>
              <a:t> </a:t>
            </a:r>
            <a:r>
              <a:rPr lang="en-US" altLang="zh-TW" dirty="0" err="1" smtClean="0">
                <a:ea typeface="ＭＳ Ｐゴシック" pitchFamily="-108" charset="-128"/>
                <a:cs typeface="ＭＳ Ｐゴシック" pitchFamily="-108" charset="-128"/>
              </a:rPr>
              <a:t>flavus</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and</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A.</a:t>
            </a:r>
            <a:r>
              <a:rPr lang="zh-TW" altLang="en-US" dirty="0" smtClean="0">
                <a:ea typeface="ＭＳ Ｐゴシック" pitchFamily="-108" charset="-128"/>
                <a:cs typeface="ＭＳ Ｐゴシック" pitchFamily="-108" charset="-128"/>
              </a:rPr>
              <a:t> </a:t>
            </a:r>
            <a:r>
              <a:rPr lang="en-US" altLang="zh-TW" dirty="0" err="1" smtClean="0">
                <a:ea typeface="ＭＳ Ｐゴシック" pitchFamily="-108" charset="-128"/>
                <a:cs typeface="ＭＳ Ｐゴシック" pitchFamily="-108" charset="-128"/>
              </a:rPr>
              <a:t>parasiticus</a:t>
            </a:r>
            <a:r>
              <a:rPr lang="zh-TW" altLang="en-US" dirty="0" smtClean="0">
                <a:ea typeface="ＭＳ Ｐゴシック" pitchFamily="-108" charset="-128"/>
                <a:cs typeface="ＭＳ Ｐゴシック" pitchFamily="-108" charset="-128"/>
              </a:rPr>
              <a:t> </a:t>
            </a:r>
            <a:r>
              <a:rPr lang="en-US" altLang="zh-TW" dirty="0" err="1" smtClean="0">
                <a:ea typeface="ＭＳ Ｐゴシック" pitchFamily="-108" charset="-128"/>
                <a:cs typeface="ＭＳ Ｐゴシック" pitchFamily="-108" charset="-128"/>
              </a:rPr>
              <a:t>growh</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and</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AF</a:t>
            </a:r>
            <a:r>
              <a:rPr lang="zh-TW" altLang="en-US"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production.</a:t>
            </a:r>
            <a:r>
              <a:rPr lang="zh-TW" altLang="en-US" dirty="0" smtClean="0">
                <a:ea typeface="ＭＳ Ｐゴシック" pitchFamily="-108" charset="-128"/>
                <a:cs typeface="ＭＳ Ｐゴシック" pitchFamily="-108" charset="-128"/>
              </a:rPr>
              <a:t>  </a:t>
            </a:r>
            <a:endParaRPr lang="en-US" altLang="zh-TW" dirty="0" smtClean="0">
              <a:ea typeface="ＭＳ Ｐゴシック" pitchFamily="-108" charset="-128"/>
              <a:cs typeface="ＭＳ Ｐゴシック" pitchFamily="-108" charset="-128"/>
            </a:endParaRPr>
          </a:p>
          <a:p>
            <a:pPr eaLnBrk="1" hangingPunct="1">
              <a:spcBef>
                <a:spcPct val="0"/>
              </a:spcBef>
            </a:pPr>
            <a:endParaRPr lang="en-US" altLang="zh-TW" dirty="0" smtClean="0">
              <a:ea typeface="ＭＳ Ｐゴシック" pitchFamily="-108" charset="-128"/>
              <a:cs typeface="ＭＳ Ｐゴシック" pitchFamily="-108" charset="-128"/>
            </a:endParaRPr>
          </a:p>
          <a:p>
            <a:pPr eaLnBrk="1" hangingPunct="1">
              <a:spcBef>
                <a:spcPct val="0"/>
              </a:spcBef>
            </a:pPr>
            <a:r>
              <a:rPr lang="en-US" altLang="zh-TW" dirty="0" smtClean="0">
                <a:ea typeface="ＭＳ Ｐゴシック" pitchFamily="-108" charset="-128"/>
                <a:cs typeface="ＭＳ Ｐゴシック" pitchFamily="-108" charset="-128"/>
              </a:rPr>
              <a:t>-------------------------------------------------------------------------------------------------------</a:t>
            </a:r>
          </a:p>
          <a:p>
            <a:pPr eaLnBrk="1" hangingPunct="1">
              <a:spcBef>
                <a:spcPct val="0"/>
              </a:spcBef>
            </a:pPr>
            <a:endParaRPr lang="en-US" altLang="zh-TW" dirty="0" smtClean="0">
              <a:ea typeface="ＭＳ Ｐゴシック" pitchFamily="-108" charset="-128"/>
              <a:cs typeface="ＭＳ Ｐゴシック" pitchFamily="-108" charset="-128"/>
            </a:endParaRPr>
          </a:p>
          <a:p>
            <a:pPr eaLnBrk="1" hangingPunct="1">
              <a:spcBef>
                <a:spcPct val="0"/>
              </a:spcBef>
            </a:pPr>
            <a:endParaRPr lang="en-US" altLang="zh-TW" dirty="0" smtClean="0">
              <a:ea typeface="ＭＳ Ｐゴシック" pitchFamily="-108" charset="-128"/>
              <a:cs typeface="ＭＳ Ｐゴシック" pitchFamily="-108" charset="-128"/>
            </a:endParaRPr>
          </a:p>
          <a:p>
            <a:r>
              <a:rPr lang="en-US" dirty="0" smtClean="0">
                <a:ea typeface="ＭＳ Ｐゴシック" pitchFamily="-108" charset="-128"/>
                <a:cs typeface="ＭＳ Ｐゴシック" pitchFamily="-108" charset="-128"/>
              </a:rPr>
              <a:t>The addition of binding agents can reduce the bioavailability of these compounds in </a:t>
            </a:r>
            <a:r>
              <a:rPr lang="en-US" dirty="0" err="1" smtClean="0">
                <a:ea typeface="ＭＳ Ｐゴシック" pitchFamily="-108" charset="-128"/>
                <a:cs typeface="ＭＳ Ｐゴシック" pitchFamily="-108" charset="-128"/>
              </a:rPr>
              <a:t>ani</a:t>
            </a:r>
            <a:r>
              <a:rPr lang="en-US" dirty="0" smtClean="0">
                <a:ea typeface="ＭＳ Ｐゴシック" pitchFamily="-108" charset="-128"/>
                <a:cs typeface="ＭＳ Ｐゴシック" pitchFamily="-108" charset="-128"/>
              </a:rPr>
              <a:t>‐ </a:t>
            </a:r>
            <a:r>
              <a:rPr lang="en-US" dirty="0" err="1" smtClean="0">
                <a:ea typeface="ＭＳ Ｐゴシック" pitchFamily="-108" charset="-128"/>
                <a:cs typeface="ＭＳ Ｐゴシック" pitchFamily="-108" charset="-128"/>
              </a:rPr>
              <a:t>mals</a:t>
            </a:r>
            <a:r>
              <a:rPr lang="en-US" dirty="0" smtClean="0">
                <a:ea typeface="ＭＳ Ｐゴシック" pitchFamily="-108" charset="-128"/>
                <a:cs typeface="ＭＳ Ｐゴシック" pitchFamily="-108" charset="-128"/>
              </a:rPr>
              <a:t>, and limit the presence of toxin residues in animal products. In case of </a:t>
            </a:r>
            <a:r>
              <a:rPr lang="en-US" dirty="0" err="1" smtClean="0">
                <a:ea typeface="ＭＳ Ｐゴシック" pitchFamily="-108" charset="-128"/>
                <a:cs typeface="ＭＳ Ｐゴシック" pitchFamily="-108" charset="-128"/>
              </a:rPr>
              <a:t>aflatoxin</a:t>
            </a:r>
            <a:r>
              <a:rPr lang="en-US" dirty="0" smtClean="0">
                <a:ea typeface="ＭＳ Ｐゴシック" pitchFamily="-108" charset="-128"/>
                <a:cs typeface="ＭＳ Ｐゴシック" pitchFamily="-108" charset="-128"/>
              </a:rPr>
              <a:t> B1 (AFB1), hydrated sodium calcium </a:t>
            </a:r>
            <a:r>
              <a:rPr lang="en-US" dirty="0" err="1" smtClean="0">
                <a:ea typeface="ＭＳ Ｐゴシック" pitchFamily="-108" charset="-128"/>
                <a:cs typeface="ＭＳ Ｐゴシック" pitchFamily="-108" charset="-128"/>
              </a:rPr>
              <a:t>aluminosilicates</a:t>
            </a:r>
            <a:r>
              <a:rPr lang="en-US" dirty="0" smtClean="0">
                <a:ea typeface="ＭＳ Ｐゴシック" pitchFamily="-108" charset="-128"/>
                <a:cs typeface="ＭＳ Ｐゴシック" pitchFamily="-108" charset="-128"/>
              </a:rPr>
              <a:t> (HSCAS) and </a:t>
            </a:r>
            <a:r>
              <a:rPr lang="en-US" dirty="0" err="1" smtClean="0">
                <a:ea typeface="ＭＳ Ｐゴシック" pitchFamily="-108" charset="-128"/>
                <a:cs typeface="ＭＳ Ｐゴシック" pitchFamily="-108" charset="-128"/>
              </a:rPr>
              <a:t>phyllosilicates</a:t>
            </a:r>
            <a:r>
              <a:rPr lang="en-US" dirty="0" smtClean="0">
                <a:ea typeface="ＭＳ Ｐゴシック" pitchFamily="-108" charset="-128"/>
                <a:cs typeface="ＭＳ Ｐゴシック" pitchFamily="-108" charset="-128"/>
              </a:rPr>
              <a:t> derived from natural </a:t>
            </a:r>
            <a:r>
              <a:rPr lang="en-US" dirty="0" err="1" smtClean="0">
                <a:ea typeface="ＭＳ Ｐゴシック" pitchFamily="-108" charset="-128"/>
                <a:cs typeface="ＭＳ Ｐゴシック" pitchFamily="-108" charset="-128"/>
              </a:rPr>
              <a:t>zeolites</a:t>
            </a:r>
            <a:r>
              <a:rPr lang="en-US" dirty="0" smtClean="0">
                <a:ea typeface="ＭＳ Ｐゴシック" pitchFamily="-108" charset="-128"/>
                <a:cs typeface="ＭＳ Ｐゴシック" pitchFamily="-108" charset="-128"/>
              </a:rPr>
              <a:t> have a high affinity, both in </a:t>
            </a:r>
            <a:r>
              <a:rPr lang="en-US" i="1" dirty="0" smtClean="0">
                <a:ea typeface="ＭＳ Ｐゴシック" pitchFamily="-108" charset="-128"/>
                <a:cs typeface="ＭＳ Ｐゴシック" pitchFamily="-108" charset="-128"/>
              </a:rPr>
              <a:t>vitro </a:t>
            </a:r>
            <a:r>
              <a:rPr lang="en-US" dirty="0" smtClean="0">
                <a:ea typeface="ＭＳ Ｐゴシック" pitchFamily="-108" charset="-128"/>
                <a:cs typeface="ＭＳ Ｐゴシック" pitchFamily="-108" charset="-128"/>
              </a:rPr>
              <a:t>and </a:t>
            </a:r>
            <a:r>
              <a:rPr lang="en-US" i="1" dirty="0" smtClean="0">
                <a:ea typeface="ＭＳ Ｐゴシック" pitchFamily="-108" charset="-128"/>
                <a:cs typeface="ＭＳ Ｐゴシック" pitchFamily="-108" charset="-128"/>
              </a:rPr>
              <a:t>in vivo. </a:t>
            </a:r>
            <a:r>
              <a:rPr lang="en-US" dirty="0" err="1" smtClean="0">
                <a:ea typeface="ＭＳ Ｐゴシック" pitchFamily="-108" charset="-128"/>
                <a:cs typeface="ＭＳ Ｐゴシック" pitchFamily="-108" charset="-128"/>
              </a:rPr>
              <a:t>Zeolites</a:t>
            </a:r>
            <a:r>
              <a:rPr lang="en-US" dirty="0" smtClean="0">
                <a:ea typeface="ＭＳ Ｐゴシック" pitchFamily="-108" charset="-128"/>
                <a:cs typeface="ＭＳ Ｐゴシック" pitchFamily="-108" charset="-128"/>
              </a:rPr>
              <a:t>, which are </a:t>
            </a:r>
            <a:r>
              <a:rPr lang="en-US" dirty="0" err="1" smtClean="0">
                <a:ea typeface="ＭＳ Ｐゴシック" pitchFamily="-108" charset="-128"/>
                <a:cs typeface="ＭＳ Ｐゴシック" pitchFamily="-108" charset="-128"/>
              </a:rPr>
              <a:t>hy</a:t>
            </a:r>
            <a:r>
              <a:rPr lang="en-US" dirty="0" smtClean="0">
                <a:ea typeface="ＭＳ Ｐゴシック" pitchFamily="-108" charset="-128"/>
                <a:cs typeface="ＭＳ Ｐゴシック" pitchFamily="-108" charset="-128"/>
              </a:rPr>
              <a:t>‐ </a:t>
            </a:r>
            <a:r>
              <a:rPr lang="en-US" dirty="0" err="1" smtClean="0">
                <a:ea typeface="ＭＳ Ｐゴシック" pitchFamily="-108" charset="-128"/>
                <a:cs typeface="ＭＳ Ｐゴシック" pitchFamily="-108" charset="-128"/>
              </a:rPr>
              <a:t>drated</a:t>
            </a:r>
            <a:r>
              <a:rPr lang="en-US" dirty="0" smtClean="0">
                <a:ea typeface="ＭＳ Ｐゴシック" pitchFamily="-108" charset="-128"/>
                <a:cs typeface="ＭＳ Ｐゴシック" pitchFamily="-108" charset="-128"/>
              </a:rPr>
              <a:t> </a:t>
            </a:r>
            <a:r>
              <a:rPr lang="en-US" dirty="0" err="1" smtClean="0">
                <a:ea typeface="ＭＳ Ｐゴシック" pitchFamily="-108" charset="-128"/>
                <a:cs typeface="ＭＳ Ｐゴシック" pitchFamily="-108" charset="-128"/>
              </a:rPr>
              <a:t>aluminosilicates</a:t>
            </a:r>
            <a:r>
              <a:rPr lang="en-US" dirty="0" smtClean="0">
                <a:ea typeface="ＭＳ Ｐゴシック" pitchFamily="-108" charset="-128"/>
                <a:cs typeface="ＭＳ Ｐゴシック" pitchFamily="-108" charset="-128"/>
              </a:rPr>
              <a:t> of alkaline </a:t>
            </a:r>
            <a:r>
              <a:rPr lang="en-US" dirty="0" err="1" smtClean="0">
                <a:ea typeface="ＭＳ Ｐゴシック" pitchFamily="-108" charset="-128"/>
                <a:cs typeface="ＭＳ Ｐゴシック" pitchFamily="-108" charset="-128"/>
              </a:rPr>
              <a:t>cations</a:t>
            </a:r>
            <a:r>
              <a:rPr lang="en-US" dirty="0" smtClean="0">
                <a:ea typeface="ＭＳ Ｐゴシック" pitchFamily="-108" charset="-128"/>
                <a:cs typeface="ＭＳ Ｐゴシック" pitchFamily="-108" charset="-128"/>
              </a:rPr>
              <a:t> are able to adsorb AFB1. </a:t>
            </a:r>
            <a:r>
              <a:rPr lang="en-US" dirty="0" err="1" smtClean="0">
                <a:ea typeface="ＭＳ Ｐゴシック" pitchFamily="-108" charset="-128"/>
                <a:cs typeface="ＭＳ Ｐゴシック" pitchFamily="-108" charset="-128"/>
              </a:rPr>
              <a:t>Bentonites</a:t>
            </a:r>
            <a:r>
              <a:rPr lang="en-US" dirty="0" smtClean="0">
                <a:ea typeface="ＭＳ Ｐゴシック" pitchFamily="-108" charset="-128"/>
                <a:cs typeface="ＭＳ Ｐゴシック" pitchFamily="-108" charset="-128"/>
              </a:rPr>
              <a:t> have been shown to be effective for the adsorption of AFB1. Other clays, such as kaolin, </a:t>
            </a:r>
            <a:r>
              <a:rPr lang="en-US" dirty="0" err="1" smtClean="0">
                <a:ea typeface="ＭＳ Ｐゴシック" pitchFamily="-108" charset="-128"/>
                <a:cs typeface="ＭＳ Ｐゴシック" pitchFamily="-108" charset="-128"/>
              </a:rPr>
              <a:t>sepiolite</a:t>
            </a:r>
            <a:r>
              <a:rPr lang="en-US" dirty="0" smtClean="0">
                <a:ea typeface="ＭＳ Ｐゴシック" pitchFamily="-108" charset="-128"/>
                <a:cs typeface="ＭＳ Ｐゴシック" pitchFamily="-108" charset="-128"/>
              </a:rPr>
              <a:t> and </a:t>
            </a:r>
            <a:r>
              <a:rPr lang="en-US" dirty="0" err="1" smtClean="0">
                <a:ea typeface="ＭＳ Ｐゴシック" pitchFamily="-108" charset="-128"/>
                <a:cs typeface="ＭＳ Ｐゴシック" pitchFamily="-108" charset="-128"/>
              </a:rPr>
              <a:t>montmorillonite</a:t>
            </a:r>
            <a:r>
              <a:rPr lang="en-US" dirty="0" smtClean="0">
                <a:ea typeface="ＭＳ Ｐゴシック" pitchFamily="-108" charset="-128"/>
                <a:cs typeface="ＭＳ Ｐゴシック" pitchFamily="-108" charset="-128"/>
              </a:rPr>
              <a:t>, bind AFB1 but less effectively than HSCAS and </a:t>
            </a:r>
            <a:r>
              <a:rPr lang="en-US" dirty="0" err="1" smtClean="0">
                <a:ea typeface="ＭＳ Ｐゴシック" pitchFamily="-108" charset="-128"/>
                <a:cs typeface="ＭＳ Ｐゴシック" pitchFamily="-108" charset="-128"/>
              </a:rPr>
              <a:t>bentonite</a:t>
            </a:r>
            <a:r>
              <a:rPr lang="en-US" dirty="0" smtClean="0">
                <a:ea typeface="ＭＳ Ｐゴシック" pitchFamily="-108" charset="-128"/>
                <a:cs typeface="ＭＳ Ｐゴシック" pitchFamily="-108" charset="-128"/>
              </a:rPr>
              <a:t>. Activated char‐ coal has mixed results against AFB1. </a:t>
            </a:r>
          </a:p>
          <a:p>
            <a:r>
              <a:rPr lang="en-US" dirty="0" smtClean="0">
                <a:ea typeface="ＭＳ Ｐゴシック" pitchFamily="-108" charset="-128"/>
                <a:cs typeface="ＭＳ Ｐゴシック" pitchFamily="-108" charset="-128"/>
              </a:rPr>
              <a:t>Although clays are effective against </a:t>
            </a:r>
            <a:r>
              <a:rPr lang="en-US" dirty="0" err="1" smtClean="0">
                <a:ea typeface="ＭＳ Ｐゴシック" pitchFamily="-108" charset="-128"/>
                <a:cs typeface="ＭＳ Ｐゴシック" pitchFamily="-108" charset="-128"/>
              </a:rPr>
              <a:t>aflatoxins</a:t>
            </a:r>
            <a:r>
              <a:rPr lang="en-US" dirty="0" smtClean="0">
                <a:ea typeface="ＭＳ Ｐゴシック" pitchFamily="-108" charset="-128"/>
                <a:cs typeface="ＭＳ Ｐゴシック" pitchFamily="-108" charset="-128"/>
              </a:rPr>
              <a:t>, caution should be exercised to make sure that their inclusion level is not too high and they are free from impurities such as dioxin. When the level of inclusion is very high, which is actually required for them to be effective, there are chances that these compounds can bind minerals and antibiotics like </a:t>
            </a:r>
            <a:r>
              <a:rPr lang="en-US" dirty="0" err="1" smtClean="0">
                <a:ea typeface="ＭＳ Ｐゴシック" pitchFamily="-108" charset="-128"/>
                <a:cs typeface="ＭＳ Ｐゴシック" pitchFamily="-108" charset="-128"/>
              </a:rPr>
              <a:t>monensin</a:t>
            </a:r>
            <a:r>
              <a:rPr lang="en-US" dirty="0" smtClean="0">
                <a:ea typeface="ＭＳ Ｐゴシック" pitchFamily="-108" charset="-128"/>
                <a:cs typeface="ＭＳ Ｐゴシック" pitchFamily="-108" charset="-128"/>
              </a:rPr>
              <a:t>. Some of the binders are not biodegradable and could pose environmental problem. </a:t>
            </a:r>
          </a:p>
          <a:p>
            <a:pPr eaLnBrk="1" hangingPunct="1">
              <a:spcBef>
                <a:spcPct val="0"/>
              </a:spcBef>
            </a:pPr>
            <a:endParaRPr lang="en-US" altLang="zh-TW" dirty="0" smtClean="0">
              <a:ea typeface="ＭＳ Ｐゴシック" pitchFamily="-108" charset="-128"/>
              <a:cs typeface="ＭＳ Ｐゴシック" pitchFamily="-108" charset="-128"/>
            </a:endParaRPr>
          </a:p>
          <a:p>
            <a:pPr eaLnBrk="1" hangingPunct="1">
              <a:spcBef>
                <a:spcPct val="0"/>
              </a:spcBef>
            </a:pPr>
            <a:endParaRPr lang="en-US" altLang="zh-TW" dirty="0" smtClean="0">
              <a:ea typeface="ＭＳ Ｐゴシック" pitchFamily="-108" charset="-128"/>
              <a:cs typeface="ＭＳ Ｐゴシック" pitchFamily="-108" charset="-128"/>
            </a:endParaRPr>
          </a:p>
          <a:p>
            <a:pPr eaLnBrk="1" hangingPunct="1">
              <a:spcBef>
                <a:spcPct val="0"/>
              </a:spcBef>
            </a:pPr>
            <a:endParaRPr lang="en-US" altLang="zh-TW" dirty="0" smtClean="0">
              <a:ea typeface="ＭＳ Ｐゴシック" pitchFamily="-108" charset="-128"/>
              <a:cs typeface="ＭＳ Ｐゴシック" pitchFamily="-108" charset="-128"/>
            </a:endParaRPr>
          </a:p>
        </p:txBody>
      </p:sp>
      <p:sp>
        <p:nvSpPr>
          <p:cNvPr id="163844" name="Slide Number Placeholder 3"/>
          <p:cNvSpPr>
            <a:spLocks noGrp="1"/>
          </p:cNvSpPr>
          <p:nvPr>
            <p:ph type="sldNum" sz="quarter" idx="5"/>
          </p:nvPr>
        </p:nvSpPr>
        <p:spPr bwMode="auto">
          <a:noFill/>
          <a:ln>
            <a:miter lim="800000"/>
            <a:headEnd/>
            <a:tailEnd/>
          </a:ln>
        </p:spPr>
        <p:txBody>
          <a:bodyPr/>
          <a:lstStyle/>
          <a:p>
            <a:fld id="{FFAF76C0-42ED-7A4C-AA9B-A578BFD35AA5}" type="slidenum">
              <a:rPr lang="en-US" altLang="zh-TW">
                <a:latin typeface="Hoefler Text" pitchFamily="-108" charset="0"/>
                <a:ea typeface="儷宋 Pro" pitchFamily="-108" charset="-120"/>
                <a:cs typeface="儷宋 Pro" pitchFamily="-108" charset="-120"/>
                <a:sym typeface="Hoefler Text" pitchFamily="-108" charset="0"/>
              </a:rPr>
              <a:pPr/>
              <a:t>4</a:t>
            </a:fld>
            <a:endParaRPr lang="en-US" altLang="zh-TW">
              <a:latin typeface="Hoefler Text" pitchFamily="-108" charset="0"/>
              <a:ea typeface="儷宋 Pro" pitchFamily="-108" charset="-120"/>
              <a:cs typeface="儷宋 Pro" pitchFamily="-108" charset="-120"/>
              <a:sym typeface="Hoefler Text" pitchFamily="-108" charset="0"/>
            </a:endParaRPr>
          </a:p>
        </p:txBody>
      </p:sp>
    </p:spTree>
    <p:extLst>
      <p:ext uri="{BB962C8B-B14F-4D97-AF65-F5344CB8AC3E}">
        <p14:creationId xmlns:p14="http://schemas.microsoft.com/office/powerpoint/2010/main" val="2530195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smtClean="0">
                <a:ea typeface="ＭＳ Ｐゴシック" pitchFamily="-108" charset="-128"/>
                <a:cs typeface="ＭＳ Ｐゴシック" pitchFamily="-108" charset="-128"/>
              </a:rPr>
              <a:t>In this regard,</a:t>
            </a:r>
            <a:r>
              <a:rPr lang="en-US" altLang="zh-TW" baseline="0" dirty="0" smtClean="0">
                <a:ea typeface="ＭＳ Ｐゴシック" pitchFamily="-108" charset="-128"/>
                <a:cs typeface="ＭＳ Ｐゴシック" pitchFamily="-108" charset="-128"/>
              </a:rPr>
              <a:t> </a:t>
            </a:r>
            <a:r>
              <a:rPr lang="en-US" altLang="zh-TW" dirty="0" smtClean="0">
                <a:ea typeface="ＭＳ Ｐゴシック" pitchFamily="-108" charset="-128"/>
                <a:cs typeface="ＭＳ Ｐゴシック" pitchFamily="-108" charset="-128"/>
              </a:rPr>
              <a:t>Plant-derived </a:t>
            </a:r>
            <a:r>
              <a:rPr lang="en-US" altLang="zh-TW" dirty="0">
                <a:ea typeface="新細明體" pitchFamily="-108" charset="-120"/>
                <a:cs typeface="新細明體" pitchFamily="-108" charset="-120"/>
              </a:rPr>
              <a:t>molecules</a:t>
            </a:r>
            <a:r>
              <a:rPr lang="zh-TW" altLang="en-US" dirty="0">
                <a:ea typeface="新細明體" pitchFamily="-108" charset="-120"/>
                <a:cs typeface="新細明體" pitchFamily="-108" charset="-120"/>
              </a:rPr>
              <a:t> </a:t>
            </a:r>
            <a:r>
              <a:rPr lang="en-US" altLang="zh-TW" dirty="0">
                <a:ea typeface="ＭＳ Ｐゴシック" pitchFamily="-108" charset="-128"/>
                <a:cs typeface="ＭＳ Ｐゴシック" pitchFamily="-108" charset="-128"/>
              </a:rPr>
              <a:t>are a group of natural antimicrobials that have traditionally been used to preserve foods and enhance food flavor. </a:t>
            </a:r>
          </a:p>
          <a:p>
            <a:pPr eaLnBrk="1" hangingPunct="1">
              <a:spcBef>
                <a:spcPct val="0"/>
              </a:spcBef>
            </a:pPr>
            <a:endParaRPr lang="en-US" altLang="zh-TW" dirty="0">
              <a:ea typeface="ＭＳ Ｐゴシック" pitchFamily="-108" charset="-128"/>
              <a:cs typeface="ＭＳ Ｐゴシック" pitchFamily="-108" charset="-128"/>
            </a:endParaRPr>
          </a:p>
          <a:p>
            <a:pPr eaLnBrk="1" hangingPunct="1">
              <a:spcBef>
                <a:spcPct val="0"/>
              </a:spcBef>
            </a:pPr>
            <a:r>
              <a:rPr lang="en-US" altLang="zh-TW" dirty="0" err="1">
                <a:ea typeface="ＭＳ Ｐゴシック" pitchFamily="-108" charset="-128"/>
                <a:cs typeface="ＭＳ Ｐゴシック" pitchFamily="-108" charset="-128"/>
              </a:rPr>
              <a:t>Carvacrol</a:t>
            </a:r>
            <a:r>
              <a:rPr lang="en-US" altLang="zh-TW" dirty="0">
                <a:ea typeface="ＭＳ Ｐゴシック" pitchFamily="-108" charset="-128"/>
                <a:cs typeface="ＭＳ Ｐゴシック" pitchFamily="-108" charset="-128"/>
              </a:rPr>
              <a:t> (CAR) is major ingredients in oregano oil</a:t>
            </a:r>
            <a:r>
              <a:rPr lang="en-US" altLang="zh-TW" i="1" dirty="0">
                <a:ea typeface="ＭＳ Ｐゴシック" pitchFamily="-108" charset="-128"/>
                <a:cs typeface="ＭＳ Ｐゴシック" pitchFamily="-108" charset="-128"/>
              </a:rPr>
              <a:t>. The oil has been found effective against bacterial and fungal infections of the gastrointestinal tract.</a:t>
            </a:r>
          </a:p>
          <a:p>
            <a:pPr eaLnBrk="1" hangingPunct="1">
              <a:spcBef>
                <a:spcPct val="0"/>
              </a:spcBef>
            </a:pPr>
            <a:endParaRPr lang="en-US" altLang="zh-TW" i="1" dirty="0">
              <a:ea typeface="ＭＳ Ｐゴシック" pitchFamily="-108" charset="-128"/>
              <a:cs typeface="ＭＳ Ｐゴシック" pitchFamily="-108" charset="-128"/>
            </a:endParaRPr>
          </a:p>
          <a:p>
            <a:pPr eaLnBrk="1" hangingPunct="1">
              <a:spcBef>
                <a:spcPct val="0"/>
              </a:spcBef>
            </a:pPr>
            <a:r>
              <a:rPr lang="en-US" altLang="zh-TW" i="1" dirty="0">
                <a:ea typeface="ＭＳ Ｐゴシック" pitchFamily="-108" charset="-128"/>
                <a:cs typeface="ＭＳ Ｐゴシック" pitchFamily="-108" charset="-128"/>
              </a:rPr>
              <a:t>Trans-</a:t>
            </a:r>
            <a:r>
              <a:rPr lang="en-US" altLang="zh-TW" i="1" dirty="0" err="1">
                <a:ea typeface="ＭＳ Ｐゴシック" pitchFamily="-108" charset="-128"/>
                <a:cs typeface="ＭＳ Ｐゴシック" pitchFamily="-108" charset="-128"/>
              </a:rPr>
              <a:t>cinnamaldehyde</a:t>
            </a:r>
            <a:r>
              <a:rPr lang="en-US" altLang="zh-TW" i="1" dirty="0">
                <a:ea typeface="ＭＳ Ｐゴシック" pitchFamily="-108" charset="-128"/>
                <a:cs typeface="ＭＳ Ｐゴシック" pitchFamily="-108" charset="-128"/>
              </a:rPr>
              <a:t> (TC) is an aromatic </a:t>
            </a:r>
            <a:r>
              <a:rPr lang="en-US" altLang="zh-TW" i="1" dirty="0" err="1">
                <a:ea typeface="ＭＳ Ｐゴシック" pitchFamily="-108" charset="-128"/>
                <a:cs typeface="ＭＳ Ｐゴシック" pitchFamily="-108" charset="-128"/>
              </a:rPr>
              <a:t>aldehyde</a:t>
            </a:r>
            <a:r>
              <a:rPr lang="en-US" altLang="zh-TW" i="1" dirty="0">
                <a:ea typeface="ＭＳ Ｐゴシック" pitchFamily="-108" charset="-128"/>
                <a:cs typeface="ＭＳ Ｐゴシック" pitchFamily="-108" charset="-128"/>
              </a:rPr>
              <a:t> present as a major component in cinnamon. The molecule has been reported to possess antimicrobial activity toward a wide range of </a:t>
            </a:r>
            <a:r>
              <a:rPr lang="en-US" altLang="zh-TW" i="1" dirty="0" err="1">
                <a:ea typeface="ＭＳ Ｐゴシック" pitchFamily="-108" charset="-128"/>
                <a:cs typeface="ＭＳ Ｐゴシック" pitchFamily="-108" charset="-128"/>
              </a:rPr>
              <a:t>foodborne</a:t>
            </a:r>
            <a:r>
              <a:rPr lang="en-US" altLang="zh-TW" i="1" dirty="0">
                <a:ea typeface="ＭＳ Ｐゴシック" pitchFamily="-108" charset="-128"/>
                <a:cs typeface="ＭＳ Ｐゴシック" pitchFamily="-108" charset="-128"/>
              </a:rPr>
              <a:t> pathogens.</a:t>
            </a:r>
          </a:p>
          <a:p>
            <a:pPr eaLnBrk="1" hangingPunct="1">
              <a:spcBef>
                <a:spcPct val="0"/>
              </a:spcBef>
            </a:pPr>
            <a:endParaRPr lang="en-US" altLang="zh-TW" dirty="0">
              <a:ea typeface="ＭＳ Ｐゴシック" pitchFamily="-108" charset="-128"/>
              <a:cs typeface="ＭＳ Ｐゴシック" pitchFamily="-108" charset="-128"/>
            </a:endParaRPr>
          </a:p>
          <a:p>
            <a:pPr eaLnBrk="1" hangingPunct="1">
              <a:spcBef>
                <a:spcPct val="0"/>
              </a:spcBef>
            </a:pPr>
            <a:r>
              <a:rPr lang="en-US" altLang="zh-TW" dirty="0">
                <a:ea typeface="新細明體" pitchFamily="-108" charset="-120"/>
                <a:cs typeface="新細明體" pitchFamily="-108" charset="-120"/>
              </a:rPr>
              <a:t>Both</a:t>
            </a:r>
            <a:r>
              <a:rPr lang="zh-TW" altLang="en-US" dirty="0">
                <a:ea typeface="新細明體" pitchFamily="-108" charset="-120"/>
                <a:cs typeface="新細明體" pitchFamily="-108" charset="-120"/>
              </a:rPr>
              <a:t> </a:t>
            </a:r>
            <a:r>
              <a:rPr lang="en-US" altLang="zh-TW" dirty="0">
                <a:ea typeface="新細明體" pitchFamily="-108" charset="-120"/>
                <a:cs typeface="新細明體" pitchFamily="-108" charset="-120"/>
              </a:rPr>
              <a:t>of</a:t>
            </a:r>
            <a:r>
              <a:rPr lang="zh-TW" altLang="en-US" dirty="0">
                <a:ea typeface="新細明體" pitchFamily="-108" charset="-120"/>
                <a:cs typeface="新細明體" pitchFamily="-108" charset="-120"/>
              </a:rPr>
              <a:t> </a:t>
            </a:r>
            <a:r>
              <a:rPr lang="en-US" altLang="zh-TW" dirty="0">
                <a:ea typeface="新細明體" pitchFamily="-108" charset="-120"/>
                <a:cs typeface="新細明體" pitchFamily="-108" charset="-120"/>
              </a:rPr>
              <a:t>these</a:t>
            </a:r>
            <a:r>
              <a:rPr lang="zh-TW" altLang="en-US" dirty="0">
                <a:ea typeface="新細明體" pitchFamily="-108" charset="-120"/>
                <a:cs typeface="新細明體" pitchFamily="-108" charset="-120"/>
              </a:rPr>
              <a:t> </a:t>
            </a:r>
            <a:r>
              <a:rPr lang="en-US" altLang="zh-TW" dirty="0">
                <a:ea typeface="新細明體" pitchFamily="-108" charset="-120"/>
                <a:cs typeface="新細明體" pitchFamily="-108" charset="-120"/>
              </a:rPr>
              <a:t>plant</a:t>
            </a:r>
            <a:r>
              <a:rPr lang="zh-TW" altLang="en-US" dirty="0">
                <a:ea typeface="新細明體" pitchFamily="-108" charset="-120"/>
                <a:cs typeface="新細明體" pitchFamily="-108" charset="-120"/>
              </a:rPr>
              <a:t> </a:t>
            </a:r>
            <a:r>
              <a:rPr lang="en-US" altLang="zh-TW" dirty="0">
                <a:ea typeface="新細明體" pitchFamily="-108" charset="-120"/>
                <a:cs typeface="新細明體" pitchFamily="-108" charset="-120"/>
              </a:rPr>
              <a:t>derived</a:t>
            </a:r>
            <a:r>
              <a:rPr lang="zh-TW" altLang="en-US" dirty="0">
                <a:ea typeface="新細明體" pitchFamily="-108" charset="-120"/>
                <a:cs typeface="新細明體" pitchFamily="-108" charset="-120"/>
              </a:rPr>
              <a:t> </a:t>
            </a:r>
            <a:r>
              <a:rPr lang="en-US" altLang="zh-TW" dirty="0">
                <a:ea typeface="新細明體" pitchFamily="-108" charset="-120"/>
                <a:cs typeface="新細明體" pitchFamily="-108" charset="-120"/>
              </a:rPr>
              <a:t>molecules</a:t>
            </a:r>
            <a:r>
              <a:rPr lang="zh-TW" altLang="en-US" dirty="0">
                <a:ea typeface="新細明體" pitchFamily="-108" charset="-120"/>
                <a:cs typeface="新細明體" pitchFamily="-108" charset="-120"/>
              </a:rPr>
              <a:t> </a:t>
            </a:r>
            <a:r>
              <a:rPr lang="en-US" altLang="zh-TW" dirty="0">
                <a:ea typeface="新細明體" pitchFamily="-108" charset="-120"/>
                <a:cs typeface="新細明體" pitchFamily="-108" charset="-120"/>
              </a:rPr>
              <a:t>are</a:t>
            </a:r>
            <a:r>
              <a:rPr lang="zh-TW" altLang="en-US" dirty="0">
                <a:ea typeface="新細明體" pitchFamily="-108" charset="-120"/>
                <a:cs typeface="新細明體" pitchFamily="-108" charset="-120"/>
              </a:rPr>
              <a:t> </a:t>
            </a:r>
            <a:r>
              <a:rPr lang="en-US" altLang="zh-TW" dirty="0">
                <a:ea typeface="新細明體" pitchFamily="-108" charset="-120"/>
                <a:cs typeface="新細明體" pitchFamily="-108" charset="-120"/>
              </a:rPr>
              <a:t>Gras-status</a:t>
            </a:r>
            <a:r>
              <a:rPr lang="zh-TW" altLang="en-US" dirty="0">
                <a:ea typeface="新細明體" pitchFamily="-108" charset="-120"/>
                <a:cs typeface="新細明體" pitchFamily="-108" charset="-120"/>
              </a:rPr>
              <a:t> </a:t>
            </a:r>
            <a:r>
              <a:rPr lang="en-US" altLang="zh-TW" dirty="0">
                <a:ea typeface="新細明體" pitchFamily="-108" charset="-120"/>
                <a:cs typeface="新細明體" pitchFamily="-108" charset="-120"/>
              </a:rPr>
              <a:t>by</a:t>
            </a:r>
            <a:r>
              <a:rPr lang="zh-TW" altLang="en-US" dirty="0">
                <a:ea typeface="新細明體" pitchFamily="-108" charset="-120"/>
                <a:cs typeface="新細明體" pitchFamily="-108" charset="-120"/>
              </a:rPr>
              <a:t> </a:t>
            </a:r>
            <a:r>
              <a:rPr lang="en-US" altLang="zh-TW" dirty="0">
                <a:ea typeface="新細明體" pitchFamily="-108" charset="-120"/>
                <a:cs typeface="新細明體" pitchFamily="-108" charset="-120"/>
              </a:rPr>
              <a:t>FDA</a:t>
            </a:r>
            <a:r>
              <a:rPr lang="zh-TW" altLang="en-US" dirty="0">
                <a:ea typeface="新細明體" pitchFamily="-108" charset="-120"/>
                <a:cs typeface="新細明體" pitchFamily="-108" charset="-120"/>
              </a:rPr>
              <a:t> </a:t>
            </a:r>
            <a:r>
              <a:rPr lang="en-US" altLang="zh-TW" dirty="0">
                <a:ea typeface="新細明體" pitchFamily="-108" charset="-120"/>
                <a:cs typeface="新細明體" pitchFamily="-108" charset="-120"/>
              </a:rPr>
              <a:t>means</a:t>
            </a:r>
            <a:r>
              <a:rPr lang="zh-TW" altLang="en-US" dirty="0">
                <a:ea typeface="新細明體" pitchFamily="-108" charset="-120"/>
                <a:cs typeface="新細明體" pitchFamily="-108" charset="-120"/>
              </a:rPr>
              <a:t> </a:t>
            </a:r>
            <a:r>
              <a:rPr lang="en-US" altLang="zh-TW" dirty="0">
                <a:ea typeface="新細明體" pitchFamily="-108" charset="-120"/>
                <a:cs typeface="新細明體" pitchFamily="-108" charset="-120"/>
              </a:rPr>
              <a:t>generally</a:t>
            </a:r>
            <a:r>
              <a:rPr lang="zh-TW" altLang="en-US" dirty="0">
                <a:ea typeface="新細明體" pitchFamily="-108" charset="-120"/>
                <a:cs typeface="新細明體" pitchFamily="-108" charset="-120"/>
              </a:rPr>
              <a:t> </a:t>
            </a:r>
            <a:r>
              <a:rPr lang="en-US" altLang="zh-TW" dirty="0">
                <a:ea typeface="新細明體" pitchFamily="-108" charset="-120"/>
                <a:cs typeface="新細明體" pitchFamily="-108" charset="-120"/>
              </a:rPr>
              <a:t>recognized</a:t>
            </a:r>
            <a:r>
              <a:rPr lang="zh-TW" altLang="en-US" dirty="0">
                <a:ea typeface="新細明體" pitchFamily="-108" charset="-120"/>
                <a:cs typeface="新細明體" pitchFamily="-108" charset="-120"/>
              </a:rPr>
              <a:t> </a:t>
            </a:r>
            <a:r>
              <a:rPr lang="en-US" altLang="zh-TW" dirty="0">
                <a:ea typeface="新細明體" pitchFamily="-108" charset="-120"/>
                <a:cs typeface="新細明體" pitchFamily="-108" charset="-120"/>
              </a:rPr>
              <a:t>as</a:t>
            </a:r>
            <a:r>
              <a:rPr lang="zh-TW" altLang="en-US" dirty="0">
                <a:ea typeface="新細明體" pitchFamily="-108" charset="-120"/>
                <a:cs typeface="新細明體" pitchFamily="-108" charset="-120"/>
              </a:rPr>
              <a:t> </a:t>
            </a:r>
            <a:r>
              <a:rPr lang="en-US" altLang="zh-TW" dirty="0">
                <a:ea typeface="新細明體" pitchFamily="-108" charset="-120"/>
                <a:cs typeface="新細明體" pitchFamily="-108" charset="-120"/>
              </a:rPr>
              <a:t>safe</a:t>
            </a:r>
            <a:endParaRPr lang="en-US" altLang="zh-TW" dirty="0">
              <a:ea typeface="ＭＳ Ｐゴシック" pitchFamily="-108" charset="-128"/>
              <a:cs typeface="ＭＳ Ｐゴシック" pitchFamily="-108" charset="-128"/>
            </a:endParaRPr>
          </a:p>
        </p:txBody>
      </p:sp>
      <p:sp>
        <p:nvSpPr>
          <p:cNvPr id="165892" name="Slide Number Placeholder 3"/>
          <p:cNvSpPr>
            <a:spLocks noGrp="1"/>
          </p:cNvSpPr>
          <p:nvPr>
            <p:ph type="sldNum" sz="quarter" idx="5"/>
          </p:nvPr>
        </p:nvSpPr>
        <p:spPr bwMode="auto">
          <a:noFill/>
          <a:ln>
            <a:miter lim="800000"/>
            <a:headEnd/>
            <a:tailEnd/>
          </a:ln>
        </p:spPr>
        <p:txBody>
          <a:bodyPr/>
          <a:lstStyle/>
          <a:p>
            <a:fld id="{5230AAF5-E5A9-C740-9B46-7CCD51B226ED}" type="slidenum">
              <a:rPr lang="en-US" altLang="zh-TW">
                <a:latin typeface="Hoefler Text" pitchFamily="-108" charset="0"/>
                <a:ea typeface="儷宋 Pro" pitchFamily="-108" charset="-120"/>
                <a:cs typeface="儷宋 Pro" pitchFamily="-108" charset="-120"/>
                <a:sym typeface="Hoefler Text" pitchFamily="-108" charset="0"/>
              </a:rPr>
              <a:pPr/>
              <a:t>5</a:t>
            </a:fld>
            <a:endParaRPr lang="en-US" altLang="zh-TW">
              <a:latin typeface="Hoefler Text" pitchFamily="-108" charset="0"/>
              <a:ea typeface="儷宋 Pro" pitchFamily="-108" charset="-120"/>
              <a:cs typeface="儷宋 Pro" pitchFamily="-108" charset="-120"/>
              <a:sym typeface="Hoefler Text" pitchFamily="-108" charset="0"/>
            </a:endParaRPr>
          </a:p>
        </p:txBody>
      </p:sp>
    </p:spTree>
    <p:extLst>
      <p:ext uri="{BB962C8B-B14F-4D97-AF65-F5344CB8AC3E}">
        <p14:creationId xmlns:p14="http://schemas.microsoft.com/office/powerpoint/2010/main" val="3957837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a:ea typeface="新細明體" pitchFamily="-108" charset="-120"/>
                <a:cs typeface="新細明體" pitchFamily="-108" charset="-120"/>
              </a:rPr>
              <a:t>Coming</a:t>
            </a:r>
            <a:r>
              <a:rPr lang="zh-TW" altLang="en-US">
                <a:ea typeface="新細明體" pitchFamily="-108" charset="-120"/>
                <a:cs typeface="新細明體" pitchFamily="-108" charset="-120"/>
              </a:rPr>
              <a:t> </a:t>
            </a:r>
            <a:r>
              <a:rPr lang="en-US" altLang="zh-TW">
                <a:ea typeface="新細明體" pitchFamily="-108" charset="-120"/>
                <a:cs typeface="新細明體" pitchFamily="-108" charset="-120"/>
              </a:rPr>
              <a:t>to</a:t>
            </a:r>
            <a:r>
              <a:rPr lang="zh-TW" altLang="en-US">
                <a:ea typeface="新細明體" pitchFamily="-108" charset="-120"/>
                <a:cs typeface="新細明體" pitchFamily="-108" charset="-120"/>
              </a:rPr>
              <a:t> </a:t>
            </a:r>
            <a:r>
              <a:rPr lang="en-US" altLang="zh-TW">
                <a:ea typeface="新細明體" pitchFamily="-108" charset="-120"/>
                <a:cs typeface="新細明體" pitchFamily="-108" charset="-120"/>
              </a:rPr>
              <a:t>my</a:t>
            </a:r>
            <a:r>
              <a:rPr lang="zh-TW" altLang="en-US">
                <a:ea typeface="新細明體" pitchFamily="-108" charset="-120"/>
                <a:cs typeface="新細明體" pitchFamily="-108" charset="-120"/>
              </a:rPr>
              <a:t> </a:t>
            </a:r>
            <a:r>
              <a:rPr lang="en-US" altLang="zh-TW">
                <a:ea typeface="新細明體" pitchFamily="-108" charset="-120"/>
                <a:cs typeface="新細明體" pitchFamily="-108" charset="-120"/>
              </a:rPr>
              <a:t>first</a:t>
            </a:r>
            <a:r>
              <a:rPr lang="zh-TW" altLang="en-US">
                <a:ea typeface="新細明體" pitchFamily="-108" charset="-120"/>
                <a:cs typeface="新細明體" pitchFamily="-108" charset="-120"/>
              </a:rPr>
              <a:t> </a:t>
            </a:r>
            <a:r>
              <a:rPr lang="en-US" altLang="zh-TW">
                <a:ea typeface="新細明體" pitchFamily="-108" charset="-120"/>
                <a:cs typeface="新細明體" pitchFamily="-108" charset="-120"/>
              </a:rPr>
              <a:t>objective</a:t>
            </a:r>
            <a:r>
              <a:rPr lang="zh-TW" altLang="en-US">
                <a:ea typeface="新細明體" pitchFamily="-108" charset="-120"/>
                <a:cs typeface="新細明體" pitchFamily="-108" charset="-120"/>
              </a:rPr>
              <a:t>, </a:t>
            </a:r>
            <a:r>
              <a:rPr lang="en-US" altLang="zh-TW">
                <a:ea typeface="新細明體" pitchFamily="-108" charset="-120"/>
                <a:cs typeface="新細明體" pitchFamily="-108" charset="-120"/>
              </a:rPr>
              <a:t>my</a:t>
            </a:r>
            <a:r>
              <a:rPr lang="zh-TW" altLang="en-US">
                <a:ea typeface="新細明體" pitchFamily="-108" charset="-120"/>
                <a:cs typeface="新細明體" pitchFamily="-108" charset="-120"/>
              </a:rPr>
              <a:t> </a:t>
            </a:r>
            <a:r>
              <a:rPr lang="en-US" altLang="zh-TW">
                <a:ea typeface="新細明體" pitchFamily="-108" charset="-120"/>
                <a:cs typeface="新細明體" pitchFamily="-108" charset="-120"/>
              </a:rPr>
              <a:t>first</a:t>
            </a:r>
            <a:r>
              <a:rPr lang="zh-TW" altLang="en-US">
                <a:ea typeface="新細明體" pitchFamily="-108" charset="-120"/>
                <a:cs typeface="新細明體" pitchFamily="-108" charset="-120"/>
              </a:rPr>
              <a:t> </a:t>
            </a:r>
            <a:r>
              <a:rPr lang="en-US" altLang="zh-TW">
                <a:ea typeface="新細明體" pitchFamily="-108" charset="-120"/>
                <a:cs typeface="新細明體" pitchFamily="-108" charset="-120"/>
              </a:rPr>
              <a:t>objective</a:t>
            </a:r>
            <a:r>
              <a:rPr lang="zh-TW" altLang="en-US">
                <a:ea typeface="新細明體" pitchFamily="-108" charset="-120"/>
                <a:cs typeface="新細明體" pitchFamily="-108" charset="-120"/>
              </a:rPr>
              <a:t> </a:t>
            </a:r>
            <a:r>
              <a:rPr lang="en-US" altLang="zh-TW">
                <a:ea typeface="新細明體" pitchFamily="-108" charset="-120"/>
                <a:cs typeface="新細明體" pitchFamily="-108" charset="-120"/>
              </a:rPr>
              <a:t>was</a:t>
            </a:r>
            <a:r>
              <a:rPr lang="zh-TW" altLang="en-US">
                <a:ea typeface="新細明體" pitchFamily="-108" charset="-120"/>
                <a:cs typeface="新細明體" pitchFamily="-108" charset="-120"/>
              </a:rPr>
              <a:t> </a:t>
            </a:r>
            <a:r>
              <a:rPr lang="en-US" altLang="zh-TW">
                <a:ea typeface="新細明體" pitchFamily="-108" charset="-120"/>
                <a:cs typeface="新細明體" pitchFamily="-108" charset="-120"/>
              </a:rPr>
              <a:t>to</a:t>
            </a:r>
            <a:r>
              <a:rPr lang="zh-TW" altLang="en-US">
                <a:ea typeface="新細明體" pitchFamily="-108" charset="-120"/>
                <a:cs typeface="新細明體" pitchFamily="-108" charset="-120"/>
              </a:rPr>
              <a:t> </a:t>
            </a:r>
            <a:endParaRPr lang="en-US" altLang="zh-TW">
              <a:ea typeface="ＭＳ Ｐゴシック" pitchFamily="-108" charset="-128"/>
              <a:cs typeface="ＭＳ Ｐゴシック" pitchFamily="-108" charset="-128"/>
            </a:endParaRPr>
          </a:p>
        </p:txBody>
      </p:sp>
      <p:sp>
        <p:nvSpPr>
          <p:cNvPr id="168964" name="Slide Number Placeholder 3"/>
          <p:cNvSpPr>
            <a:spLocks noGrp="1"/>
          </p:cNvSpPr>
          <p:nvPr>
            <p:ph type="sldNum" sz="quarter" idx="5"/>
          </p:nvPr>
        </p:nvSpPr>
        <p:spPr bwMode="auto">
          <a:noFill/>
          <a:ln>
            <a:miter lim="800000"/>
            <a:headEnd/>
            <a:tailEnd/>
          </a:ln>
        </p:spPr>
        <p:txBody>
          <a:bodyPr/>
          <a:lstStyle/>
          <a:p>
            <a:fld id="{DEB40958-E362-BC45-AC3D-E09DDF587525}" type="slidenum">
              <a:rPr lang="en-US" altLang="zh-TW">
                <a:latin typeface="Hoefler Text" pitchFamily="-108" charset="0"/>
                <a:ea typeface="儷宋 Pro" pitchFamily="-108" charset="-120"/>
                <a:cs typeface="儷宋 Pro" pitchFamily="-108" charset="-120"/>
                <a:sym typeface="Hoefler Text" pitchFamily="-108" charset="0"/>
              </a:rPr>
              <a:pPr/>
              <a:t>7</a:t>
            </a:fld>
            <a:endParaRPr lang="en-US" altLang="zh-TW">
              <a:latin typeface="Hoefler Text" pitchFamily="-108" charset="0"/>
              <a:ea typeface="儷宋 Pro" pitchFamily="-108" charset="-120"/>
              <a:cs typeface="儷宋 Pro" pitchFamily="-108" charset="-120"/>
              <a:sym typeface="Hoefler Text" pitchFamily="-108" charset="0"/>
            </a:endParaRPr>
          </a:p>
        </p:txBody>
      </p:sp>
    </p:spTree>
    <p:extLst>
      <p:ext uri="{BB962C8B-B14F-4D97-AF65-F5344CB8AC3E}">
        <p14:creationId xmlns:p14="http://schemas.microsoft.com/office/powerpoint/2010/main" val="633421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zh-TW">
                <a:ea typeface="ＭＳ Ｐゴシック" pitchFamily="-108" charset="-128"/>
                <a:cs typeface="ＭＳ Ｐゴシック" pitchFamily="-108" charset="-128"/>
              </a:rPr>
              <a:t>Potato</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dextrose</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broth</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is</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a</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nutrient</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broth</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specific</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for</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fungus</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growth</a:t>
            </a:r>
          </a:p>
        </p:txBody>
      </p:sp>
      <p:sp>
        <p:nvSpPr>
          <p:cNvPr id="171012" name="Slide Number Placeholder 3"/>
          <p:cNvSpPr>
            <a:spLocks noGrp="1"/>
          </p:cNvSpPr>
          <p:nvPr>
            <p:ph type="sldNum" sz="quarter" idx="5"/>
          </p:nvPr>
        </p:nvSpPr>
        <p:spPr bwMode="auto">
          <a:noFill/>
          <a:ln>
            <a:miter lim="800000"/>
            <a:headEnd/>
            <a:tailEnd/>
          </a:ln>
        </p:spPr>
        <p:txBody>
          <a:bodyPr/>
          <a:lstStyle/>
          <a:p>
            <a:fld id="{A80F5B60-6371-7848-9134-E75414245EF8}" type="slidenum">
              <a:rPr lang="en-US" altLang="zh-TW">
                <a:latin typeface="Hoefler Text" pitchFamily="-108" charset="0"/>
                <a:ea typeface="儷宋 Pro" pitchFamily="-108" charset="-120"/>
                <a:cs typeface="儷宋 Pro" pitchFamily="-108" charset="-120"/>
                <a:sym typeface="Hoefler Text" pitchFamily="-108" charset="0"/>
              </a:rPr>
              <a:pPr/>
              <a:t>8</a:t>
            </a:fld>
            <a:endParaRPr lang="en-US" altLang="zh-TW">
              <a:latin typeface="Hoefler Text" pitchFamily="-108" charset="0"/>
              <a:ea typeface="儷宋 Pro" pitchFamily="-108" charset="-120"/>
              <a:cs typeface="儷宋 Pro" pitchFamily="-108" charset="-120"/>
              <a:sym typeface="Hoefler Text" pitchFamily="-108" charset="0"/>
            </a:endParaRPr>
          </a:p>
        </p:txBody>
      </p:sp>
    </p:spTree>
    <p:extLst>
      <p:ext uri="{BB962C8B-B14F-4D97-AF65-F5344CB8AC3E}">
        <p14:creationId xmlns:p14="http://schemas.microsoft.com/office/powerpoint/2010/main" val="1891777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p:spPr>
      </p:sp>
      <p:sp>
        <p:nvSpPr>
          <p:cNvPr id="237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a:ea typeface="ＭＳ Ｐゴシック" pitchFamily="-108" charset="-128"/>
                <a:cs typeface="ＭＳ Ｐゴシック" pitchFamily="-108" charset="-128"/>
              </a:rPr>
              <a:t>To</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summarize,</a:t>
            </a:r>
            <a:r>
              <a:rPr lang="zh-TW" altLang="en-US">
                <a:ea typeface="ＭＳ Ｐゴシック" pitchFamily="-108" charset="-128"/>
                <a:cs typeface="ＭＳ Ｐゴシック" pitchFamily="-108" charset="-128"/>
              </a:rPr>
              <a:t> </a:t>
            </a:r>
            <a:endParaRPr lang="en-US" altLang="zh-TW">
              <a:ea typeface="ＭＳ Ｐゴシック" pitchFamily="-108" charset="-128"/>
              <a:cs typeface="ＭＳ Ｐゴシック" pitchFamily="-108" charset="-128"/>
            </a:endParaRPr>
          </a:p>
          <a:p>
            <a:pPr eaLnBrk="1" hangingPunct="1">
              <a:spcBef>
                <a:spcPct val="0"/>
              </a:spcBef>
            </a:pPr>
            <a:endParaRPr lang="en-US" altLang="zh-TW">
              <a:ea typeface="ＭＳ Ｐゴシック" pitchFamily="-108" charset="-128"/>
              <a:cs typeface="ＭＳ Ｐゴシック" pitchFamily="-108" charset="-128"/>
            </a:endParaRPr>
          </a:p>
          <a:p>
            <a:pPr eaLnBrk="1" hangingPunct="1">
              <a:spcBef>
                <a:spcPct val="0"/>
              </a:spcBef>
            </a:pPr>
            <a:r>
              <a:rPr lang="zh-TW">
                <a:ea typeface="ＭＳ Ｐゴシック" pitchFamily="-108" charset="-128"/>
                <a:cs typeface="ＭＳ Ｐゴシック" pitchFamily="-108" charset="-128"/>
              </a:rPr>
              <a:t>A</a:t>
            </a:r>
            <a:r>
              <a:rPr lang="en-US" altLang="zh-TW">
                <a:ea typeface="ＭＳ Ｐゴシック" pitchFamily="-108" charset="-128"/>
                <a:cs typeface="ＭＳ Ｐゴシック" pitchFamily="-108" charset="-128"/>
              </a:rPr>
              <a:t>lthough</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the</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mold</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count</a:t>
            </a:r>
            <a:r>
              <a:rPr lang="zh-TW" altLang="en-US">
                <a:ea typeface="ＭＳ Ｐゴシック" pitchFamily="-108" charset="-128"/>
                <a:cs typeface="ＭＳ Ｐゴシック" pitchFamily="-108" charset="-128"/>
              </a:rPr>
              <a:t>s </a:t>
            </a:r>
            <a:r>
              <a:rPr lang="en-US" altLang="zh-TW">
                <a:ea typeface="ＭＳ Ｐゴシック" pitchFamily="-108" charset="-128"/>
                <a:cs typeface="ＭＳ Ｐゴシック" pitchFamily="-108" charset="-128"/>
              </a:rPr>
              <a:t>were</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not</a:t>
            </a:r>
            <a:r>
              <a:rPr lang="zh-TW" altLang="en-US">
                <a:ea typeface="ＭＳ Ｐゴシック" pitchFamily="-108" charset="-128"/>
                <a:cs typeface="ＭＳ Ｐゴシック" pitchFamily="-108" charset="-128"/>
              </a:rPr>
              <a:t> </a:t>
            </a:r>
            <a:r>
              <a:rPr lang="zh-TW">
                <a:ea typeface="ＭＳ Ｐゴシック" pitchFamily="-108" charset="-128"/>
                <a:cs typeface="ＭＳ Ｐゴシック" pitchFamily="-108" charset="-128"/>
              </a:rPr>
              <a:t>a</a:t>
            </a:r>
            <a:r>
              <a:rPr lang="en-US" altLang="zh-TW">
                <a:ea typeface="ＭＳ Ｐゴシック" pitchFamily="-108" charset="-128"/>
                <a:cs typeface="ＭＳ Ｐゴシック" pitchFamily="-108" charset="-128"/>
              </a:rPr>
              <a:t>s</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significantly</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decreased</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by</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the</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lower</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concentration</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of</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plant</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molecules</a:t>
            </a:r>
            <a:r>
              <a:rPr lang="zh-TW" altLang="en-US">
                <a:ea typeface="ＭＳ Ｐゴシック" pitchFamily="-108" charset="-128"/>
                <a:cs typeface="ＭＳ Ｐゴシック" pitchFamily="-108" charset="-128"/>
              </a:rPr>
              <a:t>, </a:t>
            </a:r>
            <a:r>
              <a:rPr lang="zh-TW">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CR</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and</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TC</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were</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very</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effective</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in</a:t>
            </a:r>
            <a:r>
              <a:rPr lang="zh-TW" altLang="en-US">
                <a:ea typeface="ＭＳ Ｐゴシック" pitchFamily="-108" charset="-128"/>
                <a:cs typeface="ＭＳ Ｐゴシック" pitchFamily="-108" charset="-128"/>
              </a:rPr>
              <a:t> </a:t>
            </a:r>
            <a:r>
              <a:rPr lang="zh-TW">
                <a:ea typeface="ＭＳ Ｐゴシック" pitchFamily="-108" charset="-128"/>
                <a:cs typeface="ＭＳ Ｐゴシック" pitchFamily="-108" charset="-128"/>
              </a:rPr>
              <a:t>r</a:t>
            </a:r>
            <a:r>
              <a:rPr lang="en-US" altLang="zh-TW">
                <a:ea typeface="ＭＳ Ｐゴシック" pitchFamily="-108" charset="-128"/>
                <a:cs typeface="ＭＳ Ｐゴシック" pitchFamily="-108" charset="-128"/>
              </a:rPr>
              <a:t>educing</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the</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aflatoxin</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produced</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without</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killing</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the</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fungus</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We</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hepothesized</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that</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these</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plant</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molecules</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could</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down-regulated</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the</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aflatoxin</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production</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genes.</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There</a:t>
            </a:r>
            <a:r>
              <a:rPr lang="zh-TW" altLang="en-US">
                <a:ea typeface="ＭＳ Ｐゴシック" pitchFamily="-108" charset="-128"/>
                <a:cs typeface="ＭＳ Ｐゴシック" pitchFamily="-108" charset="-128"/>
              </a:rPr>
              <a:t>f</a:t>
            </a:r>
            <a:r>
              <a:rPr lang="zh-TW">
                <a:ea typeface="ＭＳ Ｐゴシック" pitchFamily="-108" charset="-128"/>
                <a:cs typeface="ＭＳ Ｐゴシック" pitchFamily="-108" charset="-128"/>
              </a:rPr>
              <a:t>o</a:t>
            </a:r>
            <a:r>
              <a:rPr lang="en-US" altLang="zh-TW">
                <a:ea typeface="ＭＳ Ｐゴシック" pitchFamily="-108" charset="-128"/>
                <a:cs typeface="ＭＳ Ｐゴシック" pitchFamily="-108" charset="-128"/>
              </a:rPr>
              <a:t>re</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our</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last</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objective</a:t>
            </a:r>
            <a:r>
              <a:rPr lang="zh-TW" altLang="en-US">
                <a:ea typeface="ＭＳ Ｐゴシック" pitchFamily="-108" charset="-128"/>
                <a:cs typeface="ＭＳ Ｐゴシック" pitchFamily="-108" charset="-128"/>
              </a:rPr>
              <a:t> </a:t>
            </a:r>
            <a:r>
              <a:rPr lang="en-US" altLang="zh-TW">
                <a:ea typeface="ＭＳ Ｐゴシック" pitchFamily="-108" charset="-128"/>
                <a:cs typeface="ＭＳ Ｐゴシック" pitchFamily="-108" charset="-128"/>
              </a:rPr>
              <a:t>was…..</a:t>
            </a:r>
          </a:p>
        </p:txBody>
      </p:sp>
      <p:sp>
        <p:nvSpPr>
          <p:cNvPr id="237572" name="Slide Number Placeholder 3"/>
          <p:cNvSpPr>
            <a:spLocks noGrp="1"/>
          </p:cNvSpPr>
          <p:nvPr>
            <p:ph type="sldNum" sz="quarter" idx="5"/>
          </p:nvPr>
        </p:nvSpPr>
        <p:spPr bwMode="auto">
          <a:noFill/>
          <a:ln>
            <a:miter lim="800000"/>
            <a:headEnd/>
            <a:tailEnd/>
          </a:ln>
        </p:spPr>
        <p:txBody>
          <a:bodyPr/>
          <a:lstStyle/>
          <a:p>
            <a:fld id="{C7DD5E24-A65E-C542-AF24-4DFBBC6FB90F}" type="slidenum">
              <a:rPr lang="en-US" altLang="zh-TW">
                <a:latin typeface="Hoefler Text" pitchFamily="-108" charset="0"/>
                <a:ea typeface="儷宋 Pro" pitchFamily="-108" charset="-120"/>
                <a:cs typeface="儷宋 Pro" pitchFamily="-108" charset="-120"/>
                <a:sym typeface="Hoefler Text" pitchFamily="-108" charset="0"/>
              </a:rPr>
              <a:pPr/>
              <a:t>10</a:t>
            </a:fld>
            <a:endParaRPr lang="en-US" altLang="zh-TW">
              <a:latin typeface="Hoefler Text" pitchFamily="-108" charset="0"/>
              <a:ea typeface="儷宋 Pro" pitchFamily="-108" charset="-120"/>
              <a:cs typeface="儷宋 Pro" pitchFamily="-108" charset="-120"/>
              <a:sym typeface="Hoefler Text" pitchFamily="-108" charset="0"/>
            </a:endParaRPr>
          </a:p>
        </p:txBody>
      </p:sp>
    </p:spTree>
    <p:extLst>
      <p:ext uri="{BB962C8B-B14F-4D97-AF65-F5344CB8AC3E}">
        <p14:creationId xmlns:p14="http://schemas.microsoft.com/office/powerpoint/2010/main" val="2540636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6"/>
            <a:ext cx="9102726" cy="2492375"/>
          </a:xfrm>
          <a:prstGeom prst="rect">
            <a:avLst/>
          </a:prstGeom>
        </p:spPr>
        <p:txBody>
          <a:bodyPr vert="horz" lIns="91401" tIns="45700" rIns="91401" bIns="45700"/>
          <a:lstStyle>
            <a:lvl1pPr marL="0" indent="0" algn="ctr">
              <a:buNone/>
              <a:defRPr/>
            </a:lvl1pPr>
            <a:lvl2pPr marL="457011" indent="0" algn="ctr">
              <a:buNone/>
              <a:defRPr/>
            </a:lvl2pPr>
            <a:lvl3pPr marL="914025" indent="0" algn="ctr">
              <a:buNone/>
              <a:defRPr/>
            </a:lvl3pPr>
            <a:lvl4pPr marL="1371036" indent="0" algn="ctr">
              <a:buNone/>
              <a:defRPr/>
            </a:lvl4pPr>
            <a:lvl5pPr marL="1828050" indent="0" algn="ctr">
              <a:buNone/>
              <a:defRPr/>
            </a:lvl5pPr>
            <a:lvl6pPr marL="2285064" indent="0" algn="ctr">
              <a:buNone/>
              <a:defRPr/>
            </a:lvl6pPr>
            <a:lvl7pPr marL="2742076" indent="0" algn="ctr">
              <a:buNone/>
              <a:defRPr/>
            </a:lvl7pPr>
            <a:lvl8pPr marL="3199091" indent="0" algn="ctr">
              <a:buNone/>
              <a:defRPr/>
            </a:lvl8pPr>
            <a:lvl9pPr marL="3656104"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6"/>
            <a:ext cx="11703050" cy="6435725"/>
          </a:xfrm>
          <a:prstGeom prst="rect">
            <a:avLst/>
          </a:prstGeom>
        </p:spPr>
        <p:txBody>
          <a:bodyPr vert="eaVert" lIns="91401" tIns="45700" rIns="91401" bIns="457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86"/>
            <a:ext cx="2925761"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6"/>
            <a:ext cx="8624887" cy="6435725"/>
          </a:xfrm>
          <a:prstGeom prst="rect">
            <a:avLst/>
          </a:prstGeom>
        </p:spPr>
        <p:txBody>
          <a:bodyPr vert="eaVert" lIns="91401" tIns="45700" rIns="91401" bIns="457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6"/>
            <a:ext cx="9102726" cy="2492375"/>
          </a:xfrm>
        </p:spPr>
        <p:txBody>
          <a:bodyPr/>
          <a:lstStyle>
            <a:lvl1pPr marL="0" indent="0" algn="ctr">
              <a:buNone/>
              <a:defRPr/>
            </a:lvl1pPr>
            <a:lvl2pPr marL="457011" indent="0" algn="ctr">
              <a:buNone/>
              <a:defRPr/>
            </a:lvl2pPr>
            <a:lvl3pPr marL="914025" indent="0" algn="ctr">
              <a:buNone/>
              <a:defRPr/>
            </a:lvl3pPr>
            <a:lvl4pPr marL="1371036" indent="0" algn="ctr">
              <a:buNone/>
              <a:defRPr/>
            </a:lvl4pPr>
            <a:lvl5pPr marL="1828050" indent="0" algn="ctr">
              <a:buNone/>
              <a:defRPr/>
            </a:lvl5pPr>
            <a:lvl6pPr marL="2285064" indent="0" algn="ctr">
              <a:buNone/>
              <a:defRPr/>
            </a:lvl6pPr>
            <a:lvl7pPr marL="2742076" indent="0" algn="ctr">
              <a:buNone/>
              <a:defRPr/>
            </a:lvl7pPr>
            <a:lvl8pPr marL="3199091" indent="0" algn="ctr">
              <a:buNone/>
              <a:defRPr/>
            </a:lvl8pPr>
            <a:lvl9pPr marL="3656104"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11" indent="0">
              <a:buNone/>
              <a:defRPr sz="1800"/>
            </a:lvl2pPr>
            <a:lvl3pPr marL="914025" indent="0">
              <a:buNone/>
              <a:defRPr sz="1600"/>
            </a:lvl3pPr>
            <a:lvl4pPr marL="1371036" indent="0">
              <a:buNone/>
              <a:defRPr sz="1400"/>
            </a:lvl4pPr>
            <a:lvl5pPr marL="1828050" indent="0">
              <a:buNone/>
              <a:defRPr sz="1400"/>
            </a:lvl5pPr>
            <a:lvl6pPr marL="2285064" indent="0">
              <a:buNone/>
              <a:defRPr sz="1400"/>
            </a:lvl6pPr>
            <a:lvl7pPr marL="2742076" indent="0">
              <a:buNone/>
              <a:defRPr sz="1400"/>
            </a:lvl7pPr>
            <a:lvl8pPr marL="3199091" indent="0">
              <a:buNone/>
              <a:defRPr sz="1400"/>
            </a:lvl8pPr>
            <a:lvl9pPr marL="3656104"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41501" y="8204203"/>
            <a:ext cx="45847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204203"/>
            <a:ext cx="45847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11" indent="0">
              <a:buNone/>
              <a:defRPr sz="2000" b="1"/>
            </a:lvl2pPr>
            <a:lvl3pPr marL="914025" indent="0">
              <a:buNone/>
              <a:defRPr sz="1800" b="1"/>
            </a:lvl3pPr>
            <a:lvl4pPr marL="1371036" indent="0">
              <a:buNone/>
              <a:defRPr sz="1600" b="1"/>
            </a:lvl4pPr>
            <a:lvl5pPr marL="1828050" indent="0">
              <a:buNone/>
              <a:defRPr sz="1600" b="1"/>
            </a:lvl5pPr>
            <a:lvl6pPr marL="2285064" indent="0">
              <a:buNone/>
              <a:defRPr sz="1600" b="1"/>
            </a:lvl6pPr>
            <a:lvl7pPr marL="2742076" indent="0">
              <a:buNone/>
              <a:defRPr sz="1600" b="1"/>
            </a:lvl7pPr>
            <a:lvl8pPr marL="3199091"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11" indent="0">
              <a:buNone/>
              <a:defRPr sz="2000" b="1"/>
            </a:lvl2pPr>
            <a:lvl3pPr marL="914025" indent="0">
              <a:buNone/>
              <a:defRPr sz="1800" b="1"/>
            </a:lvl3pPr>
            <a:lvl4pPr marL="1371036" indent="0">
              <a:buNone/>
              <a:defRPr sz="1600" b="1"/>
            </a:lvl4pPr>
            <a:lvl5pPr marL="1828050" indent="0">
              <a:buNone/>
              <a:defRPr sz="1600" b="1"/>
            </a:lvl5pPr>
            <a:lvl6pPr marL="2285064" indent="0">
              <a:buNone/>
              <a:defRPr sz="1600" b="1"/>
            </a:lvl6pPr>
            <a:lvl7pPr marL="2742076" indent="0">
              <a:buNone/>
              <a:defRPr sz="1600" b="1"/>
            </a:lvl7pPr>
            <a:lvl8pPr marL="3199091"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7" y="388950"/>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7" y="2041526"/>
            <a:ext cx="4278313" cy="6670674"/>
          </a:xfrm>
        </p:spPr>
        <p:txBody>
          <a:bodyPr/>
          <a:lstStyle>
            <a:lvl1pPr marL="0" indent="0">
              <a:buNone/>
              <a:defRPr sz="1400"/>
            </a:lvl1pPr>
            <a:lvl2pPr marL="457011" indent="0">
              <a:buNone/>
              <a:defRPr sz="1100"/>
            </a:lvl2pPr>
            <a:lvl3pPr marL="914025" indent="0">
              <a:buNone/>
              <a:defRPr sz="1000"/>
            </a:lvl3pPr>
            <a:lvl4pPr marL="1371036" indent="0">
              <a:buNone/>
              <a:defRPr sz="900"/>
            </a:lvl4pPr>
            <a:lvl5pPr marL="1828050" indent="0">
              <a:buNone/>
              <a:defRPr sz="900"/>
            </a:lvl5pPr>
            <a:lvl6pPr marL="2285064" indent="0">
              <a:buNone/>
              <a:defRPr sz="900"/>
            </a:lvl6pPr>
            <a:lvl7pPr marL="2742076" indent="0">
              <a:buNone/>
              <a:defRPr sz="900"/>
            </a:lvl7pPr>
            <a:lvl8pPr marL="3199091" indent="0">
              <a:buNone/>
              <a:defRPr sz="900"/>
            </a:lvl8pPr>
            <a:lvl9pPr marL="3656104"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86"/>
            <a:ext cx="11703050" cy="6435725"/>
          </a:xfrm>
          <a:prstGeom prst="rect">
            <a:avLst/>
          </a:prstGeom>
        </p:spPr>
        <p:txBody>
          <a:bodyPr vert="horz" lIns="91401" tIns="45700" rIns="91401" bIns="457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6"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6" y="871538"/>
            <a:ext cx="7802563" cy="5851526"/>
          </a:xfrm>
        </p:spPr>
        <p:txBody>
          <a:bodyPr/>
          <a:lstStyle>
            <a:lvl1pPr marL="0" indent="0">
              <a:buNone/>
              <a:defRPr sz="3100"/>
            </a:lvl1pPr>
            <a:lvl2pPr marL="457011" indent="0">
              <a:buNone/>
              <a:defRPr sz="2800"/>
            </a:lvl2pPr>
            <a:lvl3pPr marL="914025" indent="0">
              <a:buNone/>
              <a:defRPr sz="2400"/>
            </a:lvl3pPr>
            <a:lvl4pPr marL="1371036" indent="0">
              <a:buNone/>
              <a:defRPr sz="2000"/>
            </a:lvl4pPr>
            <a:lvl5pPr marL="1828050" indent="0">
              <a:buNone/>
              <a:defRPr sz="2000"/>
            </a:lvl5pPr>
            <a:lvl6pPr marL="2285064" indent="0">
              <a:buNone/>
              <a:defRPr sz="2000"/>
            </a:lvl6pPr>
            <a:lvl7pPr marL="2742076" indent="0">
              <a:buNone/>
              <a:defRPr sz="2000"/>
            </a:lvl7pPr>
            <a:lvl8pPr marL="3199091" indent="0">
              <a:buNone/>
              <a:defRPr sz="2000"/>
            </a:lvl8pPr>
            <a:lvl9pPr marL="3656104" indent="0">
              <a:buNone/>
              <a:defRPr sz="2000"/>
            </a:lvl9pPr>
          </a:lstStyle>
          <a:p>
            <a:pPr lvl="0"/>
            <a:endParaRPr lang="en-US" noProof="0" smtClean="0">
              <a:sym typeface="Hoefler Text" pitchFamily="-65" charset="0"/>
            </a:endParaRPr>
          </a:p>
        </p:txBody>
      </p:sp>
      <p:sp>
        <p:nvSpPr>
          <p:cNvPr id="4" name="Text Placeholder 3"/>
          <p:cNvSpPr>
            <a:spLocks noGrp="1"/>
          </p:cNvSpPr>
          <p:nvPr>
            <p:ph type="body" sz="half" idx="2"/>
          </p:nvPr>
        </p:nvSpPr>
        <p:spPr>
          <a:xfrm>
            <a:off x="2549536" y="7634290"/>
            <a:ext cx="7802563" cy="1144587"/>
          </a:xfrm>
        </p:spPr>
        <p:txBody>
          <a:bodyPr/>
          <a:lstStyle>
            <a:lvl1pPr marL="0" indent="0">
              <a:buNone/>
              <a:defRPr sz="1400"/>
            </a:lvl1pPr>
            <a:lvl2pPr marL="457011" indent="0">
              <a:buNone/>
              <a:defRPr sz="1100"/>
            </a:lvl2pPr>
            <a:lvl3pPr marL="914025" indent="0">
              <a:buNone/>
              <a:defRPr sz="1000"/>
            </a:lvl3pPr>
            <a:lvl4pPr marL="1371036" indent="0">
              <a:buNone/>
              <a:defRPr sz="900"/>
            </a:lvl4pPr>
            <a:lvl5pPr marL="1828050" indent="0">
              <a:buNone/>
              <a:defRPr sz="900"/>
            </a:lvl5pPr>
            <a:lvl6pPr marL="2285064" indent="0">
              <a:buNone/>
              <a:defRPr sz="900"/>
            </a:lvl6pPr>
            <a:lvl7pPr marL="2742076" indent="0">
              <a:buNone/>
              <a:defRPr sz="900"/>
            </a:lvl7pPr>
            <a:lvl8pPr marL="3199091" indent="0">
              <a:buNone/>
              <a:defRPr sz="900"/>
            </a:lvl8pPr>
            <a:lvl9pPr marL="3656104"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49" y="6985003"/>
            <a:ext cx="2330450" cy="182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1501" y="6985003"/>
            <a:ext cx="6838950" cy="182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6"/>
            <a:ext cx="9102726" cy="2492375"/>
          </a:xfrm>
        </p:spPr>
        <p:txBody>
          <a:bodyPr/>
          <a:lstStyle>
            <a:lvl1pPr marL="0" indent="0" algn="ctr">
              <a:buNone/>
              <a:defRPr/>
            </a:lvl1pPr>
            <a:lvl2pPr marL="457011" indent="0" algn="ctr">
              <a:buNone/>
              <a:defRPr/>
            </a:lvl2pPr>
            <a:lvl3pPr marL="914025" indent="0" algn="ctr">
              <a:buNone/>
              <a:defRPr/>
            </a:lvl3pPr>
            <a:lvl4pPr marL="1371036" indent="0" algn="ctr">
              <a:buNone/>
              <a:defRPr/>
            </a:lvl4pPr>
            <a:lvl5pPr marL="1828050" indent="0" algn="ctr">
              <a:buNone/>
              <a:defRPr/>
            </a:lvl5pPr>
            <a:lvl6pPr marL="2285064" indent="0" algn="ctr">
              <a:buNone/>
              <a:defRPr/>
            </a:lvl6pPr>
            <a:lvl7pPr marL="2742076" indent="0" algn="ctr">
              <a:buNone/>
              <a:defRPr/>
            </a:lvl7pPr>
            <a:lvl8pPr marL="3199091" indent="0" algn="ctr">
              <a:buNone/>
              <a:defRPr/>
            </a:lvl8pPr>
            <a:lvl9pPr marL="3656104"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11" indent="0">
              <a:buNone/>
              <a:defRPr sz="1800"/>
            </a:lvl2pPr>
            <a:lvl3pPr marL="914025" indent="0">
              <a:buNone/>
              <a:defRPr sz="1600"/>
            </a:lvl3pPr>
            <a:lvl4pPr marL="1371036" indent="0">
              <a:buNone/>
              <a:defRPr sz="1400"/>
            </a:lvl4pPr>
            <a:lvl5pPr marL="1828050" indent="0">
              <a:buNone/>
              <a:defRPr sz="1400"/>
            </a:lvl5pPr>
            <a:lvl6pPr marL="2285064" indent="0">
              <a:buNone/>
              <a:defRPr sz="1400"/>
            </a:lvl6pPr>
            <a:lvl7pPr marL="2742076" indent="0">
              <a:buNone/>
              <a:defRPr sz="1400"/>
            </a:lvl7pPr>
            <a:lvl8pPr marL="3199091" indent="0">
              <a:buNone/>
              <a:defRPr sz="1400"/>
            </a:lvl8pPr>
            <a:lvl9pPr marL="3656104"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54200" y="5397503"/>
            <a:ext cx="2247900" cy="215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54500" y="5397503"/>
            <a:ext cx="2247900" cy="215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11" indent="0">
              <a:buNone/>
              <a:defRPr sz="2000" b="1"/>
            </a:lvl2pPr>
            <a:lvl3pPr marL="914025" indent="0">
              <a:buNone/>
              <a:defRPr sz="1800" b="1"/>
            </a:lvl3pPr>
            <a:lvl4pPr marL="1371036" indent="0">
              <a:buNone/>
              <a:defRPr sz="1600" b="1"/>
            </a:lvl4pPr>
            <a:lvl5pPr marL="1828050" indent="0">
              <a:buNone/>
              <a:defRPr sz="1600" b="1"/>
            </a:lvl5pPr>
            <a:lvl6pPr marL="2285064" indent="0">
              <a:buNone/>
              <a:defRPr sz="1600" b="1"/>
            </a:lvl6pPr>
            <a:lvl7pPr marL="2742076" indent="0">
              <a:buNone/>
              <a:defRPr sz="1600" b="1"/>
            </a:lvl7pPr>
            <a:lvl8pPr marL="3199091"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11" indent="0">
              <a:buNone/>
              <a:defRPr sz="2000" b="1"/>
            </a:lvl2pPr>
            <a:lvl3pPr marL="914025" indent="0">
              <a:buNone/>
              <a:defRPr sz="1800" b="1"/>
            </a:lvl3pPr>
            <a:lvl4pPr marL="1371036" indent="0">
              <a:buNone/>
              <a:defRPr sz="1600" b="1"/>
            </a:lvl4pPr>
            <a:lvl5pPr marL="1828050" indent="0">
              <a:buNone/>
              <a:defRPr sz="1600" b="1"/>
            </a:lvl5pPr>
            <a:lvl6pPr marL="2285064" indent="0">
              <a:buNone/>
              <a:defRPr sz="1600" b="1"/>
            </a:lvl6pPr>
            <a:lvl7pPr marL="2742076" indent="0">
              <a:buNone/>
              <a:defRPr sz="1600" b="1"/>
            </a:lvl7pPr>
            <a:lvl8pPr marL="3199091"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1" tIns="45700" rIns="91401" bIns="45700" anchor="b"/>
          <a:lstStyle>
            <a:lvl1pPr marL="0" indent="0">
              <a:buNone/>
              <a:defRPr sz="2000"/>
            </a:lvl1pPr>
            <a:lvl2pPr marL="457011" indent="0">
              <a:buNone/>
              <a:defRPr sz="1800"/>
            </a:lvl2pPr>
            <a:lvl3pPr marL="914025" indent="0">
              <a:buNone/>
              <a:defRPr sz="1600"/>
            </a:lvl3pPr>
            <a:lvl4pPr marL="1371036" indent="0">
              <a:buNone/>
              <a:defRPr sz="1400"/>
            </a:lvl4pPr>
            <a:lvl5pPr marL="1828050" indent="0">
              <a:buNone/>
              <a:defRPr sz="1400"/>
            </a:lvl5pPr>
            <a:lvl6pPr marL="2285064" indent="0">
              <a:buNone/>
              <a:defRPr sz="1400"/>
            </a:lvl6pPr>
            <a:lvl7pPr marL="2742076" indent="0">
              <a:buNone/>
              <a:defRPr sz="1400"/>
            </a:lvl7pPr>
            <a:lvl8pPr marL="3199091" indent="0">
              <a:buNone/>
              <a:defRPr sz="1400"/>
            </a:lvl8pPr>
            <a:lvl9pPr marL="3656104"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7" y="388950"/>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7" y="2041526"/>
            <a:ext cx="4278313" cy="6670674"/>
          </a:xfrm>
        </p:spPr>
        <p:txBody>
          <a:bodyPr/>
          <a:lstStyle>
            <a:lvl1pPr marL="0" indent="0">
              <a:buNone/>
              <a:defRPr sz="1400"/>
            </a:lvl1pPr>
            <a:lvl2pPr marL="457011" indent="0">
              <a:buNone/>
              <a:defRPr sz="1100"/>
            </a:lvl2pPr>
            <a:lvl3pPr marL="914025" indent="0">
              <a:buNone/>
              <a:defRPr sz="1000"/>
            </a:lvl3pPr>
            <a:lvl4pPr marL="1371036" indent="0">
              <a:buNone/>
              <a:defRPr sz="900"/>
            </a:lvl4pPr>
            <a:lvl5pPr marL="1828050" indent="0">
              <a:buNone/>
              <a:defRPr sz="900"/>
            </a:lvl5pPr>
            <a:lvl6pPr marL="2285064" indent="0">
              <a:buNone/>
              <a:defRPr sz="900"/>
            </a:lvl6pPr>
            <a:lvl7pPr marL="2742076" indent="0">
              <a:buNone/>
              <a:defRPr sz="900"/>
            </a:lvl7pPr>
            <a:lvl8pPr marL="3199091" indent="0">
              <a:buNone/>
              <a:defRPr sz="900"/>
            </a:lvl8pPr>
            <a:lvl9pPr marL="3656104"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6" y="6827839"/>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6" y="871538"/>
            <a:ext cx="7802563" cy="5851526"/>
          </a:xfrm>
        </p:spPr>
        <p:txBody>
          <a:bodyPr/>
          <a:lstStyle>
            <a:lvl1pPr marL="0" indent="0">
              <a:buNone/>
              <a:defRPr sz="3100"/>
            </a:lvl1pPr>
            <a:lvl2pPr marL="457011" indent="0">
              <a:buNone/>
              <a:defRPr sz="2800"/>
            </a:lvl2pPr>
            <a:lvl3pPr marL="914025" indent="0">
              <a:buNone/>
              <a:defRPr sz="2400"/>
            </a:lvl3pPr>
            <a:lvl4pPr marL="1371036" indent="0">
              <a:buNone/>
              <a:defRPr sz="2000"/>
            </a:lvl4pPr>
            <a:lvl5pPr marL="1828050" indent="0">
              <a:buNone/>
              <a:defRPr sz="2000"/>
            </a:lvl5pPr>
            <a:lvl6pPr marL="2285064" indent="0">
              <a:buNone/>
              <a:defRPr sz="2000"/>
            </a:lvl6pPr>
            <a:lvl7pPr marL="2742076" indent="0">
              <a:buNone/>
              <a:defRPr sz="2000"/>
            </a:lvl7pPr>
            <a:lvl8pPr marL="3199091" indent="0">
              <a:buNone/>
              <a:defRPr sz="2000"/>
            </a:lvl8pPr>
            <a:lvl9pPr marL="3656104" indent="0">
              <a:buNone/>
              <a:defRPr sz="2000"/>
            </a:lvl9pPr>
          </a:lstStyle>
          <a:p>
            <a:pPr lvl="0"/>
            <a:endParaRPr lang="en-US" noProof="0" smtClean="0">
              <a:sym typeface="Hoefler Text" pitchFamily="-65" charset="0"/>
            </a:endParaRPr>
          </a:p>
        </p:txBody>
      </p:sp>
      <p:sp>
        <p:nvSpPr>
          <p:cNvPr id="4" name="Text Placeholder 3"/>
          <p:cNvSpPr>
            <a:spLocks noGrp="1"/>
          </p:cNvSpPr>
          <p:nvPr>
            <p:ph type="body" sz="half" idx="2"/>
          </p:nvPr>
        </p:nvSpPr>
        <p:spPr>
          <a:xfrm>
            <a:off x="2549536" y="7634290"/>
            <a:ext cx="7802563" cy="1144587"/>
          </a:xfrm>
        </p:spPr>
        <p:txBody>
          <a:bodyPr/>
          <a:lstStyle>
            <a:lvl1pPr marL="0" indent="0">
              <a:buNone/>
              <a:defRPr sz="1400"/>
            </a:lvl1pPr>
            <a:lvl2pPr marL="457011" indent="0">
              <a:buNone/>
              <a:defRPr sz="1100"/>
            </a:lvl2pPr>
            <a:lvl3pPr marL="914025" indent="0">
              <a:buNone/>
              <a:defRPr sz="1000"/>
            </a:lvl3pPr>
            <a:lvl4pPr marL="1371036" indent="0">
              <a:buNone/>
              <a:defRPr sz="900"/>
            </a:lvl4pPr>
            <a:lvl5pPr marL="1828050" indent="0">
              <a:buNone/>
              <a:defRPr sz="900"/>
            </a:lvl5pPr>
            <a:lvl6pPr marL="2285064" indent="0">
              <a:buNone/>
              <a:defRPr sz="900"/>
            </a:lvl6pPr>
            <a:lvl7pPr marL="2742076" indent="0">
              <a:buNone/>
              <a:defRPr sz="900"/>
            </a:lvl7pPr>
            <a:lvl8pPr marL="3199091" indent="0">
              <a:buNone/>
              <a:defRPr sz="900"/>
            </a:lvl8pPr>
            <a:lvl9pPr marL="3656104"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0352" y="2171699"/>
            <a:ext cx="1162049" cy="53848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54200" y="2171699"/>
            <a:ext cx="3333750" cy="53848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6"/>
            <a:ext cx="9102726" cy="2492375"/>
          </a:xfrm>
        </p:spPr>
        <p:txBody>
          <a:bodyPr/>
          <a:lstStyle>
            <a:lvl1pPr marL="0" indent="0" algn="ctr">
              <a:buNone/>
              <a:defRPr/>
            </a:lvl1pPr>
            <a:lvl2pPr marL="457011" indent="0" algn="ctr">
              <a:buNone/>
              <a:defRPr/>
            </a:lvl2pPr>
            <a:lvl3pPr marL="914025" indent="0" algn="ctr">
              <a:buNone/>
              <a:defRPr/>
            </a:lvl3pPr>
            <a:lvl4pPr marL="1371036" indent="0" algn="ctr">
              <a:buNone/>
              <a:defRPr/>
            </a:lvl4pPr>
            <a:lvl5pPr marL="1828050" indent="0" algn="ctr">
              <a:buNone/>
              <a:defRPr/>
            </a:lvl5pPr>
            <a:lvl6pPr marL="2285064" indent="0" algn="ctr">
              <a:buNone/>
              <a:defRPr/>
            </a:lvl6pPr>
            <a:lvl7pPr marL="2742076" indent="0" algn="ctr">
              <a:buNone/>
              <a:defRPr/>
            </a:lvl7pPr>
            <a:lvl8pPr marL="3199091" indent="0" algn="ctr">
              <a:buNone/>
              <a:defRPr/>
            </a:lvl8pPr>
            <a:lvl9pPr marL="3656104"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11" indent="0">
              <a:buNone/>
              <a:defRPr sz="1800"/>
            </a:lvl2pPr>
            <a:lvl3pPr marL="914025" indent="0">
              <a:buNone/>
              <a:defRPr sz="1600"/>
            </a:lvl3pPr>
            <a:lvl4pPr marL="1371036" indent="0">
              <a:buNone/>
              <a:defRPr sz="1400"/>
            </a:lvl4pPr>
            <a:lvl5pPr marL="1828050" indent="0">
              <a:buNone/>
              <a:defRPr sz="1400"/>
            </a:lvl5pPr>
            <a:lvl6pPr marL="2285064" indent="0">
              <a:buNone/>
              <a:defRPr sz="1400"/>
            </a:lvl6pPr>
            <a:lvl7pPr marL="2742076" indent="0">
              <a:buNone/>
              <a:defRPr sz="1400"/>
            </a:lvl7pPr>
            <a:lvl8pPr marL="3199091" indent="0">
              <a:buNone/>
              <a:defRPr sz="1400"/>
            </a:lvl8pPr>
            <a:lvl9pPr marL="3656104"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56411" y="2984512"/>
            <a:ext cx="2413001"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321810" y="2984512"/>
            <a:ext cx="2413001"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11" indent="0">
              <a:buNone/>
              <a:defRPr sz="2000" b="1"/>
            </a:lvl2pPr>
            <a:lvl3pPr marL="914025" indent="0">
              <a:buNone/>
              <a:defRPr sz="1800" b="1"/>
            </a:lvl3pPr>
            <a:lvl4pPr marL="1371036" indent="0">
              <a:buNone/>
              <a:defRPr sz="1600" b="1"/>
            </a:lvl4pPr>
            <a:lvl5pPr marL="1828050" indent="0">
              <a:buNone/>
              <a:defRPr sz="1600" b="1"/>
            </a:lvl5pPr>
            <a:lvl6pPr marL="2285064" indent="0">
              <a:buNone/>
              <a:defRPr sz="1600" b="1"/>
            </a:lvl6pPr>
            <a:lvl7pPr marL="2742076" indent="0">
              <a:buNone/>
              <a:defRPr sz="1600" b="1"/>
            </a:lvl7pPr>
            <a:lvl8pPr marL="3199091"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11" indent="0">
              <a:buNone/>
              <a:defRPr sz="2000" b="1"/>
            </a:lvl2pPr>
            <a:lvl3pPr marL="914025" indent="0">
              <a:buNone/>
              <a:defRPr sz="1800" b="1"/>
            </a:lvl3pPr>
            <a:lvl4pPr marL="1371036" indent="0">
              <a:buNone/>
              <a:defRPr sz="1600" b="1"/>
            </a:lvl4pPr>
            <a:lvl5pPr marL="1828050" indent="0">
              <a:buNone/>
              <a:defRPr sz="1600" b="1"/>
            </a:lvl5pPr>
            <a:lvl6pPr marL="2285064" indent="0">
              <a:buNone/>
              <a:defRPr sz="1600" b="1"/>
            </a:lvl6pPr>
            <a:lvl7pPr marL="2742076" indent="0">
              <a:buNone/>
              <a:defRPr sz="1600" b="1"/>
            </a:lvl7pPr>
            <a:lvl8pPr marL="3199091"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86"/>
            <a:ext cx="5775324" cy="6435725"/>
          </a:xfrm>
          <a:prstGeom prst="rect">
            <a:avLst/>
          </a:prstGeom>
        </p:spPr>
        <p:txBody>
          <a:bodyPr vert="horz" lIns="91401" tIns="45700" rIns="91401" bIns="457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6"/>
            <a:ext cx="5775324" cy="6435725"/>
          </a:xfrm>
          <a:prstGeom prst="rect">
            <a:avLst/>
          </a:prstGeom>
        </p:spPr>
        <p:txBody>
          <a:bodyPr vert="horz" lIns="91401" tIns="45700" rIns="91401" bIns="457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7" y="388950"/>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7" y="2041526"/>
            <a:ext cx="4278313" cy="6670674"/>
          </a:xfrm>
        </p:spPr>
        <p:txBody>
          <a:bodyPr/>
          <a:lstStyle>
            <a:lvl1pPr marL="0" indent="0">
              <a:buNone/>
              <a:defRPr sz="1400"/>
            </a:lvl1pPr>
            <a:lvl2pPr marL="457011" indent="0">
              <a:buNone/>
              <a:defRPr sz="1100"/>
            </a:lvl2pPr>
            <a:lvl3pPr marL="914025" indent="0">
              <a:buNone/>
              <a:defRPr sz="1000"/>
            </a:lvl3pPr>
            <a:lvl4pPr marL="1371036" indent="0">
              <a:buNone/>
              <a:defRPr sz="900"/>
            </a:lvl4pPr>
            <a:lvl5pPr marL="1828050" indent="0">
              <a:buNone/>
              <a:defRPr sz="900"/>
            </a:lvl5pPr>
            <a:lvl6pPr marL="2285064" indent="0">
              <a:buNone/>
              <a:defRPr sz="900"/>
            </a:lvl6pPr>
            <a:lvl7pPr marL="2742076" indent="0">
              <a:buNone/>
              <a:defRPr sz="900"/>
            </a:lvl7pPr>
            <a:lvl8pPr marL="3199091" indent="0">
              <a:buNone/>
              <a:defRPr sz="900"/>
            </a:lvl8pPr>
            <a:lvl9pPr marL="3656104"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6"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6" y="871538"/>
            <a:ext cx="7802563" cy="5851526"/>
          </a:xfrm>
        </p:spPr>
        <p:txBody>
          <a:bodyPr/>
          <a:lstStyle>
            <a:lvl1pPr marL="0" indent="0">
              <a:buNone/>
              <a:defRPr sz="3100"/>
            </a:lvl1pPr>
            <a:lvl2pPr marL="457011" indent="0">
              <a:buNone/>
              <a:defRPr sz="2800"/>
            </a:lvl2pPr>
            <a:lvl3pPr marL="914025" indent="0">
              <a:buNone/>
              <a:defRPr sz="2400"/>
            </a:lvl3pPr>
            <a:lvl4pPr marL="1371036" indent="0">
              <a:buNone/>
              <a:defRPr sz="2000"/>
            </a:lvl4pPr>
            <a:lvl5pPr marL="1828050" indent="0">
              <a:buNone/>
              <a:defRPr sz="2000"/>
            </a:lvl5pPr>
            <a:lvl6pPr marL="2285064" indent="0">
              <a:buNone/>
              <a:defRPr sz="2000"/>
            </a:lvl6pPr>
            <a:lvl7pPr marL="2742076" indent="0">
              <a:buNone/>
              <a:defRPr sz="2000"/>
            </a:lvl7pPr>
            <a:lvl8pPr marL="3199091" indent="0">
              <a:buNone/>
              <a:defRPr sz="2000"/>
            </a:lvl8pPr>
            <a:lvl9pPr marL="3656104" indent="0">
              <a:buNone/>
              <a:defRPr sz="2000"/>
            </a:lvl9pPr>
          </a:lstStyle>
          <a:p>
            <a:pPr lvl="0"/>
            <a:endParaRPr lang="en-US" noProof="0" smtClean="0">
              <a:sym typeface="Hoefler Text" pitchFamily="-65" charset="0"/>
            </a:endParaRPr>
          </a:p>
        </p:txBody>
      </p:sp>
      <p:sp>
        <p:nvSpPr>
          <p:cNvPr id="4" name="Text Placeholder 3"/>
          <p:cNvSpPr>
            <a:spLocks noGrp="1"/>
          </p:cNvSpPr>
          <p:nvPr>
            <p:ph type="body" sz="half" idx="2"/>
          </p:nvPr>
        </p:nvSpPr>
        <p:spPr>
          <a:xfrm>
            <a:off x="2549536" y="7634290"/>
            <a:ext cx="7802563" cy="1144587"/>
          </a:xfrm>
        </p:spPr>
        <p:txBody>
          <a:bodyPr/>
          <a:lstStyle>
            <a:lvl1pPr marL="0" indent="0">
              <a:buNone/>
              <a:defRPr sz="1400"/>
            </a:lvl1pPr>
            <a:lvl2pPr marL="457011" indent="0">
              <a:buNone/>
              <a:defRPr sz="1100"/>
            </a:lvl2pPr>
            <a:lvl3pPr marL="914025" indent="0">
              <a:buNone/>
              <a:defRPr sz="1000"/>
            </a:lvl3pPr>
            <a:lvl4pPr marL="1371036" indent="0">
              <a:buNone/>
              <a:defRPr sz="900"/>
            </a:lvl4pPr>
            <a:lvl5pPr marL="1828050" indent="0">
              <a:buNone/>
              <a:defRPr sz="900"/>
            </a:lvl5pPr>
            <a:lvl6pPr marL="2285064" indent="0">
              <a:buNone/>
              <a:defRPr sz="900"/>
            </a:lvl6pPr>
            <a:lvl7pPr marL="2742076" indent="0">
              <a:buNone/>
              <a:defRPr sz="900"/>
            </a:lvl7pPr>
            <a:lvl8pPr marL="3199091" indent="0">
              <a:buNone/>
              <a:defRPr sz="900"/>
            </a:lvl8pPr>
            <a:lvl9pPr marL="3656104"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749301"/>
            <a:ext cx="2616201" cy="795019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11" y="749301"/>
            <a:ext cx="7696201" cy="79501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6"/>
            <a:ext cx="9102726" cy="2492375"/>
          </a:xfrm>
        </p:spPr>
        <p:txBody>
          <a:bodyPr/>
          <a:lstStyle>
            <a:lvl1pPr marL="0" indent="0" algn="ctr">
              <a:buNone/>
              <a:defRPr/>
            </a:lvl1pPr>
            <a:lvl2pPr marL="457011" indent="0" algn="ctr">
              <a:buNone/>
              <a:defRPr/>
            </a:lvl2pPr>
            <a:lvl3pPr marL="914025" indent="0" algn="ctr">
              <a:buNone/>
              <a:defRPr/>
            </a:lvl3pPr>
            <a:lvl4pPr marL="1371036" indent="0" algn="ctr">
              <a:buNone/>
              <a:defRPr/>
            </a:lvl4pPr>
            <a:lvl5pPr marL="1828050" indent="0" algn="ctr">
              <a:buNone/>
              <a:defRPr/>
            </a:lvl5pPr>
            <a:lvl6pPr marL="2285064" indent="0" algn="ctr">
              <a:buNone/>
              <a:defRPr/>
            </a:lvl6pPr>
            <a:lvl7pPr marL="2742076" indent="0" algn="ctr">
              <a:buNone/>
              <a:defRPr/>
            </a:lvl7pPr>
            <a:lvl8pPr marL="3199091" indent="0" algn="ctr">
              <a:buNone/>
              <a:defRPr/>
            </a:lvl8pPr>
            <a:lvl9pPr marL="3656104"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11" indent="0">
              <a:buNone/>
              <a:defRPr sz="1800"/>
            </a:lvl2pPr>
            <a:lvl3pPr marL="914025" indent="0">
              <a:buNone/>
              <a:defRPr sz="1600"/>
            </a:lvl3pPr>
            <a:lvl4pPr marL="1371036" indent="0">
              <a:buNone/>
              <a:defRPr sz="1400"/>
            </a:lvl4pPr>
            <a:lvl5pPr marL="1828050" indent="0">
              <a:buNone/>
              <a:defRPr sz="1400"/>
            </a:lvl5pPr>
            <a:lvl6pPr marL="2285064" indent="0">
              <a:buNone/>
              <a:defRPr sz="1400"/>
            </a:lvl6pPr>
            <a:lvl7pPr marL="2742076" indent="0">
              <a:buNone/>
              <a:defRPr sz="1400"/>
            </a:lvl7pPr>
            <a:lvl8pPr marL="3199091" indent="0">
              <a:buNone/>
              <a:defRPr sz="1400"/>
            </a:lvl8pPr>
            <a:lvl9pPr marL="3656104"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11" y="2984512"/>
            <a:ext cx="2413001"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35410" y="2984512"/>
            <a:ext cx="2413001"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11" indent="0">
              <a:buNone/>
              <a:defRPr sz="2000" b="1"/>
            </a:lvl2pPr>
            <a:lvl3pPr marL="914025" indent="0">
              <a:buNone/>
              <a:defRPr sz="1800" b="1"/>
            </a:lvl3pPr>
            <a:lvl4pPr marL="1371036" indent="0">
              <a:buNone/>
              <a:defRPr sz="1600" b="1"/>
            </a:lvl4pPr>
            <a:lvl5pPr marL="1828050" indent="0">
              <a:buNone/>
              <a:defRPr sz="1600" b="1"/>
            </a:lvl5pPr>
            <a:lvl6pPr marL="2285064" indent="0">
              <a:buNone/>
              <a:defRPr sz="1600" b="1"/>
            </a:lvl6pPr>
            <a:lvl7pPr marL="2742076" indent="0">
              <a:buNone/>
              <a:defRPr sz="1600" b="1"/>
            </a:lvl7pPr>
            <a:lvl8pPr marL="3199091"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11" indent="0">
              <a:buNone/>
              <a:defRPr sz="2000" b="1"/>
            </a:lvl2pPr>
            <a:lvl3pPr marL="914025" indent="0">
              <a:buNone/>
              <a:defRPr sz="1800" b="1"/>
            </a:lvl3pPr>
            <a:lvl4pPr marL="1371036" indent="0">
              <a:buNone/>
              <a:defRPr sz="1600" b="1"/>
            </a:lvl4pPr>
            <a:lvl5pPr marL="1828050" indent="0">
              <a:buNone/>
              <a:defRPr sz="1600" b="1"/>
            </a:lvl5pPr>
            <a:lvl6pPr marL="2285064" indent="0">
              <a:buNone/>
              <a:defRPr sz="1600" b="1"/>
            </a:lvl6pPr>
            <a:lvl7pPr marL="2742076" indent="0">
              <a:buNone/>
              <a:defRPr sz="1600" b="1"/>
            </a:lvl7pPr>
            <a:lvl8pPr marL="3199091"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1" tIns="45700" rIns="91401" bIns="45700" anchor="b"/>
          <a:lstStyle>
            <a:lvl1pPr marL="0" indent="0">
              <a:buNone/>
              <a:defRPr sz="2400" b="1"/>
            </a:lvl1pPr>
            <a:lvl2pPr marL="457011" indent="0">
              <a:buNone/>
              <a:defRPr sz="2000" b="1"/>
            </a:lvl2pPr>
            <a:lvl3pPr marL="914025" indent="0">
              <a:buNone/>
              <a:defRPr sz="1800" b="1"/>
            </a:lvl3pPr>
            <a:lvl4pPr marL="1371036" indent="0">
              <a:buNone/>
              <a:defRPr sz="1600" b="1"/>
            </a:lvl4pPr>
            <a:lvl5pPr marL="1828050" indent="0">
              <a:buNone/>
              <a:defRPr sz="1600" b="1"/>
            </a:lvl5pPr>
            <a:lvl6pPr marL="2285064" indent="0">
              <a:buNone/>
              <a:defRPr sz="1600" b="1"/>
            </a:lvl6pPr>
            <a:lvl7pPr marL="2742076" indent="0">
              <a:buNone/>
              <a:defRPr sz="1600" b="1"/>
            </a:lvl7pPr>
            <a:lvl8pPr marL="3199091"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1" tIns="45700" rIns="91401" bIns="4570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1" tIns="45700" rIns="91401" bIns="45700" anchor="b"/>
          <a:lstStyle>
            <a:lvl1pPr marL="0" indent="0">
              <a:buNone/>
              <a:defRPr sz="2400" b="1"/>
            </a:lvl1pPr>
            <a:lvl2pPr marL="457011" indent="0">
              <a:buNone/>
              <a:defRPr sz="2000" b="1"/>
            </a:lvl2pPr>
            <a:lvl3pPr marL="914025" indent="0">
              <a:buNone/>
              <a:defRPr sz="1800" b="1"/>
            </a:lvl3pPr>
            <a:lvl4pPr marL="1371036" indent="0">
              <a:buNone/>
              <a:defRPr sz="1600" b="1"/>
            </a:lvl4pPr>
            <a:lvl5pPr marL="1828050" indent="0">
              <a:buNone/>
              <a:defRPr sz="1600" b="1"/>
            </a:lvl5pPr>
            <a:lvl6pPr marL="2285064" indent="0">
              <a:buNone/>
              <a:defRPr sz="1600" b="1"/>
            </a:lvl6pPr>
            <a:lvl7pPr marL="2742076" indent="0">
              <a:buNone/>
              <a:defRPr sz="1600" b="1"/>
            </a:lvl7pPr>
            <a:lvl8pPr marL="3199091"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1" tIns="45700" rIns="91401" bIns="4570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7" y="388950"/>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7" y="2041526"/>
            <a:ext cx="4278313" cy="6670674"/>
          </a:xfrm>
        </p:spPr>
        <p:txBody>
          <a:bodyPr/>
          <a:lstStyle>
            <a:lvl1pPr marL="0" indent="0">
              <a:buNone/>
              <a:defRPr sz="1400"/>
            </a:lvl1pPr>
            <a:lvl2pPr marL="457011" indent="0">
              <a:buNone/>
              <a:defRPr sz="1100"/>
            </a:lvl2pPr>
            <a:lvl3pPr marL="914025" indent="0">
              <a:buNone/>
              <a:defRPr sz="1000"/>
            </a:lvl3pPr>
            <a:lvl4pPr marL="1371036" indent="0">
              <a:buNone/>
              <a:defRPr sz="900"/>
            </a:lvl4pPr>
            <a:lvl5pPr marL="1828050" indent="0">
              <a:buNone/>
              <a:defRPr sz="900"/>
            </a:lvl5pPr>
            <a:lvl6pPr marL="2285064" indent="0">
              <a:buNone/>
              <a:defRPr sz="900"/>
            </a:lvl6pPr>
            <a:lvl7pPr marL="2742076" indent="0">
              <a:buNone/>
              <a:defRPr sz="900"/>
            </a:lvl7pPr>
            <a:lvl8pPr marL="3199091" indent="0">
              <a:buNone/>
              <a:defRPr sz="900"/>
            </a:lvl8pPr>
            <a:lvl9pPr marL="3656104"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6"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6" y="871538"/>
            <a:ext cx="7802563" cy="5851526"/>
          </a:xfrm>
        </p:spPr>
        <p:txBody>
          <a:bodyPr/>
          <a:lstStyle>
            <a:lvl1pPr marL="0" indent="0">
              <a:buNone/>
              <a:defRPr sz="3100"/>
            </a:lvl1pPr>
            <a:lvl2pPr marL="457011" indent="0">
              <a:buNone/>
              <a:defRPr sz="2800"/>
            </a:lvl2pPr>
            <a:lvl3pPr marL="914025" indent="0">
              <a:buNone/>
              <a:defRPr sz="2400"/>
            </a:lvl3pPr>
            <a:lvl4pPr marL="1371036" indent="0">
              <a:buNone/>
              <a:defRPr sz="2000"/>
            </a:lvl4pPr>
            <a:lvl5pPr marL="1828050" indent="0">
              <a:buNone/>
              <a:defRPr sz="2000"/>
            </a:lvl5pPr>
            <a:lvl6pPr marL="2285064" indent="0">
              <a:buNone/>
              <a:defRPr sz="2000"/>
            </a:lvl6pPr>
            <a:lvl7pPr marL="2742076" indent="0">
              <a:buNone/>
              <a:defRPr sz="2000"/>
            </a:lvl7pPr>
            <a:lvl8pPr marL="3199091" indent="0">
              <a:buNone/>
              <a:defRPr sz="2000"/>
            </a:lvl8pPr>
            <a:lvl9pPr marL="3656104" indent="0">
              <a:buNone/>
              <a:defRPr sz="2000"/>
            </a:lvl9pPr>
          </a:lstStyle>
          <a:p>
            <a:pPr lvl="0"/>
            <a:endParaRPr lang="en-US" noProof="0" smtClean="0">
              <a:sym typeface="Hoefler Text" pitchFamily="-65" charset="0"/>
            </a:endParaRPr>
          </a:p>
        </p:txBody>
      </p:sp>
      <p:sp>
        <p:nvSpPr>
          <p:cNvPr id="4" name="Text Placeholder 3"/>
          <p:cNvSpPr>
            <a:spLocks noGrp="1"/>
          </p:cNvSpPr>
          <p:nvPr>
            <p:ph type="body" sz="half" idx="2"/>
          </p:nvPr>
        </p:nvSpPr>
        <p:spPr>
          <a:xfrm>
            <a:off x="2549536" y="7634290"/>
            <a:ext cx="7802563" cy="1144587"/>
          </a:xfrm>
        </p:spPr>
        <p:txBody>
          <a:bodyPr/>
          <a:lstStyle>
            <a:lvl1pPr marL="0" indent="0">
              <a:buNone/>
              <a:defRPr sz="1400"/>
            </a:lvl1pPr>
            <a:lvl2pPr marL="457011" indent="0">
              <a:buNone/>
              <a:defRPr sz="1100"/>
            </a:lvl2pPr>
            <a:lvl3pPr marL="914025" indent="0">
              <a:buNone/>
              <a:defRPr sz="1000"/>
            </a:lvl3pPr>
            <a:lvl4pPr marL="1371036" indent="0">
              <a:buNone/>
              <a:defRPr sz="900"/>
            </a:lvl4pPr>
            <a:lvl5pPr marL="1828050" indent="0">
              <a:buNone/>
              <a:defRPr sz="900"/>
            </a:lvl5pPr>
            <a:lvl6pPr marL="2285064" indent="0">
              <a:buNone/>
              <a:defRPr sz="900"/>
            </a:lvl6pPr>
            <a:lvl7pPr marL="2742076" indent="0">
              <a:buNone/>
              <a:defRPr sz="900"/>
            </a:lvl7pPr>
            <a:lvl8pPr marL="3199091" indent="0">
              <a:buNone/>
              <a:defRPr sz="900"/>
            </a:lvl8pPr>
            <a:lvl9pPr marL="3656104"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749301"/>
            <a:ext cx="2616201" cy="795019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11" y="749301"/>
            <a:ext cx="7696201" cy="79501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a:prstGeom prst="rect">
            <a:avLst/>
          </a:prstGeom>
        </p:spPr>
        <p:txBody>
          <a:bodyPr vert="horz" lIns="91401" tIns="45700" rIns="91401" bIns="45700"/>
          <a:lstStyle/>
          <a:p>
            <a:r>
              <a:rPr lang="en-US" smtClean="0"/>
              <a:t>Click to edit Master title style</a:t>
            </a:r>
            <a:endParaRPr lang="en-US"/>
          </a:p>
        </p:txBody>
      </p:sp>
      <p:sp>
        <p:nvSpPr>
          <p:cNvPr id="3" name="Subtitle 2"/>
          <p:cNvSpPr>
            <a:spLocks noGrp="1"/>
          </p:cNvSpPr>
          <p:nvPr>
            <p:ph type="subTitle" idx="1"/>
          </p:nvPr>
        </p:nvSpPr>
        <p:spPr>
          <a:xfrm>
            <a:off x="1951038" y="5527686"/>
            <a:ext cx="9102726" cy="2492375"/>
          </a:xfrm>
        </p:spPr>
        <p:txBody>
          <a:bodyPr/>
          <a:lstStyle>
            <a:lvl1pPr marL="0" indent="0" algn="ctr">
              <a:buNone/>
              <a:defRPr/>
            </a:lvl1pPr>
            <a:lvl2pPr marL="457011" indent="0" algn="ctr">
              <a:buNone/>
              <a:defRPr/>
            </a:lvl2pPr>
            <a:lvl3pPr marL="914025" indent="0" algn="ctr">
              <a:buNone/>
              <a:defRPr/>
            </a:lvl3pPr>
            <a:lvl4pPr marL="1371036" indent="0" algn="ctr">
              <a:buNone/>
              <a:defRPr/>
            </a:lvl4pPr>
            <a:lvl5pPr marL="1828050" indent="0" algn="ctr">
              <a:buNone/>
              <a:defRPr/>
            </a:lvl5pPr>
            <a:lvl6pPr marL="2285064" indent="0" algn="ctr">
              <a:buNone/>
              <a:defRPr/>
            </a:lvl6pPr>
            <a:lvl7pPr marL="2742076" indent="0" algn="ctr">
              <a:buNone/>
              <a:defRPr/>
            </a:lvl7pPr>
            <a:lvl8pPr marL="3199091" indent="0" algn="ctr">
              <a:buNone/>
              <a:defRPr/>
            </a:lvl8pPr>
            <a:lvl9pPr marL="3656104"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1" tIns="45700" rIns="91401" bIns="45700"/>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a:prstGeom prst="rect">
            <a:avLst/>
          </a:prstGeom>
        </p:spPr>
        <p:txBody>
          <a:bodyPr vert="horz" lIns="91401" tIns="45700" rIns="91401" bIns="45700"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11" indent="0">
              <a:buNone/>
              <a:defRPr sz="1800"/>
            </a:lvl2pPr>
            <a:lvl3pPr marL="914025" indent="0">
              <a:buNone/>
              <a:defRPr sz="1600"/>
            </a:lvl3pPr>
            <a:lvl4pPr marL="1371036" indent="0">
              <a:buNone/>
              <a:defRPr sz="1400"/>
            </a:lvl4pPr>
            <a:lvl5pPr marL="1828050" indent="0">
              <a:buNone/>
              <a:defRPr sz="1400"/>
            </a:lvl5pPr>
            <a:lvl6pPr marL="2285064" indent="0">
              <a:buNone/>
              <a:defRPr sz="1400"/>
            </a:lvl6pPr>
            <a:lvl7pPr marL="2742076" indent="0">
              <a:buNone/>
              <a:defRPr sz="1400"/>
            </a:lvl7pPr>
            <a:lvl8pPr marL="3199091" indent="0">
              <a:buNone/>
              <a:defRPr sz="1400"/>
            </a:lvl8pPr>
            <a:lvl9pPr marL="3656104"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1" tIns="45700" rIns="91401" bIns="45700"/>
          <a:lstStyle/>
          <a:p>
            <a:r>
              <a:rPr lang="en-US" smtClean="0"/>
              <a:t>Click to edit Master title style</a:t>
            </a:r>
            <a:endParaRPr lang="en-US"/>
          </a:p>
        </p:txBody>
      </p:sp>
      <p:sp>
        <p:nvSpPr>
          <p:cNvPr id="3" name="Content Placeholder 2"/>
          <p:cNvSpPr>
            <a:spLocks noGrp="1"/>
          </p:cNvSpPr>
          <p:nvPr>
            <p:ph sz="half" idx="1"/>
          </p:nvPr>
        </p:nvSpPr>
        <p:spPr>
          <a:xfrm>
            <a:off x="1320801" y="749310"/>
            <a:ext cx="5156200" cy="8102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29402" y="749310"/>
            <a:ext cx="5156200" cy="8102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1" tIns="45700" rIns="91401" bIns="45700"/>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11" indent="0">
              <a:buNone/>
              <a:defRPr sz="2000" b="1"/>
            </a:lvl2pPr>
            <a:lvl3pPr marL="914025" indent="0">
              <a:buNone/>
              <a:defRPr sz="1800" b="1"/>
            </a:lvl3pPr>
            <a:lvl4pPr marL="1371036" indent="0">
              <a:buNone/>
              <a:defRPr sz="1600" b="1"/>
            </a:lvl4pPr>
            <a:lvl5pPr marL="1828050" indent="0">
              <a:buNone/>
              <a:defRPr sz="1600" b="1"/>
            </a:lvl5pPr>
            <a:lvl6pPr marL="2285064" indent="0">
              <a:buNone/>
              <a:defRPr sz="1600" b="1"/>
            </a:lvl6pPr>
            <a:lvl7pPr marL="2742076" indent="0">
              <a:buNone/>
              <a:defRPr sz="1600" b="1"/>
            </a:lvl7pPr>
            <a:lvl8pPr marL="3199091"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11" indent="0">
              <a:buNone/>
              <a:defRPr sz="2000" b="1"/>
            </a:lvl2pPr>
            <a:lvl3pPr marL="914025" indent="0">
              <a:buNone/>
              <a:defRPr sz="1800" b="1"/>
            </a:lvl3pPr>
            <a:lvl4pPr marL="1371036" indent="0">
              <a:buNone/>
              <a:defRPr sz="1600" b="1"/>
            </a:lvl4pPr>
            <a:lvl5pPr marL="1828050" indent="0">
              <a:buNone/>
              <a:defRPr sz="1600" b="1"/>
            </a:lvl5pPr>
            <a:lvl6pPr marL="2285064" indent="0">
              <a:buNone/>
              <a:defRPr sz="1600" b="1"/>
            </a:lvl6pPr>
            <a:lvl7pPr marL="2742076" indent="0">
              <a:buNone/>
              <a:defRPr sz="1600" b="1"/>
            </a:lvl7pPr>
            <a:lvl8pPr marL="3199091"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1" tIns="45700" rIns="91401" bIns="45700"/>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7" y="388950"/>
            <a:ext cx="4278313" cy="1652587"/>
          </a:xfrm>
          <a:prstGeom prst="rect">
            <a:avLst/>
          </a:prstGeom>
        </p:spPr>
        <p:txBody>
          <a:bodyPr vert="horz" lIns="91401" tIns="45700" rIns="91401" bIns="45700"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7" y="2041526"/>
            <a:ext cx="4278313" cy="6670674"/>
          </a:xfrm>
        </p:spPr>
        <p:txBody>
          <a:bodyPr/>
          <a:lstStyle>
            <a:lvl1pPr marL="0" indent="0">
              <a:buNone/>
              <a:defRPr sz="1400"/>
            </a:lvl1pPr>
            <a:lvl2pPr marL="457011" indent="0">
              <a:buNone/>
              <a:defRPr sz="1100"/>
            </a:lvl2pPr>
            <a:lvl3pPr marL="914025" indent="0">
              <a:buNone/>
              <a:defRPr sz="1000"/>
            </a:lvl3pPr>
            <a:lvl4pPr marL="1371036" indent="0">
              <a:buNone/>
              <a:defRPr sz="900"/>
            </a:lvl4pPr>
            <a:lvl5pPr marL="1828050" indent="0">
              <a:buNone/>
              <a:defRPr sz="900"/>
            </a:lvl5pPr>
            <a:lvl6pPr marL="2285064" indent="0">
              <a:buNone/>
              <a:defRPr sz="900"/>
            </a:lvl6pPr>
            <a:lvl7pPr marL="2742076" indent="0">
              <a:buNone/>
              <a:defRPr sz="900"/>
            </a:lvl7pPr>
            <a:lvl8pPr marL="3199091" indent="0">
              <a:buNone/>
              <a:defRPr sz="900"/>
            </a:lvl8pPr>
            <a:lvl9pPr marL="3656104"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6" y="6827839"/>
            <a:ext cx="7802563" cy="806450"/>
          </a:xfrm>
          <a:prstGeom prst="rect">
            <a:avLst/>
          </a:prstGeom>
        </p:spPr>
        <p:txBody>
          <a:bodyPr vert="horz" lIns="91401" tIns="45700" rIns="91401" bIns="45700"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6" y="871538"/>
            <a:ext cx="7802563" cy="5851526"/>
          </a:xfrm>
        </p:spPr>
        <p:txBody>
          <a:bodyPr/>
          <a:lstStyle>
            <a:lvl1pPr marL="0" indent="0">
              <a:buNone/>
              <a:defRPr sz="3100"/>
            </a:lvl1pPr>
            <a:lvl2pPr marL="457011" indent="0">
              <a:buNone/>
              <a:defRPr sz="2800"/>
            </a:lvl2pPr>
            <a:lvl3pPr marL="914025" indent="0">
              <a:buNone/>
              <a:defRPr sz="2400"/>
            </a:lvl3pPr>
            <a:lvl4pPr marL="1371036" indent="0">
              <a:buNone/>
              <a:defRPr sz="2000"/>
            </a:lvl4pPr>
            <a:lvl5pPr marL="1828050" indent="0">
              <a:buNone/>
              <a:defRPr sz="2000"/>
            </a:lvl5pPr>
            <a:lvl6pPr marL="2285064" indent="0">
              <a:buNone/>
              <a:defRPr sz="2000"/>
            </a:lvl6pPr>
            <a:lvl7pPr marL="2742076" indent="0">
              <a:buNone/>
              <a:defRPr sz="2000"/>
            </a:lvl7pPr>
            <a:lvl8pPr marL="3199091" indent="0">
              <a:buNone/>
              <a:defRPr sz="2000"/>
            </a:lvl8pPr>
            <a:lvl9pPr marL="3656104" indent="0">
              <a:buNone/>
              <a:defRPr sz="2000"/>
            </a:lvl9pPr>
          </a:lstStyle>
          <a:p>
            <a:pPr lvl="0"/>
            <a:endParaRPr lang="en-US" noProof="0" smtClean="0">
              <a:sym typeface="Hoefler Text" pitchFamily="-65" charset="0"/>
            </a:endParaRPr>
          </a:p>
        </p:txBody>
      </p:sp>
      <p:sp>
        <p:nvSpPr>
          <p:cNvPr id="4" name="Text Placeholder 3"/>
          <p:cNvSpPr>
            <a:spLocks noGrp="1"/>
          </p:cNvSpPr>
          <p:nvPr>
            <p:ph type="body" sz="half" idx="2"/>
          </p:nvPr>
        </p:nvSpPr>
        <p:spPr>
          <a:xfrm>
            <a:off x="2549536" y="7634290"/>
            <a:ext cx="7802563" cy="1144587"/>
          </a:xfrm>
        </p:spPr>
        <p:txBody>
          <a:bodyPr/>
          <a:lstStyle>
            <a:lvl1pPr marL="0" indent="0">
              <a:buNone/>
              <a:defRPr sz="1400"/>
            </a:lvl1pPr>
            <a:lvl2pPr marL="457011" indent="0">
              <a:buNone/>
              <a:defRPr sz="1100"/>
            </a:lvl2pPr>
            <a:lvl3pPr marL="914025" indent="0">
              <a:buNone/>
              <a:defRPr sz="1000"/>
            </a:lvl3pPr>
            <a:lvl4pPr marL="1371036" indent="0">
              <a:buNone/>
              <a:defRPr sz="900"/>
            </a:lvl4pPr>
            <a:lvl5pPr marL="1828050" indent="0">
              <a:buNone/>
              <a:defRPr sz="900"/>
            </a:lvl5pPr>
            <a:lvl6pPr marL="2285064" indent="0">
              <a:buNone/>
              <a:defRPr sz="900"/>
            </a:lvl6pPr>
            <a:lvl7pPr marL="2742076" indent="0">
              <a:buNone/>
              <a:defRPr sz="900"/>
            </a:lvl7pPr>
            <a:lvl8pPr marL="3199091" indent="0">
              <a:buNone/>
              <a:defRPr sz="900"/>
            </a:lvl8pPr>
            <a:lvl9pPr marL="3656104"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1" tIns="45700" rIns="91401" bIns="45700"/>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1" cy="8461375"/>
          </a:xfrm>
          <a:prstGeom prst="rect">
            <a:avLst/>
          </a:prstGeom>
        </p:spPr>
        <p:txBody>
          <a:bodyPr vert="eaVert" lIns="91401" tIns="45700" rIns="91401" bIns="45700"/>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390525"/>
            <a:ext cx="8624887" cy="8461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a:prstGeom prst="rect">
            <a:avLst/>
          </a:prstGeom>
        </p:spPr>
        <p:txBody>
          <a:bodyPr vert="horz" lIns="91401" tIns="45700" rIns="91401" bIns="45700"/>
          <a:lstStyle/>
          <a:p>
            <a:r>
              <a:rPr lang="en-US" smtClean="0"/>
              <a:t>Click to edit Master title style</a:t>
            </a:r>
            <a:endParaRPr lang="en-US"/>
          </a:p>
        </p:txBody>
      </p:sp>
      <p:sp>
        <p:nvSpPr>
          <p:cNvPr id="3" name="Subtitle 2"/>
          <p:cNvSpPr>
            <a:spLocks noGrp="1"/>
          </p:cNvSpPr>
          <p:nvPr>
            <p:ph type="subTitle" idx="1"/>
          </p:nvPr>
        </p:nvSpPr>
        <p:spPr>
          <a:xfrm>
            <a:off x="1951038" y="5527686"/>
            <a:ext cx="9102726" cy="2492375"/>
          </a:xfrm>
          <a:prstGeom prst="rect">
            <a:avLst/>
          </a:prstGeom>
        </p:spPr>
        <p:txBody>
          <a:bodyPr vert="horz" lIns="91401" tIns="45700" rIns="91401" bIns="45700"/>
          <a:lstStyle>
            <a:lvl1pPr marL="0" indent="0" algn="ctr">
              <a:buNone/>
              <a:defRPr/>
            </a:lvl1pPr>
            <a:lvl2pPr marL="457011" indent="0" algn="ctr">
              <a:buNone/>
              <a:defRPr/>
            </a:lvl2pPr>
            <a:lvl3pPr marL="914025" indent="0" algn="ctr">
              <a:buNone/>
              <a:defRPr/>
            </a:lvl3pPr>
            <a:lvl4pPr marL="1371036" indent="0" algn="ctr">
              <a:buNone/>
              <a:defRPr/>
            </a:lvl4pPr>
            <a:lvl5pPr marL="1828050" indent="0" algn="ctr">
              <a:buNone/>
              <a:defRPr/>
            </a:lvl5pPr>
            <a:lvl6pPr marL="2285064" indent="0" algn="ctr">
              <a:buNone/>
              <a:defRPr/>
            </a:lvl6pPr>
            <a:lvl7pPr marL="2742076" indent="0" algn="ctr">
              <a:buNone/>
              <a:defRPr/>
            </a:lvl7pPr>
            <a:lvl8pPr marL="3199091" indent="0" algn="ctr">
              <a:buNone/>
              <a:defRPr/>
            </a:lvl8pPr>
            <a:lvl9pPr marL="3656104"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1" tIns="45700" rIns="91401" bIns="45700"/>
          <a:lstStyle/>
          <a:p>
            <a:r>
              <a:rPr lang="en-US" smtClean="0"/>
              <a:t>Click to edit Master title style</a:t>
            </a:r>
            <a:endParaRPr lang="en-US"/>
          </a:p>
        </p:txBody>
      </p:sp>
      <p:sp>
        <p:nvSpPr>
          <p:cNvPr id="3" name="Content Placeholder 2"/>
          <p:cNvSpPr>
            <a:spLocks noGrp="1"/>
          </p:cNvSpPr>
          <p:nvPr>
            <p:ph idx="1"/>
          </p:nvPr>
        </p:nvSpPr>
        <p:spPr>
          <a:xfrm>
            <a:off x="650876" y="2276486"/>
            <a:ext cx="11703050" cy="6435725"/>
          </a:xfrm>
          <a:prstGeom prst="rect">
            <a:avLst/>
          </a:prstGeom>
        </p:spPr>
        <p:txBody>
          <a:bodyPr vert="horz" lIns="91401" tIns="45700" rIns="91401" bIns="457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a:prstGeom prst="rect">
            <a:avLst/>
          </a:prstGeom>
        </p:spPr>
        <p:txBody>
          <a:bodyPr vert="horz" lIns="91401" tIns="45700" rIns="91401" bIns="45700"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1" tIns="45700" rIns="91401" bIns="45700" anchor="b"/>
          <a:lstStyle>
            <a:lvl1pPr marL="0" indent="0">
              <a:buNone/>
              <a:defRPr sz="2000"/>
            </a:lvl1pPr>
            <a:lvl2pPr marL="457011" indent="0">
              <a:buNone/>
              <a:defRPr sz="1800"/>
            </a:lvl2pPr>
            <a:lvl3pPr marL="914025" indent="0">
              <a:buNone/>
              <a:defRPr sz="1600"/>
            </a:lvl3pPr>
            <a:lvl4pPr marL="1371036" indent="0">
              <a:buNone/>
              <a:defRPr sz="1400"/>
            </a:lvl4pPr>
            <a:lvl5pPr marL="1828050" indent="0">
              <a:buNone/>
              <a:defRPr sz="1400"/>
            </a:lvl5pPr>
            <a:lvl6pPr marL="2285064" indent="0">
              <a:buNone/>
              <a:defRPr sz="1400"/>
            </a:lvl6pPr>
            <a:lvl7pPr marL="2742076" indent="0">
              <a:buNone/>
              <a:defRPr sz="1400"/>
            </a:lvl7pPr>
            <a:lvl8pPr marL="3199091" indent="0">
              <a:buNone/>
              <a:defRPr sz="1400"/>
            </a:lvl8pPr>
            <a:lvl9pPr marL="3656104"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1" tIns="45700" rIns="91401" bIns="45700"/>
          <a:lstStyle/>
          <a:p>
            <a:r>
              <a:rPr lang="en-US" smtClean="0"/>
              <a:t>Click to edit Master title style</a:t>
            </a:r>
            <a:endParaRPr lang="en-US"/>
          </a:p>
        </p:txBody>
      </p:sp>
      <p:sp>
        <p:nvSpPr>
          <p:cNvPr id="3" name="Content Placeholder 2"/>
          <p:cNvSpPr>
            <a:spLocks noGrp="1"/>
          </p:cNvSpPr>
          <p:nvPr>
            <p:ph sz="half" idx="1"/>
          </p:nvPr>
        </p:nvSpPr>
        <p:spPr>
          <a:xfrm>
            <a:off x="650878" y="2276486"/>
            <a:ext cx="5775324" cy="6435725"/>
          </a:xfrm>
          <a:prstGeom prst="rect">
            <a:avLst/>
          </a:prstGeom>
        </p:spPr>
        <p:txBody>
          <a:bodyPr vert="horz" lIns="91401" tIns="45700" rIns="91401" bIns="457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6"/>
            <a:ext cx="5775324" cy="6435725"/>
          </a:xfrm>
          <a:prstGeom prst="rect">
            <a:avLst/>
          </a:prstGeom>
        </p:spPr>
        <p:txBody>
          <a:bodyPr vert="horz" lIns="91401" tIns="45700" rIns="91401" bIns="457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1" tIns="45700" rIns="91401" bIns="45700"/>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1" tIns="45700" rIns="91401" bIns="45700" anchor="b"/>
          <a:lstStyle>
            <a:lvl1pPr marL="0" indent="0">
              <a:buNone/>
              <a:defRPr sz="2400" b="1"/>
            </a:lvl1pPr>
            <a:lvl2pPr marL="457011" indent="0">
              <a:buNone/>
              <a:defRPr sz="2000" b="1"/>
            </a:lvl2pPr>
            <a:lvl3pPr marL="914025" indent="0">
              <a:buNone/>
              <a:defRPr sz="1800" b="1"/>
            </a:lvl3pPr>
            <a:lvl4pPr marL="1371036" indent="0">
              <a:buNone/>
              <a:defRPr sz="1600" b="1"/>
            </a:lvl4pPr>
            <a:lvl5pPr marL="1828050" indent="0">
              <a:buNone/>
              <a:defRPr sz="1600" b="1"/>
            </a:lvl5pPr>
            <a:lvl6pPr marL="2285064" indent="0">
              <a:buNone/>
              <a:defRPr sz="1600" b="1"/>
            </a:lvl6pPr>
            <a:lvl7pPr marL="2742076" indent="0">
              <a:buNone/>
              <a:defRPr sz="1600" b="1"/>
            </a:lvl7pPr>
            <a:lvl8pPr marL="3199091"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1" tIns="45700" rIns="91401" bIns="4570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1" tIns="45700" rIns="91401" bIns="45700" anchor="b"/>
          <a:lstStyle>
            <a:lvl1pPr marL="0" indent="0">
              <a:buNone/>
              <a:defRPr sz="2400" b="1"/>
            </a:lvl1pPr>
            <a:lvl2pPr marL="457011" indent="0">
              <a:buNone/>
              <a:defRPr sz="2000" b="1"/>
            </a:lvl2pPr>
            <a:lvl3pPr marL="914025" indent="0">
              <a:buNone/>
              <a:defRPr sz="1800" b="1"/>
            </a:lvl3pPr>
            <a:lvl4pPr marL="1371036" indent="0">
              <a:buNone/>
              <a:defRPr sz="1600" b="1"/>
            </a:lvl4pPr>
            <a:lvl5pPr marL="1828050" indent="0">
              <a:buNone/>
              <a:defRPr sz="1600" b="1"/>
            </a:lvl5pPr>
            <a:lvl6pPr marL="2285064" indent="0">
              <a:buNone/>
              <a:defRPr sz="1600" b="1"/>
            </a:lvl6pPr>
            <a:lvl7pPr marL="2742076" indent="0">
              <a:buNone/>
              <a:defRPr sz="1600" b="1"/>
            </a:lvl7pPr>
            <a:lvl8pPr marL="3199091"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1" tIns="45700" rIns="91401" bIns="4570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1" tIns="45700" rIns="91401" bIns="45700"/>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7" y="388950"/>
            <a:ext cx="4278313" cy="1652587"/>
          </a:xfrm>
          <a:prstGeom prst="rect">
            <a:avLst/>
          </a:prstGeom>
        </p:spPr>
        <p:txBody>
          <a:bodyPr vert="horz" lIns="91401" tIns="45700" rIns="91401" bIns="45700"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1" tIns="45700" rIns="91401" bIns="45700"/>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7" y="2041526"/>
            <a:ext cx="4278313" cy="6670674"/>
          </a:xfrm>
          <a:prstGeom prst="rect">
            <a:avLst/>
          </a:prstGeom>
        </p:spPr>
        <p:txBody>
          <a:bodyPr vert="horz" lIns="91401" tIns="45700" rIns="91401" bIns="45700"/>
          <a:lstStyle>
            <a:lvl1pPr marL="0" indent="0">
              <a:buNone/>
              <a:defRPr sz="1400"/>
            </a:lvl1pPr>
            <a:lvl2pPr marL="457011" indent="0">
              <a:buNone/>
              <a:defRPr sz="1100"/>
            </a:lvl2pPr>
            <a:lvl3pPr marL="914025" indent="0">
              <a:buNone/>
              <a:defRPr sz="1000"/>
            </a:lvl3pPr>
            <a:lvl4pPr marL="1371036" indent="0">
              <a:buNone/>
              <a:defRPr sz="900"/>
            </a:lvl4pPr>
            <a:lvl5pPr marL="1828050" indent="0">
              <a:buNone/>
              <a:defRPr sz="900"/>
            </a:lvl5pPr>
            <a:lvl6pPr marL="2285064" indent="0">
              <a:buNone/>
              <a:defRPr sz="900"/>
            </a:lvl6pPr>
            <a:lvl7pPr marL="2742076" indent="0">
              <a:buNone/>
              <a:defRPr sz="900"/>
            </a:lvl7pPr>
            <a:lvl8pPr marL="3199091" indent="0">
              <a:buNone/>
              <a:defRPr sz="900"/>
            </a:lvl8pPr>
            <a:lvl9pPr marL="3656104"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6" y="6827839"/>
            <a:ext cx="7802563" cy="806450"/>
          </a:xfrm>
          <a:prstGeom prst="rect">
            <a:avLst/>
          </a:prstGeom>
        </p:spPr>
        <p:txBody>
          <a:bodyPr vert="horz" lIns="91401" tIns="45700" rIns="91401" bIns="45700"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6" y="871538"/>
            <a:ext cx="7802563" cy="5851526"/>
          </a:xfrm>
          <a:prstGeom prst="rect">
            <a:avLst/>
          </a:prstGeom>
        </p:spPr>
        <p:txBody>
          <a:bodyPr vert="horz" lIns="91401" tIns="45700" rIns="91401" bIns="45700"/>
          <a:lstStyle>
            <a:lvl1pPr marL="0" indent="0">
              <a:buNone/>
              <a:defRPr sz="3100"/>
            </a:lvl1pPr>
            <a:lvl2pPr marL="457011" indent="0">
              <a:buNone/>
              <a:defRPr sz="2800"/>
            </a:lvl2pPr>
            <a:lvl3pPr marL="914025" indent="0">
              <a:buNone/>
              <a:defRPr sz="2400"/>
            </a:lvl3pPr>
            <a:lvl4pPr marL="1371036" indent="0">
              <a:buNone/>
              <a:defRPr sz="2000"/>
            </a:lvl4pPr>
            <a:lvl5pPr marL="1828050" indent="0">
              <a:buNone/>
              <a:defRPr sz="2000"/>
            </a:lvl5pPr>
            <a:lvl6pPr marL="2285064" indent="0">
              <a:buNone/>
              <a:defRPr sz="2000"/>
            </a:lvl6pPr>
            <a:lvl7pPr marL="2742076" indent="0">
              <a:buNone/>
              <a:defRPr sz="2000"/>
            </a:lvl7pPr>
            <a:lvl8pPr marL="3199091" indent="0">
              <a:buNone/>
              <a:defRPr sz="2000"/>
            </a:lvl8pPr>
            <a:lvl9pPr marL="3656104" indent="0">
              <a:buNone/>
              <a:defRPr sz="2000"/>
            </a:lvl9pPr>
          </a:lstStyle>
          <a:p>
            <a:pPr lvl="0"/>
            <a:endParaRPr lang="en-US" noProof="0" smtClean="0">
              <a:sym typeface="Hoefler Text" pitchFamily="-65" charset="0"/>
            </a:endParaRPr>
          </a:p>
        </p:txBody>
      </p:sp>
      <p:sp>
        <p:nvSpPr>
          <p:cNvPr id="4" name="Text Placeholder 3"/>
          <p:cNvSpPr>
            <a:spLocks noGrp="1"/>
          </p:cNvSpPr>
          <p:nvPr>
            <p:ph type="body" sz="half" idx="2"/>
          </p:nvPr>
        </p:nvSpPr>
        <p:spPr>
          <a:xfrm>
            <a:off x="2549536" y="7634290"/>
            <a:ext cx="7802563" cy="1144587"/>
          </a:xfrm>
          <a:prstGeom prst="rect">
            <a:avLst/>
          </a:prstGeom>
        </p:spPr>
        <p:txBody>
          <a:bodyPr vert="horz" lIns="91401" tIns="45700" rIns="91401" bIns="45700"/>
          <a:lstStyle>
            <a:lvl1pPr marL="0" indent="0">
              <a:buNone/>
              <a:defRPr sz="1400"/>
            </a:lvl1pPr>
            <a:lvl2pPr marL="457011" indent="0">
              <a:buNone/>
              <a:defRPr sz="1100"/>
            </a:lvl2pPr>
            <a:lvl3pPr marL="914025" indent="0">
              <a:buNone/>
              <a:defRPr sz="1000"/>
            </a:lvl3pPr>
            <a:lvl4pPr marL="1371036" indent="0">
              <a:buNone/>
              <a:defRPr sz="900"/>
            </a:lvl4pPr>
            <a:lvl5pPr marL="1828050" indent="0">
              <a:buNone/>
              <a:defRPr sz="900"/>
            </a:lvl5pPr>
            <a:lvl6pPr marL="2285064" indent="0">
              <a:buNone/>
              <a:defRPr sz="900"/>
            </a:lvl6pPr>
            <a:lvl7pPr marL="2742076" indent="0">
              <a:buNone/>
              <a:defRPr sz="900"/>
            </a:lvl7pPr>
            <a:lvl8pPr marL="3199091" indent="0">
              <a:buNone/>
              <a:defRPr sz="900"/>
            </a:lvl8pPr>
            <a:lvl9pPr marL="3656104"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1" tIns="45700" rIns="91401" bIns="45700"/>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6"/>
            <a:ext cx="11703050" cy="6435725"/>
          </a:xfrm>
          <a:prstGeom prst="rect">
            <a:avLst/>
          </a:prstGeom>
        </p:spPr>
        <p:txBody>
          <a:bodyPr vert="eaVert" lIns="91401" tIns="45700" rIns="91401" bIns="457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1" cy="8321675"/>
          </a:xfrm>
          <a:prstGeom prst="rect">
            <a:avLst/>
          </a:prstGeom>
        </p:spPr>
        <p:txBody>
          <a:bodyPr vert="eaVert" lIns="91401" tIns="45700" rIns="91401" bIns="45700"/>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390525"/>
            <a:ext cx="8624887" cy="8321675"/>
          </a:xfrm>
          <a:prstGeom prst="rect">
            <a:avLst/>
          </a:prstGeom>
        </p:spPr>
        <p:txBody>
          <a:bodyPr vert="eaVert" lIns="91401" tIns="45700" rIns="91401" bIns="457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6"/>
            <a:ext cx="9102726" cy="2492375"/>
          </a:xfrm>
          <a:prstGeom prst="rect">
            <a:avLst/>
          </a:prstGeom>
        </p:spPr>
        <p:txBody>
          <a:bodyPr vert="horz" lIns="91401" tIns="45700" rIns="91401" bIns="45700"/>
          <a:lstStyle>
            <a:lvl1pPr marL="0" indent="0" algn="ctr">
              <a:buNone/>
              <a:defRPr/>
            </a:lvl1pPr>
            <a:lvl2pPr marL="457011" indent="0" algn="ctr">
              <a:buNone/>
              <a:defRPr/>
            </a:lvl2pPr>
            <a:lvl3pPr marL="914025" indent="0" algn="ctr">
              <a:buNone/>
              <a:defRPr/>
            </a:lvl3pPr>
            <a:lvl4pPr marL="1371036" indent="0" algn="ctr">
              <a:buNone/>
              <a:defRPr/>
            </a:lvl4pPr>
            <a:lvl5pPr marL="1828050" indent="0" algn="ctr">
              <a:buNone/>
              <a:defRPr/>
            </a:lvl5pPr>
            <a:lvl6pPr marL="2285064" indent="0" algn="ctr">
              <a:buNone/>
              <a:defRPr/>
            </a:lvl6pPr>
            <a:lvl7pPr marL="2742076" indent="0" algn="ctr">
              <a:buNone/>
              <a:defRPr/>
            </a:lvl7pPr>
            <a:lvl8pPr marL="3199091" indent="0" algn="ctr">
              <a:buNone/>
              <a:defRPr/>
            </a:lvl8pPr>
            <a:lvl9pPr marL="3656104"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86"/>
            <a:ext cx="11703050" cy="6435725"/>
          </a:xfrm>
          <a:prstGeom prst="rect">
            <a:avLst/>
          </a:prstGeom>
        </p:spPr>
        <p:txBody>
          <a:bodyPr vert="horz" lIns="91401" tIns="45700" rIns="91401" bIns="457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7" y="388950"/>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1" tIns="45700" rIns="91401" bIns="45700"/>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7" y="2041526"/>
            <a:ext cx="4278313" cy="6670674"/>
          </a:xfrm>
          <a:prstGeom prst="rect">
            <a:avLst/>
          </a:prstGeom>
        </p:spPr>
        <p:txBody>
          <a:bodyPr vert="horz" lIns="91401" tIns="45700" rIns="91401" bIns="45700"/>
          <a:lstStyle>
            <a:lvl1pPr marL="0" indent="0">
              <a:buNone/>
              <a:defRPr sz="1400"/>
            </a:lvl1pPr>
            <a:lvl2pPr marL="457011" indent="0">
              <a:buNone/>
              <a:defRPr sz="1100"/>
            </a:lvl2pPr>
            <a:lvl3pPr marL="914025" indent="0">
              <a:buNone/>
              <a:defRPr sz="1000"/>
            </a:lvl3pPr>
            <a:lvl4pPr marL="1371036" indent="0">
              <a:buNone/>
              <a:defRPr sz="900"/>
            </a:lvl4pPr>
            <a:lvl5pPr marL="1828050" indent="0">
              <a:buNone/>
              <a:defRPr sz="900"/>
            </a:lvl5pPr>
            <a:lvl6pPr marL="2285064" indent="0">
              <a:buNone/>
              <a:defRPr sz="900"/>
            </a:lvl6pPr>
            <a:lvl7pPr marL="2742076" indent="0">
              <a:buNone/>
              <a:defRPr sz="900"/>
            </a:lvl7pPr>
            <a:lvl8pPr marL="3199091" indent="0">
              <a:buNone/>
              <a:defRPr sz="900"/>
            </a:lvl8pPr>
            <a:lvl9pPr marL="3656104"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1" tIns="45700" rIns="91401" bIns="45700" anchor="b"/>
          <a:lstStyle>
            <a:lvl1pPr marL="0" indent="0">
              <a:buNone/>
              <a:defRPr sz="2000"/>
            </a:lvl1pPr>
            <a:lvl2pPr marL="457011" indent="0">
              <a:buNone/>
              <a:defRPr sz="1800"/>
            </a:lvl2pPr>
            <a:lvl3pPr marL="914025" indent="0">
              <a:buNone/>
              <a:defRPr sz="1600"/>
            </a:lvl3pPr>
            <a:lvl4pPr marL="1371036" indent="0">
              <a:buNone/>
              <a:defRPr sz="1400"/>
            </a:lvl4pPr>
            <a:lvl5pPr marL="1828050" indent="0">
              <a:buNone/>
              <a:defRPr sz="1400"/>
            </a:lvl5pPr>
            <a:lvl6pPr marL="2285064" indent="0">
              <a:buNone/>
              <a:defRPr sz="1400"/>
            </a:lvl6pPr>
            <a:lvl7pPr marL="2742076" indent="0">
              <a:buNone/>
              <a:defRPr sz="1400"/>
            </a:lvl7pPr>
            <a:lvl8pPr marL="3199091" indent="0">
              <a:buNone/>
              <a:defRPr sz="1400"/>
            </a:lvl8pPr>
            <a:lvl9pPr marL="3656104"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86"/>
            <a:ext cx="5775324" cy="6435725"/>
          </a:xfrm>
          <a:prstGeom prst="rect">
            <a:avLst/>
          </a:prstGeom>
        </p:spPr>
        <p:txBody>
          <a:bodyPr vert="horz" lIns="91401" tIns="45700" rIns="91401" bIns="457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6"/>
            <a:ext cx="5775324" cy="6435725"/>
          </a:xfrm>
          <a:prstGeom prst="rect">
            <a:avLst/>
          </a:prstGeom>
        </p:spPr>
        <p:txBody>
          <a:bodyPr vert="horz" lIns="91401" tIns="45700" rIns="91401" bIns="457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1" tIns="45700" rIns="91401" bIns="45700" anchor="b"/>
          <a:lstStyle>
            <a:lvl1pPr marL="0" indent="0">
              <a:buNone/>
              <a:defRPr sz="2400" b="1"/>
            </a:lvl1pPr>
            <a:lvl2pPr marL="457011" indent="0">
              <a:buNone/>
              <a:defRPr sz="2000" b="1"/>
            </a:lvl2pPr>
            <a:lvl3pPr marL="914025" indent="0">
              <a:buNone/>
              <a:defRPr sz="1800" b="1"/>
            </a:lvl3pPr>
            <a:lvl4pPr marL="1371036" indent="0">
              <a:buNone/>
              <a:defRPr sz="1600" b="1"/>
            </a:lvl4pPr>
            <a:lvl5pPr marL="1828050" indent="0">
              <a:buNone/>
              <a:defRPr sz="1600" b="1"/>
            </a:lvl5pPr>
            <a:lvl6pPr marL="2285064" indent="0">
              <a:buNone/>
              <a:defRPr sz="1600" b="1"/>
            </a:lvl6pPr>
            <a:lvl7pPr marL="2742076" indent="0">
              <a:buNone/>
              <a:defRPr sz="1600" b="1"/>
            </a:lvl7pPr>
            <a:lvl8pPr marL="3199091"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1" tIns="45700" rIns="91401" bIns="4570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1" tIns="45700" rIns="91401" bIns="45700" anchor="b"/>
          <a:lstStyle>
            <a:lvl1pPr marL="0" indent="0">
              <a:buNone/>
              <a:defRPr sz="2400" b="1"/>
            </a:lvl1pPr>
            <a:lvl2pPr marL="457011" indent="0">
              <a:buNone/>
              <a:defRPr sz="2000" b="1"/>
            </a:lvl2pPr>
            <a:lvl3pPr marL="914025" indent="0">
              <a:buNone/>
              <a:defRPr sz="1800" b="1"/>
            </a:lvl3pPr>
            <a:lvl4pPr marL="1371036" indent="0">
              <a:buNone/>
              <a:defRPr sz="1600" b="1"/>
            </a:lvl4pPr>
            <a:lvl5pPr marL="1828050" indent="0">
              <a:buNone/>
              <a:defRPr sz="1600" b="1"/>
            </a:lvl5pPr>
            <a:lvl6pPr marL="2285064" indent="0">
              <a:buNone/>
              <a:defRPr sz="1600" b="1"/>
            </a:lvl6pPr>
            <a:lvl7pPr marL="2742076" indent="0">
              <a:buNone/>
              <a:defRPr sz="1600" b="1"/>
            </a:lvl7pPr>
            <a:lvl8pPr marL="3199091"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1" tIns="45700" rIns="91401" bIns="4570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7" y="388950"/>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1" tIns="45700" rIns="91401" bIns="45700"/>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7" y="2041526"/>
            <a:ext cx="4278313" cy="6670674"/>
          </a:xfrm>
          <a:prstGeom prst="rect">
            <a:avLst/>
          </a:prstGeom>
        </p:spPr>
        <p:txBody>
          <a:bodyPr vert="horz" lIns="91401" tIns="45700" rIns="91401" bIns="45700"/>
          <a:lstStyle>
            <a:lvl1pPr marL="0" indent="0">
              <a:buNone/>
              <a:defRPr sz="1400"/>
            </a:lvl1pPr>
            <a:lvl2pPr marL="457011" indent="0">
              <a:buNone/>
              <a:defRPr sz="1100"/>
            </a:lvl2pPr>
            <a:lvl3pPr marL="914025" indent="0">
              <a:buNone/>
              <a:defRPr sz="1000"/>
            </a:lvl3pPr>
            <a:lvl4pPr marL="1371036" indent="0">
              <a:buNone/>
              <a:defRPr sz="900"/>
            </a:lvl4pPr>
            <a:lvl5pPr marL="1828050" indent="0">
              <a:buNone/>
              <a:defRPr sz="900"/>
            </a:lvl5pPr>
            <a:lvl6pPr marL="2285064" indent="0">
              <a:buNone/>
              <a:defRPr sz="900"/>
            </a:lvl6pPr>
            <a:lvl7pPr marL="2742076" indent="0">
              <a:buNone/>
              <a:defRPr sz="900"/>
            </a:lvl7pPr>
            <a:lvl8pPr marL="3199091" indent="0">
              <a:buNone/>
              <a:defRPr sz="900"/>
            </a:lvl8pPr>
            <a:lvl9pPr marL="3656104"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6"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6" y="871538"/>
            <a:ext cx="7802563" cy="5851526"/>
          </a:xfrm>
          <a:prstGeom prst="rect">
            <a:avLst/>
          </a:prstGeom>
        </p:spPr>
        <p:txBody>
          <a:bodyPr vert="horz" lIns="91401" tIns="45700" rIns="91401" bIns="45700"/>
          <a:lstStyle>
            <a:lvl1pPr marL="0" indent="0">
              <a:buNone/>
              <a:defRPr sz="3100"/>
            </a:lvl1pPr>
            <a:lvl2pPr marL="457011" indent="0">
              <a:buNone/>
              <a:defRPr sz="2800"/>
            </a:lvl2pPr>
            <a:lvl3pPr marL="914025" indent="0">
              <a:buNone/>
              <a:defRPr sz="2400"/>
            </a:lvl3pPr>
            <a:lvl4pPr marL="1371036" indent="0">
              <a:buNone/>
              <a:defRPr sz="2000"/>
            </a:lvl4pPr>
            <a:lvl5pPr marL="1828050" indent="0">
              <a:buNone/>
              <a:defRPr sz="2000"/>
            </a:lvl5pPr>
            <a:lvl6pPr marL="2285064" indent="0">
              <a:buNone/>
              <a:defRPr sz="2000"/>
            </a:lvl6pPr>
            <a:lvl7pPr marL="2742076" indent="0">
              <a:buNone/>
              <a:defRPr sz="2000"/>
            </a:lvl7pPr>
            <a:lvl8pPr marL="3199091" indent="0">
              <a:buNone/>
              <a:defRPr sz="2000"/>
            </a:lvl8pPr>
            <a:lvl9pPr marL="3656104" indent="0">
              <a:buNone/>
              <a:defRPr sz="2000"/>
            </a:lvl9pPr>
          </a:lstStyle>
          <a:p>
            <a:pPr lvl="0"/>
            <a:endParaRPr lang="en-US" noProof="0" smtClean="0">
              <a:sym typeface="Hoefler Text" pitchFamily="-65" charset="0"/>
            </a:endParaRPr>
          </a:p>
        </p:txBody>
      </p:sp>
      <p:sp>
        <p:nvSpPr>
          <p:cNvPr id="4" name="Text Placeholder 3"/>
          <p:cNvSpPr>
            <a:spLocks noGrp="1"/>
          </p:cNvSpPr>
          <p:nvPr>
            <p:ph type="body" sz="half" idx="2"/>
          </p:nvPr>
        </p:nvSpPr>
        <p:spPr>
          <a:xfrm>
            <a:off x="2549536" y="7634290"/>
            <a:ext cx="7802563" cy="1144587"/>
          </a:xfrm>
          <a:prstGeom prst="rect">
            <a:avLst/>
          </a:prstGeom>
        </p:spPr>
        <p:txBody>
          <a:bodyPr vert="horz" lIns="91401" tIns="45700" rIns="91401" bIns="45700"/>
          <a:lstStyle>
            <a:lvl1pPr marL="0" indent="0">
              <a:buNone/>
              <a:defRPr sz="1400"/>
            </a:lvl1pPr>
            <a:lvl2pPr marL="457011" indent="0">
              <a:buNone/>
              <a:defRPr sz="1100"/>
            </a:lvl2pPr>
            <a:lvl3pPr marL="914025" indent="0">
              <a:buNone/>
              <a:defRPr sz="1000"/>
            </a:lvl3pPr>
            <a:lvl4pPr marL="1371036" indent="0">
              <a:buNone/>
              <a:defRPr sz="900"/>
            </a:lvl4pPr>
            <a:lvl5pPr marL="1828050" indent="0">
              <a:buNone/>
              <a:defRPr sz="900"/>
            </a:lvl5pPr>
            <a:lvl6pPr marL="2285064" indent="0">
              <a:buNone/>
              <a:defRPr sz="900"/>
            </a:lvl6pPr>
            <a:lvl7pPr marL="2742076" indent="0">
              <a:buNone/>
              <a:defRPr sz="900"/>
            </a:lvl7pPr>
            <a:lvl8pPr marL="3199091" indent="0">
              <a:buNone/>
              <a:defRPr sz="900"/>
            </a:lvl8pPr>
            <a:lvl9pPr marL="3656104"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6"/>
            <a:ext cx="11703050" cy="6435725"/>
          </a:xfrm>
          <a:prstGeom prst="rect">
            <a:avLst/>
          </a:prstGeom>
        </p:spPr>
        <p:txBody>
          <a:bodyPr vert="eaVert" lIns="91401" tIns="45700" rIns="91401" bIns="457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749301"/>
            <a:ext cx="2925761" cy="796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749301"/>
            <a:ext cx="8624887" cy="7962900"/>
          </a:xfrm>
          <a:prstGeom prst="rect">
            <a:avLst/>
          </a:prstGeom>
        </p:spPr>
        <p:txBody>
          <a:bodyPr vert="eaVert" lIns="91401" tIns="45700" rIns="91401" bIns="457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7694613" y="5418138"/>
            <a:ext cx="5310187" cy="1301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a:p>
        </p:txBody>
      </p:sp>
      <p:sp>
        <p:nvSpPr>
          <p:cNvPr id="5" name="Rectangle 4"/>
          <p:cNvSpPr/>
          <p:nvPr/>
        </p:nvSpPr>
        <p:spPr>
          <a:xfrm flipV="1">
            <a:off x="7694613" y="5541963"/>
            <a:ext cx="5310187" cy="27305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a:p>
        </p:txBody>
      </p:sp>
      <p:sp>
        <p:nvSpPr>
          <p:cNvPr id="6" name="Rectangle 5"/>
          <p:cNvSpPr/>
          <p:nvPr/>
        </p:nvSpPr>
        <p:spPr>
          <a:xfrm flipV="1">
            <a:off x="7694613" y="5853113"/>
            <a:ext cx="5310187" cy="12700"/>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a:p>
        </p:txBody>
      </p:sp>
      <p:sp>
        <p:nvSpPr>
          <p:cNvPr id="7" name="Rectangle 6"/>
          <p:cNvSpPr/>
          <p:nvPr/>
        </p:nvSpPr>
        <p:spPr>
          <a:xfrm flipV="1">
            <a:off x="7694613" y="5922963"/>
            <a:ext cx="2795587" cy="2540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a:p>
        </p:txBody>
      </p:sp>
      <p:sp>
        <p:nvSpPr>
          <p:cNvPr id="10" name="Rectangle 9"/>
          <p:cNvSpPr/>
          <p:nvPr/>
        </p:nvSpPr>
        <p:spPr>
          <a:xfrm flipV="1">
            <a:off x="7694613" y="5972175"/>
            <a:ext cx="2795587" cy="1428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a:p>
        </p:txBody>
      </p:sp>
      <p:sp useBgFill="1">
        <p:nvSpPr>
          <p:cNvPr id="11" name="Rounded Rectangle 10"/>
          <p:cNvSpPr/>
          <p:nvPr/>
        </p:nvSpPr>
        <p:spPr bwMode="white">
          <a:xfrm>
            <a:off x="7694613" y="5635625"/>
            <a:ext cx="4356100" cy="3810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a:p>
        </p:txBody>
      </p:sp>
      <p:sp useBgFill="1">
        <p:nvSpPr>
          <p:cNvPr id="12" name="Rounded Rectangle 11"/>
          <p:cNvSpPr/>
          <p:nvPr/>
        </p:nvSpPr>
        <p:spPr bwMode="white">
          <a:xfrm>
            <a:off x="10491788" y="5775325"/>
            <a:ext cx="2274887" cy="523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a:p>
        </p:txBody>
      </p:sp>
      <p:sp>
        <p:nvSpPr>
          <p:cNvPr id="13" name="Rectangle 12"/>
          <p:cNvSpPr/>
          <p:nvPr/>
        </p:nvSpPr>
        <p:spPr>
          <a:xfrm>
            <a:off x="0" y="5191125"/>
            <a:ext cx="13004800" cy="3460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a:p>
        </p:txBody>
      </p:sp>
      <p:sp>
        <p:nvSpPr>
          <p:cNvPr id="14" name="Rectangle 13"/>
          <p:cNvSpPr/>
          <p:nvPr/>
        </p:nvSpPr>
        <p:spPr>
          <a:xfrm>
            <a:off x="0" y="5227638"/>
            <a:ext cx="13004800" cy="20002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a:p>
        </p:txBody>
      </p:sp>
      <p:sp>
        <p:nvSpPr>
          <p:cNvPr id="15" name="Rectangle 14"/>
          <p:cNvSpPr/>
          <p:nvPr/>
        </p:nvSpPr>
        <p:spPr>
          <a:xfrm flipV="1">
            <a:off x="9121775" y="5181600"/>
            <a:ext cx="3883025" cy="35242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a:p>
        </p:txBody>
      </p:sp>
      <p:sp>
        <p:nvSpPr>
          <p:cNvPr id="16" name="Rectangle 15"/>
          <p:cNvSpPr/>
          <p:nvPr/>
        </p:nvSpPr>
        <p:spPr>
          <a:xfrm>
            <a:off x="0" y="0"/>
            <a:ext cx="13004800" cy="5264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a:p>
        </p:txBody>
      </p:sp>
      <p:sp>
        <p:nvSpPr>
          <p:cNvPr id="8" name="Title 7"/>
          <p:cNvSpPr>
            <a:spLocks noGrp="1"/>
          </p:cNvSpPr>
          <p:nvPr>
            <p:ph type="ctrTitle"/>
          </p:nvPr>
        </p:nvSpPr>
        <p:spPr>
          <a:xfrm>
            <a:off x="650240" y="3416019"/>
            <a:ext cx="12029440" cy="2090702"/>
          </a:xfrm>
        </p:spPr>
        <p:txBody>
          <a:bodyPr anchor="b"/>
          <a:lstStyle>
            <a:lvl1pPr>
              <a:defRPr sz="63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50240" y="5546578"/>
            <a:ext cx="7044267" cy="2492587"/>
          </a:xfrm>
        </p:spPr>
        <p:txBody>
          <a:bodyPr/>
          <a:lstStyle>
            <a:lvl1pPr marL="91028" indent="0" algn="l">
              <a:buNone/>
              <a:defRPr sz="3400">
                <a:solidFill>
                  <a:schemeClr val="tx2"/>
                </a:solidFill>
              </a:defRPr>
            </a:lvl1pPr>
            <a:lvl2pPr marL="650197" indent="0" algn="ctr">
              <a:buNone/>
            </a:lvl2pPr>
            <a:lvl3pPr marL="1300393" indent="0" algn="ctr">
              <a:buNone/>
            </a:lvl3pPr>
            <a:lvl4pPr marL="1950590" indent="0" algn="ctr">
              <a:buNone/>
            </a:lvl4pPr>
            <a:lvl5pPr marL="2600786" indent="0" algn="ctr">
              <a:buNone/>
            </a:lvl5pPr>
            <a:lvl6pPr marL="3250983" indent="0" algn="ctr">
              <a:buNone/>
            </a:lvl6pPr>
            <a:lvl7pPr marL="3901180" indent="0" algn="ctr">
              <a:buNone/>
            </a:lvl7pPr>
            <a:lvl8pPr marL="4551376" indent="0" algn="ctr">
              <a:buNone/>
            </a:lvl8pPr>
            <a:lvl9pPr marL="5201573"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9536113" y="5981700"/>
            <a:ext cx="1366837" cy="650875"/>
          </a:xfrm>
        </p:spPr>
        <p:txBody>
          <a:bodyPr/>
          <a:lstStyle>
            <a:lvl1pPr>
              <a:defRPr/>
            </a:lvl1pPr>
          </a:lstStyle>
          <a:p>
            <a:pPr>
              <a:defRPr/>
            </a:pPr>
            <a:r>
              <a:rPr lang="en-US" altLang="zh-TW"/>
              <a:t>7/8/13</a:t>
            </a:r>
            <a:endParaRPr lang="en-US"/>
          </a:p>
        </p:txBody>
      </p:sp>
      <p:sp>
        <p:nvSpPr>
          <p:cNvPr id="18" name="Footer Placeholder 16"/>
          <p:cNvSpPr>
            <a:spLocks noGrp="1"/>
          </p:cNvSpPr>
          <p:nvPr>
            <p:ph type="ftr" sz="quarter" idx="11"/>
          </p:nvPr>
        </p:nvSpPr>
        <p:spPr>
          <a:xfrm>
            <a:off x="7694613" y="5980113"/>
            <a:ext cx="1841500" cy="650875"/>
          </a:xfrm>
        </p:spPr>
        <p:txBody>
          <a:bodyPr/>
          <a:lstStyle>
            <a:lvl1pPr>
              <a:defRPr/>
            </a:lvl1pPr>
          </a:lstStyle>
          <a:p>
            <a:pPr>
              <a:defRPr/>
            </a:pPr>
            <a:endParaRPr lang="zh-TW" altLang="zh-TW"/>
          </a:p>
        </p:txBody>
      </p:sp>
      <p:sp>
        <p:nvSpPr>
          <p:cNvPr id="19" name="Slide Number Placeholder 28"/>
          <p:cNvSpPr>
            <a:spLocks noGrp="1"/>
          </p:cNvSpPr>
          <p:nvPr>
            <p:ph type="sldNum" sz="quarter" idx="12"/>
          </p:nvPr>
        </p:nvSpPr>
        <p:spPr>
          <a:xfrm>
            <a:off x="11833225" y="1588"/>
            <a:ext cx="1063625" cy="520700"/>
          </a:xfrm>
        </p:spPr>
        <p:txBody>
          <a:bodyPr/>
          <a:lstStyle>
            <a:lvl1pPr algn="r">
              <a:defRPr sz="2600" smtClean="0">
                <a:solidFill>
                  <a:schemeClr val="bg1"/>
                </a:solidFill>
              </a:defRPr>
            </a:lvl1pPr>
          </a:lstStyle>
          <a:p>
            <a:pPr>
              <a:defRPr/>
            </a:pPr>
            <a:fld id="{4712D12A-FF77-9B43-8A5F-AD78DA81DF77}"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6"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6" y="871538"/>
            <a:ext cx="7802563" cy="5851526"/>
          </a:xfrm>
          <a:prstGeom prst="rect">
            <a:avLst/>
          </a:prstGeom>
        </p:spPr>
        <p:txBody>
          <a:bodyPr vert="horz" lIns="91401" tIns="45700" rIns="91401" bIns="45700"/>
          <a:lstStyle>
            <a:lvl1pPr marL="0" indent="0">
              <a:buNone/>
              <a:defRPr sz="3100"/>
            </a:lvl1pPr>
            <a:lvl2pPr marL="457011" indent="0">
              <a:buNone/>
              <a:defRPr sz="2800"/>
            </a:lvl2pPr>
            <a:lvl3pPr marL="914025" indent="0">
              <a:buNone/>
              <a:defRPr sz="2400"/>
            </a:lvl3pPr>
            <a:lvl4pPr marL="1371036" indent="0">
              <a:buNone/>
              <a:defRPr sz="2000"/>
            </a:lvl4pPr>
            <a:lvl5pPr marL="1828050" indent="0">
              <a:buNone/>
              <a:defRPr sz="2000"/>
            </a:lvl5pPr>
            <a:lvl6pPr marL="2285064" indent="0">
              <a:buNone/>
              <a:defRPr sz="2000"/>
            </a:lvl6pPr>
            <a:lvl7pPr marL="2742076" indent="0">
              <a:buNone/>
              <a:defRPr sz="2000"/>
            </a:lvl7pPr>
            <a:lvl8pPr marL="3199091" indent="0">
              <a:buNone/>
              <a:defRPr sz="2000"/>
            </a:lvl8pPr>
            <a:lvl9pPr marL="3656104" indent="0">
              <a:buNone/>
              <a:defRPr sz="2000"/>
            </a:lvl9pPr>
          </a:lstStyle>
          <a:p>
            <a:pPr lvl="0"/>
            <a:endParaRPr lang="en-US" noProof="0" smtClean="0">
              <a:sym typeface="Hoefler Text" pitchFamily="-65" charset="0"/>
            </a:endParaRPr>
          </a:p>
        </p:txBody>
      </p:sp>
      <p:sp>
        <p:nvSpPr>
          <p:cNvPr id="4" name="Text Placeholder 3"/>
          <p:cNvSpPr>
            <a:spLocks noGrp="1"/>
          </p:cNvSpPr>
          <p:nvPr>
            <p:ph type="body" sz="half" idx="2"/>
          </p:nvPr>
        </p:nvSpPr>
        <p:spPr>
          <a:xfrm>
            <a:off x="2549536" y="7634290"/>
            <a:ext cx="7802563" cy="1144587"/>
          </a:xfrm>
          <a:prstGeom prst="rect">
            <a:avLst/>
          </a:prstGeom>
        </p:spPr>
        <p:txBody>
          <a:bodyPr vert="horz" lIns="91401" tIns="45700" rIns="91401" bIns="45700"/>
          <a:lstStyle>
            <a:lvl1pPr marL="0" indent="0">
              <a:buNone/>
              <a:defRPr sz="1400"/>
            </a:lvl1pPr>
            <a:lvl2pPr marL="457011" indent="0">
              <a:buNone/>
              <a:defRPr sz="1100"/>
            </a:lvl2pPr>
            <a:lvl3pPr marL="914025" indent="0">
              <a:buNone/>
              <a:defRPr sz="1000"/>
            </a:lvl3pPr>
            <a:lvl4pPr marL="1371036" indent="0">
              <a:buNone/>
              <a:defRPr sz="900"/>
            </a:lvl4pPr>
            <a:lvl5pPr marL="1828050" indent="0">
              <a:buNone/>
              <a:defRPr sz="900"/>
            </a:lvl5pPr>
            <a:lvl6pPr marL="2285064" indent="0">
              <a:buNone/>
              <a:defRPr sz="900"/>
            </a:lvl6pPr>
            <a:lvl7pPr marL="2742076" indent="0">
              <a:buNone/>
              <a:defRPr sz="900"/>
            </a:lvl7pPr>
            <a:lvl8pPr marL="3199091" indent="0">
              <a:buNone/>
              <a:defRPr sz="900"/>
            </a:lvl8pPr>
            <a:lvl9pPr marL="3656104"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zh-TW"/>
              <a:t>7/8/13</a:t>
            </a:r>
            <a:endParaRPr lang="en-US"/>
          </a:p>
        </p:txBody>
      </p:sp>
      <p:sp>
        <p:nvSpPr>
          <p:cNvPr id="5" name="Footer Placeholder 4"/>
          <p:cNvSpPr>
            <a:spLocks noGrp="1"/>
          </p:cNvSpPr>
          <p:nvPr>
            <p:ph type="ftr" sz="quarter" idx="11"/>
          </p:nvPr>
        </p:nvSpPr>
        <p:spPr/>
        <p:txBody>
          <a:bodyPr/>
          <a:lstStyle>
            <a:lvl1pPr>
              <a:defRPr/>
            </a:lvl1pPr>
          </a:lstStyle>
          <a:p>
            <a:pPr>
              <a:defRPr/>
            </a:pPr>
            <a:endParaRPr lang="zh-TW" altLang="zh-TW"/>
          </a:p>
        </p:txBody>
      </p:sp>
      <p:sp>
        <p:nvSpPr>
          <p:cNvPr id="6" name="Slide Number Placeholder 5"/>
          <p:cNvSpPr>
            <a:spLocks noGrp="1"/>
          </p:cNvSpPr>
          <p:nvPr>
            <p:ph type="sldNum" sz="quarter" idx="12"/>
          </p:nvPr>
        </p:nvSpPr>
        <p:spPr/>
        <p:txBody>
          <a:bodyPr/>
          <a:lstStyle>
            <a:lvl1pPr>
              <a:defRPr/>
            </a:lvl1pPr>
          </a:lstStyle>
          <a:p>
            <a:pPr>
              <a:defRPr/>
            </a:pPr>
            <a:fld id="{C8E4C3BC-B3E6-5645-BAC3-5532A9486535}" type="slidenum">
              <a:rPr lang="en-US" altLang="zh-TW"/>
              <a:pPr>
                <a:defRPr/>
              </a:pPr>
              <a:t>‹#›</a:t>
            </a:fld>
            <a:endParaRPr lang="en-US" altLang="zh-TW"/>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2817709"/>
            <a:ext cx="11054080" cy="1937173"/>
          </a:xfrm>
        </p:spPr>
        <p:txBody>
          <a:bodyPr anchor="b">
            <a:noAutofit/>
          </a:bodyPr>
          <a:lstStyle>
            <a:lvl1pPr algn="l">
              <a:buNone/>
              <a:defRPr sz="61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27290" y="4788747"/>
            <a:ext cx="11054080" cy="2147146"/>
          </a:xfrm>
        </p:spPr>
        <p:txBody>
          <a:bodyPr/>
          <a:lstStyle>
            <a:lvl1pPr marL="65020" indent="0">
              <a:buNone/>
              <a:defRPr sz="3000" b="0">
                <a:solidFill>
                  <a:schemeClr val="tx2"/>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zh-TW"/>
              <a:t>7/8/13</a:t>
            </a:r>
            <a:endParaRPr lang="en-US"/>
          </a:p>
        </p:txBody>
      </p:sp>
      <p:sp>
        <p:nvSpPr>
          <p:cNvPr id="5" name="Footer Placeholder 4"/>
          <p:cNvSpPr>
            <a:spLocks noGrp="1"/>
          </p:cNvSpPr>
          <p:nvPr>
            <p:ph type="ftr" sz="quarter" idx="11"/>
          </p:nvPr>
        </p:nvSpPr>
        <p:spPr/>
        <p:txBody>
          <a:bodyPr/>
          <a:lstStyle>
            <a:lvl1pPr>
              <a:defRPr/>
            </a:lvl1pPr>
          </a:lstStyle>
          <a:p>
            <a:pPr>
              <a:defRPr/>
            </a:pPr>
            <a:endParaRPr lang="zh-TW" altLang="zh-TW"/>
          </a:p>
        </p:txBody>
      </p:sp>
      <p:sp>
        <p:nvSpPr>
          <p:cNvPr id="6" name="Slide Number Placeholder 5"/>
          <p:cNvSpPr>
            <a:spLocks noGrp="1"/>
          </p:cNvSpPr>
          <p:nvPr>
            <p:ph type="sldNum" sz="quarter" idx="12"/>
          </p:nvPr>
        </p:nvSpPr>
        <p:spPr/>
        <p:txBody>
          <a:bodyPr/>
          <a:lstStyle>
            <a:lvl1pPr>
              <a:defRPr/>
            </a:lvl1pPr>
          </a:lstStyle>
          <a:p>
            <a:pPr>
              <a:defRPr/>
            </a:pPr>
            <a:fld id="{BDED2068-0971-F04A-9646-4BBAF22632EC}" type="slidenum">
              <a:rPr lang="en-US" altLang="zh-TW"/>
              <a:pPr>
                <a:defRPr/>
              </a:pPr>
              <a:t>‹#›</a:t>
            </a:fld>
            <a:endParaRPr lang="en-US" altLang="zh-TW"/>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3199183"/>
            <a:ext cx="5743787" cy="6436925"/>
          </a:xfrm>
        </p:spPr>
        <p:txBody>
          <a:bodyPr/>
          <a:lstStyle>
            <a:lvl1pPr>
              <a:defRPr sz="2800"/>
            </a:lvl1pPr>
            <a:lvl2pPr>
              <a:defRPr sz="2700"/>
            </a:lvl2pPr>
            <a:lvl3pPr>
              <a:defRPr sz="2600"/>
            </a:lvl3pPr>
            <a:lvl4pPr>
              <a:defRPr sz="2600"/>
            </a:lvl4pPr>
            <a:lvl5pPr>
              <a:defRPr sz="2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3199183"/>
            <a:ext cx="5743787" cy="6436925"/>
          </a:xfrm>
        </p:spPr>
        <p:txBody>
          <a:bodyPr/>
          <a:lstStyle>
            <a:lvl1pPr>
              <a:defRPr sz="2800"/>
            </a:lvl1pPr>
            <a:lvl2pPr>
              <a:defRPr sz="2700"/>
            </a:lvl2pPr>
            <a:lvl3pPr>
              <a:defRPr sz="2600"/>
            </a:lvl3pPr>
            <a:lvl4pPr>
              <a:defRPr sz="2600"/>
            </a:lvl4pPr>
            <a:lvl5pPr>
              <a:defRPr sz="2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ltLang="zh-TW"/>
              <a:t>7/8/13</a:t>
            </a:r>
            <a:endParaRPr lang="en-US"/>
          </a:p>
        </p:txBody>
      </p:sp>
      <p:sp>
        <p:nvSpPr>
          <p:cNvPr id="6" name="Footer Placeholder 5"/>
          <p:cNvSpPr>
            <a:spLocks noGrp="1"/>
          </p:cNvSpPr>
          <p:nvPr>
            <p:ph type="ftr" sz="quarter" idx="11"/>
          </p:nvPr>
        </p:nvSpPr>
        <p:spPr/>
        <p:txBody>
          <a:bodyPr/>
          <a:lstStyle>
            <a:lvl1pPr>
              <a:defRPr/>
            </a:lvl1pPr>
          </a:lstStyle>
          <a:p>
            <a:pPr>
              <a:defRPr/>
            </a:pPr>
            <a:endParaRPr lang="zh-TW" altLang="zh-TW"/>
          </a:p>
        </p:txBody>
      </p:sp>
      <p:sp>
        <p:nvSpPr>
          <p:cNvPr id="7" name="Slide Number Placeholder 6"/>
          <p:cNvSpPr>
            <a:spLocks noGrp="1"/>
          </p:cNvSpPr>
          <p:nvPr>
            <p:ph type="sldNum" sz="quarter" idx="12"/>
          </p:nvPr>
        </p:nvSpPr>
        <p:spPr/>
        <p:txBody>
          <a:bodyPr/>
          <a:lstStyle>
            <a:lvl1pPr>
              <a:defRPr/>
            </a:lvl1pPr>
          </a:lstStyle>
          <a:p>
            <a:pPr>
              <a:defRPr/>
            </a:pPr>
            <a:fld id="{B7C2AC7F-C3CE-C54F-A71C-C0453BEB8732}" type="slidenum">
              <a:rPr lang="en-US" altLang="zh-TW"/>
              <a:pPr>
                <a:defRPr/>
              </a:pPr>
              <a:t>‹#›</a:t>
            </a:fld>
            <a:endParaRPr lang="en-US" altLang="zh-TW"/>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1868" y="1625600"/>
            <a:ext cx="11921067" cy="1521562"/>
          </a:xfrm>
        </p:spPr>
        <p:txBody>
          <a:bodyPr/>
          <a:lstStyle>
            <a:lvl1pPr>
              <a:defRPr sz="57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41866" y="3192846"/>
            <a:ext cx="5748122" cy="650240"/>
          </a:xfrm>
          <a:solidFill>
            <a:schemeClr val="accent2">
              <a:satMod val="150000"/>
              <a:alpha val="25000"/>
            </a:schemeClr>
          </a:solidFill>
          <a:ln w="12700">
            <a:solidFill>
              <a:schemeClr val="accent2"/>
            </a:solidFill>
          </a:ln>
        </p:spPr>
        <p:txBody>
          <a:bodyPr anchor="ctr">
            <a:noAutofit/>
          </a:bodyPr>
          <a:lstStyle>
            <a:lvl1pPr marL="65020" indent="0">
              <a:buNone/>
              <a:defRPr sz="2700" b="1">
                <a:solidFill>
                  <a:schemeClr val="tx1">
                    <a:tint val="95000"/>
                  </a:schemeClr>
                </a:solidFill>
              </a:defRPr>
            </a:lvl1pPr>
            <a:lvl2pPr>
              <a:buNone/>
              <a:defRPr sz="2800" b="1"/>
            </a:lvl2pPr>
            <a:lvl3pPr>
              <a:buNone/>
              <a:defRPr sz="2600" b="1"/>
            </a:lvl3pPr>
            <a:lvl4pPr>
              <a:buNone/>
              <a:defRPr sz="2300" b="1"/>
            </a:lvl4pPr>
            <a:lvl5pPr>
              <a:buNone/>
              <a:defRPr sz="2300" b="1"/>
            </a:lvl5pPr>
          </a:lstStyle>
          <a:p>
            <a:pPr lvl="0"/>
            <a:r>
              <a:rPr lang="en-US" smtClean="0"/>
              <a:t>Click to edit Master text styles</a:t>
            </a:r>
          </a:p>
        </p:txBody>
      </p:sp>
      <p:sp>
        <p:nvSpPr>
          <p:cNvPr id="4" name="Text Placeholder 3"/>
          <p:cNvSpPr>
            <a:spLocks noGrp="1"/>
          </p:cNvSpPr>
          <p:nvPr>
            <p:ph type="body" sz="half" idx="3"/>
          </p:nvPr>
        </p:nvSpPr>
        <p:spPr>
          <a:xfrm>
            <a:off x="6714633" y="3192846"/>
            <a:ext cx="5748302" cy="650240"/>
          </a:xfrm>
          <a:solidFill>
            <a:schemeClr val="accent2">
              <a:satMod val="150000"/>
              <a:alpha val="25000"/>
            </a:schemeClr>
          </a:solidFill>
          <a:ln w="12700">
            <a:solidFill>
              <a:schemeClr val="accent2"/>
            </a:solidFill>
          </a:ln>
        </p:spPr>
        <p:txBody>
          <a:bodyPr anchor="ctr">
            <a:noAutofit/>
          </a:bodyPr>
          <a:lstStyle>
            <a:lvl1pPr marL="65020" indent="0">
              <a:buNone/>
              <a:defRPr sz="2700" b="1">
                <a:solidFill>
                  <a:schemeClr val="tx1">
                    <a:tint val="95000"/>
                  </a:schemeClr>
                </a:solidFill>
              </a:defRPr>
            </a:lvl1pPr>
            <a:lvl2pPr>
              <a:buNone/>
              <a:defRPr sz="2800" b="1"/>
            </a:lvl2pPr>
            <a:lvl3pPr>
              <a:buNone/>
              <a:defRPr sz="2600" b="1"/>
            </a:lvl3pPr>
            <a:lvl4pPr>
              <a:buNone/>
              <a:defRPr sz="2300" b="1"/>
            </a:lvl4pPr>
            <a:lvl5pPr>
              <a:buNone/>
              <a:defRPr sz="2300" b="1"/>
            </a:lvl5pPr>
          </a:lstStyle>
          <a:p>
            <a:pPr lvl="0"/>
            <a:r>
              <a:rPr lang="en-US" smtClean="0"/>
              <a:t>Click to edit Master text styles</a:t>
            </a:r>
          </a:p>
        </p:txBody>
      </p:sp>
      <p:sp>
        <p:nvSpPr>
          <p:cNvPr id="5" name="Content Placeholder 4"/>
          <p:cNvSpPr>
            <a:spLocks noGrp="1"/>
          </p:cNvSpPr>
          <p:nvPr>
            <p:ph sz="quarter" idx="2"/>
          </p:nvPr>
        </p:nvSpPr>
        <p:spPr>
          <a:xfrm>
            <a:off x="541866" y="3852116"/>
            <a:ext cx="5748122" cy="5527040"/>
          </a:xfrm>
        </p:spPr>
        <p:txBody>
          <a:bodyPr/>
          <a:lstStyle>
            <a:lvl1pPr>
              <a:defRPr sz="2800"/>
            </a:lvl1pPr>
            <a:lvl2pPr>
              <a:defRPr sz="2800"/>
            </a:lvl2pPr>
            <a:lvl3pPr>
              <a:defRPr sz="26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710479" y="3852116"/>
            <a:ext cx="5748302" cy="5527040"/>
          </a:xfrm>
        </p:spPr>
        <p:txBody>
          <a:bodyPr/>
          <a:lstStyle>
            <a:lvl1pPr>
              <a:defRPr sz="2800"/>
            </a:lvl1pPr>
            <a:lvl2pPr>
              <a:defRPr sz="2800"/>
            </a:lvl2pPr>
            <a:lvl3pPr>
              <a:defRPr sz="26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r>
              <a:rPr lang="en-US" altLang="zh-TW"/>
              <a:t>7/8/13</a:t>
            </a:r>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3D678868-ED72-E444-B6AC-1EAF7136EE26}" type="slidenum">
              <a:rPr lang="en-US" altLang="zh-TW"/>
              <a:pPr>
                <a:defRPr/>
              </a:pPr>
              <a:t>‹#›</a:t>
            </a:fld>
            <a:endParaRPr lang="en-US" altLang="zh-TW"/>
          </a:p>
        </p:txBody>
      </p:sp>
      <p:sp>
        <p:nvSpPr>
          <p:cNvPr id="9" name="Footer Placeholder 27"/>
          <p:cNvSpPr>
            <a:spLocks noGrp="1"/>
          </p:cNvSpPr>
          <p:nvPr>
            <p:ph type="ftr" sz="quarter" idx="12"/>
          </p:nvPr>
        </p:nvSpPr>
        <p:spPr/>
        <p:txBody>
          <a:bodyPr rtlCol="0"/>
          <a:lstStyle>
            <a:lvl1pPr>
              <a:defRPr/>
            </a:lvl1pPr>
          </a:lstStyle>
          <a:p>
            <a:pPr>
              <a:defRPr/>
            </a:pPr>
            <a:endParaRPr lang="zh-TW" altLang="zh-TW"/>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240" y="1625600"/>
            <a:ext cx="11704320" cy="1521562"/>
          </a:xfrm>
        </p:spPr>
        <p:txBody>
          <a:bodyPr/>
          <a:lstStyle>
            <a:lvl1pPr>
              <a:defRPr sz="57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9363075" y="871538"/>
            <a:ext cx="1362075" cy="649287"/>
          </a:xfrm>
        </p:spPr>
        <p:txBody>
          <a:bodyPr/>
          <a:lstStyle>
            <a:lvl1pPr>
              <a:defRPr/>
            </a:lvl1pPr>
          </a:lstStyle>
          <a:p>
            <a:pPr>
              <a:defRPr/>
            </a:pPr>
            <a:r>
              <a:rPr lang="en-US" altLang="zh-TW"/>
              <a:t>7/8/13</a:t>
            </a:r>
            <a:endParaRPr lang="en-US"/>
          </a:p>
        </p:txBody>
      </p:sp>
      <p:sp>
        <p:nvSpPr>
          <p:cNvPr id="4" name="Footer Placeholder 3"/>
          <p:cNvSpPr>
            <a:spLocks noGrp="1"/>
          </p:cNvSpPr>
          <p:nvPr>
            <p:ph type="ftr" sz="quarter" idx="11"/>
          </p:nvPr>
        </p:nvSpPr>
        <p:spPr/>
        <p:txBody>
          <a:bodyPr/>
          <a:lstStyle>
            <a:lvl1pPr>
              <a:defRPr/>
            </a:lvl1pPr>
          </a:lstStyle>
          <a:p>
            <a:pPr>
              <a:defRPr/>
            </a:pPr>
            <a:endParaRPr lang="zh-TW" altLang="zh-TW"/>
          </a:p>
        </p:txBody>
      </p:sp>
      <p:sp>
        <p:nvSpPr>
          <p:cNvPr id="5" name="Slide Number Placeholder 4"/>
          <p:cNvSpPr>
            <a:spLocks noGrp="1"/>
          </p:cNvSpPr>
          <p:nvPr>
            <p:ph type="sldNum" sz="quarter" idx="12"/>
          </p:nvPr>
        </p:nvSpPr>
        <p:spPr/>
        <p:txBody>
          <a:bodyPr/>
          <a:lstStyle>
            <a:lvl1pPr>
              <a:defRPr/>
            </a:lvl1pPr>
          </a:lstStyle>
          <a:p>
            <a:pPr>
              <a:defRPr/>
            </a:pPr>
            <a:fld id="{9B30AE06-AD9D-CE48-8E9C-DD017D619372}" type="slidenum">
              <a:rPr lang="en-US" altLang="zh-TW"/>
              <a:pPr>
                <a:defRPr/>
              </a:pPr>
              <a:t>‹#›</a:t>
            </a:fld>
            <a:endParaRPr lang="en-US" altLang="zh-TW"/>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ltLang="zh-TW"/>
              <a:t>7/8/13</a:t>
            </a:r>
            <a:endParaRPr lang="en-US"/>
          </a:p>
        </p:txBody>
      </p:sp>
      <p:sp>
        <p:nvSpPr>
          <p:cNvPr id="3" name="Footer Placeholder 2"/>
          <p:cNvSpPr>
            <a:spLocks noGrp="1"/>
          </p:cNvSpPr>
          <p:nvPr>
            <p:ph type="ftr" sz="quarter" idx="11"/>
          </p:nvPr>
        </p:nvSpPr>
        <p:spPr/>
        <p:txBody>
          <a:bodyPr/>
          <a:lstStyle>
            <a:lvl1pPr>
              <a:defRPr/>
            </a:lvl1pPr>
          </a:lstStyle>
          <a:p>
            <a:pPr>
              <a:defRPr/>
            </a:pPr>
            <a:endParaRPr lang="zh-TW" altLang="zh-TW"/>
          </a:p>
        </p:txBody>
      </p:sp>
      <p:sp>
        <p:nvSpPr>
          <p:cNvPr id="4" name="Slide Number Placeholder 3"/>
          <p:cNvSpPr>
            <a:spLocks noGrp="1"/>
          </p:cNvSpPr>
          <p:nvPr>
            <p:ph type="sldNum" sz="quarter" idx="12"/>
          </p:nvPr>
        </p:nvSpPr>
        <p:spPr/>
        <p:txBody>
          <a:bodyPr/>
          <a:lstStyle>
            <a:lvl1pPr>
              <a:defRPr/>
            </a:lvl1pPr>
          </a:lstStyle>
          <a:p>
            <a:pPr>
              <a:defRPr/>
            </a:pPr>
            <a:fld id="{8A579829-3A68-5D46-B743-52932CD9B4B1}" type="slidenum">
              <a:rPr lang="en-US" altLang="zh-TW"/>
              <a:pPr>
                <a:defRPr/>
              </a:pPr>
              <a:t>‹#›</a:t>
            </a:fld>
            <a:endParaRPr lang="en-US" altLang="zh-TW"/>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3861" y="1567246"/>
            <a:ext cx="4811776" cy="1248461"/>
          </a:xfrm>
        </p:spPr>
        <p:txBody>
          <a:bodyPr anchor="b"/>
          <a:lstStyle>
            <a:lvl1pPr algn="l">
              <a:buNone/>
              <a:defRPr sz="2600" b="1"/>
            </a:lvl1pPr>
          </a:lstStyle>
          <a:p>
            <a:r>
              <a:rPr lang="en-US" smtClean="0"/>
              <a:t>Click to edit Master title style</a:t>
            </a:r>
            <a:endParaRPr lang="en-US"/>
          </a:p>
        </p:txBody>
      </p:sp>
      <p:sp>
        <p:nvSpPr>
          <p:cNvPr id="3" name="Text Placeholder 2"/>
          <p:cNvSpPr>
            <a:spLocks noGrp="1"/>
          </p:cNvSpPr>
          <p:nvPr>
            <p:ph type="body" idx="2"/>
          </p:nvPr>
        </p:nvSpPr>
        <p:spPr>
          <a:xfrm>
            <a:off x="7613861" y="2859701"/>
            <a:ext cx="4811776" cy="6567424"/>
          </a:xfrm>
        </p:spPr>
        <p:txBody>
          <a:bodyPr/>
          <a:lstStyle>
            <a:lvl1pPr marL="13005" indent="0">
              <a:buNone/>
              <a:defRPr sz="2000"/>
            </a:lvl1pPr>
            <a:lvl2pPr>
              <a:buNone/>
              <a:defRPr sz="1700"/>
            </a:lvl2pPr>
            <a:lvl3pPr>
              <a:buNone/>
              <a:defRPr sz="1400"/>
            </a:lvl3pPr>
            <a:lvl4pPr>
              <a:buNone/>
              <a:defRPr sz="1300"/>
            </a:lvl4pPr>
            <a:lvl5pPr>
              <a:buNone/>
              <a:defRPr sz="1300"/>
            </a:lvl5pPr>
          </a:lstStyle>
          <a:p>
            <a:pPr lvl="0"/>
            <a:r>
              <a:rPr lang="en-US" smtClean="0"/>
              <a:t>Click to edit Master text styles</a:t>
            </a:r>
          </a:p>
        </p:txBody>
      </p:sp>
      <p:sp>
        <p:nvSpPr>
          <p:cNvPr id="4" name="Content Placeholder 3"/>
          <p:cNvSpPr>
            <a:spLocks noGrp="1"/>
          </p:cNvSpPr>
          <p:nvPr>
            <p:ph sz="half" idx="1"/>
          </p:nvPr>
        </p:nvSpPr>
        <p:spPr>
          <a:xfrm>
            <a:off x="216747" y="1104053"/>
            <a:ext cx="7256678" cy="8323072"/>
          </a:xfrm>
        </p:spPr>
        <p:txBody>
          <a:bodyPr/>
          <a:lstStyle>
            <a:lvl1pPr>
              <a:defRPr sz="4600"/>
            </a:lvl1pPr>
            <a:lvl2pPr>
              <a:defRPr sz="4000"/>
            </a:lvl2pPr>
            <a:lvl3pPr>
              <a:defRPr sz="34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ltLang="zh-TW"/>
              <a:t>7/8/13</a:t>
            </a:r>
            <a:endParaRPr lang="en-US"/>
          </a:p>
        </p:txBody>
      </p:sp>
      <p:sp>
        <p:nvSpPr>
          <p:cNvPr id="6" name="Footer Placeholder 5"/>
          <p:cNvSpPr>
            <a:spLocks noGrp="1"/>
          </p:cNvSpPr>
          <p:nvPr>
            <p:ph type="ftr" sz="quarter" idx="11"/>
          </p:nvPr>
        </p:nvSpPr>
        <p:spPr/>
        <p:txBody>
          <a:bodyPr/>
          <a:lstStyle>
            <a:lvl1pPr>
              <a:defRPr/>
            </a:lvl1pPr>
          </a:lstStyle>
          <a:p>
            <a:pPr>
              <a:defRPr/>
            </a:pPr>
            <a:endParaRPr lang="zh-TW" altLang="zh-TW"/>
          </a:p>
        </p:txBody>
      </p:sp>
      <p:sp>
        <p:nvSpPr>
          <p:cNvPr id="7" name="Slide Number Placeholder 6"/>
          <p:cNvSpPr>
            <a:spLocks noGrp="1"/>
          </p:cNvSpPr>
          <p:nvPr>
            <p:ph type="sldNum" sz="quarter" idx="12"/>
          </p:nvPr>
        </p:nvSpPr>
        <p:spPr/>
        <p:txBody>
          <a:bodyPr/>
          <a:lstStyle>
            <a:lvl1pPr>
              <a:defRPr/>
            </a:lvl1pPr>
          </a:lstStyle>
          <a:p>
            <a:pPr>
              <a:defRPr/>
            </a:pPr>
            <a:fld id="{6279A56C-D973-0D44-8A63-1C507210D48A}" type="slidenum">
              <a:rPr lang="en-US" altLang="zh-TW"/>
              <a:pPr>
                <a:defRPr/>
              </a:pPr>
              <a:t>‹#›</a:t>
            </a:fld>
            <a:endParaRPr lang="en-US" altLang="zh-TW"/>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37508" y="1577474"/>
            <a:ext cx="834564" cy="6658328"/>
          </a:xfrm>
        </p:spPr>
        <p:txBody>
          <a:bodyPr vert="vert270" lIns="65020" tIns="0" rIns="65020" anchor="t"/>
          <a:lstStyle>
            <a:lvl1pPr algn="ctr">
              <a:buNone/>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574110" y="1625600"/>
            <a:ext cx="6502400" cy="65024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46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59119" y="4656796"/>
            <a:ext cx="3684693" cy="3579007"/>
          </a:xfrm>
        </p:spPr>
        <p:txBody>
          <a:bodyPr lIns="0" tIns="0" rIns="65020"/>
          <a:lstStyle>
            <a:lvl1pPr marL="0" indent="0">
              <a:lnSpc>
                <a:spcPct val="100000"/>
              </a:lnSpc>
              <a:spcBef>
                <a:spcPts val="0"/>
              </a:spcBef>
              <a:buFontTx/>
              <a:buNone/>
              <a:defRPr sz="1800"/>
            </a:lvl1pPr>
            <a:lvl2pPr>
              <a:buFontTx/>
              <a:buNone/>
              <a:defRPr sz="1700"/>
            </a:lvl2pPr>
            <a:lvl3pPr>
              <a:buFontTx/>
              <a:buNone/>
              <a:defRPr sz="1400"/>
            </a:lvl3pPr>
            <a:lvl4pPr>
              <a:buFontTx/>
              <a:buNone/>
              <a:defRPr sz="1300"/>
            </a:lvl4pPr>
            <a:lvl5pPr>
              <a:buFontTx/>
              <a:buNone/>
              <a:defRPr sz="13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ltLang="zh-TW"/>
              <a:t>7/8/13</a:t>
            </a:r>
            <a:endParaRPr lang="en-US"/>
          </a:p>
        </p:txBody>
      </p:sp>
      <p:sp>
        <p:nvSpPr>
          <p:cNvPr id="6" name="Footer Placeholder 5"/>
          <p:cNvSpPr>
            <a:spLocks noGrp="1"/>
          </p:cNvSpPr>
          <p:nvPr>
            <p:ph type="ftr" sz="quarter" idx="11"/>
          </p:nvPr>
        </p:nvSpPr>
        <p:spPr/>
        <p:txBody>
          <a:bodyPr/>
          <a:lstStyle>
            <a:lvl1pPr>
              <a:defRPr/>
            </a:lvl1pPr>
          </a:lstStyle>
          <a:p>
            <a:pPr>
              <a:defRPr/>
            </a:pPr>
            <a:endParaRPr lang="zh-TW" altLang="zh-TW"/>
          </a:p>
        </p:txBody>
      </p:sp>
      <p:sp>
        <p:nvSpPr>
          <p:cNvPr id="7" name="Slide Number Placeholder 6"/>
          <p:cNvSpPr>
            <a:spLocks noGrp="1"/>
          </p:cNvSpPr>
          <p:nvPr>
            <p:ph type="sldNum" sz="quarter" idx="12"/>
          </p:nvPr>
        </p:nvSpPr>
        <p:spPr/>
        <p:txBody>
          <a:bodyPr/>
          <a:lstStyle>
            <a:lvl1pPr>
              <a:defRPr/>
            </a:lvl1pPr>
          </a:lstStyle>
          <a:p>
            <a:pPr>
              <a:defRPr/>
            </a:pPr>
            <a:fld id="{4F86DB30-ED0E-1141-BA98-2282B674B2CC}" type="slidenum">
              <a:rPr lang="en-US" altLang="zh-TW"/>
              <a:pPr>
                <a:defRPr/>
              </a:pPr>
              <a:t>‹#›</a:t>
            </a:fld>
            <a:endParaRPr lang="en-US" altLang="zh-TW"/>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zh-TW"/>
              <a:t>7/8/13</a:t>
            </a:r>
            <a:endParaRPr lang="en-US"/>
          </a:p>
        </p:txBody>
      </p:sp>
      <p:sp>
        <p:nvSpPr>
          <p:cNvPr id="5" name="Footer Placeholder 4"/>
          <p:cNvSpPr>
            <a:spLocks noGrp="1"/>
          </p:cNvSpPr>
          <p:nvPr>
            <p:ph type="ftr" sz="quarter" idx="11"/>
          </p:nvPr>
        </p:nvSpPr>
        <p:spPr/>
        <p:txBody>
          <a:bodyPr/>
          <a:lstStyle>
            <a:lvl1pPr>
              <a:defRPr/>
            </a:lvl1pPr>
          </a:lstStyle>
          <a:p>
            <a:pPr>
              <a:defRPr/>
            </a:pPr>
            <a:endParaRPr lang="zh-TW" altLang="zh-TW"/>
          </a:p>
        </p:txBody>
      </p:sp>
      <p:sp>
        <p:nvSpPr>
          <p:cNvPr id="6" name="Slide Number Placeholder 5"/>
          <p:cNvSpPr>
            <a:spLocks noGrp="1"/>
          </p:cNvSpPr>
          <p:nvPr>
            <p:ph type="sldNum" sz="quarter" idx="12"/>
          </p:nvPr>
        </p:nvSpPr>
        <p:spPr/>
        <p:txBody>
          <a:bodyPr/>
          <a:lstStyle>
            <a:lvl1pPr>
              <a:defRPr/>
            </a:lvl1pPr>
          </a:lstStyle>
          <a:p>
            <a:pPr>
              <a:defRPr/>
            </a:pPr>
            <a:fld id="{09EF0104-1676-7440-AC18-8866E5046909}" type="slidenum">
              <a:rPr lang="en-US" altLang="zh-TW"/>
              <a:pPr>
                <a:defRPr/>
              </a:pPr>
              <a:t>‹#›</a:t>
            </a:fld>
            <a:endParaRPr lang="en-US" altLang="zh-TW"/>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45227" y="1625600"/>
            <a:ext cx="2709333" cy="7802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1625600"/>
            <a:ext cx="8886613" cy="7802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zh-TW"/>
              <a:t>7/8/13</a:t>
            </a:r>
            <a:endParaRPr lang="en-US"/>
          </a:p>
        </p:txBody>
      </p:sp>
      <p:sp>
        <p:nvSpPr>
          <p:cNvPr id="5" name="Footer Placeholder 4"/>
          <p:cNvSpPr>
            <a:spLocks noGrp="1"/>
          </p:cNvSpPr>
          <p:nvPr>
            <p:ph type="ftr" sz="quarter" idx="11"/>
          </p:nvPr>
        </p:nvSpPr>
        <p:spPr/>
        <p:txBody>
          <a:bodyPr/>
          <a:lstStyle>
            <a:lvl1pPr>
              <a:defRPr/>
            </a:lvl1pPr>
          </a:lstStyle>
          <a:p>
            <a:pPr>
              <a:defRPr/>
            </a:pPr>
            <a:endParaRPr lang="zh-TW" altLang="zh-TW"/>
          </a:p>
        </p:txBody>
      </p:sp>
      <p:sp>
        <p:nvSpPr>
          <p:cNvPr id="6" name="Slide Number Placeholder 5"/>
          <p:cNvSpPr>
            <a:spLocks noGrp="1"/>
          </p:cNvSpPr>
          <p:nvPr>
            <p:ph type="sldNum" sz="quarter" idx="12"/>
          </p:nvPr>
        </p:nvSpPr>
        <p:spPr/>
        <p:txBody>
          <a:bodyPr/>
          <a:lstStyle>
            <a:lvl1pPr>
              <a:defRPr/>
            </a:lvl1pPr>
          </a:lstStyle>
          <a:p>
            <a:pPr>
              <a:defRPr/>
            </a:pPr>
            <a:fld id="{BB1FCD06-F263-754C-8DA9-C4D3377C0BC9}"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4" Type="http://schemas.openxmlformats.org/officeDocument/2006/relationships/image" Target="../media/image4.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5.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5.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6.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6.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5.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841500" y="2755900"/>
            <a:ext cx="9321800" cy="3683000"/>
          </a:xfrm>
          <a:prstGeom prst="rect">
            <a:avLst/>
          </a:prstGeom>
          <a:noFill/>
          <a:ln w="12700">
            <a:noFill/>
            <a:miter lim="800000"/>
            <a:headEnd/>
            <a:tailEnd/>
          </a:ln>
          <a:effectLst>
            <a:outerShdw dist="25399" dir="5400000" algn="ctr" rotWithShape="0">
              <a:schemeClr val="bg2">
                <a:alpha val="25998"/>
              </a:schemeClr>
            </a:outerShdw>
          </a:effectLst>
        </p:spPr>
        <p:txBody>
          <a:bodyPr vert="horz" wrap="square" lIns="50777" tIns="50777" rIns="50777" bIns="50777" numCol="1" anchor="ctr" anchorCtr="0" compatLnSpc="1">
            <a:prstTxWarp prst="textNoShape">
              <a:avLst/>
            </a:prstTxWarp>
          </a:bodyPr>
          <a:lstStyle/>
          <a:p>
            <a:pPr lvl="0"/>
            <a:r>
              <a:rPr lang="en-US">
                <a:sym typeface="Hoefler Text" pitchFamily="-65" charset="0"/>
              </a:rPr>
              <a:t>Click to edit Master title style</a:t>
            </a:r>
          </a:p>
        </p:txBody>
      </p:sp>
    </p:spTree>
  </p:cSld>
  <p:clrMap bg1="dk2" tx1="lt1" bg2="dk1" tx2="lt2" accent1="accent1" accent2="accent2" accent3="accent3" accent4="accent4" accent5="accent5" accent6="accent6" hlink="hlink" folHlink="folHlink"/>
  <p:sldLayoutIdLst>
    <p:sldLayoutId id="2147489495" r:id="rId1"/>
    <p:sldLayoutId id="2147489496" r:id="rId2"/>
    <p:sldLayoutId id="2147489497" r:id="rId3"/>
    <p:sldLayoutId id="2147489498" r:id="rId4"/>
    <p:sldLayoutId id="2147489499" r:id="rId5"/>
    <p:sldLayoutId id="2147489500" r:id="rId6"/>
    <p:sldLayoutId id="2147489501" r:id="rId7"/>
    <p:sldLayoutId id="2147489502" r:id="rId8"/>
    <p:sldLayoutId id="2147489503" r:id="rId9"/>
    <p:sldLayoutId id="2147489504" r:id="rId10"/>
    <p:sldLayoutId id="2147489505" r:id="rId11"/>
  </p:sldLayoutIdLst>
  <p:transition/>
  <p:hf sldNum="0" hdr="0" ftr="0" dt="0"/>
  <p:txStyles>
    <p:titleStyle>
      <a:lvl1pPr algn="ctr" rtl="0" eaLnBrk="0" fontAlgn="base" hangingPunct="0">
        <a:spcBef>
          <a:spcPct val="0"/>
        </a:spcBef>
        <a:spcAft>
          <a:spcPct val="0"/>
        </a:spcAft>
        <a:defRPr sz="7800">
          <a:solidFill>
            <a:srgbClr val="F0CF87"/>
          </a:solidFill>
          <a:effectLst>
            <a:outerShdw blurRad="38100" dist="38100" dir="2700000" algn="tl">
              <a:srgbClr val="000000"/>
            </a:outerShdw>
          </a:effectLst>
          <a:latin typeface="+mj-lt"/>
          <a:ea typeface="+mj-ea"/>
          <a:cs typeface="+mj-cs"/>
          <a:sym typeface="Hoefler Text" pitchFamily="-108" charset="0"/>
        </a:defRPr>
      </a:lvl1pPr>
      <a:lvl2pPr algn="ctr" rtl="0" eaLnBrk="0" fontAlgn="base" hangingPunct="0">
        <a:spcBef>
          <a:spcPct val="0"/>
        </a:spcBef>
        <a:spcAft>
          <a:spcPct val="0"/>
        </a:spcAft>
        <a:defRPr sz="78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2pPr>
      <a:lvl3pPr algn="ctr" rtl="0" eaLnBrk="0" fontAlgn="base" hangingPunct="0">
        <a:spcBef>
          <a:spcPct val="0"/>
        </a:spcBef>
        <a:spcAft>
          <a:spcPct val="0"/>
        </a:spcAft>
        <a:defRPr sz="78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3pPr>
      <a:lvl4pPr algn="ctr" rtl="0" eaLnBrk="0" fontAlgn="base" hangingPunct="0">
        <a:spcBef>
          <a:spcPct val="0"/>
        </a:spcBef>
        <a:spcAft>
          <a:spcPct val="0"/>
        </a:spcAft>
        <a:defRPr sz="78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4pPr>
      <a:lvl5pPr algn="ctr" rtl="0" eaLnBrk="0" fontAlgn="base" hangingPunct="0">
        <a:spcBef>
          <a:spcPct val="0"/>
        </a:spcBef>
        <a:spcAft>
          <a:spcPct val="0"/>
        </a:spcAft>
        <a:defRPr sz="78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5pPr>
      <a:lvl6pPr marL="457011" algn="ctr" rtl="0" fontAlgn="base">
        <a:spcBef>
          <a:spcPct val="0"/>
        </a:spcBef>
        <a:spcAft>
          <a:spcPct val="0"/>
        </a:spcAft>
        <a:defRPr sz="78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6pPr>
      <a:lvl7pPr marL="914025" algn="ctr" rtl="0" fontAlgn="base">
        <a:spcBef>
          <a:spcPct val="0"/>
        </a:spcBef>
        <a:spcAft>
          <a:spcPct val="0"/>
        </a:spcAft>
        <a:defRPr sz="78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7pPr>
      <a:lvl8pPr marL="1371036" algn="ctr" rtl="0" fontAlgn="base">
        <a:spcBef>
          <a:spcPct val="0"/>
        </a:spcBef>
        <a:spcAft>
          <a:spcPct val="0"/>
        </a:spcAft>
        <a:defRPr sz="78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8pPr>
      <a:lvl9pPr marL="1828050" algn="ctr" rtl="0" fontAlgn="base">
        <a:spcBef>
          <a:spcPct val="0"/>
        </a:spcBef>
        <a:spcAft>
          <a:spcPct val="0"/>
        </a:spcAft>
        <a:defRPr sz="78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9pPr>
    </p:titleStyle>
    <p:bodyStyle>
      <a:lvl1pPr marL="339725" indent="-339725" algn="ctr" rtl="0" eaLnBrk="0" fontAlgn="base" hangingPunct="0">
        <a:lnSpc>
          <a:spcPct val="120000"/>
        </a:lnSpc>
        <a:spcBef>
          <a:spcPct val="0"/>
        </a:spcBef>
        <a:spcAft>
          <a:spcPct val="0"/>
        </a:spcAft>
        <a:defRPr sz="3600" i="1">
          <a:solidFill>
            <a:schemeClr val="tx1"/>
          </a:solidFill>
          <a:effectLst>
            <a:outerShdw blurRad="38100" dist="38100" dir="2700000" algn="tl">
              <a:srgbClr val="000000"/>
            </a:outerShdw>
          </a:effectLst>
          <a:latin typeface="+mn-lt"/>
          <a:ea typeface="+mn-ea"/>
          <a:cs typeface="+mn-cs"/>
          <a:sym typeface="Hoefler Text" pitchFamily="-108" charset="0"/>
        </a:defRPr>
      </a:lvl1pPr>
      <a:lvl2pPr marL="739775" indent="-282575" algn="ctr" rtl="0" eaLnBrk="0" fontAlgn="base" hangingPunct="0">
        <a:lnSpc>
          <a:spcPct val="120000"/>
        </a:lnSpc>
        <a:spcBef>
          <a:spcPct val="0"/>
        </a:spcBef>
        <a:spcAft>
          <a:spcPct val="0"/>
        </a:spcAft>
        <a:defRPr sz="3600" i="1">
          <a:solidFill>
            <a:schemeClr val="tx1"/>
          </a:solidFill>
          <a:effectLst>
            <a:outerShdw blurRad="38100" dist="38100" dir="2700000" algn="tl">
              <a:srgbClr val="000000"/>
            </a:outerShdw>
          </a:effectLst>
          <a:latin typeface="+mn-lt"/>
          <a:ea typeface="+mn-ea"/>
          <a:cs typeface="+mn-cs"/>
          <a:sym typeface="Hoefler Text" pitchFamily="-108" charset="0"/>
        </a:defRPr>
      </a:lvl2pPr>
      <a:lvl3pPr marL="1139825" indent="-225425" algn="ctr" rtl="0" eaLnBrk="0" fontAlgn="base" hangingPunct="0">
        <a:lnSpc>
          <a:spcPct val="120000"/>
        </a:lnSpc>
        <a:spcBef>
          <a:spcPct val="0"/>
        </a:spcBef>
        <a:spcAft>
          <a:spcPct val="0"/>
        </a:spcAft>
        <a:defRPr sz="3600" i="1">
          <a:solidFill>
            <a:schemeClr val="tx1"/>
          </a:solidFill>
          <a:effectLst>
            <a:outerShdw blurRad="38100" dist="38100" dir="2700000" algn="tl">
              <a:srgbClr val="000000"/>
            </a:outerShdw>
          </a:effectLst>
          <a:latin typeface="+mn-lt"/>
          <a:ea typeface="+mn-ea"/>
          <a:cs typeface="+mn-cs"/>
          <a:sym typeface="Hoefler Text" pitchFamily="-108" charset="0"/>
        </a:defRPr>
      </a:lvl3pPr>
      <a:lvl4pPr marL="1597025" indent="-225425" algn="ctr" rtl="0" eaLnBrk="0" fontAlgn="base" hangingPunct="0">
        <a:lnSpc>
          <a:spcPct val="120000"/>
        </a:lnSpc>
        <a:spcBef>
          <a:spcPct val="0"/>
        </a:spcBef>
        <a:spcAft>
          <a:spcPct val="0"/>
        </a:spcAft>
        <a:defRPr sz="3600" i="1">
          <a:solidFill>
            <a:schemeClr val="tx1"/>
          </a:solidFill>
          <a:effectLst>
            <a:outerShdw blurRad="38100" dist="38100" dir="2700000" algn="tl">
              <a:srgbClr val="000000"/>
            </a:outerShdw>
          </a:effectLst>
          <a:latin typeface="+mn-lt"/>
          <a:ea typeface="+mn-ea"/>
          <a:cs typeface="+mn-cs"/>
          <a:sym typeface="Hoefler Text" pitchFamily="-108" charset="0"/>
        </a:defRPr>
      </a:lvl4pPr>
      <a:lvl5pPr marL="2054225" indent="-225425" algn="ctr" rtl="0" eaLnBrk="0" fontAlgn="base" hangingPunct="0">
        <a:lnSpc>
          <a:spcPct val="120000"/>
        </a:lnSpc>
        <a:spcBef>
          <a:spcPct val="0"/>
        </a:spcBef>
        <a:spcAft>
          <a:spcPct val="0"/>
        </a:spcAft>
        <a:defRPr sz="3600" i="1">
          <a:solidFill>
            <a:schemeClr val="tx1"/>
          </a:solidFill>
          <a:effectLst>
            <a:outerShdw blurRad="38100" dist="38100" dir="2700000" algn="tl">
              <a:srgbClr val="000000"/>
            </a:outerShdw>
          </a:effectLst>
          <a:latin typeface="+mn-lt"/>
          <a:ea typeface="+mn-ea"/>
          <a:cs typeface="+mn-cs"/>
          <a:sym typeface="Hoefler Text" pitchFamily="-108" charset="0"/>
        </a:defRPr>
      </a:lvl5pPr>
      <a:lvl6pPr marL="457011" algn="ctr" rtl="0" fontAlgn="base">
        <a:lnSpc>
          <a:spcPct val="120000"/>
        </a:lnSpc>
        <a:spcBef>
          <a:spcPct val="0"/>
        </a:spcBef>
        <a:spcAft>
          <a:spcPct val="0"/>
        </a:spcAft>
        <a:defRPr sz="3600" i="1">
          <a:solidFill>
            <a:schemeClr val="tx1"/>
          </a:solidFill>
          <a:effectLst>
            <a:outerShdw blurRad="38100" dist="38100" dir="2700000" algn="tl">
              <a:srgbClr val="000000"/>
            </a:outerShdw>
          </a:effectLst>
          <a:latin typeface="+mn-lt"/>
          <a:ea typeface="+mn-ea"/>
          <a:cs typeface="+mn-cs"/>
          <a:sym typeface="Hoefler Text" pitchFamily="-65" charset="0"/>
        </a:defRPr>
      </a:lvl6pPr>
      <a:lvl7pPr marL="914025" algn="ctr" rtl="0" fontAlgn="base">
        <a:lnSpc>
          <a:spcPct val="120000"/>
        </a:lnSpc>
        <a:spcBef>
          <a:spcPct val="0"/>
        </a:spcBef>
        <a:spcAft>
          <a:spcPct val="0"/>
        </a:spcAft>
        <a:defRPr sz="3600" i="1">
          <a:solidFill>
            <a:schemeClr val="tx1"/>
          </a:solidFill>
          <a:effectLst>
            <a:outerShdw blurRad="38100" dist="38100" dir="2700000" algn="tl">
              <a:srgbClr val="000000"/>
            </a:outerShdw>
          </a:effectLst>
          <a:latin typeface="+mn-lt"/>
          <a:ea typeface="+mn-ea"/>
          <a:cs typeface="+mn-cs"/>
          <a:sym typeface="Hoefler Text" pitchFamily="-65" charset="0"/>
        </a:defRPr>
      </a:lvl7pPr>
      <a:lvl8pPr marL="1371036" algn="ctr" rtl="0" fontAlgn="base">
        <a:lnSpc>
          <a:spcPct val="120000"/>
        </a:lnSpc>
        <a:spcBef>
          <a:spcPct val="0"/>
        </a:spcBef>
        <a:spcAft>
          <a:spcPct val="0"/>
        </a:spcAft>
        <a:defRPr sz="3600" i="1">
          <a:solidFill>
            <a:schemeClr val="tx1"/>
          </a:solidFill>
          <a:effectLst>
            <a:outerShdw blurRad="38100" dist="38100" dir="2700000" algn="tl">
              <a:srgbClr val="000000"/>
            </a:outerShdw>
          </a:effectLst>
          <a:latin typeface="+mn-lt"/>
          <a:ea typeface="+mn-ea"/>
          <a:cs typeface="+mn-cs"/>
          <a:sym typeface="Hoefler Text" pitchFamily="-65" charset="0"/>
        </a:defRPr>
      </a:lvl8pPr>
      <a:lvl9pPr marL="1828050" algn="ctr" rtl="0" fontAlgn="base">
        <a:lnSpc>
          <a:spcPct val="120000"/>
        </a:lnSpc>
        <a:spcBef>
          <a:spcPct val="0"/>
        </a:spcBef>
        <a:spcAft>
          <a:spcPct val="0"/>
        </a:spcAft>
        <a:defRPr sz="3600" i="1">
          <a:solidFill>
            <a:schemeClr val="tx1"/>
          </a:solidFill>
          <a:effectLst>
            <a:outerShdw blurRad="38100" dist="38100" dir="2700000" algn="tl">
              <a:srgbClr val="000000"/>
            </a:outerShdw>
          </a:effectLst>
          <a:latin typeface="+mn-lt"/>
          <a:ea typeface="+mn-ea"/>
          <a:cs typeface="+mn-cs"/>
          <a:sym typeface="Hoefler Text" pitchFamily="-65" charset="0"/>
        </a:defRPr>
      </a:lvl9pPr>
    </p:bodyStyle>
    <p:otherStyle>
      <a:defPPr>
        <a:defRPr lang="en-US"/>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25" algn="l" defTabSz="457011" rtl="0" eaLnBrk="1" latinLnBrk="0" hangingPunct="1">
        <a:defRPr sz="1800" kern="1200">
          <a:solidFill>
            <a:schemeClr val="tx1"/>
          </a:solidFill>
          <a:latin typeface="+mn-lt"/>
          <a:ea typeface="+mn-ea"/>
          <a:cs typeface="+mn-cs"/>
        </a:defRPr>
      </a:lvl3pPr>
      <a:lvl4pPr marL="1371036" algn="l" defTabSz="457011" rtl="0" eaLnBrk="1" latinLnBrk="0" hangingPunct="1">
        <a:defRPr sz="1800" kern="1200">
          <a:solidFill>
            <a:schemeClr val="tx1"/>
          </a:solidFill>
          <a:latin typeface="+mn-lt"/>
          <a:ea typeface="+mn-ea"/>
          <a:cs typeface="+mn-cs"/>
        </a:defRPr>
      </a:lvl4pPr>
      <a:lvl5pPr marL="1828050" algn="l" defTabSz="457011" rtl="0" eaLnBrk="1" latinLnBrk="0" hangingPunct="1">
        <a:defRPr sz="1800" kern="1200">
          <a:solidFill>
            <a:schemeClr val="tx1"/>
          </a:solidFill>
          <a:latin typeface="+mn-lt"/>
          <a:ea typeface="+mn-ea"/>
          <a:cs typeface="+mn-cs"/>
        </a:defRPr>
      </a:lvl5pPr>
      <a:lvl6pPr marL="2285064" algn="l" defTabSz="457011" rtl="0" eaLnBrk="1" latinLnBrk="0" hangingPunct="1">
        <a:defRPr sz="1800" kern="1200">
          <a:solidFill>
            <a:schemeClr val="tx1"/>
          </a:solidFill>
          <a:latin typeface="+mn-lt"/>
          <a:ea typeface="+mn-ea"/>
          <a:cs typeface="+mn-cs"/>
        </a:defRPr>
      </a:lvl6pPr>
      <a:lvl7pPr marL="2742076" algn="l" defTabSz="457011" rtl="0" eaLnBrk="1" latinLnBrk="0" hangingPunct="1">
        <a:defRPr sz="1800" kern="1200">
          <a:solidFill>
            <a:schemeClr val="tx1"/>
          </a:solidFill>
          <a:latin typeface="+mn-lt"/>
          <a:ea typeface="+mn-ea"/>
          <a:cs typeface="+mn-cs"/>
        </a:defRPr>
      </a:lvl7pPr>
      <a:lvl8pPr marL="3199091" algn="l" defTabSz="457011" rtl="0" eaLnBrk="1" latinLnBrk="0" hangingPunct="1">
        <a:defRPr sz="1800" kern="1200">
          <a:solidFill>
            <a:schemeClr val="tx1"/>
          </a:solidFill>
          <a:latin typeface="+mn-lt"/>
          <a:ea typeface="+mn-ea"/>
          <a:cs typeface="+mn-cs"/>
        </a:defRPr>
      </a:lvl8pPr>
      <a:lvl9pPr marL="3656104" algn="l" defTabSz="4570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841500" y="6985000"/>
            <a:ext cx="9321800" cy="1231900"/>
          </a:xfrm>
          <a:prstGeom prst="rect">
            <a:avLst/>
          </a:prstGeom>
          <a:noFill/>
          <a:ln w="12700">
            <a:noFill/>
            <a:miter lim="800000"/>
            <a:headEnd/>
            <a:tailEnd/>
          </a:ln>
          <a:effectLst>
            <a:outerShdw dist="25399" dir="5400000" algn="ctr" rotWithShape="0">
              <a:schemeClr val="bg2">
                <a:alpha val="25998"/>
              </a:schemeClr>
            </a:outerShdw>
          </a:effectLst>
        </p:spPr>
        <p:txBody>
          <a:bodyPr vert="horz" wrap="square" lIns="50777" tIns="50777" rIns="50777" bIns="50777" numCol="1" anchor="ctr" anchorCtr="0" compatLnSpc="1">
            <a:prstTxWarp prst="textNoShape">
              <a:avLst/>
            </a:prstTxWarp>
          </a:bodyPr>
          <a:lstStyle/>
          <a:p>
            <a:pPr lvl="0"/>
            <a:r>
              <a:rPr lang="en-US">
                <a:sym typeface="Hoefler Text" pitchFamily="-65" charset="0"/>
              </a:rPr>
              <a:t>Click to edit Master title style</a:t>
            </a:r>
          </a:p>
        </p:txBody>
      </p:sp>
      <p:sp>
        <p:nvSpPr>
          <p:cNvPr id="4098" name="Rectangle 2"/>
          <p:cNvSpPr>
            <a:spLocks noGrp="1" noChangeArrowheads="1"/>
          </p:cNvSpPr>
          <p:nvPr>
            <p:ph type="body" idx="1"/>
          </p:nvPr>
        </p:nvSpPr>
        <p:spPr bwMode="auto">
          <a:xfrm>
            <a:off x="1841500" y="8204200"/>
            <a:ext cx="9321800" cy="609600"/>
          </a:xfrm>
          <a:prstGeom prst="rect">
            <a:avLst/>
          </a:prstGeom>
          <a:noFill/>
          <a:ln w="12700">
            <a:noFill/>
            <a:miter lim="800000"/>
            <a:headEnd/>
            <a:tailEnd/>
          </a:ln>
          <a:effectLst>
            <a:outerShdw dist="12699" dir="5400000" algn="ctr" rotWithShape="0">
              <a:srgbClr val="FEFFFE">
                <a:alpha val="25000"/>
              </a:srgbClr>
            </a:outerShdw>
          </a:effectLst>
        </p:spPr>
        <p:txBody>
          <a:bodyPr vert="horz" wrap="square" lIns="50777" tIns="50777" rIns="50777" bIns="50777" numCol="1" anchor="t" anchorCtr="0" compatLnSpc="1">
            <a:prstTxWarp prst="textNoShape">
              <a:avLst/>
            </a:prstTxWarp>
          </a:bodyPr>
          <a:lstStyle/>
          <a:p>
            <a:pPr lvl="0"/>
            <a:r>
              <a:rPr lang="en-US">
                <a:sym typeface="Hoefler Text" pitchFamily="-65" charset="0"/>
              </a:rPr>
              <a:t>Click to edit Master text styles</a:t>
            </a:r>
          </a:p>
          <a:p>
            <a:pPr lvl="1"/>
            <a:r>
              <a:rPr lang="en-US">
                <a:sym typeface="Hoefler Text" pitchFamily="-65" charset="0"/>
              </a:rPr>
              <a:t>Second level</a:t>
            </a:r>
          </a:p>
          <a:p>
            <a:pPr lvl="2"/>
            <a:r>
              <a:rPr lang="en-US">
                <a:sym typeface="Hoefler Text" pitchFamily="-65" charset="0"/>
              </a:rPr>
              <a:t>Third level</a:t>
            </a:r>
          </a:p>
          <a:p>
            <a:pPr lvl="3"/>
            <a:r>
              <a:rPr lang="en-US">
                <a:sym typeface="Hoefler Text" pitchFamily="-65" charset="0"/>
              </a:rPr>
              <a:t>Fourth level</a:t>
            </a:r>
          </a:p>
          <a:p>
            <a:pPr lvl="4"/>
            <a:r>
              <a:rPr lang="en-US">
                <a:sym typeface="Hoefler Text" pitchFamily="-65" charset="0"/>
              </a:rPr>
              <a:t>Fifth level</a:t>
            </a:r>
          </a:p>
        </p:txBody>
      </p:sp>
    </p:spTree>
  </p:cSld>
  <p:clrMap bg1="dk2" tx1="lt1" bg2="dk1" tx2="lt2" accent1="accent1" accent2="accent2" accent3="accent3" accent4="accent4" accent5="accent5" accent6="accent6" hlink="hlink" folHlink="folHlink"/>
  <p:sldLayoutIdLst>
    <p:sldLayoutId id="2147489506" r:id="rId1"/>
    <p:sldLayoutId id="2147489507" r:id="rId2"/>
    <p:sldLayoutId id="2147489508" r:id="rId3"/>
    <p:sldLayoutId id="2147489509" r:id="rId4"/>
    <p:sldLayoutId id="2147489510" r:id="rId5"/>
    <p:sldLayoutId id="2147489511" r:id="rId6"/>
    <p:sldLayoutId id="2147489512" r:id="rId7"/>
    <p:sldLayoutId id="2147489513" r:id="rId8"/>
    <p:sldLayoutId id="2147489514" r:id="rId9"/>
    <p:sldLayoutId id="2147489515" r:id="rId10"/>
    <p:sldLayoutId id="2147489516" r:id="rId11"/>
  </p:sldLayoutIdLst>
  <p:transition/>
  <p:hf sldNum="0" hdr="0" ftr="0" dt="0"/>
  <p:txStyles>
    <p:titleStyle>
      <a:lvl1pPr algn="ctr" rtl="0" eaLnBrk="0" fontAlgn="base" hangingPunct="0">
        <a:spcBef>
          <a:spcPct val="0"/>
        </a:spcBef>
        <a:spcAft>
          <a:spcPct val="0"/>
        </a:spcAft>
        <a:defRPr sz="7400">
          <a:solidFill>
            <a:srgbClr val="F0CF87"/>
          </a:solidFill>
          <a:effectLst>
            <a:outerShdw blurRad="38100" dist="38100" dir="2700000" algn="tl">
              <a:srgbClr val="000000"/>
            </a:outerShdw>
          </a:effectLst>
          <a:latin typeface="+mj-lt"/>
          <a:ea typeface="+mj-ea"/>
          <a:cs typeface="+mj-cs"/>
          <a:sym typeface="Hoefler Text" pitchFamily="-108" charset="0"/>
        </a:defRPr>
      </a:lvl1pPr>
      <a:lvl2pPr algn="ctr" rtl="0" eaLnBrk="0" fontAlgn="base" hangingPunct="0">
        <a:spcBef>
          <a:spcPct val="0"/>
        </a:spcBef>
        <a:spcAft>
          <a:spcPct val="0"/>
        </a:spcAft>
        <a:defRPr sz="74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2pPr>
      <a:lvl3pPr algn="ctr" rtl="0" eaLnBrk="0" fontAlgn="base" hangingPunct="0">
        <a:spcBef>
          <a:spcPct val="0"/>
        </a:spcBef>
        <a:spcAft>
          <a:spcPct val="0"/>
        </a:spcAft>
        <a:defRPr sz="74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3pPr>
      <a:lvl4pPr algn="ctr" rtl="0" eaLnBrk="0" fontAlgn="base" hangingPunct="0">
        <a:spcBef>
          <a:spcPct val="0"/>
        </a:spcBef>
        <a:spcAft>
          <a:spcPct val="0"/>
        </a:spcAft>
        <a:defRPr sz="74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4pPr>
      <a:lvl5pPr algn="ctr" rtl="0" eaLnBrk="0" fontAlgn="base" hangingPunct="0">
        <a:spcBef>
          <a:spcPct val="0"/>
        </a:spcBef>
        <a:spcAft>
          <a:spcPct val="0"/>
        </a:spcAft>
        <a:defRPr sz="74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5pPr>
      <a:lvl6pPr marL="457011" algn="ctr" rtl="0" fontAlgn="base">
        <a:spcBef>
          <a:spcPct val="0"/>
        </a:spcBef>
        <a:spcAft>
          <a:spcPct val="0"/>
        </a:spcAft>
        <a:defRPr sz="74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6pPr>
      <a:lvl7pPr marL="914025" algn="ctr" rtl="0" fontAlgn="base">
        <a:spcBef>
          <a:spcPct val="0"/>
        </a:spcBef>
        <a:spcAft>
          <a:spcPct val="0"/>
        </a:spcAft>
        <a:defRPr sz="74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7pPr>
      <a:lvl8pPr marL="1371036" algn="ctr" rtl="0" fontAlgn="base">
        <a:spcBef>
          <a:spcPct val="0"/>
        </a:spcBef>
        <a:spcAft>
          <a:spcPct val="0"/>
        </a:spcAft>
        <a:defRPr sz="74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8pPr>
      <a:lvl9pPr marL="1828050" algn="ctr" rtl="0" fontAlgn="base">
        <a:spcBef>
          <a:spcPct val="0"/>
        </a:spcBef>
        <a:spcAft>
          <a:spcPct val="0"/>
        </a:spcAft>
        <a:defRPr sz="74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9pPr>
    </p:titleStyle>
    <p:bodyStyle>
      <a:lvl1pPr marL="339725" indent="-339725" algn="ctr" rtl="0" eaLnBrk="0" fontAlgn="base" hangingPunct="0">
        <a:lnSpc>
          <a:spcPct val="120000"/>
        </a:lnSpc>
        <a:spcBef>
          <a:spcPct val="0"/>
        </a:spcBef>
        <a:spcAft>
          <a:spcPct val="0"/>
        </a:spcAft>
        <a:defRPr sz="3100" i="1">
          <a:solidFill>
            <a:schemeClr val="tx1"/>
          </a:solidFill>
          <a:effectLst>
            <a:outerShdw blurRad="38100" dist="38100" dir="2700000" algn="tl">
              <a:srgbClr val="000000"/>
            </a:outerShdw>
          </a:effectLst>
          <a:latin typeface="+mn-lt"/>
          <a:ea typeface="+mn-ea"/>
          <a:cs typeface="+mn-cs"/>
          <a:sym typeface="Hoefler Text" pitchFamily="-108" charset="0"/>
        </a:defRPr>
      </a:lvl1pPr>
      <a:lvl2pPr marL="739775" indent="-282575" algn="ctr" rtl="0" eaLnBrk="0" fontAlgn="base" hangingPunct="0">
        <a:lnSpc>
          <a:spcPct val="120000"/>
        </a:lnSpc>
        <a:spcBef>
          <a:spcPct val="0"/>
        </a:spcBef>
        <a:spcAft>
          <a:spcPct val="0"/>
        </a:spcAft>
        <a:defRPr sz="3100" i="1">
          <a:solidFill>
            <a:schemeClr val="tx1"/>
          </a:solidFill>
          <a:effectLst>
            <a:outerShdw blurRad="38100" dist="38100" dir="2700000" algn="tl">
              <a:srgbClr val="000000"/>
            </a:outerShdw>
          </a:effectLst>
          <a:latin typeface="+mn-lt"/>
          <a:ea typeface="+mn-ea"/>
          <a:cs typeface="+mn-cs"/>
          <a:sym typeface="Hoefler Text" pitchFamily="-108" charset="0"/>
        </a:defRPr>
      </a:lvl2pPr>
      <a:lvl3pPr marL="1139825" indent="-225425" algn="ctr" rtl="0" eaLnBrk="0" fontAlgn="base" hangingPunct="0">
        <a:lnSpc>
          <a:spcPct val="120000"/>
        </a:lnSpc>
        <a:spcBef>
          <a:spcPct val="0"/>
        </a:spcBef>
        <a:spcAft>
          <a:spcPct val="0"/>
        </a:spcAft>
        <a:defRPr sz="3100" i="1">
          <a:solidFill>
            <a:schemeClr val="tx1"/>
          </a:solidFill>
          <a:effectLst>
            <a:outerShdw blurRad="38100" dist="38100" dir="2700000" algn="tl">
              <a:srgbClr val="000000"/>
            </a:outerShdw>
          </a:effectLst>
          <a:latin typeface="+mn-lt"/>
          <a:ea typeface="+mn-ea"/>
          <a:cs typeface="+mn-cs"/>
          <a:sym typeface="Hoefler Text" pitchFamily="-108" charset="0"/>
        </a:defRPr>
      </a:lvl3pPr>
      <a:lvl4pPr marL="1597025" indent="-225425" algn="ctr" rtl="0" eaLnBrk="0" fontAlgn="base" hangingPunct="0">
        <a:lnSpc>
          <a:spcPct val="120000"/>
        </a:lnSpc>
        <a:spcBef>
          <a:spcPct val="0"/>
        </a:spcBef>
        <a:spcAft>
          <a:spcPct val="0"/>
        </a:spcAft>
        <a:defRPr sz="3100" i="1">
          <a:solidFill>
            <a:schemeClr val="tx1"/>
          </a:solidFill>
          <a:effectLst>
            <a:outerShdw blurRad="38100" dist="38100" dir="2700000" algn="tl">
              <a:srgbClr val="000000"/>
            </a:outerShdw>
          </a:effectLst>
          <a:latin typeface="+mn-lt"/>
          <a:ea typeface="+mn-ea"/>
          <a:cs typeface="+mn-cs"/>
          <a:sym typeface="Hoefler Text" pitchFamily="-108" charset="0"/>
        </a:defRPr>
      </a:lvl4pPr>
      <a:lvl5pPr marL="2054225" indent="-225425" algn="ctr" rtl="0" eaLnBrk="0" fontAlgn="base" hangingPunct="0">
        <a:lnSpc>
          <a:spcPct val="120000"/>
        </a:lnSpc>
        <a:spcBef>
          <a:spcPct val="0"/>
        </a:spcBef>
        <a:spcAft>
          <a:spcPct val="0"/>
        </a:spcAft>
        <a:defRPr sz="3100" i="1">
          <a:solidFill>
            <a:schemeClr val="tx1"/>
          </a:solidFill>
          <a:effectLst>
            <a:outerShdw blurRad="38100" dist="38100" dir="2700000" algn="tl">
              <a:srgbClr val="000000"/>
            </a:outerShdw>
          </a:effectLst>
          <a:latin typeface="+mn-lt"/>
          <a:ea typeface="+mn-ea"/>
          <a:cs typeface="+mn-cs"/>
          <a:sym typeface="Hoefler Text" pitchFamily="-108" charset="0"/>
        </a:defRPr>
      </a:lvl5pPr>
      <a:lvl6pPr marL="457011" algn="ctr" rtl="0" fontAlgn="base">
        <a:lnSpc>
          <a:spcPct val="120000"/>
        </a:lnSpc>
        <a:spcBef>
          <a:spcPct val="0"/>
        </a:spcBef>
        <a:spcAft>
          <a:spcPct val="0"/>
        </a:spcAft>
        <a:defRPr sz="3100" i="1">
          <a:solidFill>
            <a:schemeClr val="tx1"/>
          </a:solidFill>
          <a:effectLst>
            <a:outerShdw blurRad="38100" dist="38100" dir="2700000" algn="tl">
              <a:srgbClr val="000000"/>
            </a:outerShdw>
          </a:effectLst>
          <a:latin typeface="+mn-lt"/>
          <a:ea typeface="+mn-ea"/>
          <a:cs typeface="+mn-cs"/>
          <a:sym typeface="Hoefler Text" pitchFamily="-65" charset="0"/>
        </a:defRPr>
      </a:lvl6pPr>
      <a:lvl7pPr marL="914025" algn="ctr" rtl="0" fontAlgn="base">
        <a:lnSpc>
          <a:spcPct val="120000"/>
        </a:lnSpc>
        <a:spcBef>
          <a:spcPct val="0"/>
        </a:spcBef>
        <a:spcAft>
          <a:spcPct val="0"/>
        </a:spcAft>
        <a:defRPr sz="3100" i="1">
          <a:solidFill>
            <a:schemeClr val="tx1"/>
          </a:solidFill>
          <a:effectLst>
            <a:outerShdw blurRad="38100" dist="38100" dir="2700000" algn="tl">
              <a:srgbClr val="000000"/>
            </a:outerShdw>
          </a:effectLst>
          <a:latin typeface="+mn-lt"/>
          <a:ea typeface="+mn-ea"/>
          <a:cs typeface="+mn-cs"/>
          <a:sym typeface="Hoefler Text" pitchFamily="-65" charset="0"/>
        </a:defRPr>
      </a:lvl7pPr>
      <a:lvl8pPr marL="1371036" algn="ctr" rtl="0" fontAlgn="base">
        <a:lnSpc>
          <a:spcPct val="120000"/>
        </a:lnSpc>
        <a:spcBef>
          <a:spcPct val="0"/>
        </a:spcBef>
        <a:spcAft>
          <a:spcPct val="0"/>
        </a:spcAft>
        <a:defRPr sz="3100" i="1">
          <a:solidFill>
            <a:schemeClr val="tx1"/>
          </a:solidFill>
          <a:effectLst>
            <a:outerShdw blurRad="38100" dist="38100" dir="2700000" algn="tl">
              <a:srgbClr val="000000"/>
            </a:outerShdw>
          </a:effectLst>
          <a:latin typeface="+mn-lt"/>
          <a:ea typeface="+mn-ea"/>
          <a:cs typeface="+mn-cs"/>
          <a:sym typeface="Hoefler Text" pitchFamily="-65" charset="0"/>
        </a:defRPr>
      </a:lvl8pPr>
      <a:lvl9pPr marL="1828050" algn="ctr" rtl="0" fontAlgn="base">
        <a:lnSpc>
          <a:spcPct val="120000"/>
        </a:lnSpc>
        <a:spcBef>
          <a:spcPct val="0"/>
        </a:spcBef>
        <a:spcAft>
          <a:spcPct val="0"/>
        </a:spcAft>
        <a:defRPr sz="3100" i="1">
          <a:solidFill>
            <a:schemeClr val="tx1"/>
          </a:solidFill>
          <a:effectLst>
            <a:outerShdw blurRad="38100" dist="38100" dir="2700000" algn="tl">
              <a:srgbClr val="000000"/>
            </a:outerShdw>
          </a:effectLst>
          <a:latin typeface="+mn-lt"/>
          <a:ea typeface="+mn-ea"/>
          <a:cs typeface="+mn-cs"/>
          <a:sym typeface="Hoefler Text" pitchFamily="-65" charset="0"/>
        </a:defRPr>
      </a:lvl9pPr>
    </p:bodyStyle>
    <p:otherStyle>
      <a:defPPr>
        <a:defRPr lang="en-US"/>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25" algn="l" defTabSz="457011" rtl="0" eaLnBrk="1" latinLnBrk="0" hangingPunct="1">
        <a:defRPr sz="1800" kern="1200">
          <a:solidFill>
            <a:schemeClr val="tx1"/>
          </a:solidFill>
          <a:latin typeface="+mn-lt"/>
          <a:ea typeface="+mn-ea"/>
          <a:cs typeface="+mn-cs"/>
        </a:defRPr>
      </a:lvl3pPr>
      <a:lvl4pPr marL="1371036" algn="l" defTabSz="457011" rtl="0" eaLnBrk="1" latinLnBrk="0" hangingPunct="1">
        <a:defRPr sz="1800" kern="1200">
          <a:solidFill>
            <a:schemeClr val="tx1"/>
          </a:solidFill>
          <a:latin typeface="+mn-lt"/>
          <a:ea typeface="+mn-ea"/>
          <a:cs typeface="+mn-cs"/>
        </a:defRPr>
      </a:lvl4pPr>
      <a:lvl5pPr marL="1828050" algn="l" defTabSz="457011" rtl="0" eaLnBrk="1" latinLnBrk="0" hangingPunct="1">
        <a:defRPr sz="1800" kern="1200">
          <a:solidFill>
            <a:schemeClr val="tx1"/>
          </a:solidFill>
          <a:latin typeface="+mn-lt"/>
          <a:ea typeface="+mn-ea"/>
          <a:cs typeface="+mn-cs"/>
        </a:defRPr>
      </a:lvl5pPr>
      <a:lvl6pPr marL="2285064" algn="l" defTabSz="457011" rtl="0" eaLnBrk="1" latinLnBrk="0" hangingPunct="1">
        <a:defRPr sz="1800" kern="1200">
          <a:solidFill>
            <a:schemeClr val="tx1"/>
          </a:solidFill>
          <a:latin typeface="+mn-lt"/>
          <a:ea typeface="+mn-ea"/>
          <a:cs typeface="+mn-cs"/>
        </a:defRPr>
      </a:lvl6pPr>
      <a:lvl7pPr marL="2742076" algn="l" defTabSz="457011" rtl="0" eaLnBrk="1" latinLnBrk="0" hangingPunct="1">
        <a:defRPr sz="1800" kern="1200">
          <a:solidFill>
            <a:schemeClr val="tx1"/>
          </a:solidFill>
          <a:latin typeface="+mn-lt"/>
          <a:ea typeface="+mn-ea"/>
          <a:cs typeface="+mn-cs"/>
        </a:defRPr>
      </a:lvl7pPr>
      <a:lvl8pPr marL="3199091" algn="l" defTabSz="457011" rtl="0" eaLnBrk="1" latinLnBrk="0" hangingPunct="1">
        <a:defRPr sz="1800" kern="1200">
          <a:solidFill>
            <a:schemeClr val="tx1"/>
          </a:solidFill>
          <a:latin typeface="+mn-lt"/>
          <a:ea typeface="+mn-ea"/>
          <a:cs typeface="+mn-cs"/>
        </a:defRPr>
      </a:lvl8pPr>
      <a:lvl9pPr marL="3656104" algn="l" defTabSz="4570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25602" name="Group 4"/>
          <p:cNvGrpSpPr>
            <a:grpSpLocks/>
          </p:cNvGrpSpPr>
          <p:nvPr/>
        </p:nvGrpSpPr>
        <p:grpSpPr bwMode="auto">
          <a:xfrm>
            <a:off x="1866900" y="4927600"/>
            <a:ext cx="4635500" cy="469900"/>
            <a:chOff x="0" y="0"/>
            <a:chExt cx="2920" cy="296"/>
          </a:xfrm>
        </p:grpSpPr>
        <p:pic>
          <p:nvPicPr>
            <p:cNvPr id="25605" name="Picture 1"/>
            <p:cNvPicPr>
              <a:picLocks noChangeAspect="1" noChangeArrowheads="1"/>
            </p:cNvPicPr>
            <p:nvPr/>
          </p:nvPicPr>
          <p:blipFill>
            <a:blip r:embed="rId14"/>
            <a:srcRect l="41934" r="41934"/>
            <a:stretch>
              <a:fillRect/>
            </a:stretch>
          </p:blipFill>
          <p:spPr bwMode="auto">
            <a:xfrm>
              <a:off x="1080" y="0"/>
              <a:ext cx="760" cy="251"/>
            </a:xfrm>
            <a:prstGeom prst="rect">
              <a:avLst/>
            </a:prstGeom>
            <a:noFill/>
            <a:ln w="12700">
              <a:noFill/>
              <a:miter lim="800000"/>
              <a:headEnd/>
              <a:tailEnd/>
            </a:ln>
          </p:spPr>
        </p:pic>
        <p:pic>
          <p:nvPicPr>
            <p:cNvPr id="25606" name="Picture 2"/>
            <p:cNvPicPr>
              <a:picLocks noChangeAspect="1" noChangeArrowheads="1"/>
            </p:cNvPicPr>
            <p:nvPr/>
          </p:nvPicPr>
          <p:blipFill>
            <a:blip r:embed="rId14"/>
            <a:srcRect r="77080"/>
            <a:stretch>
              <a:fillRect/>
            </a:stretch>
          </p:blipFill>
          <p:spPr bwMode="auto">
            <a:xfrm>
              <a:off x="0" y="0"/>
              <a:ext cx="1080" cy="251"/>
            </a:xfrm>
            <a:prstGeom prst="rect">
              <a:avLst/>
            </a:prstGeom>
            <a:noFill/>
            <a:ln w="12700">
              <a:noFill/>
              <a:miter lim="800000"/>
              <a:headEnd/>
              <a:tailEnd/>
            </a:ln>
          </p:spPr>
        </p:pic>
        <p:pic>
          <p:nvPicPr>
            <p:cNvPr id="25607" name="Picture 3"/>
            <p:cNvPicPr>
              <a:picLocks noChangeAspect="1" noChangeArrowheads="1"/>
            </p:cNvPicPr>
            <p:nvPr/>
          </p:nvPicPr>
          <p:blipFill>
            <a:blip r:embed="rId14"/>
            <a:srcRect l="77080"/>
            <a:stretch>
              <a:fillRect/>
            </a:stretch>
          </p:blipFill>
          <p:spPr bwMode="auto">
            <a:xfrm>
              <a:off x="1840" y="0"/>
              <a:ext cx="1079" cy="251"/>
            </a:xfrm>
            <a:prstGeom prst="rect">
              <a:avLst/>
            </a:prstGeom>
            <a:noFill/>
            <a:ln w="12700">
              <a:noFill/>
              <a:miter lim="800000"/>
              <a:headEnd/>
              <a:tailEnd/>
            </a:ln>
          </p:spPr>
        </p:pic>
      </p:grpSp>
      <p:sp>
        <p:nvSpPr>
          <p:cNvPr id="5125" name="Rectangle 5"/>
          <p:cNvSpPr>
            <a:spLocks noGrp="1" noChangeArrowheads="1"/>
          </p:cNvSpPr>
          <p:nvPr>
            <p:ph type="title"/>
          </p:nvPr>
        </p:nvSpPr>
        <p:spPr bwMode="auto">
          <a:xfrm>
            <a:off x="1854200" y="2171700"/>
            <a:ext cx="4648200" cy="2705100"/>
          </a:xfrm>
          <a:prstGeom prst="rect">
            <a:avLst/>
          </a:prstGeom>
          <a:noFill/>
          <a:ln w="12700">
            <a:noFill/>
            <a:miter lim="800000"/>
            <a:headEnd/>
            <a:tailEnd/>
          </a:ln>
          <a:effectLst>
            <a:outerShdw dist="25399" dir="5400000" algn="ctr" rotWithShape="0">
              <a:schemeClr val="bg2">
                <a:alpha val="25998"/>
              </a:schemeClr>
            </a:outerShdw>
          </a:effectLst>
        </p:spPr>
        <p:txBody>
          <a:bodyPr vert="horz" wrap="square" lIns="50777" tIns="50777" rIns="50777" bIns="50777" numCol="1" anchor="b" anchorCtr="0" compatLnSpc="1">
            <a:prstTxWarp prst="textNoShape">
              <a:avLst/>
            </a:prstTxWarp>
          </a:bodyPr>
          <a:lstStyle/>
          <a:p>
            <a:pPr lvl="0"/>
            <a:r>
              <a:rPr lang="en-US">
                <a:sym typeface="Hoefler Text" pitchFamily="-65" charset="0"/>
              </a:rPr>
              <a:t>Click to edit Master title style</a:t>
            </a:r>
          </a:p>
        </p:txBody>
      </p:sp>
      <p:sp>
        <p:nvSpPr>
          <p:cNvPr id="5126" name="Rectangle 6"/>
          <p:cNvSpPr>
            <a:spLocks noGrp="1" noChangeArrowheads="1"/>
          </p:cNvSpPr>
          <p:nvPr>
            <p:ph type="body" idx="1"/>
          </p:nvPr>
        </p:nvSpPr>
        <p:spPr bwMode="auto">
          <a:xfrm>
            <a:off x="1854200" y="5397500"/>
            <a:ext cx="4648200" cy="2159000"/>
          </a:xfrm>
          <a:prstGeom prst="rect">
            <a:avLst/>
          </a:prstGeom>
          <a:noFill/>
          <a:ln w="12700">
            <a:noFill/>
            <a:miter lim="800000"/>
            <a:headEnd/>
            <a:tailEnd/>
          </a:ln>
          <a:effectLst>
            <a:outerShdw dist="12699" dir="5400000" algn="ctr" rotWithShape="0">
              <a:srgbClr val="FEFFFE">
                <a:alpha val="25000"/>
              </a:srgbClr>
            </a:outerShdw>
          </a:effectLst>
        </p:spPr>
        <p:txBody>
          <a:bodyPr vert="horz" wrap="square" lIns="50777" tIns="50777" rIns="50777" bIns="50777" numCol="1" anchor="t" anchorCtr="0" compatLnSpc="1">
            <a:prstTxWarp prst="textNoShape">
              <a:avLst/>
            </a:prstTxWarp>
          </a:bodyPr>
          <a:lstStyle/>
          <a:p>
            <a:pPr lvl="0"/>
            <a:r>
              <a:rPr lang="en-US">
                <a:sym typeface="Hoefler Text" pitchFamily="-65" charset="0"/>
              </a:rPr>
              <a:t>Click to edit Master text styles</a:t>
            </a:r>
          </a:p>
          <a:p>
            <a:pPr lvl="1"/>
            <a:r>
              <a:rPr lang="en-US">
                <a:sym typeface="Hoefler Text" pitchFamily="-65" charset="0"/>
              </a:rPr>
              <a:t>Second level</a:t>
            </a:r>
          </a:p>
          <a:p>
            <a:pPr lvl="2"/>
            <a:r>
              <a:rPr lang="en-US">
                <a:sym typeface="Hoefler Text" pitchFamily="-65" charset="0"/>
              </a:rPr>
              <a:t>Third level</a:t>
            </a:r>
          </a:p>
          <a:p>
            <a:pPr lvl="3"/>
            <a:r>
              <a:rPr lang="en-US">
                <a:sym typeface="Hoefler Text" pitchFamily="-65" charset="0"/>
              </a:rPr>
              <a:t>Fourth level</a:t>
            </a:r>
          </a:p>
          <a:p>
            <a:pPr lvl="4"/>
            <a:r>
              <a:rPr lang="en-US">
                <a:sym typeface="Hoefler Text" pitchFamily="-65" charset="0"/>
              </a:rPr>
              <a:t>Fifth level</a:t>
            </a:r>
          </a:p>
        </p:txBody>
      </p:sp>
    </p:spTree>
  </p:cSld>
  <p:clrMap bg1="dk2" tx1="lt1" bg2="dk1" tx2="lt2" accent1="accent1" accent2="accent2" accent3="accent3" accent4="accent4" accent5="accent5" accent6="accent6" hlink="hlink" folHlink="folHlink"/>
  <p:sldLayoutIdLst>
    <p:sldLayoutId id="2147489517" r:id="rId1"/>
    <p:sldLayoutId id="2147489518" r:id="rId2"/>
    <p:sldLayoutId id="2147489519" r:id="rId3"/>
    <p:sldLayoutId id="2147489520" r:id="rId4"/>
    <p:sldLayoutId id="2147489521" r:id="rId5"/>
    <p:sldLayoutId id="2147489522" r:id="rId6"/>
    <p:sldLayoutId id="2147489523" r:id="rId7"/>
    <p:sldLayoutId id="2147489524" r:id="rId8"/>
    <p:sldLayoutId id="2147489525" r:id="rId9"/>
    <p:sldLayoutId id="2147489526" r:id="rId10"/>
    <p:sldLayoutId id="2147489527" r:id="rId11"/>
  </p:sldLayoutIdLst>
  <p:transition/>
  <p:hf sldNum="0" hdr="0" ftr="0" dt="0"/>
  <p:txStyles>
    <p:titleStyle>
      <a:lvl1pPr algn="ctr" rtl="0" eaLnBrk="0" fontAlgn="base" hangingPunct="0">
        <a:spcBef>
          <a:spcPct val="0"/>
        </a:spcBef>
        <a:spcAft>
          <a:spcPct val="0"/>
        </a:spcAft>
        <a:defRPr sz="7400">
          <a:solidFill>
            <a:srgbClr val="F0CF87"/>
          </a:solidFill>
          <a:effectLst>
            <a:outerShdw blurRad="38100" dist="38100" dir="2700000" algn="tl">
              <a:srgbClr val="000000"/>
            </a:outerShdw>
          </a:effectLst>
          <a:latin typeface="+mj-lt"/>
          <a:ea typeface="+mj-ea"/>
          <a:cs typeface="+mj-cs"/>
          <a:sym typeface="Hoefler Text" pitchFamily="-108" charset="0"/>
        </a:defRPr>
      </a:lvl1pPr>
      <a:lvl2pPr algn="ctr" rtl="0" eaLnBrk="0" fontAlgn="base" hangingPunct="0">
        <a:spcBef>
          <a:spcPct val="0"/>
        </a:spcBef>
        <a:spcAft>
          <a:spcPct val="0"/>
        </a:spcAft>
        <a:defRPr sz="74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2pPr>
      <a:lvl3pPr algn="ctr" rtl="0" eaLnBrk="0" fontAlgn="base" hangingPunct="0">
        <a:spcBef>
          <a:spcPct val="0"/>
        </a:spcBef>
        <a:spcAft>
          <a:spcPct val="0"/>
        </a:spcAft>
        <a:defRPr sz="74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3pPr>
      <a:lvl4pPr algn="ctr" rtl="0" eaLnBrk="0" fontAlgn="base" hangingPunct="0">
        <a:spcBef>
          <a:spcPct val="0"/>
        </a:spcBef>
        <a:spcAft>
          <a:spcPct val="0"/>
        </a:spcAft>
        <a:defRPr sz="74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4pPr>
      <a:lvl5pPr algn="ctr" rtl="0" eaLnBrk="0" fontAlgn="base" hangingPunct="0">
        <a:spcBef>
          <a:spcPct val="0"/>
        </a:spcBef>
        <a:spcAft>
          <a:spcPct val="0"/>
        </a:spcAft>
        <a:defRPr sz="74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5pPr>
      <a:lvl6pPr marL="457011" algn="ctr" rtl="0" fontAlgn="base">
        <a:spcBef>
          <a:spcPct val="0"/>
        </a:spcBef>
        <a:spcAft>
          <a:spcPct val="0"/>
        </a:spcAft>
        <a:defRPr sz="74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6pPr>
      <a:lvl7pPr marL="914025" algn="ctr" rtl="0" fontAlgn="base">
        <a:spcBef>
          <a:spcPct val="0"/>
        </a:spcBef>
        <a:spcAft>
          <a:spcPct val="0"/>
        </a:spcAft>
        <a:defRPr sz="74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7pPr>
      <a:lvl8pPr marL="1371036" algn="ctr" rtl="0" fontAlgn="base">
        <a:spcBef>
          <a:spcPct val="0"/>
        </a:spcBef>
        <a:spcAft>
          <a:spcPct val="0"/>
        </a:spcAft>
        <a:defRPr sz="74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8pPr>
      <a:lvl9pPr marL="1828050" algn="ctr" rtl="0" fontAlgn="base">
        <a:spcBef>
          <a:spcPct val="0"/>
        </a:spcBef>
        <a:spcAft>
          <a:spcPct val="0"/>
        </a:spcAft>
        <a:defRPr sz="7400">
          <a:solidFill>
            <a:srgbClr val="F0CF87"/>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9pPr>
    </p:titleStyle>
    <p:bodyStyle>
      <a:lvl1pPr marL="339725" indent="-339725" algn="ctr" rtl="0" eaLnBrk="0" fontAlgn="base" hangingPunct="0">
        <a:lnSpc>
          <a:spcPct val="120000"/>
        </a:lnSpc>
        <a:spcBef>
          <a:spcPct val="0"/>
        </a:spcBef>
        <a:spcAft>
          <a:spcPct val="0"/>
        </a:spcAft>
        <a:defRPr sz="3100" i="1">
          <a:solidFill>
            <a:schemeClr val="tx1"/>
          </a:solidFill>
          <a:effectLst>
            <a:outerShdw blurRad="38100" dist="38100" dir="2700000" algn="tl">
              <a:srgbClr val="000000"/>
            </a:outerShdw>
          </a:effectLst>
          <a:latin typeface="+mn-lt"/>
          <a:ea typeface="+mn-ea"/>
          <a:cs typeface="+mn-cs"/>
          <a:sym typeface="Hoefler Text" pitchFamily="-108" charset="0"/>
        </a:defRPr>
      </a:lvl1pPr>
      <a:lvl2pPr marL="739775" indent="-282575" algn="ctr" rtl="0" eaLnBrk="0" fontAlgn="base" hangingPunct="0">
        <a:lnSpc>
          <a:spcPct val="120000"/>
        </a:lnSpc>
        <a:spcBef>
          <a:spcPct val="0"/>
        </a:spcBef>
        <a:spcAft>
          <a:spcPct val="0"/>
        </a:spcAft>
        <a:defRPr sz="3100" i="1">
          <a:solidFill>
            <a:schemeClr val="tx1"/>
          </a:solidFill>
          <a:effectLst>
            <a:outerShdw blurRad="38100" dist="38100" dir="2700000" algn="tl">
              <a:srgbClr val="000000"/>
            </a:outerShdw>
          </a:effectLst>
          <a:latin typeface="+mn-lt"/>
          <a:ea typeface="+mn-ea"/>
          <a:cs typeface="+mn-cs"/>
          <a:sym typeface="Hoefler Text" pitchFamily="-108" charset="0"/>
        </a:defRPr>
      </a:lvl2pPr>
      <a:lvl3pPr marL="1139825" indent="-225425" algn="ctr" rtl="0" eaLnBrk="0" fontAlgn="base" hangingPunct="0">
        <a:lnSpc>
          <a:spcPct val="120000"/>
        </a:lnSpc>
        <a:spcBef>
          <a:spcPct val="0"/>
        </a:spcBef>
        <a:spcAft>
          <a:spcPct val="0"/>
        </a:spcAft>
        <a:defRPr sz="3100" i="1">
          <a:solidFill>
            <a:schemeClr val="tx1"/>
          </a:solidFill>
          <a:effectLst>
            <a:outerShdw blurRad="38100" dist="38100" dir="2700000" algn="tl">
              <a:srgbClr val="000000"/>
            </a:outerShdw>
          </a:effectLst>
          <a:latin typeface="+mn-lt"/>
          <a:ea typeface="+mn-ea"/>
          <a:cs typeface="+mn-cs"/>
          <a:sym typeface="Hoefler Text" pitchFamily="-108" charset="0"/>
        </a:defRPr>
      </a:lvl3pPr>
      <a:lvl4pPr marL="1597025" indent="-225425" algn="ctr" rtl="0" eaLnBrk="0" fontAlgn="base" hangingPunct="0">
        <a:lnSpc>
          <a:spcPct val="120000"/>
        </a:lnSpc>
        <a:spcBef>
          <a:spcPct val="0"/>
        </a:spcBef>
        <a:spcAft>
          <a:spcPct val="0"/>
        </a:spcAft>
        <a:defRPr sz="3100" i="1">
          <a:solidFill>
            <a:schemeClr val="tx1"/>
          </a:solidFill>
          <a:effectLst>
            <a:outerShdw blurRad="38100" dist="38100" dir="2700000" algn="tl">
              <a:srgbClr val="000000"/>
            </a:outerShdw>
          </a:effectLst>
          <a:latin typeface="+mn-lt"/>
          <a:ea typeface="+mn-ea"/>
          <a:cs typeface="+mn-cs"/>
          <a:sym typeface="Hoefler Text" pitchFamily="-108" charset="0"/>
        </a:defRPr>
      </a:lvl4pPr>
      <a:lvl5pPr marL="2054225" indent="-225425" algn="ctr" rtl="0" eaLnBrk="0" fontAlgn="base" hangingPunct="0">
        <a:lnSpc>
          <a:spcPct val="120000"/>
        </a:lnSpc>
        <a:spcBef>
          <a:spcPct val="0"/>
        </a:spcBef>
        <a:spcAft>
          <a:spcPct val="0"/>
        </a:spcAft>
        <a:defRPr sz="3100" i="1">
          <a:solidFill>
            <a:schemeClr val="tx1"/>
          </a:solidFill>
          <a:effectLst>
            <a:outerShdw blurRad="38100" dist="38100" dir="2700000" algn="tl">
              <a:srgbClr val="000000"/>
            </a:outerShdw>
          </a:effectLst>
          <a:latin typeface="+mn-lt"/>
          <a:ea typeface="+mn-ea"/>
          <a:cs typeface="+mn-cs"/>
          <a:sym typeface="Hoefler Text" pitchFamily="-108" charset="0"/>
        </a:defRPr>
      </a:lvl5pPr>
      <a:lvl6pPr marL="457011" algn="ctr" rtl="0" fontAlgn="base">
        <a:lnSpc>
          <a:spcPct val="120000"/>
        </a:lnSpc>
        <a:spcBef>
          <a:spcPct val="0"/>
        </a:spcBef>
        <a:spcAft>
          <a:spcPct val="0"/>
        </a:spcAft>
        <a:defRPr sz="3100" i="1">
          <a:solidFill>
            <a:schemeClr val="tx1"/>
          </a:solidFill>
          <a:effectLst>
            <a:outerShdw blurRad="38100" dist="38100" dir="2700000" algn="tl">
              <a:srgbClr val="000000"/>
            </a:outerShdw>
          </a:effectLst>
          <a:latin typeface="+mn-lt"/>
          <a:ea typeface="+mn-ea"/>
          <a:cs typeface="+mn-cs"/>
          <a:sym typeface="Hoefler Text" pitchFamily="-65" charset="0"/>
        </a:defRPr>
      </a:lvl6pPr>
      <a:lvl7pPr marL="914025" algn="ctr" rtl="0" fontAlgn="base">
        <a:lnSpc>
          <a:spcPct val="120000"/>
        </a:lnSpc>
        <a:spcBef>
          <a:spcPct val="0"/>
        </a:spcBef>
        <a:spcAft>
          <a:spcPct val="0"/>
        </a:spcAft>
        <a:defRPr sz="3100" i="1">
          <a:solidFill>
            <a:schemeClr val="tx1"/>
          </a:solidFill>
          <a:effectLst>
            <a:outerShdw blurRad="38100" dist="38100" dir="2700000" algn="tl">
              <a:srgbClr val="000000"/>
            </a:outerShdw>
          </a:effectLst>
          <a:latin typeface="+mn-lt"/>
          <a:ea typeface="+mn-ea"/>
          <a:cs typeface="+mn-cs"/>
          <a:sym typeface="Hoefler Text" pitchFamily="-65" charset="0"/>
        </a:defRPr>
      </a:lvl7pPr>
      <a:lvl8pPr marL="1371036" algn="ctr" rtl="0" fontAlgn="base">
        <a:lnSpc>
          <a:spcPct val="120000"/>
        </a:lnSpc>
        <a:spcBef>
          <a:spcPct val="0"/>
        </a:spcBef>
        <a:spcAft>
          <a:spcPct val="0"/>
        </a:spcAft>
        <a:defRPr sz="3100" i="1">
          <a:solidFill>
            <a:schemeClr val="tx1"/>
          </a:solidFill>
          <a:effectLst>
            <a:outerShdw blurRad="38100" dist="38100" dir="2700000" algn="tl">
              <a:srgbClr val="000000"/>
            </a:outerShdw>
          </a:effectLst>
          <a:latin typeface="+mn-lt"/>
          <a:ea typeface="+mn-ea"/>
          <a:cs typeface="+mn-cs"/>
          <a:sym typeface="Hoefler Text" pitchFamily="-65" charset="0"/>
        </a:defRPr>
      </a:lvl8pPr>
      <a:lvl9pPr marL="1828050" algn="ctr" rtl="0" fontAlgn="base">
        <a:lnSpc>
          <a:spcPct val="120000"/>
        </a:lnSpc>
        <a:spcBef>
          <a:spcPct val="0"/>
        </a:spcBef>
        <a:spcAft>
          <a:spcPct val="0"/>
        </a:spcAft>
        <a:defRPr sz="3100" i="1">
          <a:solidFill>
            <a:schemeClr val="tx1"/>
          </a:solidFill>
          <a:effectLst>
            <a:outerShdw blurRad="38100" dist="38100" dir="2700000" algn="tl">
              <a:srgbClr val="000000"/>
            </a:outerShdw>
          </a:effectLst>
          <a:latin typeface="+mn-lt"/>
          <a:ea typeface="+mn-ea"/>
          <a:cs typeface="+mn-cs"/>
          <a:sym typeface="Hoefler Text" pitchFamily="-65" charset="0"/>
        </a:defRPr>
      </a:lvl9pPr>
    </p:bodyStyle>
    <p:otherStyle>
      <a:defPPr>
        <a:defRPr lang="en-US"/>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25" algn="l" defTabSz="457011" rtl="0" eaLnBrk="1" latinLnBrk="0" hangingPunct="1">
        <a:defRPr sz="1800" kern="1200">
          <a:solidFill>
            <a:schemeClr val="tx1"/>
          </a:solidFill>
          <a:latin typeface="+mn-lt"/>
          <a:ea typeface="+mn-ea"/>
          <a:cs typeface="+mn-cs"/>
        </a:defRPr>
      </a:lvl3pPr>
      <a:lvl4pPr marL="1371036" algn="l" defTabSz="457011" rtl="0" eaLnBrk="1" latinLnBrk="0" hangingPunct="1">
        <a:defRPr sz="1800" kern="1200">
          <a:solidFill>
            <a:schemeClr val="tx1"/>
          </a:solidFill>
          <a:latin typeface="+mn-lt"/>
          <a:ea typeface="+mn-ea"/>
          <a:cs typeface="+mn-cs"/>
        </a:defRPr>
      </a:lvl4pPr>
      <a:lvl5pPr marL="1828050" algn="l" defTabSz="457011" rtl="0" eaLnBrk="1" latinLnBrk="0" hangingPunct="1">
        <a:defRPr sz="1800" kern="1200">
          <a:solidFill>
            <a:schemeClr val="tx1"/>
          </a:solidFill>
          <a:latin typeface="+mn-lt"/>
          <a:ea typeface="+mn-ea"/>
          <a:cs typeface="+mn-cs"/>
        </a:defRPr>
      </a:lvl5pPr>
      <a:lvl6pPr marL="2285064" algn="l" defTabSz="457011" rtl="0" eaLnBrk="1" latinLnBrk="0" hangingPunct="1">
        <a:defRPr sz="1800" kern="1200">
          <a:solidFill>
            <a:schemeClr val="tx1"/>
          </a:solidFill>
          <a:latin typeface="+mn-lt"/>
          <a:ea typeface="+mn-ea"/>
          <a:cs typeface="+mn-cs"/>
        </a:defRPr>
      </a:lvl6pPr>
      <a:lvl7pPr marL="2742076" algn="l" defTabSz="457011" rtl="0" eaLnBrk="1" latinLnBrk="0" hangingPunct="1">
        <a:defRPr sz="1800" kern="1200">
          <a:solidFill>
            <a:schemeClr val="tx1"/>
          </a:solidFill>
          <a:latin typeface="+mn-lt"/>
          <a:ea typeface="+mn-ea"/>
          <a:cs typeface="+mn-cs"/>
        </a:defRPr>
      </a:lvl7pPr>
      <a:lvl8pPr marL="3199091" algn="l" defTabSz="457011" rtl="0" eaLnBrk="1" latinLnBrk="0" hangingPunct="1">
        <a:defRPr sz="1800" kern="1200">
          <a:solidFill>
            <a:schemeClr val="tx1"/>
          </a:solidFill>
          <a:latin typeface="+mn-lt"/>
          <a:ea typeface="+mn-ea"/>
          <a:cs typeface="+mn-cs"/>
        </a:defRPr>
      </a:lvl8pPr>
      <a:lvl9pPr marL="3656104" algn="l" defTabSz="45701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1270000" y="749300"/>
            <a:ext cx="10464800" cy="1651000"/>
          </a:xfrm>
          <a:prstGeom prst="rect">
            <a:avLst/>
          </a:prstGeom>
          <a:noFill/>
          <a:ln w="12700">
            <a:noFill/>
            <a:miter lim="800000"/>
            <a:headEnd/>
            <a:tailEnd/>
          </a:ln>
          <a:effectLst>
            <a:outerShdw dist="12699" dir="5400000" algn="ctr" rotWithShape="0">
              <a:schemeClr val="bg2">
                <a:alpha val="50000"/>
              </a:schemeClr>
            </a:outerShdw>
          </a:effectLst>
        </p:spPr>
        <p:txBody>
          <a:bodyPr vert="horz" wrap="square" lIns="50777" tIns="50777" rIns="50777" bIns="50777" numCol="1" anchor="ctr" anchorCtr="0" compatLnSpc="1">
            <a:prstTxWarp prst="textNoShape">
              <a:avLst/>
            </a:prstTxWarp>
          </a:bodyPr>
          <a:lstStyle/>
          <a:p>
            <a:pPr lvl="0"/>
            <a:r>
              <a:rPr lang="en-US">
                <a:sym typeface="Hoefler Text" pitchFamily="-65" charset="0"/>
              </a:rPr>
              <a:t>Click to edit Master title style</a:t>
            </a:r>
          </a:p>
        </p:txBody>
      </p:sp>
      <p:sp>
        <p:nvSpPr>
          <p:cNvPr id="6146" name="Rectangle 2"/>
          <p:cNvSpPr>
            <a:spLocks noGrp="1" noChangeArrowheads="1"/>
          </p:cNvSpPr>
          <p:nvPr>
            <p:ph type="body" idx="1"/>
          </p:nvPr>
        </p:nvSpPr>
        <p:spPr bwMode="auto">
          <a:xfrm>
            <a:off x="6756400" y="2984500"/>
            <a:ext cx="4978400" cy="5715000"/>
          </a:xfrm>
          <a:prstGeom prst="rect">
            <a:avLst/>
          </a:prstGeom>
          <a:noFill/>
          <a:ln w="12700">
            <a:noFill/>
            <a:miter lim="800000"/>
            <a:headEnd/>
            <a:tailEnd/>
          </a:ln>
          <a:effectLst/>
        </p:spPr>
        <p:txBody>
          <a:bodyPr vert="horz" wrap="square" lIns="50777" tIns="50777" rIns="50777" bIns="50777" numCol="1" anchor="ctr" anchorCtr="0" compatLnSpc="1">
            <a:prstTxWarp prst="textNoShape">
              <a:avLst/>
            </a:prstTxWarp>
          </a:bodyPr>
          <a:lstStyle/>
          <a:p>
            <a:pPr lvl="0"/>
            <a:r>
              <a:rPr lang="en-US" altLang="zh-TW">
                <a:sym typeface="Hoefler Text" pitchFamily="-65" charset="0"/>
              </a:rPr>
              <a:t>Click to edit Master text styles</a:t>
            </a:r>
          </a:p>
          <a:p>
            <a:pPr lvl="1"/>
            <a:r>
              <a:rPr lang="en-US" altLang="zh-TW">
                <a:sym typeface="Hoefler Text" pitchFamily="-65" charset="0"/>
              </a:rPr>
              <a:t>Second level</a:t>
            </a:r>
          </a:p>
          <a:p>
            <a:pPr lvl="2"/>
            <a:r>
              <a:rPr lang="en-US" altLang="zh-TW">
                <a:sym typeface="Hoefler Text" pitchFamily="-65" charset="0"/>
              </a:rPr>
              <a:t>Third level</a:t>
            </a:r>
          </a:p>
          <a:p>
            <a:pPr lvl="3"/>
            <a:r>
              <a:rPr lang="en-US" altLang="zh-TW">
                <a:sym typeface="Hoefler Text" pitchFamily="-65" charset="0"/>
              </a:rPr>
              <a:t>Fourth level</a:t>
            </a:r>
          </a:p>
          <a:p>
            <a:pPr lvl="4"/>
            <a:r>
              <a:rPr lang="en-US" altLang="zh-TW">
                <a:sym typeface="Hoefler Text" pitchFamily="-65" charset="0"/>
              </a:rPr>
              <a:t>Fifth level</a:t>
            </a:r>
          </a:p>
        </p:txBody>
      </p:sp>
    </p:spTree>
  </p:cSld>
  <p:clrMap bg1="lt1" tx1="dk1" bg2="lt2" tx2="dk2" accent1="accent1" accent2="accent2" accent3="accent3" accent4="accent4" accent5="accent5" accent6="accent6" hlink="hlink" folHlink="folHlink"/>
  <p:sldLayoutIdLst>
    <p:sldLayoutId id="2147489528" r:id="rId1"/>
    <p:sldLayoutId id="2147489529" r:id="rId2"/>
    <p:sldLayoutId id="2147489530" r:id="rId3"/>
    <p:sldLayoutId id="2147489531" r:id="rId4"/>
    <p:sldLayoutId id="2147489532" r:id="rId5"/>
    <p:sldLayoutId id="2147489533" r:id="rId6"/>
    <p:sldLayoutId id="2147489534" r:id="rId7"/>
    <p:sldLayoutId id="2147489535" r:id="rId8"/>
    <p:sldLayoutId id="2147489536" r:id="rId9"/>
    <p:sldLayoutId id="2147489537" r:id="rId10"/>
    <p:sldLayoutId id="2147489538" r:id="rId11"/>
  </p:sldLayoutIdLst>
  <p:transition/>
  <p:hf sldNum="0" hdr="0" ftr="0" dt="0"/>
  <p:txStyles>
    <p:titleStyle>
      <a:lvl1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mj-lt"/>
          <a:ea typeface="+mj-ea"/>
          <a:cs typeface="+mj-cs"/>
          <a:sym typeface="Hoefler Text" pitchFamily="-108" charset="0"/>
        </a:defRPr>
      </a:lvl1pPr>
      <a:lvl2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2pPr>
      <a:lvl3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3pPr>
      <a:lvl4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4pPr>
      <a:lvl5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5pPr>
      <a:lvl6pPr marL="457011" algn="ctr" rtl="0" fontAlgn="base">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6pPr>
      <a:lvl7pPr marL="914025" algn="ctr" rtl="0" fontAlgn="base">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7pPr>
      <a:lvl8pPr marL="1371036" algn="ctr" rtl="0" fontAlgn="base">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8pPr>
      <a:lvl9pPr marL="1828050" algn="ctr" rtl="0" fontAlgn="base">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9pPr>
    </p:titleStyle>
    <p:bodyStyle>
      <a:lvl1pPr marL="504825" indent="-504825" algn="l" rtl="0" eaLnBrk="0" fontAlgn="base" hangingPunct="0">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108" charset="0"/>
        </a:defRPr>
      </a:lvl1pPr>
      <a:lvl2pPr marL="835025" indent="-504825" algn="l" rtl="0" eaLnBrk="0" fontAlgn="base" hangingPunct="0">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108" charset="0"/>
        </a:defRPr>
      </a:lvl2pPr>
      <a:lvl3pPr marL="1216025" indent="-504825" algn="l" rtl="0" eaLnBrk="0" fontAlgn="base" hangingPunct="0">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108" charset="0"/>
        </a:defRPr>
      </a:lvl3pPr>
      <a:lvl4pPr marL="1597025" indent="-504825" algn="l" rtl="0" eaLnBrk="0" fontAlgn="base" hangingPunct="0">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108" charset="0"/>
        </a:defRPr>
      </a:lvl4pPr>
      <a:lvl5pPr marL="1978025" indent="-504825" algn="l" rtl="0" eaLnBrk="0" fontAlgn="base" hangingPunct="0">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108" charset="0"/>
        </a:defRPr>
      </a:lvl5pPr>
      <a:lvl6pPr marL="2437402" indent="-507789" algn="l" rtl="0" fontAlgn="base">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65" charset="0"/>
        </a:defRPr>
      </a:lvl6pPr>
      <a:lvl7pPr marL="2894415" indent="-507789" algn="l" rtl="0" fontAlgn="base">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65" charset="0"/>
        </a:defRPr>
      </a:lvl7pPr>
      <a:lvl8pPr marL="3351427" indent="-507789" algn="l" rtl="0" fontAlgn="base">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65" charset="0"/>
        </a:defRPr>
      </a:lvl8pPr>
      <a:lvl9pPr marL="3808441" indent="-507789" algn="l" rtl="0" fontAlgn="base">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65" charset="0"/>
        </a:defRPr>
      </a:lvl9pPr>
    </p:bodyStyle>
    <p:otherStyle>
      <a:defPPr>
        <a:defRPr lang="en-US"/>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25" algn="l" defTabSz="457011" rtl="0" eaLnBrk="1" latinLnBrk="0" hangingPunct="1">
        <a:defRPr sz="1800" kern="1200">
          <a:solidFill>
            <a:schemeClr val="tx1"/>
          </a:solidFill>
          <a:latin typeface="+mn-lt"/>
          <a:ea typeface="+mn-ea"/>
          <a:cs typeface="+mn-cs"/>
        </a:defRPr>
      </a:lvl3pPr>
      <a:lvl4pPr marL="1371036" algn="l" defTabSz="457011" rtl="0" eaLnBrk="1" latinLnBrk="0" hangingPunct="1">
        <a:defRPr sz="1800" kern="1200">
          <a:solidFill>
            <a:schemeClr val="tx1"/>
          </a:solidFill>
          <a:latin typeface="+mn-lt"/>
          <a:ea typeface="+mn-ea"/>
          <a:cs typeface="+mn-cs"/>
        </a:defRPr>
      </a:lvl4pPr>
      <a:lvl5pPr marL="1828050" algn="l" defTabSz="457011" rtl="0" eaLnBrk="1" latinLnBrk="0" hangingPunct="1">
        <a:defRPr sz="1800" kern="1200">
          <a:solidFill>
            <a:schemeClr val="tx1"/>
          </a:solidFill>
          <a:latin typeface="+mn-lt"/>
          <a:ea typeface="+mn-ea"/>
          <a:cs typeface="+mn-cs"/>
        </a:defRPr>
      </a:lvl5pPr>
      <a:lvl6pPr marL="2285064" algn="l" defTabSz="457011" rtl="0" eaLnBrk="1" latinLnBrk="0" hangingPunct="1">
        <a:defRPr sz="1800" kern="1200">
          <a:solidFill>
            <a:schemeClr val="tx1"/>
          </a:solidFill>
          <a:latin typeface="+mn-lt"/>
          <a:ea typeface="+mn-ea"/>
          <a:cs typeface="+mn-cs"/>
        </a:defRPr>
      </a:lvl6pPr>
      <a:lvl7pPr marL="2742076" algn="l" defTabSz="457011" rtl="0" eaLnBrk="1" latinLnBrk="0" hangingPunct="1">
        <a:defRPr sz="1800" kern="1200">
          <a:solidFill>
            <a:schemeClr val="tx1"/>
          </a:solidFill>
          <a:latin typeface="+mn-lt"/>
          <a:ea typeface="+mn-ea"/>
          <a:cs typeface="+mn-cs"/>
        </a:defRPr>
      </a:lvl7pPr>
      <a:lvl8pPr marL="3199091" algn="l" defTabSz="457011" rtl="0" eaLnBrk="1" latinLnBrk="0" hangingPunct="1">
        <a:defRPr sz="1800" kern="1200">
          <a:solidFill>
            <a:schemeClr val="tx1"/>
          </a:solidFill>
          <a:latin typeface="+mn-lt"/>
          <a:ea typeface="+mn-ea"/>
          <a:cs typeface="+mn-cs"/>
        </a:defRPr>
      </a:lvl8pPr>
      <a:lvl9pPr marL="3656104" algn="l" defTabSz="45701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1270000" y="749300"/>
            <a:ext cx="10464800" cy="1651000"/>
          </a:xfrm>
          <a:prstGeom prst="rect">
            <a:avLst/>
          </a:prstGeom>
          <a:noFill/>
          <a:ln w="12700">
            <a:noFill/>
            <a:miter lim="800000"/>
            <a:headEnd/>
            <a:tailEnd/>
          </a:ln>
          <a:effectLst>
            <a:outerShdw dist="12699" dir="5400000" algn="ctr" rotWithShape="0">
              <a:schemeClr val="bg2">
                <a:alpha val="50000"/>
              </a:schemeClr>
            </a:outerShdw>
          </a:effectLst>
        </p:spPr>
        <p:txBody>
          <a:bodyPr vert="horz" wrap="square" lIns="50777" tIns="50777" rIns="50777" bIns="50777" numCol="1" anchor="ctr" anchorCtr="0" compatLnSpc="1">
            <a:prstTxWarp prst="textNoShape">
              <a:avLst/>
            </a:prstTxWarp>
          </a:bodyPr>
          <a:lstStyle/>
          <a:p>
            <a:pPr lvl="0"/>
            <a:r>
              <a:rPr lang="en-US">
                <a:sym typeface="Hoefler Text" pitchFamily="-65" charset="0"/>
              </a:rPr>
              <a:t>Click to edit Master title style</a:t>
            </a:r>
          </a:p>
        </p:txBody>
      </p:sp>
      <p:sp>
        <p:nvSpPr>
          <p:cNvPr id="9218" name="Rectangle 2"/>
          <p:cNvSpPr>
            <a:spLocks noGrp="1" noChangeArrowheads="1"/>
          </p:cNvSpPr>
          <p:nvPr>
            <p:ph type="body" idx="1"/>
          </p:nvPr>
        </p:nvSpPr>
        <p:spPr bwMode="auto">
          <a:xfrm>
            <a:off x="1270000" y="2984500"/>
            <a:ext cx="4978400" cy="5715000"/>
          </a:xfrm>
          <a:prstGeom prst="rect">
            <a:avLst/>
          </a:prstGeom>
          <a:noFill/>
          <a:ln w="12700">
            <a:noFill/>
            <a:miter lim="800000"/>
            <a:headEnd/>
            <a:tailEnd/>
          </a:ln>
          <a:effectLst/>
        </p:spPr>
        <p:txBody>
          <a:bodyPr vert="horz" wrap="square" lIns="50777" tIns="50777" rIns="50777" bIns="50777" numCol="1" anchor="ctr" anchorCtr="0" compatLnSpc="1">
            <a:prstTxWarp prst="textNoShape">
              <a:avLst/>
            </a:prstTxWarp>
          </a:bodyPr>
          <a:lstStyle/>
          <a:p>
            <a:pPr lvl="0"/>
            <a:r>
              <a:rPr lang="en-US" altLang="zh-TW">
                <a:sym typeface="Hoefler Text" pitchFamily="-65" charset="0"/>
              </a:rPr>
              <a:t>Click to edit Master text styles</a:t>
            </a:r>
          </a:p>
          <a:p>
            <a:pPr lvl="1"/>
            <a:r>
              <a:rPr lang="en-US" altLang="zh-TW">
                <a:sym typeface="Hoefler Text" pitchFamily="-65" charset="0"/>
              </a:rPr>
              <a:t>Second level</a:t>
            </a:r>
          </a:p>
          <a:p>
            <a:pPr lvl="2"/>
            <a:r>
              <a:rPr lang="en-US" altLang="zh-TW">
                <a:sym typeface="Hoefler Text" pitchFamily="-65" charset="0"/>
              </a:rPr>
              <a:t>Third level</a:t>
            </a:r>
          </a:p>
          <a:p>
            <a:pPr lvl="3"/>
            <a:r>
              <a:rPr lang="en-US" altLang="zh-TW">
                <a:sym typeface="Hoefler Text" pitchFamily="-65" charset="0"/>
              </a:rPr>
              <a:t>Fourth level</a:t>
            </a:r>
          </a:p>
          <a:p>
            <a:pPr lvl="4"/>
            <a:r>
              <a:rPr lang="en-US" altLang="zh-TW">
                <a:sym typeface="Hoefler Text" pitchFamily="-65" charset="0"/>
              </a:rPr>
              <a:t>Fifth level</a:t>
            </a:r>
          </a:p>
        </p:txBody>
      </p:sp>
    </p:spTree>
  </p:cSld>
  <p:clrMap bg1="lt1" tx1="dk1" bg2="lt2" tx2="dk2" accent1="accent1" accent2="accent2" accent3="accent3" accent4="accent4" accent5="accent5" accent6="accent6" hlink="hlink" folHlink="folHlink"/>
  <p:sldLayoutIdLst>
    <p:sldLayoutId id="2147489539" r:id="rId1"/>
    <p:sldLayoutId id="2147489540" r:id="rId2"/>
    <p:sldLayoutId id="2147489541" r:id="rId3"/>
    <p:sldLayoutId id="2147489542" r:id="rId4"/>
    <p:sldLayoutId id="2147489543" r:id="rId5"/>
    <p:sldLayoutId id="2147489544" r:id="rId6"/>
    <p:sldLayoutId id="2147489545" r:id="rId7"/>
    <p:sldLayoutId id="2147489546" r:id="rId8"/>
    <p:sldLayoutId id="2147489547" r:id="rId9"/>
    <p:sldLayoutId id="2147489548" r:id="rId10"/>
    <p:sldLayoutId id="2147489549" r:id="rId11"/>
  </p:sldLayoutIdLst>
  <p:transition/>
  <p:hf sldNum="0" hdr="0" ftr="0" dt="0"/>
  <p:txStyles>
    <p:titleStyle>
      <a:lvl1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mj-lt"/>
          <a:ea typeface="+mj-ea"/>
          <a:cs typeface="+mj-cs"/>
          <a:sym typeface="Hoefler Text" pitchFamily="-108" charset="0"/>
        </a:defRPr>
      </a:lvl1pPr>
      <a:lvl2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2pPr>
      <a:lvl3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3pPr>
      <a:lvl4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4pPr>
      <a:lvl5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5pPr>
      <a:lvl6pPr marL="457011" algn="ctr" rtl="0" fontAlgn="base">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6pPr>
      <a:lvl7pPr marL="914025" algn="ctr" rtl="0" fontAlgn="base">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7pPr>
      <a:lvl8pPr marL="1371036" algn="ctr" rtl="0" fontAlgn="base">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8pPr>
      <a:lvl9pPr marL="1828050" algn="ctr" rtl="0" fontAlgn="base">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9pPr>
    </p:titleStyle>
    <p:bodyStyle>
      <a:lvl1pPr marL="504825" indent="-504825" algn="l" rtl="0" eaLnBrk="0" fontAlgn="base" hangingPunct="0">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108" charset="0"/>
        </a:defRPr>
      </a:lvl1pPr>
      <a:lvl2pPr marL="835025" indent="-504825" algn="l" rtl="0" eaLnBrk="0" fontAlgn="base" hangingPunct="0">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108" charset="0"/>
        </a:defRPr>
      </a:lvl2pPr>
      <a:lvl3pPr marL="1216025" indent="-504825" algn="l" rtl="0" eaLnBrk="0" fontAlgn="base" hangingPunct="0">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108" charset="0"/>
        </a:defRPr>
      </a:lvl3pPr>
      <a:lvl4pPr marL="1597025" indent="-504825" algn="l" rtl="0" eaLnBrk="0" fontAlgn="base" hangingPunct="0">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108" charset="0"/>
        </a:defRPr>
      </a:lvl4pPr>
      <a:lvl5pPr marL="1978025" indent="-504825" algn="l" rtl="0" eaLnBrk="0" fontAlgn="base" hangingPunct="0">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108" charset="0"/>
        </a:defRPr>
      </a:lvl5pPr>
      <a:lvl6pPr marL="2437402" indent="-507789" algn="l" rtl="0" fontAlgn="base">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65" charset="0"/>
        </a:defRPr>
      </a:lvl6pPr>
      <a:lvl7pPr marL="2894415" indent="-507789" algn="l" rtl="0" fontAlgn="base">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65" charset="0"/>
        </a:defRPr>
      </a:lvl7pPr>
      <a:lvl8pPr marL="3351427" indent="-507789" algn="l" rtl="0" fontAlgn="base">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65" charset="0"/>
        </a:defRPr>
      </a:lvl8pPr>
      <a:lvl9pPr marL="3808441" indent="-507789" algn="l" rtl="0" fontAlgn="base">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65" charset="0"/>
        </a:defRPr>
      </a:lvl9pPr>
    </p:bodyStyle>
    <p:otherStyle>
      <a:defPPr>
        <a:defRPr lang="en-US"/>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25" algn="l" defTabSz="457011" rtl="0" eaLnBrk="1" latinLnBrk="0" hangingPunct="1">
        <a:defRPr sz="1800" kern="1200">
          <a:solidFill>
            <a:schemeClr val="tx1"/>
          </a:solidFill>
          <a:latin typeface="+mn-lt"/>
          <a:ea typeface="+mn-ea"/>
          <a:cs typeface="+mn-cs"/>
        </a:defRPr>
      </a:lvl3pPr>
      <a:lvl4pPr marL="1371036" algn="l" defTabSz="457011" rtl="0" eaLnBrk="1" latinLnBrk="0" hangingPunct="1">
        <a:defRPr sz="1800" kern="1200">
          <a:solidFill>
            <a:schemeClr val="tx1"/>
          </a:solidFill>
          <a:latin typeface="+mn-lt"/>
          <a:ea typeface="+mn-ea"/>
          <a:cs typeface="+mn-cs"/>
        </a:defRPr>
      </a:lvl4pPr>
      <a:lvl5pPr marL="1828050" algn="l" defTabSz="457011" rtl="0" eaLnBrk="1" latinLnBrk="0" hangingPunct="1">
        <a:defRPr sz="1800" kern="1200">
          <a:solidFill>
            <a:schemeClr val="tx1"/>
          </a:solidFill>
          <a:latin typeface="+mn-lt"/>
          <a:ea typeface="+mn-ea"/>
          <a:cs typeface="+mn-cs"/>
        </a:defRPr>
      </a:lvl5pPr>
      <a:lvl6pPr marL="2285064" algn="l" defTabSz="457011" rtl="0" eaLnBrk="1" latinLnBrk="0" hangingPunct="1">
        <a:defRPr sz="1800" kern="1200">
          <a:solidFill>
            <a:schemeClr val="tx1"/>
          </a:solidFill>
          <a:latin typeface="+mn-lt"/>
          <a:ea typeface="+mn-ea"/>
          <a:cs typeface="+mn-cs"/>
        </a:defRPr>
      </a:lvl6pPr>
      <a:lvl7pPr marL="2742076" algn="l" defTabSz="457011" rtl="0" eaLnBrk="1" latinLnBrk="0" hangingPunct="1">
        <a:defRPr sz="1800" kern="1200">
          <a:solidFill>
            <a:schemeClr val="tx1"/>
          </a:solidFill>
          <a:latin typeface="+mn-lt"/>
          <a:ea typeface="+mn-ea"/>
          <a:cs typeface="+mn-cs"/>
        </a:defRPr>
      </a:lvl7pPr>
      <a:lvl8pPr marL="3199091" algn="l" defTabSz="457011" rtl="0" eaLnBrk="1" latinLnBrk="0" hangingPunct="1">
        <a:defRPr sz="1800" kern="1200">
          <a:solidFill>
            <a:schemeClr val="tx1"/>
          </a:solidFill>
          <a:latin typeface="+mn-lt"/>
          <a:ea typeface="+mn-ea"/>
          <a:cs typeface="+mn-cs"/>
        </a:defRPr>
      </a:lvl8pPr>
      <a:lvl9pPr marL="3656104" algn="l" defTabSz="45701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bwMode="auto">
          <a:xfrm>
            <a:off x="1320800" y="749300"/>
            <a:ext cx="10464800" cy="8102600"/>
          </a:xfrm>
          <a:prstGeom prst="rect">
            <a:avLst/>
          </a:prstGeom>
          <a:noFill/>
          <a:ln w="12700">
            <a:noFill/>
            <a:miter lim="800000"/>
            <a:headEnd/>
            <a:tailEnd/>
          </a:ln>
          <a:effectLst/>
        </p:spPr>
        <p:txBody>
          <a:bodyPr vert="horz" wrap="square" lIns="50777" tIns="50777" rIns="50777" bIns="50777" numCol="1" anchor="ctr" anchorCtr="0" compatLnSpc="1">
            <a:prstTxWarp prst="textNoShape">
              <a:avLst/>
            </a:prstTxWarp>
          </a:bodyPr>
          <a:lstStyle/>
          <a:p>
            <a:pPr lvl="0"/>
            <a:r>
              <a:rPr lang="en-US" altLang="zh-TW">
                <a:sym typeface="Hoefler Text" pitchFamily="-65" charset="0"/>
              </a:rPr>
              <a:t>Click to edit Master text styles</a:t>
            </a:r>
          </a:p>
          <a:p>
            <a:pPr lvl="1"/>
            <a:r>
              <a:rPr lang="en-US" altLang="zh-TW">
                <a:sym typeface="Hoefler Text" pitchFamily="-65" charset="0"/>
              </a:rPr>
              <a:t>Second level</a:t>
            </a:r>
          </a:p>
          <a:p>
            <a:pPr lvl="2"/>
            <a:r>
              <a:rPr lang="en-US" altLang="zh-TW">
                <a:sym typeface="Hoefler Text" pitchFamily="-65" charset="0"/>
              </a:rPr>
              <a:t>Third level</a:t>
            </a:r>
          </a:p>
          <a:p>
            <a:pPr lvl="3"/>
            <a:r>
              <a:rPr lang="en-US" altLang="zh-TW">
                <a:sym typeface="Hoefler Text" pitchFamily="-65" charset="0"/>
              </a:rPr>
              <a:t>Fourth level</a:t>
            </a:r>
          </a:p>
          <a:p>
            <a:pPr lvl="4"/>
            <a:r>
              <a:rPr lang="en-US" altLang="zh-TW">
                <a:sym typeface="Hoefler Text" pitchFamily="-65" charset="0"/>
              </a:rPr>
              <a:t>Fifth level</a:t>
            </a:r>
          </a:p>
        </p:txBody>
      </p:sp>
    </p:spTree>
  </p:cSld>
  <p:clrMap bg1="lt1" tx1="dk1" bg2="lt2" tx2="dk2" accent1="accent1" accent2="accent2" accent3="accent3" accent4="accent4" accent5="accent5" accent6="accent6" hlink="hlink" folHlink="folHlink"/>
  <p:sldLayoutIdLst>
    <p:sldLayoutId id="2147489550" r:id="rId1"/>
    <p:sldLayoutId id="2147489551" r:id="rId2"/>
    <p:sldLayoutId id="2147489552" r:id="rId3"/>
    <p:sldLayoutId id="2147489553" r:id="rId4"/>
    <p:sldLayoutId id="2147489554" r:id="rId5"/>
    <p:sldLayoutId id="2147489555" r:id="rId6"/>
    <p:sldLayoutId id="2147489556" r:id="rId7"/>
    <p:sldLayoutId id="2147489557" r:id="rId8"/>
    <p:sldLayoutId id="2147489558" r:id="rId9"/>
    <p:sldLayoutId id="2147489559" r:id="rId10"/>
    <p:sldLayoutId id="2147489560" r:id="rId11"/>
  </p:sldLayoutIdLst>
  <p:transition/>
  <p:hf sldNum="0" hdr="0" ftr="0" dt="0"/>
  <p:txStyles>
    <p:titleStyle>
      <a:lvl1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mj-lt"/>
          <a:ea typeface="+mj-ea"/>
          <a:cs typeface="+mj-cs"/>
          <a:sym typeface="Hoefler Text" pitchFamily="-108" charset="0"/>
        </a:defRPr>
      </a:lvl1pPr>
      <a:lvl2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2pPr>
      <a:lvl3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3pPr>
      <a:lvl4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4pPr>
      <a:lvl5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5pPr>
      <a:lvl6pPr marL="457011" algn="ctr" rtl="0" fontAlgn="base">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6pPr>
      <a:lvl7pPr marL="914025" algn="ctr" rtl="0" fontAlgn="base">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7pPr>
      <a:lvl8pPr marL="1371036" algn="ctr" rtl="0" fontAlgn="base">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8pPr>
      <a:lvl9pPr marL="1828050" algn="ctr" rtl="0" fontAlgn="base">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9pPr>
    </p:titleStyle>
    <p:bodyStyle>
      <a:lvl1pPr marL="504825" indent="-504825" algn="l" rtl="0" eaLnBrk="0" fontAlgn="base" hangingPunct="0">
        <a:lnSpc>
          <a:spcPct val="120000"/>
        </a:lnSpc>
        <a:spcBef>
          <a:spcPts val="3200"/>
        </a:spcBef>
        <a:spcAft>
          <a:spcPct val="0"/>
        </a:spcAft>
        <a:buSzPct val="100000"/>
        <a:buChar char="•"/>
        <a:defRPr sz="4300" i="1">
          <a:solidFill>
            <a:schemeClr val="tx1"/>
          </a:solidFill>
          <a:effectLst>
            <a:outerShdw blurRad="38100" dist="38100" dir="2700000" algn="tl">
              <a:srgbClr val="000000"/>
            </a:outerShdw>
          </a:effectLst>
          <a:latin typeface="+mn-lt"/>
          <a:ea typeface="+mn-ea"/>
          <a:cs typeface="+mn-cs"/>
          <a:sym typeface="Hoefler Text" pitchFamily="-108" charset="0"/>
        </a:defRPr>
      </a:lvl1pPr>
      <a:lvl2pPr marL="835025" indent="-504825" algn="l" rtl="0" eaLnBrk="0" fontAlgn="base" hangingPunct="0">
        <a:lnSpc>
          <a:spcPct val="120000"/>
        </a:lnSpc>
        <a:spcBef>
          <a:spcPts val="3200"/>
        </a:spcBef>
        <a:spcAft>
          <a:spcPct val="0"/>
        </a:spcAft>
        <a:buSzPct val="100000"/>
        <a:buChar char="•"/>
        <a:defRPr sz="4300" i="1">
          <a:solidFill>
            <a:schemeClr val="tx1"/>
          </a:solidFill>
          <a:effectLst>
            <a:outerShdw blurRad="38100" dist="38100" dir="2700000" algn="tl">
              <a:srgbClr val="000000"/>
            </a:outerShdw>
          </a:effectLst>
          <a:latin typeface="+mn-lt"/>
          <a:ea typeface="+mn-ea"/>
          <a:cs typeface="+mn-cs"/>
          <a:sym typeface="Hoefler Text" pitchFamily="-108" charset="0"/>
        </a:defRPr>
      </a:lvl2pPr>
      <a:lvl3pPr marL="1216025" indent="-504825" algn="l" rtl="0" eaLnBrk="0" fontAlgn="base" hangingPunct="0">
        <a:lnSpc>
          <a:spcPct val="120000"/>
        </a:lnSpc>
        <a:spcBef>
          <a:spcPts val="3200"/>
        </a:spcBef>
        <a:spcAft>
          <a:spcPct val="0"/>
        </a:spcAft>
        <a:buSzPct val="100000"/>
        <a:buChar char="•"/>
        <a:defRPr sz="4300" i="1">
          <a:solidFill>
            <a:schemeClr val="tx1"/>
          </a:solidFill>
          <a:effectLst>
            <a:outerShdw blurRad="38100" dist="38100" dir="2700000" algn="tl">
              <a:srgbClr val="000000"/>
            </a:outerShdw>
          </a:effectLst>
          <a:latin typeface="+mn-lt"/>
          <a:ea typeface="+mn-ea"/>
          <a:cs typeface="+mn-cs"/>
          <a:sym typeface="Hoefler Text" pitchFamily="-108" charset="0"/>
        </a:defRPr>
      </a:lvl3pPr>
      <a:lvl4pPr marL="1597025" indent="-504825" algn="l" rtl="0" eaLnBrk="0" fontAlgn="base" hangingPunct="0">
        <a:lnSpc>
          <a:spcPct val="120000"/>
        </a:lnSpc>
        <a:spcBef>
          <a:spcPts val="3200"/>
        </a:spcBef>
        <a:spcAft>
          <a:spcPct val="0"/>
        </a:spcAft>
        <a:buSzPct val="100000"/>
        <a:buChar char="•"/>
        <a:defRPr sz="4300" i="1">
          <a:solidFill>
            <a:schemeClr val="tx1"/>
          </a:solidFill>
          <a:effectLst>
            <a:outerShdw blurRad="38100" dist="38100" dir="2700000" algn="tl">
              <a:srgbClr val="000000"/>
            </a:outerShdw>
          </a:effectLst>
          <a:latin typeface="+mn-lt"/>
          <a:ea typeface="+mn-ea"/>
          <a:cs typeface="+mn-cs"/>
          <a:sym typeface="Hoefler Text" pitchFamily="-108" charset="0"/>
        </a:defRPr>
      </a:lvl4pPr>
      <a:lvl5pPr marL="1978025" indent="-504825" algn="l" rtl="0" eaLnBrk="0" fontAlgn="base" hangingPunct="0">
        <a:lnSpc>
          <a:spcPct val="120000"/>
        </a:lnSpc>
        <a:spcBef>
          <a:spcPts val="3200"/>
        </a:spcBef>
        <a:spcAft>
          <a:spcPct val="0"/>
        </a:spcAft>
        <a:buSzPct val="100000"/>
        <a:buChar char="•"/>
        <a:defRPr sz="4300" i="1">
          <a:solidFill>
            <a:schemeClr val="tx1"/>
          </a:solidFill>
          <a:effectLst>
            <a:outerShdw blurRad="38100" dist="38100" dir="2700000" algn="tl">
              <a:srgbClr val="000000"/>
            </a:outerShdw>
          </a:effectLst>
          <a:latin typeface="+mn-lt"/>
          <a:ea typeface="+mn-ea"/>
          <a:cs typeface="+mn-cs"/>
          <a:sym typeface="Hoefler Text" pitchFamily="-108" charset="0"/>
        </a:defRPr>
      </a:lvl5pPr>
      <a:lvl6pPr marL="2437402" indent="-507789" algn="l" rtl="0" fontAlgn="base">
        <a:lnSpc>
          <a:spcPct val="120000"/>
        </a:lnSpc>
        <a:spcBef>
          <a:spcPts val="3200"/>
        </a:spcBef>
        <a:spcAft>
          <a:spcPct val="0"/>
        </a:spcAft>
        <a:buSzPct val="100000"/>
        <a:buChar char="•"/>
        <a:defRPr sz="4300" i="1">
          <a:solidFill>
            <a:schemeClr val="tx1"/>
          </a:solidFill>
          <a:effectLst>
            <a:outerShdw blurRad="38100" dist="38100" dir="2700000" algn="tl">
              <a:srgbClr val="000000"/>
            </a:outerShdw>
          </a:effectLst>
          <a:latin typeface="+mn-lt"/>
          <a:ea typeface="+mn-ea"/>
          <a:cs typeface="+mn-cs"/>
          <a:sym typeface="Hoefler Text" pitchFamily="-65" charset="0"/>
        </a:defRPr>
      </a:lvl6pPr>
      <a:lvl7pPr marL="2894415" indent="-507789" algn="l" rtl="0" fontAlgn="base">
        <a:lnSpc>
          <a:spcPct val="120000"/>
        </a:lnSpc>
        <a:spcBef>
          <a:spcPts val="3200"/>
        </a:spcBef>
        <a:spcAft>
          <a:spcPct val="0"/>
        </a:spcAft>
        <a:buSzPct val="100000"/>
        <a:buChar char="•"/>
        <a:defRPr sz="4300" i="1">
          <a:solidFill>
            <a:schemeClr val="tx1"/>
          </a:solidFill>
          <a:effectLst>
            <a:outerShdw blurRad="38100" dist="38100" dir="2700000" algn="tl">
              <a:srgbClr val="000000"/>
            </a:outerShdw>
          </a:effectLst>
          <a:latin typeface="+mn-lt"/>
          <a:ea typeface="+mn-ea"/>
          <a:cs typeface="+mn-cs"/>
          <a:sym typeface="Hoefler Text" pitchFamily="-65" charset="0"/>
        </a:defRPr>
      </a:lvl7pPr>
      <a:lvl8pPr marL="3351427" indent="-507789" algn="l" rtl="0" fontAlgn="base">
        <a:lnSpc>
          <a:spcPct val="120000"/>
        </a:lnSpc>
        <a:spcBef>
          <a:spcPts val="3200"/>
        </a:spcBef>
        <a:spcAft>
          <a:spcPct val="0"/>
        </a:spcAft>
        <a:buSzPct val="100000"/>
        <a:buChar char="•"/>
        <a:defRPr sz="4300" i="1">
          <a:solidFill>
            <a:schemeClr val="tx1"/>
          </a:solidFill>
          <a:effectLst>
            <a:outerShdw blurRad="38100" dist="38100" dir="2700000" algn="tl">
              <a:srgbClr val="000000"/>
            </a:outerShdw>
          </a:effectLst>
          <a:latin typeface="+mn-lt"/>
          <a:ea typeface="+mn-ea"/>
          <a:cs typeface="+mn-cs"/>
          <a:sym typeface="Hoefler Text" pitchFamily="-65" charset="0"/>
        </a:defRPr>
      </a:lvl8pPr>
      <a:lvl9pPr marL="3808441" indent="-507789" algn="l" rtl="0" fontAlgn="base">
        <a:lnSpc>
          <a:spcPct val="120000"/>
        </a:lnSpc>
        <a:spcBef>
          <a:spcPts val="3200"/>
        </a:spcBef>
        <a:spcAft>
          <a:spcPct val="0"/>
        </a:spcAft>
        <a:buSzPct val="100000"/>
        <a:buChar char="•"/>
        <a:defRPr sz="4300" i="1">
          <a:solidFill>
            <a:schemeClr val="tx1"/>
          </a:solidFill>
          <a:effectLst>
            <a:outerShdw blurRad="38100" dist="38100" dir="2700000" algn="tl">
              <a:srgbClr val="000000"/>
            </a:outerShdw>
          </a:effectLst>
          <a:latin typeface="+mn-lt"/>
          <a:ea typeface="+mn-ea"/>
          <a:cs typeface="+mn-cs"/>
          <a:sym typeface="Hoefler Text" pitchFamily="-65" charset="0"/>
        </a:defRPr>
      </a:lvl9pPr>
    </p:bodyStyle>
    <p:otherStyle>
      <a:defPPr>
        <a:defRPr lang="en-US"/>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25" algn="l" defTabSz="457011" rtl="0" eaLnBrk="1" latinLnBrk="0" hangingPunct="1">
        <a:defRPr sz="1800" kern="1200">
          <a:solidFill>
            <a:schemeClr val="tx1"/>
          </a:solidFill>
          <a:latin typeface="+mn-lt"/>
          <a:ea typeface="+mn-ea"/>
          <a:cs typeface="+mn-cs"/>
        </a:defRPr>
      </a:lvl3pPr>
      <a:lvl4pPr marL="1371036" algn="l" defTabSz="457011" rtl="0" eaLnBrk="1" latinLnBrk="0" hangingPunct="1">
        <a:defRPr sz="1800" kern="1200">
          <a:solidFill>
            <a:schemeClr val="tx1"/>
          </a:solidFill>
          <a:latin typeface="+mn-lt"/>
          <a:ea typeface="+mn-ea"/>
          <a:cs typeface="+mn-cs"/>
        </a:defRPr>
      </a:lvl4pPr>
      <a:lvl5pPr marL="1828050" algn="l" defTabSz="457011" rtl="0" eaLnBrk="1" latinLnBrk="0" hangingPunct="1">
        <a:defRPr sz="1800" kern="1200">
          <a:solidFill>
            <a:schemeClr val="tx1"/>
          </a:solidFill>
          <a:latin typeface="+mn-lt"/>
          <a:ea typeface="+mn-ea"/>
          <a:cs typeface="+mn-cs"/>
        </a:defRPr>
      </a:lvl5pPr>
      <a:lvl6pPr marL="2285064" algn="l" defTabSz="457011" rtl="0" eaLnBrk="1" latinLnBrk="0" hangingPunct="1">
        <a:defRPr sz="1800" kern="1200">
          <a:solidFill>
            <a:schemeClr val="tx1"/>
          </a:solidFill>
          <a:latin typeface="+mn-lt"/>
          <a:ea typeface="+mn-ea"/>
          <a:cs typeface="+mn-cs"/>
        </a:defRPr>
      </a:lvl6pPr>
      <a:lvl7pPr marL="2742076" algn="l" defTabSz="457011" rtl="0" eaLnBrk="1" latinLnBrk="0" hangingPunct="1">
        <a:defRPr sz="1800" kern="1200">
          <a:solidFill>
            <a:schemeClr val="tx1"/>
          </a:solidFill>
          <a:latin typeface="+mn-lt"/>
          <a:ea typeface="+mn-ea"/>
          <a:cs typeface="+mn-cs"/>
        </a:defRPr>
      </a:lvl7pPr>
      <a:lvl8pPr marL="3199091" algn="l" defTabSz="457011" rtl="0" eaLnBrk="1" latinLnBrk="0" hangingPunct="1">
        <a:defRPr sz="1800" kern="1200">
          <a:solidFill>
            <a:schemeClr val="tx1"/>
          </a:solidFill>
          <a:latin typeface="+mn-lt"/>
          <a:ea typeface="+mn-ea"/>
          <a:cs typeface="+mn-cs"/>
        </a:defRPr>
      </a:lvl8pPr>
      <a:lvl9pPr marL="3656104" algn="l" defTabSz="45701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9561" r:id="rId1"/>
    <p:sldLayoutId id="2147489562" r:id="rId2"/>
    <p:sldLayoutId id="2147489563" r:id="rId3"/>
    <p:sldLayoutId id="2147489564" r:id="rId4"/>
    <p:sldLayoutId id="2147489565" r:id="rId5"/>
    <p:sldLayoutId id="2147489566" r:id="rId6"/>
    <p:sldLayoutId id="2147489567" r:id="rId7"/>
    <p:sldLayoutId id="2147489568" r:id="rId8"/>
    <p:sldLayoutId id="2147489569" r:id="rId9"/>
    <p:sldLayoutId id="2147489570" r:id="rId10"/>
    <p:sldLayoutId id="2147489571" r:id="rId11"/>
  </p:sldLayoutIdLst>
  <p:transition/>
  <p:hf sldNum="0" hdr="0" ftr="0" dt="0"/>
  <p:txStyles>
    <p:titleStyle>
      <a:lvl1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mj-lt"/>
          <a:ea typeface="+mj-ea"/>
          <a:cs typeface="+mj-cs"/>
          <a:sym typeface="Hoefler Text" pitchFamily="-108" charset="0"/>
        </a:defRPr>
      </a:lvl1pPr>
      <a:lvl2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2pPr>
      <a:lvl3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3pPr>
      <a:lvl4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4pPr>
      <a:lvl5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5pPr>
      <a:lvl6pPr marL="457011" algn="ctr" rtl="0" fontAlgn="base">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6pPr>
      <a:lvl7pPr marL="914025" algn="ctr" rtl="0" fontAlgn="base">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7pPr>
      <a:lvl8pPr marL="1371036" algn="ctr" rtl="0" fontAlgn="base">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8pPr>
      <a:lvl9pPr marL="1828050" algn="ctr" rtl="0" fontAlgn="base">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9pPr>
    </p:titleStyle>
    <p:bodyStyle>
      <a:lvl1pPr marL="504825" indent="-504825" algn="l" rtl="0" eaLnBrk="0" fontAlgn="base" hangingPunct="0">
        <a:lnSpc>
          <a:spcPct val="120000"/>
        </a:lnSpc>
        <a:spcBef>
          <a:spcPts val="3200"/>
        </a:spcBef>
        <a:spcAft>
          <a:spcPct val="0"/>
        </a:spcAft>
        <a:buSzPct val="100000"/>
        <a:buChar char="•"/>
        <a:defRPr sz="4000" i="1">
          <a:solidFill>
            <a:schemeClr val="tx1"/>
          </a:solidFill>
          <a:effectLst>
            <a:outerShdw blurRad="38100" dist="38100" dir="2700000" algn="tl">
              <a:srgbClr val="000000"/>
            </a:outerShdw>
          </a:effectLst>
          <a:latin typeface="+mn-lt"/>
          <a:ea typeface="+mn-ea"/>
          <a:cs typeface="+mn-cs"/>
          <a:sym typeface="Hoefler Text" pitchFamily="-108" charset="0"/>
        </a:defRPr>
      </a:lvl1pPr>
      <a:lvl2pPr marL="885825" indent="-504825" algn="l" rtl="0" eaLnBrk="0" fontAlgn="base" hangingPunct="0">
        <a:lnSpc>
          <a:spcPct val="120000"/>
        </a:lnSpc>
        <a:spcBef>
          <a:spcPts val="3200"/>
        </a:spcBef>
        <a:spcAft>
          <a:spcPct val="0"/>
        </a:spcAft>
        <a:buSzPct val="100000"/>
        <a:buChar char="•"/>
        <a:defRPr sz="4000" i="1">
          <a:solidFill>
            <a:schemeClr val="tx1"/>
          </a:solidFill>
          <a:effectLst>
            <a:outerShdw blurRad="38100" dist="38100" dir="2700000" algn="tl">
              <a:srgbClr val="000000"/>
            </a:outerShdw>
          </a:effectLst>
          <a:latin typeface="+mn-lt"/>
          <a:ea typeface="+mn-ea"/>
          <a:cs typeface="+mn-cs"/>
          <a:sym typeface="Hoefler Text" pitchFamily="-108" charset="0"/>
        </a:defRPr>
      </a:lvl2pPr>
      <a:lvl3pPr marL="1266825" indent="-504825" algn="l" rtl="0" eaLnBrk="0" fontAlgn="base" hangingPunct="0">
        <a:lnSpc>
          <a:spcPct val="120000"/>
        </a:lnSpc>
        <a:spcBef>
          <a:spcPts val="3200"/>
        </a:spcBef>
        <a:spcAft>
          <a:spcPct val="0"/>
        </a:spcAft>
        <a:buSzPct val="100000"/>
        <a:buChar char="•"/>
        <a:defRPr sz="4000" i="1">
          <a:solidFill>
            <a:schemeClr val="tx1"/>
          </a:solidFill>
          <a:effectLst>
            <a:outerShdw blurRad="38100" dist="38100" dir="2700000" algn="tl">
              <a:srgbClr val="000000"/>
            </a:outerShdw>
          </a:effectLst>
          <a:latin typeface="+mn-lt"/>
          <a:ea typeface="+mn-ea"/>
          <a:cs typeface="+mn-cs"/>
          <a:sym typeface="Hoefler Text" pitchFamily="-108" charset="0"/>
        </a:defRPr>
      </a:lvl3pPr>
      <a:lvl4pPr marL="1647825" indent="-504825" algn="l" rtl="0" eaLnBrk="0" fontAlgn="base" hangingPunct="0">
        <a:lnSpc>
          <a:spcPct val="120000"/>
        </a:lnSpc>
        <a:spcBef>
          <a:spcPts val="3200"/>
        </a:spcBef>
        <a:spcAft>
          <a:spcPct val="0"/>
        </a:spcAft>
        <a:buSzPct val="100000"/>
        <a:buChar char="•"/>
        <a:defRPr sz="4000" i="1">
          <a:solidFill>
            <a:schemeClr val="tx1"/>
          </a:solidFill>
          <a:effectLst>
            <a:outerShdw blurRad="38100" dist="38100" dir="2700000" algn="tl">
              <a:srgbClr val="000000"/>
            </a:outerShdw>
          </a:effectLst>
          <a:latin typeface="+mn-lt"/>
          <a:ea typeface="+mn-ea"/>
          <a:cs typeface="+mn-cs"/>
          <a:sym typeface="Hoefler Text" pitchFamily="-108" charset="0"/>
        </a:defRPr>
      </a:lvl4pPr>
      <a:lvl5pPr marL="2028825" indent="-504825" algn="l" rtl="0" eaLnBrk="0" fontAlgn="base" hangingPunct="0">
        <a:lnSpc>
          <a:spcPct val="120000"/>
        </a:lnSpc>
        <a:spcBef>
          <a:spcPts val="3200"/>
        </a:spcBef>
        <a:spcAft>
          <a:spcPct val="0"/>
        </a:spcAft>
        <a:buSzPct val="100000"/>
        <a:buChar char="•"/>
        <a:defRPr sz="4000" i="1">
          <a:solidFill>
            <a:schemeClr val="tx1"/>
          </a:solidFill>
          <a:effectLst>
            <a:outerShdw blurRad="38100" dist="38100" dir="2700000" algn="tl">
              <a:srgbClr val="000000"/>
            </a:outerShdw>
          </a:effectLst>
          <a:latin typeface="+mn-lt"/>
          <a:ea typeface="+mn-ea"/>
          <a:cs typeface="+mn-cs"/>
          <a:sym typeface="Hoefler Text" pitchFamily="-108" charset="0"/>
        </a:defRPr>
      </a:lvl5pPr>
      <a:lvl6pPr marL="2488177" indent="-507789" algn="l" rtl="0" fontAlgn="base">
        <a:lnSpc>
          <a:spcPct val="120000"/>
        </a:lnSpc>
        <a:spcBef>
          <a:spcPts val="3200"/>
        </a:spcBef>
        <a:spcAft>
          <a:spcPct val="0"/>
        </a:spcAft>
        <a:buSzPct val="100000"/>
        <a:buChar char="•"/>
        <a:defRPr sz="4000" i="1">
          <a:solidFill>
            <a:schemeClr val="tx1"/>
          </a:solidFill>
          <a:effectLst>
            <a:outerShdw blurRad="38100" dist="38100" dir="2700000" algn="tl">
              <a:srgbClr val="000000"/>
            </a:outerShdw>
          </a:effectLst>
          <a:latin typeface="+mn-lt"/>
          <a:ea typeface="+mn-ea"/>
          <a:cs typeface="+mn-cs"/>
          <a:sym typeface="Hoefler Text" pitchFamily="-65" charset="0"/>
        </a:defRPr>
      </a:lvl6pPr>
      <a:lvl7pPr marL="2945194" indent="-507789" algn="l" rtl="0" fontAlgn="base">
        <a:lnSpc>
          <a:spcPct val="120000"/>
        </a:lnSpc>
        <a:spcBef>
          <a:spcPts val="3200"/>
        </a:spcBef>
        <a:spcAft>
          <a:spcPct val="0"/>
        </a:spcAft>
        <a:buSzPct val="100000"/>
        <a:buChar char="•"/>
        <a:defRPr sz="4000" i="1">
          <a:solidFill>
            <a:schemeClr val="tx1"/>
          </a:solidFill>
          <a:effectLst>
            <a:outerShdw blurRad="38100" dist="38100" dir="2700000" algn="tl">
              <a:srgbClr val="000000"/>
            </a:outerShdw>
          </a:effectLst>
          <a:latin typeface="+mn-lt"/>
          <a:ea typeface="+mn-ea"/>
          <a:cs typeface="+mn-cs"/>
          <a:sym typeface="Hoefler Text" pitchFamily="-65" charset="0"/>
        </a:defRPr>
      </a:lvl7pPr>
      <a:lvl8pPr marL="3402202" indent="-507789" algn="l" rtl="0" fontAlgn="base">
        <a:lnSpc>
          <a:spcPct val="120000"/>
        </a:lnSpc>
        <a:spcBef>
          <a:spcPts val="3200"/>
        </a:spcBef>
        <a:spcAft>
          <a:spcPct val="0"/>
        </a:spcAft>
        <a:buSzPct val="100000"/>
        <a:buChar char="•"/>
        <a:defRPr sz="4000" i="1">
          <a:solidFill>
            <a:schemeClr val="tx1"/>
          </a:solidFill>
          <a:effectLst>
            <a:outerShdw blurRad="38100" dist="38100" dir="2700000" algn="tl">
              <a:srgbClr val="000000"/>
            </a:outerShdw>
          </a:effectLst>
          <a:latin typeface="+mn-lt"/>
          <a:ea typeface="+mn-ea"/>
          <a:cs typeface="+mn-cs"/>
          <a:sym typeface="Hoefler Text" pitchFamily="-65" charset="0"/>
        </a:defRPr>
      </a:lvl8pPr>
      <a:lvl9pPr marL="3859218" indent="-507789" algn="l" rtl="0" fontAlgn="base">
        <a:lnSpc>
          <a:spcPct val="120000"/>
        </a:lnSpc>
        <a:spcBef>
          <a:spcPts val="3200"/>
        </a:spcBef>
        <a:spcAft>
          <a:spcPct val="0"/>
        </a:spcAft>
        <a:buSzPct val="100000"/>
        <a:buChar char="•"/>
        <a:defRPr sz="4000" i="1">
          <a:solidFill>
            <a:schemeClr val="tx1"/>
          </a:solidFill>
          <a:effectLst>
            <a:outerShdw blurRad="38100" dist="38100" dir="2700000" algn="tl">
              <a:srgbClr val="000000"/>
            </a:outerShdw>
          </a:effectLst>
          <a:latin typeface="+mn-lt"/>
          <a:ea typeface="+mn-ea"/>
          <a:cs typeface="+mn-cs"/>
          <a:sym typeface="Hoefler Text" pitchFamily="-65" charset="0"/>
        </a:defRPr>
      </a:lvl9pPr>
    </p:bodyStyle>
    <p:otherStyle>
      <a:defPPr>
        <a:defRPr lang="en-US"/>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25" algn="l" defTabSz="457011" rtl="0" eaLnBrk="1" latinLnBrk="0" hangingPunct="1">
        <a:defRPr sz="1800" kern="1200">
          <a:solidFill>
            <a:schemeClr val="tx1"/>
          </a:solidFill>
          <a:latin typeface="+mn-lt"/>
          <a:ea typeface="+mn-ea"/>
          <a:cs typeface="+mn-cs"/>
        </a:defRPr>
      </a:lvl3pPr>
      <a:lvl4pPr marL="1371036" algn="l" defTabSz="457011" rtl="0" eaLnBrk="1" latinLnBrk="0" hangingPunct="1">
        <a:defRPr sz="1800" kern="1200">
          <a:solidFill>
            <a:schemeClr val="tx1"/>
          </a:solidFill>
          <a:latin typeface="+mn-lt"/>
          <a:ea typeface="+mn-ea"/>
          <a:cs typeface="+mn-cs"/>
        </a:defRPr>
      </a:lvl4pPr>
      <a:lvl5pPr marL="1828050" algn="l" defTabSz="457011" rtl="0" eaLnBrk="1" latinLnBrk="0" hangingPunct="1">
        <a:defRPr sz="1800" kern="1200">
          <a:solidFill>
            <a:schemeClr val="tx1"/>
          </a:solidFill>
          <a:latin typeface="+mn-lt"/>
          <a:ea typeface="+mn-ea"/>
          <a:cs typeface="+mn-cs"/>
        </a:defRPr>
      </a:lvl5pPr>
      <a:lvl6pPr marL="2285064" algn="l" defTabSz="457011" rtl="0" eaLnBrk="1" latinLnBrk="0" hangingPunct="1">
        <a:defRPr sz="1800" kern="1200">
          <a:solidFill>
            <a:schemeClr val="tx1"/>
          </a:solidFill>
          <a:latin typeface="+mn-lt"/>
          <a:ea typeface="+mn-ea"/>
          <a:cs typeface="+mn-cs"/>
        </a:defRPr>
      </a:lvl6pPr>
      <a:lvl7pPr marL="2742076" algn="l" defTabSz="457011" rtl="0" eaLnBrk="1" latinLnBrk="0" hangingPunct="1">
        <a:defRPr sz="1800" kern="1200">
          <a:solidFill>
            <a:schemeClr val="tx1"/>
          </a:solidFill>
          <a:latin typeface="+mn-lt"/>
          <a:ea typeface="+mn-ea"/>
          <a:cs typeface="+mn-cs"/>
        </a:defRPr>
      </a:lvl7pPr>
      <a:lvl8pPr marL="3199091" algn="l" defTabSz="457011" rtl="0" eaLnBrk="1" latinLnBrk="0" hangingPunct="1">
        <a:defRPr sz="1800" kern="1200">
          <a:solidFill>
            <a:schemeClr val="tx1"/>
          </a:solidFill>
          <a:latin typeface="+mn-lt"/>
          <a:ea typeface="+mn-ea"/>
          <a:cs typeface="+mn-cs"/>
        </a:defRPr>
      </a:lvl8pPr>
      <a:lvl9pPr marL="3656104" algn="l" defTabSz="45701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320800" y="749300"/>
            <a:ext cx="10464800" cy="1651000"/>
          </a:xfrm>
          <a:prstGeom prst="rect">
            <a:avLst/>
          </a:prstGeom>
          <a:noFill/>
          <a:ln w="12700">
            <a:noFill/>
            <a:miter lim="800000"/>
            <a:headEnd/>
            <a:tailEnd/>
          </a:ln>
          <a:effectLst>
            <a:outerShdw dist="12699" dir="5400000" algn="ctr" rotWithShape="0">
              <a:schemeClr val="bg2">
                <a:alpha val="50000"/>
              </a:schemeClr>
            </a:outerShdw>
          </a:effectLst>
        </p:spPr>
        <p:txBody>
          <a:bodyPr vert="horz" wrap="square" lIns="50777" tIns="50777" rIns="50777" bIns="50777" numCol="1" anchor="ctr" anchorCtr="0" compatLnSpc="1">
            <a:prstTxWarp prst="textNoShape">
              <a:avLst/>
            </a:prstTxWarp>
          </a:bodyPr>
          <a:lstStyle/>
          <a:p>
            <a:pPr lvl="0"/>
            <a:r>
              <a:rPr lang="en-US">
                <a:sym typeface="Hoefler Text" pitchFamily="-65" charset="0"/>
              </a:rPr>
              <a:t>Click to edit Master title style</a:t>
            </a:r>
          </a:p>
        </p:txBody>
      </p:sp>
    </p:spTree>
  </p:cSld>
  <p:clrMap bg1="lt1" tx1="dk1" bg2="lt2" tx2="dk2" accent1="accent1" accent2="accent2" accent3="accent3" accent4="accent4" accent5="accent5" accent6="accent6" hlink="hlink" folHlink="folHlink"/>
  <p:sldLayoutIdLst>
    <p:sldLayoutId id="2147489572" r:id="rId1"/>
    <p:sldLayoutId id="2147489573" r:id="rId2"/>
    <p:sldLayoutId id="2147489574" r:id="rId3"/>
    <p:sldLayoutId id="2147489575" r:id="rId4"/>
    <p:sldLayoutId id="2147489576" r:id="rId5"/>
    <p:sldLayoutId id="2147489577" r:id="rId6"/>
    <p:sldLayoutId id="2147489578" r:id="rId7"/>
    <p:sldLayoutId id="2147489579" r:id="rId8"/>
    <p:sldLayoutId id="2147489580" r:id="rId9"/>
    <p:sldLayoutId id="2147489581" r:id="rId10"/>
    <p:sldLayoutId id="2147489582" r:id="rId11"/>
  </p:sldLayoutIdLst>
  <p:transition/>
  <p:hf sldNum="0" hdr="0" ftr="0" dt="0"/>
  <p:txStyles>
    <p:titleStyle>
      <a:lvl1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mj-lt"/>
          <a:ea typeface="+mj-ea"/>
          <a:cs typeface="+mj-cs"/>
          <a:sym typeface="Hoefler Text" pitchFamily="-108" charset="0"/>
        </a:defRPr>
      </a:lvl1pPr>
      <a:lvl2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2pPr>
      <a:lvl3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3pPr>
      <a:lvl4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4pPr>
      <a:lvl5pPr algn="ctr" rtl="0" eaLnBrk="0" fontAlgn="base" hangingPunct="0">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108" charset="0"/>
        </a:defRPr>
      </a:lvl5pPr>
      <a:lvl6pPr marL="457011" algn="ctr" rtl="0" fontAlgn="base">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6pPr>
      <a:lvl7pPr marL="914025" algn="ctr" rtl="0" fontAlgn="base">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7pPr>
      <a:lvl8pPr marL="1371036" algn="ctr" rtl="0" fontAlgn="base">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8pPr>
      <a:lvl9pPr marL="1828050" algn="ctr" rtl="0" fontAlgn="base">
        <a:spcBef>
          <a:spcPct val="0"/>
        </a:spcBef>
        <a:spcAft>
          <a:spcPct val="0"/>
        </a:spcAft>
        <a:defRPr sz="7800">
          <a:solidFill>
            <a:srgbClr val="ADA17C"/>
          </a:solidFill>
          <a:effectLst>
            <a:outerShdw blurRad="38100" dist="38100" dir="2700000" algn="tl">
              <a:srgbClr val="000000"/>
            </a:outerShdw>
          </a:effectLst>
          <a:latin typeface="Hoefler Text" pitchFamily="-65" charset="0"/>
          <a:ea typeface="儷宋 Pro" pitchFamily="-65" charset="-120"/>
          <a:cs typeface="儷宋 Pro" pitchFamily="-65" charset="-120"/>
          <a:sym typeface="Hoefler Text" pitchFamily="-65" charset="0"/>
        </a:defRPr>
      </a:lvl9pPr>
    </p:titleStyle>
    <p:bodyStyle>
      <a:lvl1pPr marL="504825" indent="-504825" algn="l" rtl="0" eaLnBrk="0" fontAlgn="base" hangingPunct="0">
        <a:lnSpc>
          <a:spcPct val="120000"/>
        </a:lnSpc>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108" charset="0"/>
        </a:defRPr>
      </a:lvl1pPr>
      <a:lvl2pPr marL="885825" indent="-504825" algn="l" rtl="0" eaLnBrk="0" fontAlgn="base" hangingPunct="0">
        <a:lnSpc>
          <a:spcPct val="120000"/>
        </a:lnSpc>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108" charset="0"/>
        </a:defRPr>
      </a:lvl2pPr>
      <a:lvl3pPr marL="1266825" indent="-504825" algn="l" rtl="0" eaLnBrk="0" fontAlgn="base" hangingPunct="0">
        <a:lnSpc>
          <a:spcPct val="120000"/>
        </a:lnSpc>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108" charset="0"/>
        </a:defRPr>
      </a:lvl3pPr>
      <a:lvl4pPr marL="1647825" indent="-504825" algn="l" rtl="0" eaLnBrk="0" fontAlgn="base" hangingPunct="0">
        <a:lnSpc>
          <a:spcPct val="120000"/>
        </a:lnSpc>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108" charset="0"/>
        </a:defRPr>
      </a:lvl4pPr>
      <a:lvl5pPr marL="2028825" indent="-504825" algn="l" rtl="0" eaLnBrk="0" fontAlgn="base" hangingPunct="0">
        <a:lnSpc>
          <a:spcPct val="120000"/>
        </a:lnSpc>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108" charset="0"/>
        </a:defRPr>
      </a:lvl5pPr>
      <a:lvl6pPr marL="2488177" indent="-507789" algn="l" rtl="0" fontAlgn="base">
        <a:lnSpc>
          <a:spcPct val="120000"/>
        </a:lnSpc>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65" charset="0"/>
        </a:defRPr>
      </a:lvl6pPr>
      <a:lvl7pPr marL="2945194" indent="-507789" algn="l" rtl="0" fontAlgn="base">
        <a:lnSpc>
          <a:spcPct val="120000"/>
        </a:lnSpc>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65" charset="0"/>
        </a:defRPr>
      </a:lvl7pPr>
      <a:lvl8pPr marL="3402202" indent="-507789" algn="l" rtl="0" fontAlgn="base">
        <a:lnSpc>
          <a:spcPct val="120000"/>
        </a:lnSpc>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65" charset="0"/>
        </a:defRPr>
      </a:lvl8pPr>
      <a:lvl9pPr marL="3859218" indent="-507789" algn="l" rtl="0" fontAlgn="base">
        <a:lnSpc>
          <a:spcPct val="120000"/>
        </a:lnSpc>
        <a:spcBef>
          <a:spcPts val="2800"/>
        </a:spcBef>
        <a:spcAft>
          <a:spcPct val="0"/>
        </a:spcAft>
        <a:buSzPct val="100000"/>
        <a:buChar char="•"/>
        <a:defRPr sz="3600" i="1">
          <a:solidFill>
            <a:schemeClr val="tx1"/>
          </a:solidFill>
          <a:effectLst>
            <a:outerShdw blurRad="38100" dist="38100" dir="2700000" algn="tl">
              <a:srgbClr val="000000"/>
            </a:outerShdw>
          </a:effectLst>
          <a:latin typeface="+mn-lt"/>
          <a:ea typeface="+mn-ea"/>
          <a:cs typeface="+mn-cs"/>
          <a:sym typeface="Hoefler Text" pitchFamily="-65" charset="0"/>
        </a:defRPr>
      </a:lvl9pPr>
    </p:bodyStyle>
    <p:otherStyle>
      <a:defPPr>
        <a:defRPr lang="en-US"/>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25" algn="l" defTabSz="457011" rtl="0" eaLnBrk="1" latinLnBrk="0" hangingPunct="1">
        <a:defRPr sz="1800" kern="1200">
          <a:solidFill>
            <a:schemeClr val="tx1"/>
          </a:solidFill>
          <a:latin typeface="+mn-lt"/>
          <a:ea typeface="+mn-ea"/>
          <a:cs typeface="+mn-cs"/>
        </a:defRPr>
      </a:lvl3pPr>
      <a:lvl4pPr marL="1371036" algn="l" defTabSz="457011" rtl="0" eaLnBrk="1" latinLnBrk="0" hangingPunct="1">
        <a:defRPr sz="1800" kern="1200">
          <a:solidFill>
            <a:schemeClr val="tx1"/>
          </a:solidFill>
          <a:latin typeface="+mn-lt"/>
          <a:ea typeface="+mn-ea"/>
          <a:cs typeface="+mn-cs"/>
        </a:defRPr>
      </a:lvl4pPr>
      <a:lvl5pPr marL="1828050" algn="l" defTabSz="457011" rtl="0" eaLnBrk="1" latinLnBrk="0" hangingPunct="1">
        <a:defRPr sz="1800" kern="1200">
          <a:solidFill>
            <a:schemeClr val="tx1"/>
          </a:solidFill>
          <a:latin typeface="+mn-lt"/>
          <a:ea typeface="+mn-ea"/>
          <a:cs typeface="+mn-cs"/>
        </a:defRPr>
      </a:lvl5pPr>
      <a:lvl6pPr marL="2285064" algn="l" defTabSz="457011" rtl="0" eaLnBrk="1" latinLnBrk="0" hangingPunct="1">
        <a:defRPr sz="1800" kern="1200">
          <a:solidFill>
            <a:schemeClr val="tx1"/>
          </a:solidFill>
          <a:latin typeface="+mn-lt"/>
          <a:ea typeface="+mn-ea"/>
          <a:cs typeface="+mn-cs"/>
        </a:defRPr>
      </a:lvl6pPr>
      <a:lvl7pPr marL="2742076" algn="l" defTabSz="457011" rtl="0" eaLnBrk="1" latinLnBrk="0" hangingPunct="1">
        <a:defRPr sz="1800" kern="1200">
          <a:solidFill>
            <a:schemeClr val="tx1"/>
          </a:solidFill>
          <a:latin typeface="+mn-lt"/>
          <a:ea typeface="+mn-ea"/>
          <a:cs typeface="+mn-cs"/>
        </a:defRPr>
      </a:lvl7pPr>
      <a:lvl8pPr marL="3199091" algn="l" defTabSz="457011" rtl="0" eaLnBrk="1" latinLnBrk="0" hangingPunct="1">
        <a:defRPr sz="1800" kern="1200">
          <a:solidFill>
            <a:schemeClr val="tx1"/>
          </a:solidFill>
          <a:latin typeface="+mn-lt"/>
          <a:ea typeface="+mn-ea"/>
          <a:cs typeface="+mn-cs"/>
        </a:defRPr>
      </a:lvl8pPr>
      <a:lvl9pPr marL="3656104" algn="l" defTabSz="457011"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522288"/>
            <a:ext cx="13004800" cy="119062"/>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a:p>
        </p:txBody>
      </p:sp>
      <p:sp>
        <p:nvSpPr>
          <p:cNvPr id="29" name="Rectangle 28"/>
          <p:cNvSpPr/>
          <p:nvPr/>
        </p:nvSpPr>
        <p:spPr>
          <a:xfrm>
            <a:off x="0" y="0"/>
            <a:ext cx="13004800" cy="441325"/>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a:p>
        </p:txBody>
      </p:sp>
      <p:sp>
        <p:nvSpPr>
          <p:cNvPr id="30" name="Rectangle 29"/>
          <p:cNvSpPr/>
          <p:nvPr/>
        </p:nvSpPr>
        <p:spPr>
          <a:xfrm>
            <a:off x="0" y="438150"/>
            <a:ext cx="13004800" cy="1301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a:p>
        </p:txBody>
      </p:sp>
      <p:sp>
        <p:nvSpPr>
          <p:cNvPr id="31" name="Rectangle 30"/>
          <p:cNvSpPr/>
          <p:nvPr/>
        </p:nvSpPr>
        <p:spPr>
          <a:xfrm flipV="1">
            <a:off x="7694613" y="512763"/>
            <a:ext cx="5310187" cy="1285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a:p>
        </p:txBody>
      </p:sp>
      <p:sp>
        <p:nvSpPr>
          <p:cNvPr id="32" name="Rectangle 31"/>
          <p:cNvSpPr/>
          <p:nvPr/>
        </p:nvSpPr>
        <p:spPr>
          <a:xfrm flipV="1">
            <a:off x="7694613" y="625475"/>
            <a:ext cx="5310187" cy="2571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a:p>
        </p:txBody>
      </p:sp>
      <p:sp useBgFill="1">
        <p:nvSpPr>
          <p:cNvPr id="33" name="Rounded Rectangle 32"/>
          <p:cNvSpPr/>
          <p:nvPr/>
        </p:nvSpPr>
        <p:spPr bwMode="white">
          <a:xfrm>
            <a:off x="7689850" y="708025"/>
            <a:ext cx="4357688" cy="3810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a:p>
        </p:txBody>
      </p:sp>
      <p:sp useBgFill="1">
        <p:nvSpPr>
          <p:cNvPr id="34" name="Rounded Rectangle 33"/>
          <p:cNvSpPr/>
          <p:nvPr/>
        </p:nvSpPr>
        <p:spPr bwMode="white">
          <a:xfrm>
            <a:off x="10487025" y="838200"/>
            <a:ext cx="2276475" cy="5080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a:p>
        </p:txBody>
      </p:sp>
      <p:sp>
        <p:nvSpPr>
          <p:cNvPr id="35" name="Rectangle 34"/>
          <p:cNvSpPr/>
          <p:nvPr/>
        </p:nvSpPr>
        <p:spPr bwMode="invGray">
          <a:xfrm>
            <a:off x="12920663" y="-3175"/>
            <a:ext cx="82550" cy="884238"/>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dirty="0"/>
          </a:p>
        </p:txBody>
      </p:sp>
      <p:sp>
        <p:nvSpPr>
          <p:cNvPr id="36" name="Rectangle 35"/>
          <p:cNvSpPr/>
          <p:nvPr/>
        </p:nvSpPr>
        <p:spPr bwMode="invGray">
          <a:xfrm>
            <a:off x="12863513" y="-3175"/>
            <a:ext cx="38100" cy="884238"/>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dirty="0"/>
          </a:p>
        </p:txBody>
      </p:sp>
      <p:sp>
        <p:nvSpPr>
          <p:cNvPr id="37" name="Rectangle 36"/>
          <p:cNvSpPr/>
          <p:nvPr/>
        </p:nvSpPr>
        <p:spPr bwMode="invGray">
          <a:xfrm>
            <a:off x="12836525" y="-3175"/>
            <a:ext cx="12700" cy="884238"/>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a:p>
        </p:txBody>
      </p:sp>
      <p:sp>
        <p:nvSpPr>
          <p:cNvPr id="38" name="Rectangle 37"/>
          <p:cNvSpPr/>
          <p:nvPr/>
        </p:nvSpPr>
        <p:spPr bwMode="invGray">
          <a:xfrm>
            <a:off x="12765088" y="-3175"/>
            <a:ext cx="39687" cy="884238"/>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a:p>
        </p:txBody>
      </p:sp>
      <p:sp>
        <p:nvSpPr>
          <p:cNvPr id="39" name="Rectangle 38"/>
          <p:cNvSpPr/>
          <p:nvPr/>
        </p:nvSpPr>
        <p:spPr bwMode="invGray">
          <a:xfrm>
            <a:off x="12679363" y="0"/>
            <a:ext cx="79375" cy="83343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a:p>
        </p:txBody>
      </p:sp>
      <p:sp>
        <p:nvSpPr>
          <p:cNvPr id="40" name="Rectangle 39"/>
          <p:cNvSpPr/>
          <p:nvPr/>
        </p:nvSpPr>
        <p:spPr bwMode="invGray">
          <a:xfrm>
            <a:off x="12620625" y="0"/>
            <a:ext cx="12700" cy="83343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a:defRPr/>
            </a:pPr>
            <a:endParaRPr lang="en-US" dirty="0"/>
          </a:p>
        </p:txBody>
      </p:sp>
      <p:sp>
        <p:nvSpPr>
          <p:cNvPr id="99343" name="Title Placeholder 21"/>
          <p:cNvSpPr>
            <a:spLocks noGrp="1"/>
          </p:cNvSpPr>
          <p:nvPr>
            <p:ph type="title"/>
          </p:nvPr>
        </p:nvSpPr>
        <p:spPr bwMode="auto">
          <a:xfrm>
            <a:off x="650875" y="1625600"/>
            <a:ext cx="11703050" cy="1517650"/>
          </a:xfrm>
          <a:prstGeom prst="rect">
            <a:avLst/>
          </a:prstGeom>
          <a:noFill/>
          <a:ln w="9525">
            <a:noFill/>
            <a:miter lim="800000"/>
            <a:headEnd/>
            <a:tailEnd/>
          </a:ln>
        </p:spPr>
        <p:txBody>
          <a:bodyPr vert="horz" wrap="square" lIns="130039" tIns="65020" rIns="130039" bIns="65020" numCol="1" anchor="ctr" anchorCtr="0" compatLnSpc="1">
            <a:prstTxWarp prst="textNoShape">
              <a:avLst/>
            </a:prstTxWarp>
          </a:bodyPr>
          <a:lstStyle/>
          <a:p>
            <a:pPr lvl="0"/>
            <a:r>
              <a:rPr lang="en-US"/>
              <a:t>Click to edit Master title style</a:t>
            </a:r>
          </a:p>
        </p:txBody>
      </p:sp>
      <p:sp>
        <p:nvSpPr>
          <p:cNvPr id="99344" name="Text Placeholder 12"/>
          <p:cNvSpPr>
            <a:spLocks noGrp="1"/>
          </p:cNvSpPr>
          <p:nvPr>
            <p:ph type="body" idx="1"/>
          </p:nvPr>
        </p:nvSpPr>
        <p:spPr bwMode="auto">
          <a:xfrm>
            <a:off x="650875" y="3198813"/>
            <a:ext cx="11703050" cy="6151562"/>
          </a:xfrm>
          <a:prstGeom prst="rect">
            <a:avLst/>
          </a:prstGeom>
          <a:noFill/>
          <a:ln w="9525">
            <a:noFill/>
            <a:miter lim="800000"/>
            <a:headEnd/>
            <a:tailEnd/>
          </a:ln>
        </p:spPr>
        <p:txBody>
          <a:bodyPr vert="horz" wrap="square" lIns="130039" tIns="65020" rIns="130039" bIns="650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9367838" y="871538"/>
            <a:ext cx="1360487" cy="649287"/>
          </a:xfrm>
          <a:prstGeom prst="rect">
            <a:avLst/>
          </a:prstGeom>
        </p:spPr>
        <p:txBody>
          <a:bodyPr vert="horz" lIns="130039" tIns="65020" rIns="130039" bIns="65020"/>
          <a:lstStyle>
            <a:lvl1pPr algn="l" eaLnBrk="1" latinLnBrk="0" hangingPunct="1">
              <a:defRPr kumimoji="0" sz="1100" smtClean="0">
                <a:solidFill>
                  <a:schemeClr val="accent2"/>
                </a:solidFill>
              </a:defRPr>
            </a:lvl1pPr>
          </a:lstStyle>
          <a:p>
            <a:pPr>
              <a:defRPr/>
            </a:pPr>
            <a:fld id="{83CD4AA4-6B53-C547-B138-7D46875F74A4}" type="datetime1">
              <a:rPr lang="en-US"/>
              <a:pPr>
                <a:defRPr/>
              </a:pPr>
              <a:t>3/23/17</a:t>
            </a:fld>
            <a:endParaRPr lang="en-US" dirty="0"/>
          </a:p>
        </p:txBody>
      </p:sp>
      <p:sp>
        <p:nvSpPr>
          <p:cNvPr id="3" name="Footer Placeholder 2"/>
          <p:cNvSpPr>
            <a:spLocks noGrp="1"/>
          </p:cNvSpPr>
          <p:nvPr>
            <p:ph type="ftr" sz="quarter" idx="3"/>
          </p:nvPr>
        </p:nvSpPr>
        <p:spPr>
          <a:xfrm>
            <a:off x="7477125" y="871538"/>
            <a:ext cx="1885950" cy="649287"/>
          </a:xfrm>
          <a:prstGeom prst="rect">
            <a:avLst/>
          </a:prstGeom>
        </p:spPr>
        <p:txBody>
          <a:bodyPr vert="horz" lIns="130039" tIns="65020" rIns="130039" bIns="65020"/>
          <a:lstStyle>
            <a:lvl1pPr algn="r" eaLnBrk="1" latinLnBrk="0" hangingPunct="1">
              <a:defRPr kumimoji="0" sz="1100" dirty="0">
                <a:solidFill>
                  <a:schemeClr val="accent2"/>
                </a:solidFill>
              </a:defRPr>
            </a:lvl1pPr>
          </a:lstStyle>
          <a:p>
            <a:pPr>
              <a:defRPr/>
            </a:pPr>
            <a:endParaRPr lang="en-US"/>
          </a:p>
        </p:txBody>
      </p:sp>
      <p:sp>
        <p:nvSpPr>
          <p:cNvPr id="23" name="Slide Number Placeholder 22"/>
          <p:cNvSpPr>
            <a:spLocks noGrp="1"/>
          </p:cNvSpPr>
          <p:nvPr>
            <p:ph type="sldNum" sz="quarter" idx="4"/>
          </p:nvPr>
        </p:nvSpPr>
        <p:spPr>
          <a:xfrm>
            <a:off x="11626850" y="3175"/>
            <a:ext cx="1082675" cy="520700"/>
          </a:xfrm>
          <a:prstGeom prst="rect">
            <a:avLst/>
          </a:prstGeom>
        </p:spPr>
        <p:txBody>
          <a:bodyPr vert="horz" lIns="130039" tIns="65020" rIns="130039" bIns="65020" anchor="b"/>
          <a:lstStyle>
            <a:lvl1pPr algn="r" eaLnBrk="1" latinLnBrk="0" hangingPunct="1">
              <a:defRPr kumimoji="0" sz="2600" smtClean="0">
                <a:solidFill>
                  <a:srgbClr val="FFFFFF"/>
                </a:solidFill>
              </a:defRPr>
            </a:lvl1pPr>
          </a:lstStyle>
          <a:p>
            <a:pPr>
              <a:defRPr/>
            </a:pPr>
            <a:fld id="{0D43D512-7883-7F42-9AC9-F22E5DD05783}" type="slidenum">
              <a:rPr lang="en-US"/>
              <a:pPr>
                <a:defRPr/>
              </a:pPr>
              <a:t>‹#›</a:t>
            </a:fld>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9583" r:id="rId1"/>
    <p:sldLayoutId id="2147489584" r:id="rId2"/>
    <p:sldLayoutId id="2147489585" r:id="rId3"/>
    <p:sldLayoutId id="2147489586" r:id="rId4"/>
    <p:sldLayoutId id="2147489587" r:id="rId5"/>
    <p:sldLayoutId id="2147489588" r:id="rId6"/>
    <p:sldLayoutId id="2147489589" r:id="rId7"/>
    <p:sldLayoutId id="2147489590" r:id="rId8"/>
    <p:sldLayoutId id="2147489591" r:id="rId9"/>
    <p:sldLayoutId id="2147489592" r:id="rId10"/>
    <p:sldLayoutId id="2147489593" r:id="rId11"/>
  </p:sldLayoutIdLst>
  <p:hf sldNum="0" hdr="0" ftr="0" dt="0"/>
  <p:txStyles>
    <p:titleStyle>
      <a:lvl1pPr algn="l" rtl="0" fontAlgn="base">
        <a:spcBef>
          <a:spcPct val="0"/>
        </a:spcBef>
        <a:spcAft>
          <a:spcPct val="0"/>
        </a:spcAft>
        <a:defRPr sz="5700" kern="1200">
          <a:solidFill>
            <a:schemeClr val="tx2"/>
          </a:solidFill>
          <a:latin typeface="+mj-lt"/>
          <a:ea typeface="ＭＳ Ｐゴシック" pitchFamily="-108" charset="-128"/>
          <a:cs typeface="ＭＳ Ｐゴシック" pitchFamily="-108" charset="-128"/>
        </a:defRPr>
      </a:lvl1pPr>
      <a:lvl2pPr algn="l" rtl="0" fontAlgn="base">
        <a:spcBef>
          <a:spcPct val="0"/>
        </a:spcBef>
        <a:spcAft>
          <a:spcPct val="0"/>
        </a:spcAft>
        <a:defRPr sz="5700">
          <a:solidFill>
            <a:schemeClr val="tx2"/>
          </a:solidFill>
          <a:latin typeface="Trebuchet MS" pitchFamily="-108" charset="0"/>
          <a:ea typeface="ＭＳ Ｐゴシック" pitchFamily="-108" charset="-128"/>
          <a:cs typeface="ＭＳ Ｐゴシック" pitchFamily="-108" charset="-128"/>
        </a:defRPr>
      </a:lvl2pPr>
      <a:lvl3pPr algn="l" rtl="0" fontAlgn="base">
        <a:spcBef>
          <a:spcPct val="0"/>
        </a:spcBef>
        <a:spcAft>
          <a:spcPct val="0"/>
        </a:spcAft>
        <a:defRPr sz="5700">
          <a:solidFill>
            <a:schemeClr val="tx2"/>
          </a:solidFill>
          <a:latin typeface="Trebuchet MS" pitchFamily="-108" charset="0"/>
          <a:ea typeface="ＭＳ Ｐゴシック" pitchFamily="-108" charset="-128"/>
          <a:cs typeface="ＭＳ Ｐゴシック" pitchFamily="-108" charset="-128"/>
        </a:defRPr>
      </a:lvl3pPr>
      <a:lvl4pPr algn="l" rtl="0" fontAlgn="base">
        <a:spcBef>
          <a:spcPct val="0"/>
        </a:spcBef>
        <a:spcAft>
          <a:spcPct val="0"/>
        </a:spcAft>
        <a:defRPr sz="5700">
          <a:solidFill>
            <a:schemeClr val="tx2"/>
          </a:solidFill>
          <a:latin typeface="Trebuchet MS" pitchFamily="-108" charset="0"/>
          <a:ea typeface="ＭＳ Ｐゴシック" pitchFamily="-108" charset="-128"/>
          <a:cs typeface="ＭＳ Ｐゴシック" pitchFamily="-108" charset="-128"/>
        </a:defRPr>
      </a:lvl4pPr>
      <a:lvl5pPr algn="l" rtl="0" fontAlgn="base">
        <a:spcBef>
          <a:spcPct val="0"/>
        </a:spcBef>
        <a:spcAft>
          <a:spcPct val="0"/>
        </a:spcAft>
        <a:defRPr sz="5700">
          <a:solidFill>
            <a:schemeClr val="tx2"/>
          </a:solidFill>
          <a:latin typeface="Trebuchet MS" pitchFamily="-108" charset="0"/>
          <a:ea typeface="ＭＳ Ｐゴシック" pitchFamily="-108" charset="-128"/>
          <a:cs typeface="ＭＳ Ｐゴシック" pitchFamily="-108" charset="-128"/>
        </a:defRPr>
      </a:lvl5pPr>
      <a:lvl6pPr marL="457200" algn="l" rtl="0" fontAlgn="base">
        <a:spcBef>
          <a:spcPct val="0"/>
        </a:spcBef>
        <a:spcAft>
          <a:spcPct val="0"/>
        </a:spcAft>
        <a:defRPr sz="5700">
          <a:solidFill>
            <a:schemeClr val="tx2"/>
          </a:solidFill>
          <a:latin typeface="Trebuchet MS" pitchFamily="-108" charset="0"/>
          <a:ea typeface="ＭＳ Ｐゴシック" pitchFamily="-108" charset="-128"/>
          <a:cs typeface="ＭＳ Ｐゴシック" pitchFamily="-108" charset="-128"/>
        </a:defRPr>
      </a:lvl6pPr>
      <a:lvl7pPr marL="914400" algn="l" rtl="0" fontAlgn="base">
        <a:spcBef>
          <a:spcPct val="0"/>
        </a:spcBef>
        <a:spcAft>
          <a:spcPct val="0"/>
        </a:spcAft>
        <a:defRPr sz="5700">
          <a:solidFill>
            <a:schemeClr val="tx2"/>
          </a:solidFill>
          <a:latin typeface="Trebuchet MS" pitchFamily="-108" charset="0"/>
          <a:ea typeface="ＭＳ Ｐゴシック" pitchFamily="-108" charset="-128"/>
          <a:cs typeface="ＭＳ Ｐゴシック" pitchFamily="-108" charset="-128"/>
        </a:defRPr>
      </a:lvl7pPr>
      <a:lvl8pPr marL="1371600" algn="l" rtl="0" fontAlgn="base">
        <a:spcBef>
          <a:spcPct val="0"/>
        </a:spcBef>
        <a:spcAft>
          <a:spcPct val="0"/>
        </a:spcAft>
        <a:defRPr sz="5700">
          <a:solidFill>
            <a:schemeClr val="tx2"/>
          </a:solidFill>
          <a:latin typeface="Trebuchet MS" pitchFamily="-108" charset="0"/>
          <a:ea typeface="ＭＳ Ｐゴシック" pitchFamily="-108" charset="-128"/>
          <a:cs typeface="ＭＳ Ｐゴシック" pitchFamily="-108" charset="-128"/>
        </a:defRPr>
      </a:lvl8pPr>
      <a:lvl9pPr marL="1828800" algn="l" rtl="0" fontAlgn="base">
        <a:spcBef>
          <a:spcPct val="0"/>
        </a:spcBef>
        <a:spcAft>
          <a:spcPct val="0"/>
        </a:spcAft>
        <a:defRPr sz="5700">
          <a:solidFill>
            <a:schemeClr val="tx2"/>
          </a:solidFill>
          <a:latin typeface="Trebuchet MS" pitchFamily="-108" charset="0"/>
          <a:ea typeface="ＭＳ Ｐゴシック" pitchFamily="-108" charset="-128"/>
          <a:cs typeface="ＭＳ Ｐゴシック" pitchFamily="-108" charset="-128"/>
        </a:defRPr>
      </a:lvl9pPr>
    </p:titleStyle>
    <p:bodyStyle>
      <a:lvl1pPr marL="519113" indent="-363538" algn="l" rtl="0" fontAlgn="base">
        <a:spcBef>
          <a:spcPts val="425"/>
        </a:spcBef>
        <a:spcAft>
          <a:spcPct val="0"/>
        </a:spcAft>
        <a:buClr>
          <a:srgbClr val="A04DA3"/>
        </a:buClr>
        <a:buFont typeface="Georgia" pitchFamily="-108" charset="0"/>
        <a:buChar char="•"/>
        <a:defRPr sz="4000" kern="1200">
          <a:solidFill>
            <a:schemeClr val="tx1"/>
          </a:solidFill>
          <a:latin typeface="+mn-lt"/>
          <a:ea typeface="ＭＳ Ｐゴシック" pitchFamily="-108" charset="-128"/>
          <a:cs typeface="ＭＳ Ｐゴシック" pitchFamily="-108" charset="-128"/>
        </a:defRPr>
      </a:lvl1pPr>
      <a:lvl2pPr marL="935038" indent="-350838" algn="l" rtl="0" fontAlgn="base">
        <a:spcBef>
          <a:spcPts val="425"/>
        </a:spcBef>
        <a:spcAft>
          <a:spcPct val="0"/>
        </a:spcAft>
        <a:buClr>
          <a:schemeClr val="accent2"/>
        </a:buClr>
        <a:buFont typeface="Georgia" pitchFamily="-108" charset="0"/>
        <a:buChar char="▫"/>
        <a:defRPr sz="3700" kern="1200">
          <a:solidFill>
            <a:schemeClr val="accent2"/>
          </a:solidFill>
          <a:latin typeface="+mn-lt"/>
          <a:ea typeface="ＭＳ Ｐゴシック" pitchFamily="-108" charset="-128"/>
          <a:cs typeface="+mn-cs"/>
        </a:defRPr>
      </a:lvl2pPr>
      <a:lvl3pPr marL="1312863" indent="-311150" algn="l" rtl="0" fontAlgn="base">
        <a:spcBef>
          <a:spcPts val="425"/>
        </a:spcBef>
        <a:spcAft>
          <a:spcPct val="0"/>
        </a:spcAft>
        <a:buClr>
          <a:schemeClr val="accent1"/>
        </a:buClr>
        <a:buFont typeface="Wingdings 2" pitchFamily="-108" charset="2"/>
        <a:buChar char=""/>
        <a:defRPr sz="3400" kern="1200">
          <a:solidFill>
            <a:schemeClr val="accent1"/>
          </a:solidFill>
          <a:latin typeface="+mn-lt"/>
          <a:ea typeface="ＭＳ Ｐゴシック" pitchFamily="-108" charset="-128"/>
          <a:cs typeface="+mn-cs"/>
        </a:defRPr>
      </a:lvl3pPr>
      <a:lvl4pPr marL="1676400" indent="-285750" algn="l" rtl="0" fontAlgn="base">
        <a:spcBef>
          <a:spcPts val="425"/>
        </a:spcBef>
        <a:spcAft>
          <a:spcPct val="0"/>
        </a:spcAft>
        <a:buClr>
          <a:schemeClr val="accent1"/>
        </a:buClr>
        <a:buFont typeface="Wingdings 2" pitchFamily="-108" charset="2"/>
        <a:buChar char=""/>
        <a:defRPr sz="3100" kern="1200">
          <a:solidFill>
            <a:schemeClr val="accent1"/>
          </a:solidFill>
          <a:latin typeface="+mn-lt"/>
          <a:ea typeface="ＭＳ Ｐゴシック" pitchFamily="-108" charset="-128"/>
          <a:cs typeface="+mn-cs"/>
        </a:defRPr>
      </a:lvl4pPr>
      <a:lvl5pPr marL="1976438" indent="-258763" algn="l" rtl="0" fontAlgn="base">
        <a:spcBef>
          <a:spcPts val="425"/>
        </a:spcBef>
        <a:spcAft>
          <a:spcPct val="0"/>
        </a:spcAft>
        <a:buClr>
          <a:srgbClr val="A04DA3"/>
        </a:buClr>
        <a:buFont typeface="Georgia" pitchFamily="-108" charset="0"/>
        <a:buChar char="▫"/>
        <a:defRPr sz="2800" kern="1200">
          <a:solidFill>
            <a:srgbClr val="A04DA3"/>
          </a:solidFill>
          <a:latin typeface="+mn-lt"/>
          <a:ea typeface="ＭＳ Ｐゴシック" pitchFamily="-108" charset="-128"/>
          <a:cs typeface="+mn-cs"/>
        </a:defRPr>
      </a:lvl5pPr>
      <a:lvl6pPr marL="2288692" indent="-260079" algn="l" rtl="0" eaLnBrk="1" latinLnBrk="0" hangingPunct="1">
        <a:spcBef>
          <a:spcPts val="427"/>
        </a:spcBef>
        <a:buClr>
          <a:schemeClr val="accent3"/>
        </a:buClr>
        <a:buFont typeface="Georgia"/>
        <a:buChar char="▫"/>
        <a:defRPr kumimoji="0" sz="2600" kern="1200">
          <a:solidFill>
            <a:schemeClr val="accent3"/>
          </a:solidFill>
          <a:latin typeface="+mn-lt"/>
          <a:ea typeface="+mn-ea"/>
          <a:cs typeface="+mn-cs"/>
        </a:defRPr>
      </a:lvl6pPr>
      <a:lvl7pPr marL="2600786" indent="-260079" algn="l" rtl="0" eaLnBrk="1" latinLnBrk="0" hangingPunct="1">
        <a:spcBef>
          <a:spcPts val="427"/>
        </a:spcBef>
        <a:buClr>
          <a:schemeClr val="accent3"/>
        </a:buClr>
        <a:buFont typeface="Georgia"/>
        <a:buChar char="▫"/>
        <a:defRPr kumimoji="0" sz="2300" kern="1200">
          <a:solidFill>
            <a:schemeClr val="accent3"/>
          </a:solidFill>
          <a:latin typeface="+mn-lt"/>
          <a:ea typeface="+mn-ea"/>
          <a:cs typeface="+mn-cs"/>
        </a:defRPr>
      </a:lvl7pPr>
      <a:lvl8pPr marL="2886873" indent="-260079" algn="l" rtl="0" eaLnBrk="1" latinLnBrk="0" hangingPunct="1">
        <a:spcBef>
          <a:spcPts val="427"/>
        </a:spcBef>
        <a:buClr>
          <a:schemeClr val="accent3"/>
        </a:buClr>
        <a:buFont typeface="Georgia"/>
        <a:buChar char="◦"/>
        <a:defRPr kumimoji="0" sz="2100" kern="1200">
          <a:solidFill>
            <a:schemeClr val="accent3"/>
          </a:solidFill>
          <a:latin typeface="+mn-lt"/>
          <a:ea typeface="+mn-ea"/>
          <a:cs typeface="+mn-cs"/>
        </a:defRPr>
      </a:lvl8pPr>
      <a:lvl9pPr marL="3185963" indent="-260079" algn="l" rtl="0" eaLnBrk="1" latinLnBrk="0" hangingPunct="1">
        <a:spcBef>
          <a:spcPts val="427"/>
        </a:spcBef>
        <a:buClr>
          <a:schemeClr val="accent3"/>
        </a:buClr>
        <a:buFont typeface="Georgia"/>
        <a:buChar char="◦"/>
        <a:defRPr kumimoji="0" sz="20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0197" algn="l" rtl="0" eaLnBrk="1" latinLnBrk="0" hangingPunct="1">
        <a:defRPr kumimoji="0" kern="1200">
          <a:solidFill>
            <a:schemeClr val="tx1"/>
          </a:solidFill>
          <a:latin typeface="+mn-lt"/>
          <a:ea typeface="+mn-ea"/>
          <a:cs typeface="+mn-cs"/>
        </a:defRPr>
      </a:lvl2pPr>
      <a:lvl3pPr marL="1300393" algn="l" rtl="0" eaLnBrk="1" latinLnBrk="0" hangingPunct="1">
        <a:defRPr kumimoji="0" kern="1200">
          <a:solidFill>
            <a:schemeClr val="tx1"/>
          </a:solidFill>
          <a:latin typeface="+mn-lt"/>
          <a:ea typeface="+mn-ea"/>
          <a:cs typeface="+mn-cs"/>
        </a:defRPr>
      </a:lvl3pPr>
      <a:lvl4pPr marL="1950590" algn="l" rtl="0" eaLnBrk="1" latinLnBrk="0" hangingPunct="1">
        <a:defRPr kumimoji="0" kern="1200">
          <a:solidFill>
            <a:schemeClr val="tx1"/>
          </a:solidFill>
          <a:latin typeface="+mn-lt"/>
          <a:ea typeface="+mn-ea"/>
          <a:cs typeface="+mn-cs"/>
        </a:defRPr>
      </a:lvl4pPr>
      <a:lvl5pPr marL="2600786" algn="l" rtl="0" eaLnBrk="1" latinLnBrk="0" hangingPunct="1">
        <a:defRPr kumimoji="0" kern="1200">
          <a:solidFill>
            <a:schemeClr val="tx1"/>
          </a:solidFill>
          <a:latin typeface="+mn-lt"/>
          <a:ea typeface="+mn-ea"/>
          <a:cs typeface="+mn-cs"/>
        </a:defRPr>
      </a:lvl5pPr>
      <a:lvl6pPr marL="3250983" algn="l" rtl="0" eaLnBrk="1" latinLnBrk="0" hangingPunct="1">
        <a:defRPr kumimoji="0" kern="1200">
          <a:solidFill>
            <a:schemeClr val="tx1"/>
          </a:solidFill>
          <a:latin typeface="+mn-lt"/>
          <a:ea typeface="+mn-ea"/>
          <a:cs typeface="+mn-cs"/>
        </a:defRPr>
      </a:lvl6pPr>
      <a:lvl7pPr marL="3901180" algn="l" rtl="0" eaLnBrk="1" latinLnBrk="0" hangingPunct="1">
        <a:defRPr kumimoji="0" kern="1200">
          <a:solidFill>
            <a:schemeClr val="tx1"/>
          </a:solidFill>
          <a:latin typeface="+mn-lt"/>
          <a:ea typeface="+mn-ea"/>
          <a:cs typeface="+mn-cs"/>
        </a:defRPr>
      </a:lvl7pPr>
      <a:lvl8pPr marL="4551376" algn="l" rtl="0" eaLnBrk="1" latinLnBrk="0" hangingPunct="1">
        <a:defRPr kumimoji="0" kern="1200">
          <a:solidFill>
            <a:schemeClr val="tx1"/>
          </a:solidFill>
          <a:latin typeface="+mn-lt"/>
          <a:ea typeface="+mn-ea"/>
          <a:cs typeface="+mn-cs"/>
        </a:defRPr>
      </a:lvl8pPr>
      <a:lvl9pPr marL="520157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tiff"/><Relationship Id="rId1" Type="http://schemas.openxmlformats.org/officeDocument/2006/relationships/slideLayout" Target="../slideLayouts/slideLayout8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3.xml"/><Relationship Id="rId3" Type="http://schemas.openxmlformats.org/officeDocument/2006/relationships/image" Target="../media/image22.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9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9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9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9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p:nvPr/>
        </p:nvSpPr>
        <p:spPr>
          <a:xfrm>
            <a:off x="-21680" y="0"/>
            <a:ext cx="13004800" cy="5236840"/>
          </a:xfrm>
          <a:prstGeom prst="rect">
            <a:avLst/>
          </a:prstGeom>
          <a:solidFill>
            <a:srgbClr val="00113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416800" y="5562600"/>
            <a:ext cx="5588000" cy="762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666" name="Rectangle 2"/>
          <p:cNvSpPr>
            <a:spLocks noGrp="1" noChangeArrowheads="1"/>
          </p:cNvSpPr>
          <p:nvPr>
            <p:ph type="subTitle" idx="1"/>
          </p:nvPr>
        </p:nvSpPr>
        <p:spPr>
          <a:xfrm>
            <a:off x="2902000" y="6140152"/>
            <a:ext cx="8072438" cy="1905000"/>
          </a:xfrm>
        </p:spPr>
        <p:txBody>
          <a:bodyPr/>
          <a:lstStyle/>
          <a:p>
            <a:pPr marL="90488" algn="ctr"/>
            <a:r>
              <a:rPr lang="en-US" altLang="zh-TW" sz="3200" dirty="0" smtClean="0">
                <a:solidFill>
                  <a:schemeClr val="tx1"/>
                </a:solidFill>
                <a:latin typeface="Times New Roman" charset="0"/>
                <a:ea typeface="Times New Roman" charset="0"/>
                <a:cs typeface="Times New Roman" charset="0"/>
              </a:rPr>
              <a:t>University of Connecticut </a:t>
            </a:r>
          </a:p>
          <a:p>
            <a:pPr marL="90488" algn="ctr"/>
            <a:r>
              <a:rPr lang="en-US" altLang="zh-TW" sz="3200" dirty="0" smtClean="0">
                <a:solidFill>
                  <a:schemeClr val="tx1"/>
                </a:solidFill>
                <a:latin typeface="Times New Roman" charset="0"/>
                <a:ea typeface="Times New Roman" charset="0"/>
                <a:cs typeface="Times New Roman" charset="0"/>
              </a:rPr>
              <a:t>Graduate student: Hsinbai Yin</a:t>
            </a:r>
          </a:p>
          <a:p>
            <a:pPr marL="90488" algn="ctr"/>
            <a:r>
              <a:rPr lang="en-US" altLang="zh-TW" sz="3200" dirty="0" smtClean="0">
                <a:solidFill>
                  <a:schemeClr val="tx1"/>
                </a:solidFill>
                <a:latin typeface="Times New Roman" charset="0"/>
                <a:ea typeface="Times New Roman" charset="0"/>
                <a:cs typeface="Times New Roman" charset="0"/>
              </a:rPr>
              <a:t>Major Advisor: </a:t>
            </a:r>
            <a:r>
              <a:rPr lang="en-US" altLang="zh-TW" sz="3200" dirty="0" smtClean="0">
                <a:solidFill>
                  <a:srgbClr val="000000"/>
                </a:solidFill>
                <a:latin typeface="Times New Roman" charset="0"/>
                <a:ea typeface="Times New Roman" charset="0"/>
                <a:cs typeface="Times New Roman" charset="0"/>
              </a:rPr>
              <a:t>Dr</a:t>
            </a:r>
            <a:r>
              <a:rPr lang="en-US" altLang="zh-TW" sz="3200" dirty="0">
                <a:solidFill>
                  <a:srgbClr val="000000"/>
                </a:solidFill>
                <a:latin typeface="Times New Roman" charset="0"/>
                <a:ea typeface="Times New Roman" charset="0"/>
                <a:cs typeface="Times New Roman" charset="0"/>
              </a:rPr>
              <a:t>. Kumar Venkitanarayanan</a:t>
            </a:r>
          </a:p>
          <a:p>
            <a:pPr marL="90488" algn="ctr"/>
            <a:endParaRPr lang="en-US" altLang="zh-TW" sz="3200" dirty="0" smtClean="0">
              <a:solidFill>
                <a:schemeClr val="tx1"/>
              </a:solidFill>
              <a:latin typeface="Times New Roman" charset="0"/>
              <a:ea typeface="Times New Roman" charset="0"/>
              <a:cs typeface="Times New Roman" charset="0"/>
            </a:endParaRPr>
          </a:p>
          <a:p>
            <a:pPr marL="90488" algn="ctr"/>
            <a:endParaRPr lang="en-US" altLang="zh-TW" sz="3200" dirty="0">
              <a:solidFill>
                <a:schemeClr val="tx1"/>
              </a:solidFill>
              <a:latin typeface="Times New Roman" charset="0"/>
              <a:ea typeface="Times New Roman" charset="0"/>
              <a:cs typeface="Times New Roman" charset="0"/>
            </a:endParaRPr>
          </a:p>
        </p:txBody>
      </p:sp>
      <p:pic>
        <p:nvPicPr>
          <p:cNvPr id="113667" name="Picture 3"/>
          <p:cNvPicPr>
            <a:picLocks noChangeArrowheads="1"/>
          </p:cNvPicPr>
          <p:nvPr/>
        </p:nvPicPr>
        <p:blipFill>
          <a:blip r:embed="rId3"/>
          <a:srcRect/>
          <a:stretch>
            <a:fillRect/>
          </a:stretch>
        </p:blipFill>
        <p:spPr bwMode="auto">
          <a:xfrm>
            <a:off x="482600" y="387785"/>
            <a:ext cx="1676400" cy="1524000"/>
          </a:xfrm>
          <a:prstGeom prst="rect">
            <a:avLst/>
          </a:prstGeom>
          <a:noFill/>
          <a:ln w="9525">
            <a:noFill/>
            <a:miter lim="800000"/>
            <a:headEnd/>
            <a:tailEnd/>
          </a:ln>
        </p:spPr>
      </p:pic>
      <p:sp>
        <p:nvSpPr>
          <p:cNvPr id="5" name="Title 4"/>
          <p:cNvSpPr>
            <a:spLocks noGrp="1"/>
          </p:cNvSpPr>
          <p:nvPr>
            <p:ph type="ctrTitle"/>
          </p:nvPr>
        </p:nvSpPr>
        <p:spPr>
          <a:xfrm>
            <a:off x="482600" y="1871663"/>
            <a:ext cx="12028488" cy="2395537"/>
          </a:xfrm>
          <a:effectLst>
            <a:outerShdw blurRad="50800" dist="38100" dir="2700000">
              <a:srgbClr val="000000">
                <a:alpha val="43000"/>
              </a:srgbClr>
            </a:outerShdw>
          </a:effectLst>
        </p:spPr>
        <p:txBody>
          <a:bodyPr>
            <a:normAutofit fontScale="90000"/>
          </a:bodyPr>
          <a:lstStyle/>
          <a:p>
            <a:pPr algn="ctr"/>
            <a:r>
              <a:rPr lang="en-US" altLang="zh-TW" sz="5400" b="1" dirty="0" smtClean="0">
                <a:solidFill>
                  <a:srgbClr val="FFFF00"/>
                </a:solidFill>
                <a:latin typeface="Times New Roman" charset="0"/>
                <a:ea typeface="Times New Roman" charset="0"/>
                <a:cs typeface="Times New Roman" charset="0"/>
              </a:rPr>
              <a:t>SARE </a:t>
            </a:r>
            <a:r>
              <a:rPr lang="de-DE" altLang="zh-TW" sz="5400" b="1" dirty="0">
                <a:solidFill>
                  <a:srgbClr val="FFFF00"/>
                </a:solidFill>
                <a:latin typeface="Times New Roman" charset="0"/>
                <a:ea typeface="Times New Roman" charset="0"/>
                <a:cs typeface="Times New Roman" charset="0"/>
              </a:rPr>
              <a:t>GNE15-113</a:t>
            </a:r>
            <a:r>
              <a:rPr lang="en-US" altLang="zh-TW" sz="5400" b="1" dirty="0" smtClean="0">
                <a:solidFill>
                  <a:srgbClr val="FFFF00"/>
                </a:solidFill>
                <a:latin typeface="Times New Roman" charset="0"/>
                <a:ea typeface="Times New Roman" charset="0"/>
                <a:cs typeface="Times New Roman" charset="0"/>
              </a:rPr>
              <a:t/>
            </a:r>
            <a:br>
              <a:rPr lang="en-US" altLang="zh-TW" sz="5400" b="1" dirty="0" smtClean="0">
                <a:solidFill>
                  <a:srgbClr val="FFFF00"/>
                </a:solidFill>
                <a:latin typeface="Times New Roman" charset="0"/>
                <a:ea typeface="Times New Roman" charset="0"/>
                <a:cs typeface="Times New Roman" charset="0"/>
              </a:rPr>
            </a:br>
            <a:r>
              <a:rPr lang="en-US" altLang="zh-TW" sz="5400" b="1" dirty="0" smtClean="0">
                <a:solidFill>
                  <a:srgbClr val="FFFF00"/>
                </a:solidFill>
                <a:latin typeface="Times New Roman" charset="0"/>
                <a:ea typeface="Times New Roman" charset="0"/>
                <a:cs typeface="Times New Roman" charset="0"/>
              </a:rPr>
              <a:t>Natural </a:t>
            </a:r>
            <a:r>
              <a:rPr lang="en-US" altLang="zh-TW" sz="5400" b="1" dirty="0">
                <a:solidFill>
                  <a:srgbClr val="FFFF00"/>
                </a:solidFill>
                <a:latin typeface="Times New Roman" charset="0"/>
                <a:ea typeface="Times New Roman" charset="0"/>
                <a:cs typeface="Times New Roman" charset="0"/>
              </a:rPr>
              <a:t>and eco-friendly approaches to control aflatoxins in poultry feed </a:t>
            </a:r>
            <a:endParaRPr lang="zh-TW" altLang="zh-TW" sz="5400" dirty="0">
              <a:solidFill>
                <a:srgbClr val="FFFF00"/>
              </a:solidFill>
              <a:latin typeface="Times New Roman" charset="0"/>
              <a:ea typeface="Times New Roman" charset="0"/>
              <a:cs typeface="Times New Roman" charset="0"/>
            </a:endParaRPr>
          </a:p>
        </p:txBody>
      </p:sp>
      <p:pic>
        <p:nvPicPr>
          <p:cNvPr id="11" name="圖片 10"/>
          <p:cNvPicPr>
            <a:picLocks noChangeAspect="1"/>
          </p:cNvPicPr>
          <p:nvPr/>
        </p:nvPicPr>
        <p:blipFill>
          <a:blip r:embed="rId4"/>
          <a:stretch>
            <a:fillRect/>
          </a:stretch>
        </p:blipFill>
        <p:spPr>
          <a:xfrm>
            <a:off x="11094300" y="387785"/>
            <a:ext cx="1569188" cy="1483878"/>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996950"/>
            <a:ext cx="11703050" cy="1517650"/>
          </a:xfrm>
        </p:spPr>
        <p:txBody>
          <a:bodyPr/>
          <a:lstStyle/>
          <a:p>
            <a:r>
              <a:rPr lang="en-US" b="1" dirty="0" smtClean="0">
                <a:solidFill>
                  <a:srgbClr val="000000"/>
                </a:solidFill>
                <a:latin typeface="Times New Roman"/>
                <a:cs typeface="Times New Roman"/>
              </a:rPr>
              <a:t>Rationale </a:t>
            </a:r>
            <a:endParaRPr lang="en-US" b="1" dirty="0">
              <a:solidFill>
                <a:srgbClr val="000000"/>
              </a:solidFill>
              <a:latin typeface="Times New Roman"/>
              <a:cs typeface="Times New Roman"/>
            </a:endParaRPr>
          </a:p>
        </p:txBody>
      </p:sp>
      <p:sp>
        <p:nvSpPr>
          <p:cNvPr id="4" name="Rectangle 48"/>
          <p:cNvSpPr>
            <a:spLocks noChangeArrowheads="1"/>
          </p:cNvSpPr>
          <p:nvPr/>
        </p:nvSpPr>
        <p:spPr bwMode="auto">
          <a:xfrm>
            <a:off x="1168400" y="3163673"/>
            <a:ext cx="10591799" cy="646327"/>
          </a:xfrm>
          <a:prstGeom prst="rect">
            <a:avLst/>
          </a:prstGeom>
          <a:solidFill>
            <a:srgbClr val="CCFFCC"/>
          </a:solidFill>
          <a:ln>
            <a:solidFill>
              <a:schemeClr val="tx2">
                <a:lumMod val="60000"/>
                <a:lumOff val="40000"/>
              </a:schemeClr>
            </a:solidFill>
            <a:headEnd/>
            <a:tailEnd/>
          </a:ln>
          <a:effectLst/>
        </p:spPr>
        <p:style>
          <a:lnRef idx="1">
            <a:schemeClr val="accent1"/>
          </a:lnRef>
          <a:fillRef idx="2">
            <a:schemeClr val="accent1"/>
          </a:fillRef>
          <a:effectRef idx="1">
            <a:schemeClr val="accent1"/>
          </a:effectRef>
          <a:fontRef idx="minor">
            <a:schemeClr val="dk1"/>
          </a:fontRef>
        </p:style>
        <p:txBody>
          <a:bodyPr lIns="91435" tIns="45718" rIns="91435" bIns="45718">
            <a:prstTxWarp prst="textNoShape">
              <a:avLst/>
            </a:prstTxWarp>
            <a:spAutoFit/>
          </a:bodyPr>
          <a:lstStyle/>
          <a:p>
            <a:pPr marL="650230" indent="-650230" algn="ctr">
              <a:defRPr/>
            </a:pPr>
            <a:r>
              <a:rPr lang="en-US" altLang="zh-TW" sz="3600" i="0" dirty="0" smtClean="0">
                <a:solidFill>
                  <a:schemeClr val="tx1"/>
                </a:solidFill>
                <a:latin typeface="Times New Roman" pitchFamily="-108" charset="0"/>
                <a:ea typeface="儷宋 Pro" pitchFamily="-108" charset="-120"/>
                <a:cs typeface="Times New Roman" pitchFamily="-108" charset="0"/>
              </a:rPr>
              <a:t>CR or TC supplemented in the feed</a:t>
            </a:r>
            <a:endParaRPr lang="en-US" altLang="zh-TW" sz="3600" i="0" dirty="0">
              <a:solidFill>
                <a:schemeClr val="tx1"/>
              </a:solidFill>
              <a:latin typeface="Times New Roman" pitchFamily="-108" charset="0"/>
              <a:ea typeface="儷宋 Pro" pitchFamily="-108" charset="-120"/>
              <a:cs typeface="Times New Roman" pitchFamily="-108" charset="0"/>
            </a:endParaRPr>
          </a:p>
        </p:txBody>
      </p:sp>
      <p:sp>
        <p:nvSpPr>
          <p:cNvPr id="5" name="Line 3"/>
          <p:cNvSpPr>
            <a:spLocks noChangeShapeType="1"/>
          </p:cNvSpPr>
          <p:nvPr/>
        </p:nvSpPr>
        <p:spPr bwMode="auto">
          <a:xfrm rot="10800000" flipH="1">
            <a:off x="6476003" y="4158589"/>
            <a:ext cx="0" cy="718211"/>
          </a:xfrm>
          <a:prstGeom prst="line">
            <a:avLst/>
          </a:prstGeom>
          <a:noFill/>
          <a:ln w="57150" cap="flat" cmpd="sng" algn="ctr">
            <a:solidFill>
              <a:srgbClr val="558ED5"/>
            </a:solidFill>
            <a:prstDash val="solid"/>
            <a:miter lim="800000"/>
            <a:headEnd type="stealth" w="med" len="med"/>
            <a:tailEnd type="none" w="med" len="med"/>
          </a:ln>
        </p:spPr>
        <p:txBody>
          <a:bodyPr lIns="0" tIns="0" rIns="0" bIns="0"/>
          <a:lstStyle/>
          <a:p>
            <a:pPr algn="ctr">
              <a:defRPr/>
            </a:pPr>
            <a:endParaRPr lang="en-US" b="1" dirty="0">
              <a:effectLst>
                <a:outerShdw blurRad="38100" dist="38100" dir="2700000" algn="tl">
                  <a:srgbClr val="000000">
                    <a:alpha val="43137"/>
                  </a:srgbClr>
                </a:outerShdw>
              </a:effectLst>
            </a:endParaRPr>
          </a:p>
        </p:txBody>
      </p:sp>
      <p:sp>
        <p:nvSpPr>
          <p:cNvPr id="6" name="Rectangle 48"/>
          <p:cNvSpPr>
            <a:spLocks noChangeArrowheads="1"/>
          </p:cNvSpPr>
          <p:nvPr/>
        </p:nvSpPr>
        <p:spPr bwMode="auto">
          <a:xfrm>
            <a:off x="1168400" y="5144873"/>
            <a:ext cx="10591799" cy="646327"/>
          </a:xfrm>
          <a:prstGeom prst="rect">
            <a:avLst/>
          </a:prstGeom>
          <a:solidFill>
            <a:srgbClr val="CCFFCC"/>
          </a:solidFill>
          <a:ln>
            <a:solidFill>
              <a:schemeClr val="tx2">
                <a:lumMod val="60000"/>
                <a:lumOff val="40000"/>
              </a:schemeClr>
            </a:solidFill>
            <a:headEnd/>
            <a:tailEnd/>
          </a:ln>
          <a:effectLst/>
        </p:spPr>
        <p:style>
          <a:lnRef idx="1">
            <a:schemeClr val="accent1"/>
          </a:lnRef>
          <a:fillRef idx="2">
            <a:schemeClr val="accent1"/>
          </a:fillRef>
          <a:effectRef idx="1">
            <a:schemeClr val="accent1"/>
          </a:effectRef>
          <a:fontRef idx="minor">
            <a:schemeClr val="dk1"/>
          </a:fontRef>
        </p:style>
        <p:txBody>
          <a:bodyPr lIns="91435" tIns="45718" rIns="91435" bIns="45718">
            <a:prstTxWarp prst="textNoShape">
              <a:avLst/>
            </a:prstTxWarp>
            <a:spAutoFit/>
          </a:bodyPr>
          <a:lstStyle/>
          <a:p>
            <a:pPr marL="650230" indent="-650230" algn="ctr">
              <a:defRPr/>
            </a:pPr>
            <a:r>
              <a:rPr lang="en-US" altLang="zh-TW" sz="3600" i="0" dirty="0" smtClean="0">
                <a:solidFill>
                  <a:schemeClr val="tx1"/>
                </a:solidFill>
                <a:latin typeface="Times New Roman" pitchFamily="-108" charset="0"/>
                <a:ea typeface="儷宋 Pro" pitchFamily="-108" charset="-120"/>
                <a:cs typeface="Times New Roman" pitchFamily="-108" charset="0"/>
              </a:rPr>
              <a:t>Inhibit mold growth and AF production</a:t>
            </a:r>
            <a:endParaRPr lang="en-US" altLang="zh-TW" sz="3600" i="0" dirty="0">
              <a:solidFill>
                <a:schemeClr val="tx1"/>
              </a:solidFill>
              <a:latin typeface="Times New Roman" pitchFamily="-108" charset="0"/>
              <a:ea typeface="儷宋 Pro" pitchFamily="-108" charset="-120"/>
              <a:cs typeface="Times New Roman" pitchFamily="-108" charset="0"/>
            </a:endParaRPr>
          </a:p>
        </p:txBody>
      </p:sp>
      <p:sp>
        <p:nvSpPr>
          <p:cNvPr id="7" name="Line 3"/>
          <p:cNvSpPr>
            <a:spLocks noChangeShapeType="1"/>
          </p:cNvSpPr>
          <p:nvPr/>
        </p:nvSpPr>
        <p:spPr bwMode="auto">
          <a:xfrm rot="10800000" flipH="1">
            <a:off x="6502401" y="6215988"/>
            <a:ext cx="0" cy="718211"/>
          </a:xfrm>
          <a:prstGeom prst="line">
            <a:avLst/>
          </a:prstGeom>
          <a:noFill/>
          <a:ln w="57150" cap="flat" cmpd="sng" algn="ctr">
            <a:solidFill>
              <a:srgbClr val="558ED5"/>
            </a:solidFill>
            <a:prstDash val="solid"/>
            <a:miter lim="800000"/>
            <a:headEnd type="stealth" w="med" len="med"/>
            <a:tailEnd type="none" w="med" len="med"/>
          </a:ln>
        </p:spPr>
        <p:txBody>
          <a:bodyPr lIns="0" tIns="0" rIns="0" bIns="0"/>
          <a:lstStyle/>
          <a:p>
            <a:pPr algn="ctr">
              <a:defRPr/>
            </a:pPr>
            <a:endParaRPr lang="en-US" b="1" dirty="0">
              <a:effectLst>
                <a:outerShdw blurRad="38100" dist="38100" dir="2700000" algn="tl">
                  <a:srgbClr val="000000">
                    <a:alpha val="43137"/>
                  </a:srgbClr>
                </a:outerShdw>
              </a:effectLst>
            </a:endParaRPr>
          </a:p>
        </p:txBody>
      </p:sp>
      <p:sp>
        <p:nvSpPr>
          <p:cNvPr id="8" name="Rectangle 48"/>
          <p:cNvSpPr>
            <a:spLocks noChangeArrowheads="1"/>
          </p:cNvSpPr>
          <p:nvPr/>
        </p:nvSpPr>
        <p:spPr bwMode="auto">
          <a:xfrm>
            <a:off x="1168400" y="7202273"/>
            <a:ext cx="10591799" cy="646327"/>
          </a:xfrm>
          <a:prstGeom prst="rect">
            <a:avLst/>
          </a:prstGeom>
          <a:solidFill>
            <a:srgbClr val="CCFFCC"/>
          </a:solidFill>
          <a:ln>
            <a:solidFill>
              <a:schemeClr val="tx2">
                <a:lumMod val="60000"/>
                <a:lumOff val="40000"/>
              </a:schemeClr>
            </a:solidFill>
            <a:headEnd/>
            <a:tailEnd/>
          </a:ln>
          <a:effectLst/>
        </p:spPr>
        <p:style>
          <a:lnRef idx="1">
            <a:schemeClr val="accent1"/>
          </a:lnRef>
          <a:fillRef idx="2">
            <a:schemeClr val="accent1"/>
          </a:fillRef>
          <a:effectRef idx="1">
            <a:schemeClr val="accent1"/>
          </a:effectRef>
          <a:fontRef idx="minor">
            <a:schemeClr val="dk1"/>
          </a:fontRef>
        </p:style>
        <p:txBody>
          <a:bodyPr lIns="91435" tIns="45718" rIns="91435" bIns="45718">
            <a:prstTxWarp prst="textNoShape">
              <a:avLst/>
            </a:prstTxWarp>
            <a:spAutoFit/>
          </a:bodyPr>
          <a:lstStyle/>
          <a:p>
            <a:pPr marL="650230" indent="-650230" algn="ctr">
              <a:defRPr/>
            </a:pPr>
            <a:r>
              <a:rPr lang="en-US" altLang="zh-TW" sz="3600" i="0" dirty="0" smtClean="0">
                <a:solidFill>
                  <a:schemeClr val="tx1"/>
                </a:solidFill>
                <a:latin typeface="Times New Roman" pitchFamily="-108" charset="0"/>
                <a:ea typeface="儷宋 Pro" pitchFamily="-108" charset="-120"/>
                <a:cs typeface="Times New Roman" pitchFamily="-108" charset="0"/>
              </a:rPr>
              <a:t>Decrease </a:t>
            </a:r>
            <a:r>
              <a:rPr lang="en-US" altLang="zh-TW" sz="3600" i="0" dirty="0" err="1" smtClean="0">
                <a:solidFill>
                  <a:schemeClr val="tx1"/>
                </a:solidFill>
                <a:latin typeface="Times New Roman" pitchFamily="-108" charset="0"/>
                <a:ea typeface="儷宋 Pro" pitchFamily="-108" charset="-120"/>
                <a:cs typeface="Times New Roman" pitchFamily="-108" charset="0"/>
              </a:rPr>
              <a:t>aflatoxicosis</a:t>
            </a:r>
            <a:r>
              <a:rPr lang="en-US" altLang="zh-TW" sz="3600" i="0" dirty="0" smtClean="0">
                <a:solidFill>
                  <a:schemeClr val="tx1"/>
                </a:solidFill>
                <a:latin typeface="Times New Roman" pitchFamily="-108" charset="0"/>
                <a:ea typeface="儷宋 Pro" pitchFamily="-108" charset="-120"/>
                <a:cs typeface="Times New Roman" pitchFamily="-108" charset="0"/>
              </a:rPr>
              <a:t> in chickens</a:t>
            </a:r>
            <a:endParaRPr lang="en-US" altLang="zh-TW" sz="3600" i="0" dirty="0">
              <a:solidFill>
                <a:schemeClr val="tx1"/>
              </a:solidFill>
              <a:latin typeface="Times New Roman" pitchFamily="-108" charset="0"/>
              <a:ea typeface="儷宋 Pro" pitchFamily="-108" charset="-120"/>
              <a:cs typeface="Times New Roman" pitchFamily="-10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1"/>
          <p:cNvSpPr>
            <a:spLocks noGrp="1" noChangeArrowheads="1"/>
          </p:cNvSpPr>
          <p:nvPr>
            <p:ph type="title"/>
          </p:nvPr>
        </p:nvSpPr>
        <p:spPr>
          <a:xfrm>
            <a:off x="711200" y="863600"/>
            <a:ext cx="11658600" cy="1498600"/>
          </a:xfrm>
          <a:noFill/>
          <a:ln>
            <a:solidFill>
              <a:srgbClr val="FFFFFF"/>
            </a:solidFill>
          </a:ln>
        </p:spPr>
        <p:txBody>
          <a:bodyPr/>
          <a:lstStyle/>
          <a:p>
            <a:r>
              <a:rPr lang="en-US" altLang="zh-TW" sz="4800" b="1">
                <a:solidFill>
                  <a:srgbClr val="000000"/>
                </a:solidFill>
                <a:latin typeface="Times New Roman" pitchFamily="-108" charset="0"/>
                <a:ea typeface="Times New Roman" pitchFamily="-108" charset="0"/>
                <a:cs typeface="Times New Roman" pitchFamily="-108" charset="0"/>
              </a:rPr>
              <a:t>Summary</a:t>
            </a:r>
            <a:r>
              <a:rPr lang="zh-TW" altLang="en-US" sz="4800" b="1">
                <a:solidFill>
                  <a:srgbClr val="000000"/>
                </a:solidFill>
                <a:latin typeface="Times New Roman" pitchFamily="-108" charset="0"/>
                <a:ea typeface="Times New Roman" pitchFamily="-108" charset="0"/>
                <a:cs typeface="Times New Roman" pitchFamily="-108" charset="0"/>
              </a:rPr>
              <a:t> </a:t>
            </a:r>
            <a:r>
              <a:rPr lang="en-US" altLang="zh-TW" sz="4800" b="1">
                <a:solidFill>
                  <a:srgbClr val="000000"/>
                </a:solidFill>
                <a:latin typeface="Times New Roman" pitchFamily="-108" charset="0"/>
                <a:ea typeface="Times New Roman" pitchFamily="-108" charset="0"/>
                <a:cs typeface="Times New Roman" pitchFamily="-108" charset="0"/>
              </a:rPr>
              <a:t>of</a:t>
            </a:r>
            <a:r>
              <a:rPr lang="zh-TW" altLang="en-US" sz="4800" b="1">
                <a:solidFill>
                  <a:srgbClr val="000000"/>
                </a:solidFill>
                <a:latin typeface="Times New Roman" pitchFamily="-108" charset="0"/>
                <a:ea typeface="Times New Roman" pitchFamily="-108" charset="0"/>
                <a:cs typeface="Times New Roman" pitchFamily="-108" charset="0"/>
              </a:rPr>
              <a:t> </a:t>
            </a:r>
            <a:r>
              <a:rPr lang="en-US" altLang="zh-TW" sz="4800" b="1">
                <a:solidFill>
                  <a:srgbClr val="000000"/>
                </a:solidFill>
                <a:latin typeface="Times New Roman" pitchFamily="-108" charset="0"/>
                <a:ea typeface="Times New Roman" pitchFamily="-108" charset="0"/>
                <a:cs typeface="Times New Roman" pitchFamily="-108" charset="0"/>
              </a:rPr>
              <a:t>results </a:t>
            </a:r>
          </a:p>
        </p:txBody>
      </p:sp>
      <p:sp>
        <p:nvSpPr>
          <p:cNvPr id="236547" name="Rectangle 2"/>
          <p:cNvSpPr>
            <a:spLocks/>
          </p:cNvSpPr>
          <p:nvPr/>
        </p:nvSpPr>
        <p:spPr bwMode="auto">
          <a:xfrm>
            <a:off x="558800" y="1348408"/>
            <a:ext cx="11912600" cy="6912768"/>
          </a:xfrm>
          <a:prstGeom prst="rect">
            <a:avLst/>
          </a:prstGeom>
          <a:noFill/>
          <a:ln w="12700">
            <a:noFill/>
            <a:miter lim="800000"/>
            <a:headEnd/>
            <a:tailEnd/>
          </a:ln>
        </p:spPr>
        <p:txBody>
          <a:bodyPr lIns="0" tIns="0" rIns="0" bIns="0" anchor="ctr">
            <a:prstTxWarp prst="textNoShape">
              <a:avLst/>
            </a:prstTxWarp>
          </a:bodyPr>
          <a:lstStyle/>
          <a:p>
            <a:pPr marL="504825" indent="-504825">
              <a:lnSpc>
                <a:spcPct val="120000"/>
              </a:lnSpc>
              <a:spcBef>
                <a:spcPts val="2800"/>
              </a:spcBef>
              <a:buSzPct val="100000"/>
              <a:buFont typeface="Arial" pitchFamily="-108" charset="0"/>
              <a:buChar char="•"/>
            </a:pPr>
            <a:r>
              <a:rPr lang="en-US" altLang="zh-TW" i="0" dirty="0" smtClean="0">
                <a:solidFill>
                  <a:srgbClr val="000000"/>
                </a:solidFill>
                <a:latin typeface="Times New Roman" pitchFamily="-108" charset="0"/>
                <a:ea typeface="Times New Roman" pitchFamily="-108" charset="0"/>
                <a:cs typeface="Times New Roman" pitchFamily="-108" charset="0"/>
                <a:sym typeface="Times New Roman" pitchFamily="-108" charset="0"/>
              </a:rPr>
              <a:t>CR and TC significantly</a:t>
            </a:r>
            <a:r>
              <a:rPr lang="zh-TW" altLang="en-US" i="0" dirty="0" smtClean="0">
                <a:solidFill>
                  <a:srgbClr val="000000"/>
                </a:solidFill>
                <a:latin typeface="Times New Roman" pitchFamily="-108" charset="0"/>
                <a:ea typeface="Times New Roman" pitchFamily="-108" charset="0"/>
                <a:cs typeface="Times New Roman" pitchFamily="-108" charset="0"/>
                <a:sym typeface="Times New Roman" pitchFamily="-108" charset="0"/>
              </a:rPr>
              <a:t> </a:t>
            </a:r>
            <a:r>
              <a:rPr lang="en-US" altLang="zh-TW" i="0" dirty="0">
                <a:solidFill>
                  <a:srgbClr val="000000"/>
                </a:solidFill>
                <a:latin typeface="Times New Roman" pitchFamily="-108" charset="0"/>
                <a:ea typeface="Times New Roman" pitchFamily="-108" charset="0"/>
                <a:cs typeface="Times New Roman" pitchFamily="-108" charset="0"/>
                <a:sym typeface="Times New Roman" pitchFamily="-108" charset="0"/>
              </a:rPr>
              <a:t>decreased</a:t>
            </a:r>
            <a:r>
              <a:rPr lang="en-US" altLang="zh-TW" i="0" dirty="0">
                <a:solidFill>
                  <a:srgbClr val="FF0000"/>
                </a:solidFill>
                <a:latin typeface="Times New Roman" pitchFamily="-108" charset="0"/>
                <a:ea typeface="Times New Roman" pitchFamily="-108" charset="0"/>
                <a:cs typeface="Times New Roman" pitchFamily="-108" charset="0"/>
                <a:sym typeface="Times New Roman" pitchFamily="-108" charset="0"/>
              </a:rPr>
              <a:t> </a:t>
            </a:r>
            <a:r>
              <a:rPr lang="en-US" altLang="zh-TW" dirty="0">
                <a:solidFill>
                  <a:srgbClr val="000000"/>
                </a:solidFill>
                <a:latin typeface="Times New Roman" pitchFamily="-108" charset="0"/>
                <a:ea typeface="Times New Roman" pitchFamily="-108" charset="0"/>
                <a:cs typeface="Times New Roman" pitchFamily="-108" charset="0"/>
                <a:sym typeface="Times New Roman" pitchFamily="-108" charset="0"/>
              </a:rPr>
              <a:t>A. </a:t>
            </a:r>
            <a:r>
              <a:rPr lang="en-US" altLang="zh-TW" dirty="0" err="1">
                <a:solidFill>
                  <a:srgbClr val="000000"/>
                </a:solidFill>
                <a:latin typeface="Times New Roman" pitchFamily="-108" charset="0"/>
                <a:ea typeface="Times New Roman" pitchFamily="-108" charset="0"/>
                <a:cs typeface="Times New Roman" pitchFamily="-108" charset="0"/>
                <a:sym typeface="Times New Roman" pitchFamily="-108" charset="0"/>
              </a:rPr>
              <a:t>flavus</a:t>
            </a:r>
            <a:r>
              <a:rPr lang="en-US" altLang="zh-TW" i="0" dirty="0">
                <a:solidFill>
                  <a:srgbClr val="000000"/>
                </a:solidFill>
                <a:latin typeface="Times New Roman" pitchFamily="-108" charset="0"/>
                <a:ea typeface="Times New Roman" pitchFamily="-108" charset="0"/>
                <a:cs typeface="Times New Roman" pitchFamily="-108" charset="0"/>
                <a:sym typeface="Times New Roman" pitchFamily="-108" charset="0"/>
              </a:rPr>
              <a:t> and </a:t>
            </a:r>
            <a:r>
              <a:rPr lang="en-US" altLang="zh-TW" dirty="0">
                <a:solidFill>
                  <a:srgbClr val="000000"/>
                </a:solidFill>
                <a:latin typeface="Times New Roman" pitchFamily="-108" charset="0"/>
                <a:ea typeface="Times New Roman" pitchFamily="-108" charset="0"/>
                <a:cs typeface="Times New Roman" pitchFamily="-108" charset="0"/>
                <a:sym typeface="Times New Roman" pitchFamily="-108" charset="0"/>
              </a:rPr>
              <a:t>A. parasiticus </a:t>
            </a:r>
            <a:r>
              <a:rPr lang="en-US" altLang="zh-TW" i="0" dirty="0">
                <a:solidFill>
                  <a:srgbClr val="000000"/>
                </a:solidFill>
                <a:latin typeface="Times New Roman" pitchFamily="-108" charset="0"/>
                <a:ea typeface="Times New Roman" pitchFamily="-108" charset="0"/>
                <a:cs typeface="Times New Roman" pitchFamily="-108" charset="0"/>
                <a:sym typeface="Times New Roman" pitchFamily="-108" charset="0"/>
              </a:rPr>
              <a:t>growth and </a:t>
            </a:r>
            <a:r>
              <a:rPr lang="en-US" altLang="zh-TW" i="0" dirty="0" smtClean="0">
                <a:solidFill>
                  <a:srgbClr val="000000"/>
                </a:solidFill>
                <a:latin typeface="Times New Roman" pitchFamily="-108" charset="0"/>
                <a:ea typeface="Times New Roman" pitchFamily="-108" charset="0"/>
                <a:cs typeface="Times New Roman" pitchFamily="-108" charset="0"/>
                <a:sym typeface="Times New Roman" pitchFamily="-108" charset="0"/>
              </a:rPr>
              <a:t>AF </a:t>
            </a:r>
            <a:r>
              <a:rPr lang="en-US" altLang="zh-TW" i="0" dirty="0">
                <a:solidFill>
                  <a:srgbClr val="000000"/>
                </a:solidFill>
                <a:latin typeface="Times New Roman" pitchFamily="-108" charset="0"/>
                <a:ea typeface="Times New Roman" pitchFamily="-108" charset="0"/>
                <a:cs typeface="Times New Roman" pitchFamily="-108" charset="0"/>
                <a:sym typeface="Times New Roman" pitchFamily="-108" charset="0"/>
              </a:rPr>
              <a:t>production in </a:t>
            </a:r>
            <a:r>
              <a:rPr lang="en-US" altLang="zh-TW" i="0" dirty="0" smtClean="0">
                <a:solidFill>
                  <a:srgbClr val="000000"/>
                </a:solidFill>
                <a:latin typeface="Times New Roman" pitchFamily="-108" charset="0"/>
                <a:ea typeface="Times New Roman" pitchFamily="-108" charset="0"/>
                <a:cs typeface="Times New Roman" pitchFamily="-108" charset="0"/>
                <a:sym typeface="Times New Roman" pitchFamily="-108" charset="0"/>
              </a:rPr>
              <a:t>chicken </a:t>
            </a:r>
            <a:r>
              <a:rPr lang="en-US" altLang="zh-TW" i="0" dirty="0">
                <a:solidFill>
                  <a:srgbClr val="000000"/>
                </a:solidFill>
                <a:latin typeface="Times New Roman" pitchFamily="-108" charset="0"/>
                <a:ea typeface="Times New Roman" pitchFamily="-108" charset="0"/>
                <a:cs typeface="Times New Roman" pitchFamily="-108" charset="0"/>
                <a:sym typeface="Times New Roman" pitchFamily="-108" charset="0"/>
              </a:rPr>
              <a:t>feed</a:t>
            </a:r>
            <a:r>
              <a:rPr lang="zh-TW" altLang="en-US" i="0" dirty="0">
                <a:solidFill>
                  <a:srgbClr val="000000"/>
                </a:solidFill>
                <a:latin typeface="Times New Roman" pitchFamily="-108" charset="0"/>
                <a:ea typeface="Times New Roman" pitchFamily="-108" charset="0"/>
                <a:cs typeface="Times New Roman" pitchFamily="-108" charset="0"/>
                <a:sym typeface="Times New Roman" pitchFamily="-108" charset="0"/>
              </a:rPr>
              <a:t> </a:t>
            </a:r>
            <a:r>
              <a:rPr lang="en-US" altLang="zh-TW" i="0" dirty="0" smtClean="0">
                <a:solidFill>
                  <a:srgbClr val="000000"/>
                </a:solidFill>
                <a:latin typeface="Times New Roman" pitchFamily="-108" charset="0"/>
                <a:ea typeface="Times New Roman" pitchFamily="-108" charset="0"/>
                <a:cs typeface="Times New Roman" pitchFamily="-108" charset="0"/>
                <a:sym typeface="Times New Roman" pitchFamily="-108" charset="0"/>
              </a:rPr>
              <a:t>(</a:t>
            </a:r>
            <a:r>
              <a:rPr lang="en-US" altLang="zh-TW" dirty="0" smtClean="0">
                <a:solidFill>
                  <a:srgbClr val="000000"/>
                </a:solidFill>
                <a:latin typeface="Times New Roman" pitchFamily="-108" charset="0"/>
                <a:ea typeface="Times New Roman" pitchFamily="-108" charset="0"/>
                <a:cs typeface="Times New Roman" pitchFamily="-108" charset="0"/>
                <a:sym typeface="Times New Roman" pitchFamily="-108" charset="0"/>
              </a:rPr>
              <a:t>p</a:t>
            </a:r>
            <a:r>
              <a:rPr lang="en-US" altLang="zh-TW" i="0" dirty="0" smtClean="0">
                <a:solidFill>
                  <a:srgbClr val="000000"/>
                </a:solidFill>
                <a:latin typeface="Times New Roman" pitchFamily="-108" charset="0"/>
                <a:ea typeface="Times New Roman" pitchFamily="-108" charset="0"/>
                <a:cs typeface="Times New Roman" pitchFamily="-108" charset="0"/>
                <a:sym typeface="Times New Roman" pitchFamily="-108" charset="0"/>
              </a:rPr>
              <a:t>&lt;</a:t>
            </a:r>
            <a:r>
              <a:rPr lang="zh-TW" altLang="en-US" i="0" dirty="0" smtClean="0">
                <a:solidFill>
                  <a:srgbClr val="000000"/>
                </a:solidFill>
                <a:latin typeface="Times New Roman" pitchFamily="-108" charset="0"/>
                <a:ea typeface="Times New Roman" pitchFamily="-108" charset="0"/>
                <a:cs typeface="Times New Roman" pitchFamily="-108" charset="0"/>
                <a:sym typeface="Times New Roman" pitchFamily="-108" charset="0"/>
              </a:rPr>
              <a:t> </a:t>
            </a:r>
            <a:r>
              <a:rPr lang="en-US" altLang="zh-TW" i="0" dirty="0">
                <a:solidFill>
                  <a:srgbClr val="000000"/>
                </a:solidFill>
                <a:latin typeface="Times New Roman" pitchFamily="-108" charset="0"/>
                <a:ea typeface="Times New Roman" pitchFamily="-108" charset="0"/>
                <a:cs typeface="Times New Roman" pitchFamily="-108" charset="0"/>
                <a:sym typeface="Times New Roman" pitchFamily="-108" charset="0"/>
              </a:rPr>
              <a:t>0.05</a:t>
            </a:r>
            <a:r>
              <a:rPr lang="en-US" altLang="zh-TW" i="0" dirty="0" smtClean="0">
                <a:solidFill>
                  <a:srgbClr val="000000"/>
                </a:solidFill>
                <a:latin typeface="Times New Roman" pitchFamily="-108" charset="0"/>
                <a:ea typeface="Times New Roman" pitchFamily="-108" charset="0"/>
                <a:cs typeface="Times New Roman" pitchFamily="-108" charset="0"/>
                <a:sym typeface="Times New Roman" pitchFamily="-108" charset="0"/>
              </a:rPr>
              <a: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
          <p:cNvSpPr>
            <a:spLocks noGrp="1" noChangeArrowheads="1"/>
          </p:cNvSpPr>
          <p:nvPr>
            <p:ph type="title"/>
          </p:nvPr>
        </p:nvSpPr>
        <p:spPr>
          <a:xfrm>
            <a:off x="482600" y="990600"/>
            <a:ext cx="11963400" cy="1447800"/>
          </a:xfrm>
          <a:solidFill>
            <a:srgbClr val="FFFFFF"/>
          </a:solidFill>
          <a:ln>
            <a:solidFill>
              <a:srgbClr val="FFFFFF"/>
            </a:solidFill>
          </a:ln>
        </p:spPr>
        <p:txBody>
          <a:bodyPr/>
          <a:lstStyle/>
          <a:p>
            <a:r>
              <a:rPr lang="en-US" altLang="zh-TW" sz="4800" b="1" dirty="0">
                <a:solidFill>
                  <a:srgbClr val="000000"/>
                </a:solidFill>
                <a:latin typeface="Times New Roman" pitchFamily="-108" charset="0"/>
                <a:ea typeface="Times New Roman" pitchFamily="-108" charset="0"/>
                <a:cs typeface="Times New Roman" pitchFamily="-108" charset="0"/>
              </a:rPr>
              <a:t>Specific</a:t>
            </a:r>
            <a:r>
              <a:rPr lang="zh-TW" altLang="en-US" sz="4800" b="1" dirty="0">
                <a:solidFill>
                  <a:srgbClr val="000000"/>
                </a:solidFill>
                <a:latin typeface="Times New Roman" pitchFamily="-108" charset="0"/>
                <a:ea typeface="新細明體" pitchFamily="-108" charset="-120"/>
                <a:cs typeface="新細明體" pitchFamily="-108" charset="-120"/>
              </a:rPr>
              <a:t> </a:t>
            </a:r>
            <a:r>
              <a:rPr lang="en-US" altLang="zh-TW" sz="4800" b="1" dirty="0">
                <a:solidFill>
                  <a:srgbClr val="000000"/>
                </a:solidFill>
                <a:latin typeface="Times New Roman" pitchFamily="-108" charset="0"/>
                <a:ea typeface="Times New Roman" pitchFamily="-108" charset="0"/>
                <a:cs typeface="Times New Roman" pitchFamily="-108" charset="0"/>
              </a:rPr>
              <a:t>objective</a:t>
            </a:r>
            <a:r>
              <a:rPr lang="zh-TW" altLang="en-US" sz="4800" b="1" dirty="0">
                <a:solidFill>
                  <a:srgbClr val="000000"/>
                </a:solidFill>
                <a:latin typeface="Times New Roman" pitchFamily="-108" charset="0"/>
                <a:ea typeface="新細明體" pitchFamily="-108" charset="-120"/>
                <a:cs typeface="新細明體" pitchFamily="-108" charset="-120"/>
              </a:rPr>
              <a:t> </a:t>
            </a:r>
            <a:r>
              <a:rPr lang="en-US" altLang="zh-TW" sz="4800" b="1" dirty="0" smtClean="0">
                <a:solidFill>
                  <a:srgbClr val="000000"/>
                </a:solidFill>
                <a:latin typeface="Times New Roman" pitchFamily="-108" charset="0"/>
                <a:ea typeface="Times New Roman" pitchFamily="-108" charset="0"/>
                <a:cs typeface="Times New Roman" pitchFamily="-108" charset="0"/>
              </a:rPr>
              <a:t>#</a:t>
            </a:r>
            <a:r>
              <a:rPr lang="zh-TW" altLang="en-US" sz="4800" b="1" dirty="0" smtClean="0">
                <a:solidFill>
                  <a:srgbClr val="000000"/>
                </a:solidFill>
                <a:latin typeface="Times New Roman" pitchFamily="-108" charset="0"/>
                <a:ea typeface="Times New Roman" pitchFamily="-108" charset="0"/>
                <a:cs typeface="Times New Roman" pitchFamily="-108" charset="0"/>
              </a:rPr>
              <a:t> </a:t>
            </a:r>
            <a:r>
              <a:rPr lang="en-US" altLang="zh-TW" sz="4800" b="1" dirty="0" smtClean="0">
                <a:solidFill>
                  <a:srgbClr val="000000"/>
                </a:solidFill>
                <a:latin typeface="Times New Roman" pitchFamily="-108" charset="0"/>
                <a:ea typeface="Times New Roman" pitchFamily="-108" charset="0"/>
                <a:cs typeface="Times New Roman" pitchFamily="-108" charset="0"/>
              </a:rPr>
              <a:t>2</a:t>
            </a:r>
            <a:endParaRPr lang="en-US" altLang="zh-TW" sz="4800" b="1" dirty="0">
              <a:solidFill>
                <a:srgbClr val="000000"/>
              </a:solidFill>
              <a:latin typeface="Times New Roman" pitchFamily="-108" charset="0"/>
              <a:ea typeface="Times New Roman" pitchFamily="-108" charset="0"/>
              <a:cs typeface="Times New Roman" pitchFamily="-108" charset="0"/>
            </a:endParaRPr>
          </a:p>
        </p:txBody>
      </p:sp>
      <p:sp>
        <p:nvSpPr>
          <p:cNvPr id="238595" name="Rectangle 2"/>
          <p:cNvSpPr>
            <a:spLocks noGrp="1" noChangeArrowheads="1"/>
          </p:cNvSpPr>
          <p:nvPr>
            <p:ph idx="1"/>
          </p:nvPr>
        </p:nvSpPr>
        <p:spPr>
          <a:xfrm>
            <a:off x="939800" y="3413472"/>
            <a:ext cx="11099800" cy="3911600"/>
          </a:xfrm>
        </p:spPr>
        <p:txBody>
          <a:bodyPr/>
          <a:lstStyle/>
          <a:p>
            <a:pPr lvl="0"/>
            <a:r>
              <a:rPr lang="en-US" altLang="zh-TW" dirty="0"/>
              <a:t>To determine the efficacy of in-feed supplementation of CR and TC in reducing aflatoxicosis in chickens.</a:t>
            </a:r>
            <a:r>
              <a:rPr lang="zh-TW" altLang="zh-TW" dirty="0"/>
              <a:t> </a:t>
            </a:r>
            <a:endParaRPr lang="en-US" altLang="zh-TW" dirty="0"/>
          </a:p>
        </p:txBody>
      </p:sp>
    </p:spTree>
    <p:extLst>
      <p:ext uri="{BB962C8B-B14F-4D97-AF65-F5344CB8AC3E}">
        <p14:creationId xmlns:p14="http://schemas.microsoft.com/office/powerpoint/2010/main" val="92368950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43802" y="8153401"/>
            <a:ext cx="7744798" cy="1371600"/>
          </a:xfrm>
          <a:prstGeom prst="rect">
            <a:avLst/>
          </a:prstGeom>
          <a:solidFill>
            <a:srgbClr val="CCFFCC"/>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5" tIns="45718" rIns="91435" bIns="45718" anchor="ctr"/>
          <a:lstStyle/>
          <a:p>
            <a:pPr algn="ctr">
              <a:defRPr/>
            </a:pPr>
            <a:r>
              <a:rPr lang="en-US" altLang="zh-TW" i="0" dirty="0" smtClean="0">
                <a:solidFill>
                  <a:srgbClr val="000000"/>
                </a:solidFill>
                <a:latin typeface="Times New Roman"/>
                <a:cs typeface="Times New Roman"/>
                <a:sym typeface="Hoefler Text" pitchFamily="-1" charset="0"/>
              </a:rPr>
              <a:t>Acute or Chronic Aflatoxicosis</a:t>
            </a:r>
            <a:r>
              <a:rPr lang="zh-TW" altLang="en-US" i="0" dirty="0" smtClean="0">
                <a:solidFill>
                  <a:srgbClr val="000000"/>
                </a:solidFill>
                <a:latin typeface="Times New Roman"/>
                <a:cs typeface="Times New Roman"/>
                <a:sym typeface="Hoefler Text" pitchFamily="-1" charset="0"/>
              </a:rPr>
              <a:t> </a:t>
            </a:r>
            <a:endParaRPr lang="en-US" i="0" dirty="0">
              <a:solidFill>
                <a:srgbClr val="000000"/>
              </a:solidFill>
              <a:latin typeface="Times New Roman"/>
              <a:cs typeface="Times New Roman"/>
              <a:sym typeface="Hoefler Text" pitchFamily="-1" charset="0"/>
            </a:endParaRPr>
          </a:p>
        </p:txBody>
      </p:sp>
      <p:cxnSp>
        <p:nvCxnSpPr>
          <p:cNvPr id="11" name="Straight Arrow Connector 10"/>
          <p:cNvCxnSpPr/>
          <p:nvPr/>
        </p:nvCxnSpPr>
        <p:spPr>
          <a:xfrm rot="16200000" flipH="1">
            <a:off x="3867150" y="3689349"/>
            <a:ext cx="695325" cy="3175"/>
          </a:xfrm>
          <a:prstGeom prst="straightConnector1">
            <a:avLst/>
          </a:prstGeom>
          <a:ln w="69850" cap="flat" cmpd="sng" algn="ctr">
            <a:solidFill>
              <a:schemeClr val="tx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2006600" y="2057400"/>
            <a:ext cx="4495800" cy="11748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5" tIns="45718" rIns="91435" bIns="45718" anchor="ctr"/>
          <a:lstStyle/>
          <a:p>
            <a:pPr algn="ctr">
              <a:defRPr/>
            </a:pPr>
            <a:r>
              <a:rPr lang="en-US" altLang="zh-TW" i="0" dirty="0" smtClean="0">
                <a:latin typeface="Times New Roman"/>
                <a:cs typeface="Times New Roman"/>
                <a:sym typeface="Hoefler Text" pitchFamily="-1" charset="0"/>
              </a:rPr>
              <a:t>Pre- or Post-harvest feed</a:t>
            </a:r>
            <a:r>
              <a:rPr lang="zh-TW" altLang="en-US" i="0" dirty="0" smtClean="0">
                <a:latin typeface="Times New Roman"/>
                <a:cs typeface="Times New Roman"/>
                <a:sym typeface="Hoefler Text" pitchFamily="-1" charset="0"/>
              </a:rPr>
              <a:t> </a:t>
            </a:r>
            <a:r>
              <a:rPr lang="en-US" altLang="zh-TW" i="0" dirty="0" smtClean="0">
                <a:latin typeface="Times New Roman"/>
                <a:cs typeface="Times New Roman"/>
                <a:sym typeface="Hoefler Text" pitchFamily="-1" charset="0"/>
              </a:rPr>
              <a:t>contamination</a:t>
            </a:r>
            <a:endParaRPr lang="en-US" i="0" dirty="0">
              <a:latin typeface="Times New Roman"/>
              <a:cs typeface="Times New Roman"/>
              <a:sym typeface="Hoefler Text" pitchFamily="-1" charset="0"/>
            </a:endParaRPr>
          </a:p>
        </p:txBody>
      </p:sp>
      <p:sp>
        <p:nvSpPr>
          <p:cNvPr id="12" name="Rectangle 11"/>
          <p:cNvSpPr/>
          <p:nvPr/>
        </p:nvSpPr>
        <p:spPr>
          <a:xfrm>
            <a:off x="6654800" y="2057400"/>
            <a:ext cx="4953000" cy="11748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5" tIns="45718" rIns="91435" bIns="45718" anchor="ctr"/>
          <a:lstStyle/>
          <a:p>
            <a:pPr algn="ctr">
              <a:defRPr/>
            </a:pPr>
            <a:r>
              <a:rPr lang="en-US" altLang="zh-TW" i="0" dirty="0" smtClean="0">
                <a:latin typeface="Times New Roman"/>
                <a:cs typeface="Times New Roman"/>
                <a:sym typeface="Hoefler Text" pitchFamily="-1" charset="0"/>
              </a:rPr>
              <a:t>Poor</a:t>
            </a:r>
            <a:r>
              <a:rPr lang="zh-TW" altLang="en-US" i="0" dirty="0" smtClean="0">
                <a:latin typeface="Times New Roman"/>
                <a:cs typeface="Times New Roman"/>
                <a:sym typeface="Hoefler Text" pitchFamily="-1" charset="0"/>
              </a:rPr>
              <a:t> </a:t>
            </a:r>
            <a:r>
              <a:rPr lang="en-US" altLang="zh-TW" i="0" dirty="0">
                <a:latin typeface="Times New Roman"/>
                <a:cs typeface="Times New Roman"/>
                <a:sym typeface="Hoefler Text" pitchFamily="-1" charset="0"/>
              </a:rPr>
              <a:t>storage</a:t>
            </a:r>
            <a:r>
              <a:rPr lang="zh-TW" altLang="en-US" i="0" dirty="0">
                <a:latin typeface="Times New Roman"/>
                <a:cs typeface="Times New Roman"/>
                <a:sym typeface="Hoefler Text" pitchFamily="-1" charset="0"/>
              </a:rPr>
              <a:t> </a:t>
            </a:r>
            <a:r>
              <a:rPr lang="en-US" altLang="zh-TW" i="0" dirty="0">
                <a:latin typeface="Times New Roman"/>
                <a:cs typeface="Times New Roman"/>
                <a:sym typeface="Hoefler Text" pitchFamily="-1" charset="0"/>
              </a:rPr>
              <a:t>condition</a:t>
            </a:r>
            <a:endParaRPr lang="en-US" i="0" dirty="0">
              <a:latin typeface="Times New Roman"/>
              <a:cs typeface="Times New Roman"/>
              <a:sym typeface="Hoefler Text" pitchFamily="-1" charset="0"/>
            </a:endParaRPr>
          </a:p>
        </p:txBody>
      </p:sp>
      <p:cxnSp>
        <p:nvCxnSpPr>
          <p:cNvPr id="13" name="Straight Arrow Connector 12"/>
          <p:cNvCxnSpPr/>
          <p:nvPr/>
        </p:nvCxnSpPr>
        <p:spPr>
          <a:xfrm rot="16200000" flipH="1">
            <a:off x="8820150" y="3698875"/>
            <a:ext cx="695325" cy="3175"/>
          </a:xfrm>
          <a:prstGeom prst="straightConnector1">
            <a:avLst/>
          </a:prstGeom>
          <a:ln w="73025" cap="flat" cmpd="sng" algn="ctr">
            <a:solidFill>
              <a:schemeClr val="tx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159000" y="4114800"/>
            <a:ext cx="8686800" cy="10668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5" tIns="45718" rIns="91435" bIns="45718" anchor="ctr"/>
          <a:lstStyle/>
          <a:p>
            <a:pPr algn="ctr">
              <a:defRPr/>
            </a:pPr>
            <a:r>
              <a:rPr lang="en-US" altLang="zh-TW" i="0" dirty="0" smtClean="0">
                <a:latin typeface="Times New Roman"/>
                <a:cs typeface="Times New Roman"/>
                <a:sym typeface="Hoefler Text" pitchFamily="-1" charset="0"/>
              </a:rPr>
              <a:t>Aflatoxin</a:t>
            </a:r>
            <a:r>
              <a:rPr lang="zh-TW" altLang="en-US" i="0" dirty="0" smtClean="0">
                <a:latin typeface="Times New Roman"/>
                <a:cs typeface="Times New Roman"/>
                <a:sym typeface="Hoefler Text" pitchFamily="-1" charset="0"/>
              </a:rPr>
              <a:t> </a:t>
            </a:r>
            <a:r>
              <a:rPr lang="en-US" altLang="zh-TW" i="0" dirty="0">
                <a:latin typeface="Times New Roman"/>
                <a:cs typeface="Times New Roman"/>
                <a:sym typeface="Hoefler Text" pitchFamily="-1" charset="0"/>
              </a:rPr>
              <a:t>accumulation</a:t>
            </a:r>
            <a:r>
              <a:rPr lang="zh-TW" altLang="en-US" i="0" dirty="0">
                <a:latin typeface="Times New Roman"/>
                <a:cs typeface="Times New Roman"/>
                <a:sym typeface="Hoefler Text" pitchFamily="-1" charset="0"/>
              </a:rPr>
              <a:t> </a:t>
            </a:r>
            <a:r>
              <a:rPr lang="en-US" altLang="zh-TW" i="0" dirty="0">
                <a:latin typeface="Times New Roman"/>
                <a:cs typeface="Times New Roman"/>
                <a:sym typeface="Hoefler Text" pitchFamily="-1" charset="0"/>
              </a:rPr>
              <a:t>in</a:t>
            </a:r>
            <a:r>
              <a:rPr lang="zh-TW" altLang="en-US" i="0" dirty="0" smtClean="0">
                <a:latin typeface="Times New Roman"/>
                <a:cs typeface="Times New Roman"/>
                <a:sym typeface="Hoefler Text" pitchFamily="-1" charset="0"/>
              </a:rPr>
              <a:t> </a:t>
            </a:r>
            <a:r>
              <a:rPr lang="en-US" altLang="zh-TW" i="0" dirty="0" smtClean="0">
                <a:latin typeface="Times New Roman"/>
                <a:cs typeface="Times New Roman"/>
                <a:sym typeface="Hoefler Text" pitchFamily="-1" charset="0"/>
              </a:rPr>
              <a:t>feed</a:t>
            </a:r>
            <a:endParaRPr lang="en-US" i="0" dirty="0">
              <a:latin typeface="Times New Roman"/>
              <a:cs typeface="Times New Roman"/>
              <a:sym typeface="Hoefler Text" pitchFamily="-1" charset="0"/>
            </a:endParaRPr>
          </a:p>
        </p:txBody>
      </p:sp>
      <p:cxnSp>
        <p:nvCxnSpPr>
          <p:cNvPr id="15" name="Straight Arrow Connector 14"/>
          <p:cNvCxnSpPr/>
          <p:nvPr/>
        </p:nvCxnSpPr>
        <p:spPr>
          <a:xfrm rot="16200000" flipH="1">
            <a:off x="6153150" y="5670550"/>
            <a:ext cx="695325" cy="3175"/>
          </a:xfrm>
          <a:prstGeom prst="straightConnector1">
            <a:avLst/>
          </a:prstGeom>
          <a:ln w="73025" cap="flat" cmpd="sng" algn="ctr">
            <a:solidFill>
              <a:schemeClr val="tx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2463800" y="6096000"/>
            <a:ext cx="8001000" cy="10668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5" tIns="45718" rIns="91435" bIns="45718" anchor="ctr"/>
          <a:lstStyle/>
          <a:p>
            <a:pPr algn="ctr">
              <a:defRPr/>
            </a:pPr>
            <a:r>
              <a:rPr lang="en-US" altLang="zh-TW" i="0" dirty="0" smtClean="0">
                <a:latin typeface="Times New Roman"/>
                <a:cs typeface="Times New Roman"/>
                <a:sym typeface="Hoefler Text" pitchFamily="-1" charset="0"/>
              </a:rPr>
              <a:t>Aflatoxin</a:t>
            </a:r>
            <a:r>
              <a:rPr lang="zh-TW" altLang="en-US" i="0" dirty="0" smtClean="0">
                <a:latin typeface="Times New Roman"/>
                <a:cs typeface="Times New Roman"/>
                <a:sym typeface="Hoefler Text" pitchFamily="-1" charset="0"/>
              </a:rPr>
              <a:t> </a:t>
            </a:r>
            <a:r>
              <a:rPr lang="en-US" altLang="zh-TW" i="0" dirty="0">
                <a:latin typeface="Times New Roman"/>
                <a:cs typeface="Times New Roman"/>
                <a:sym typeface="Hoefler Text" pitchFamily="-1" charset="0"/>
              </a:rPr>
              <a:t>consumption</a:t>
            </a:r>
            <a:r>
              <a:rPr lang="zh-TW" altLang="en-US" i="0" dirty="0">
                <a:latin typeface="Times New Roman"/>
                <a:cs typeface="Times New Roman"/>
                <a:sym typeface="Hoefler Text" pitchFamily="-1" charset="0"/>
              </a:rPr>
              <a:t> </a:t>
            </a:r>
            <a:r>
              <a:rPr lang="en-US" altLang="zh-TW" i="0" dirty="0">
                <a:latin typeface="Times New Roman"/>
                <a:cs typeface="Times New Roman"/>
                <a:sym typeface="Hoefler Text" pitchFamily="-1" charset="0"/>
              </a:rPr>
              <a:t>by</a:t>
            </a:r>
            <a:r>
              <a:rPr lang="zh-TW" altLang="en-US" i="0" dirty="0">
                <a:latin typeface="Times New Roman"/>
                <a:cs typeface="Times New Roman"/>
                <a:sym typeface="Hoefler Text" pitchFamily="-1" charset="0"/>
              </a:rPr>
              <a:t> </a:t>
            </a:r>
            <a:r>
              <a:rPr lang="en-US" altLang="zh-TW" i="0" dirty="0">
                <a:latin typeface="Times New Roman"/>
                <a:cs typeface="Times New Roman"/>
                <a:sym typeface="Hoefler Text" pitchFamily="-1" charset="0"/>
              </a:rPr>
              <a:t>chicken</a:t>
            </a:r>
            <a:r>
              <a:rPr lang="zh-TW" altLang="en-US" i="0" dirty="0">
                <a:latin typeface="Times New Roman"/>
                <a:cs typeface="Times New Roman"/>
                <a:sym typeface="Hoefler Text" pitchFamily="-1" charset="0"/>
              </a:rPr>
              <a:t>  </a:t>
            </a:r>
            <a:endParaRPr lang="en-US" i="0" dirty="0">
              <a:latin typeface="Times New Roman"/>
              <a:cs typeface="Times New Roman"/>
              <a:sym typeface="Hoefler Text" pitchFamily="-1" charset="0"/>
            </a:endParaRPr>
          </a:p>
        </p:txBody>
      </p:sp>
      <p:cxnSp>
        <p:nvCxnSpPr>
          <p:cNvPr id="21" name="Straight Arrow Connector 20"/>
          <p:cNvCxnSpPr/>
          <p:nvPr/>
        </p:nvCxnSpPr>
        <p:spPr>
          <a:xfrm rot="16200000" flipH="1">
            <a:off x="3790950" y="7661275"/>
            <a:ext cx="695325" cy="3175"/>
          </a:xfrm>
          <a:prstGeom prst="straightConnector1">
            <a:avLst/>
          </a:prstGeom>
          <a:ln w="73025" cap="flat" cmpd="sng" algn="ctr">
            <a:solidFill>
              <a:schemeClr val="tx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6200000" flipH="1">
            <a:off x="8743950" y="7651750"/>
            <a:ext cx="695325" cy="3175"/>
          </a:xfrm>
          <a:prstGeom prst="straightConnector1">
            <a:avLst/>
          </a:prstGeom>
          <a:ln w="73025" cap="flat" cmpd="sng" algn="ctr">
            <a:solidFill>
              <a:schemeClr val="tx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7" name="Title 7"/>
          <p:cNvSpPr txBox="1">
            <a:spLocks/>
          </p:cNvSpPr>
          <p:nvPr/>
        </p:nvSpPr>
        <p:spPr>
          <a:xfrm>
            <a:off x="650081" y="465138"/>
            <a:ext cx="11704638" cy="1516062"/>
          </a:xfrm>
          <a:prstGeom prst="rect">
            <a:avLst/>
          </a:prstGeom>
          <a:effectLst/>
        </p:spPr>
        <p:txBody>
          <a:bodyPr lIns="130046" tIns="65023" rIns="130046" bIns="65023" anchor="ctr">
            <a:normAutofit/>
          </a:bodyPr>
          <a:lstStyle/>
          <a:p>
            <a:pPr defTabSz="1300460" fontAlgn="auto">
              <a:spcAft>
                <a:spcPts val="0"/>
              </a:spcAft>
              <a:defRPr/>
            </a:pPr>
            <a:r>
              <a:rPr lang="en-US" sz="5700" b="1" i="0" dirty="0" err="1">
                <a:solidFill>
                  <a:schemeClr val="tx1"/>
                </a:solidFill>
                <a:latin typeface="Times New Roman"/>
                <a:ea typeface="+mj-ea"/>
                <a:cs typeface="Times New Roman"/>
              </a:rPr>
              <a:t>Aflatoxicosis</a:t>
            </a:r>
            <a:r>
              <a:rPr lang="en-US" sz="5700" b="1" i="0" dirty="0">
                <a:solidFill>
                  <a:schemeClr val="tx1"/>
                </a:solidFill>
                <a:latin typeface="Times New Roman"/>
                <a:ea typeface="+mj-ea"/>
                <a:cs typeface="Times New Roman"/>
              </a:rPr>
              <a:t> in chickens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81000"/>
            <a:ext cx="11703050" cy="1517650"/>
          </a:xfrm>
          <a:effectLst/>
        </p:spPr>
        <p:txBody>
          <a:bodyPr/>
          <a:lstStyle/>
          <a:p>
            <a:r>
              <a:rPr lang="en-US" b="1" dirty="0" smtClean="0">
                <a:solidFill>
                  <a:srgbClr val="000000"/>
                </a:solidFill>
                <a:latin typeface="Times New Roman"/>
                <a:cs typeface="Times New Roman"/>
              </a:rPr>
              <a:t>Rationale </a:t>
            </a:r>
            <a:endParaRPr lang="en-US" b="1" dirty="0">
              <a:solidFill>
                <a:srgbClr val="000000"/>
              </a:solidFill>
              <a:latin typeface="Times New Roman"/>
              <a:cs typeface="Times New Roman"/>
            </a:endParaRPr>
          </a:p>
        </p:txBody>
      </p:sp>
      <p:sp>
        <p:nvSpPr>
          <p:cNvPr id="15" name="Rectangle 14"/>
          <p:cNvSpPr/>
          <p:nvPr/>
        </p:nvSpPr>
        <p:spPr>
          <a:xfrm>
            <a:off x="2501900" y="4867274"/>
            <a:ext cx="8001000" cy="1066800"/>
          </a:xfrm>
          <a:prstGeom prst="rect">
            <a:avLst/>
          </a:prstGeom>
          <a:solidFill>
            <a:srgbClr val="FFFFFF"/>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5" tIns="45718" rIns="91435" bIns="45718" anchor="ctr"/>
          <a:lstStyle/>
          <a:p>
            <a:pPr algn="ctr">
              <a:defRPr/>
            </a:pPr>
            <a:r>
              <a:rPr lang="en-US" altLang="zh-TW" i="0" dirty="0" smtClean="0">
                <a:latin typeface="Times New Roman"/>
                <a:cs typeface="Times New Roman"/>
                <a:sym typeface="Hoefler Text" pitchFamily="-1" charset="0"/>
              </a:rPr>
              <a:t>In-feed supplementation of CR or TC</a:t>
            </a:r>
            <a:endParaRPr lang="en-US" i="0" dirty="0">
              <a:latin typeface="Times New Roman"/>
              <a:cs typeface="Times New Roman"/>
              <a:sym typeface="Hoefler Text" pitchFamily="-1" charset="0"/>
            </a:endParaRPr>
          </a:p>
        </p:txBody>
      </p:sp>
      <p:cxnSp>
        <p:nvCxnSpPr>
          <p:cNvPr id="17" name="Straight Arrow Connector 16"/>
          <p:cNvCxnSpPr/>
          <p:nvPr/>
        </p:nvCxnSpPr>
        <p:spPr>
          <a:xfrm rot="16200000" flipH="1">
            <a:off x="6156325" y="6356350"/>
            <a:ext cx="695325" cy="3175"/>
          </a:xfrm>
          <a:prstGeom prst="straightConnector1">
            <a:avLst/>
          </a:prstGeom>
          <a:ln w="69850" cap="flat" cmpd="sng" algn="ctr">
            <a:solidFill>
              <a:schemeClr val="tx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1701800" y="2514600"/>
            <a:ext cx="9906000" cy="2295526"/>
            <a:chOff x="1701800" y="3657600"/>
            <a:chExt cx="9906000" cy="2295526"/>
          </a:xfrm>
        </p:grpSpPr>
        <p:sp>
          <p:nvSpPr>
            <p:cNvPr id="18" name="Rectangle 17"/>
            <p:cNvSpPr/>
            <p:nvPr/>
          </p:nvSpPr>
          <p:spPr>
            <a:xfrm>
              <a:off x="1701800" y="3657600"/>
              <a:ext cx="4495800" cy="146279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5" tIns="45718" rIns="91435" bIns="45718" anchor="ctr"/>
            <a:lstStyle/>
            <a:p>
              <a:pPr algn="ctr">
                <a:defRPr/>
              </a:pPr>
              <a:r>
                <a:rPr lang="en-US" i="0" dirty="0" smtClean="0">
                  <a:latin typeface="Times New Roman"/>
                  <a:cs typeface="Times New Roman"/>
                  <a:sym typeface="Hoefler Text" pitchFamily="-1" charset="0"/>
                </a:rPr>
                <a:t>Pre-existing </a:t>
              </a:r>
              <a:r>
                <a:rPr lang="en-US" i="0" dirty="0" err="1" smtClean="0">
                  <a:latin typeface="Times New Roman"/>
                  <a:cs typeface="Times New Roman"/>
                  <a:sym typeface="Hoefler Text" pitchFamily="-1" charset="0"/>
                </a:rPr>
                <a:t>aflatoxins</a:t>
              </a:r>
              <a:r>
                <a:rPr lang="en-US" i="0" dirty="0" smtClean="0">
                  <a:latin typeface="Times New Roman"/>
                  <a:cs typeface="Times New Roman"/>
                  <a:sym typeface="Hoefler Text" pitchFamily="-1" charset="0"/>
                </a:rPr>
                <a:t> in the feed</a:t>
              </a:r>
              <a:endParaRPr lang="en-US" i="0" dirty="0">
                <a:latin typeface="Times New Roman"/>
                <a:cs typeface="Times New Roman"/>
                <a:sym typeface="Hoefler Text" pitchFamily="-1" charset="0"/>
              </a:endParaRPr>
            </a:p>
          </p:txBody>
        </p:sp>
        <p:sp>
          <p:nvSpPr>
            <p:cNvPr id="19" name="Rectangle 18"/>
            <p:cNvSpPr/>
            <p:nvPr/>
          </p:nvSpPr>
          <p:spPr>
            <a:xfrm>
              <a:off x="7112000" y="3657600"/>
              <a:ext cx="4495800" cy="14760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5" tIns="45718" rIns="91435" bIns="45718" anchor="ctr"/>
            <a:lstStyle/>
            <a:p>
              <a:pPr algn="ctr">
                <a:defRPr/>
              </a:pPr>
              <a:r>
                <a:rPr lang="en-US" i="0" dirty="0" smtClean="0">
                  <a:latin typeface="Times New Roman"/>
                  <a:cs typeface="Times New Roman"/>
                  <a:sym typeface="Hoefler Text" pitchFamily="-1" charset="0"/>
                </a:rPr>
                <a:t>Feed contaminated by molds</a:t>
              </a:r>
              <a:endParaRPr lang="en-US" i="0" dirty="0">
                <a:latin typeface="Times New Roman"/>
                <a:cs typeface="Times New Roman"/>
                <a:sym typeface="Hoefler Text" pitchFamily="-1" charset="0"/>
              </a:endParaRPr>
            </a:p>
          </p:txBody>
        </p:sp>
        <p:cxnSp>
          <p:nvCxnSpPr>
            <p:cNvPr id="20" name="Straight Arrow Connector 19"/>
            <p:cNvCxnSpPr/>
            <p:nvPr/>
          </p:nvCxnSpPr>
          <p:spPr>
            <a:xfrm rot="16200000" flipH="1">
              <a:off x="3565525" y="5603876"/>
              <a:ext cx="695325" cy="3175"/>
            </a:xfrm>
            <a:prstGeom prst="straightConnector1">
              <a:avLst/>
            </a:prstGeom>
            <a:ln w="69850" cap="flat" cmpd="sng" algn="ctr">
              <a:solidFill>
                <a:schemeClr val="tx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6200000" flipH="1">
              <a:off x="9048750" y="5527675"/>
              <a:ext cx="695325" cy="3175"/>
            </a:xfrm>
            <a:prstGeom prst="straightConnector1">
              <a:avLst/>
            </a:prstGeom>
            <a:ln w="69850" cap="flat" cmpd="sng" algn="ctr">
              <a:solidFill>
                <a:schemeClr val="tx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26" name="Rectangle 25"/>
          <p:cNvSpPr/>
          <p:nvPr/>
        </p:nvSpPr>
        <p:spPr>
          <a:xfrm>
            <a:off x="2463800" y="6858000"/>
            <a:ext cx="8001000" cy="10668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5" tIns="45718" rIns="91435" bIns="45718" anchor="ctr"/>
          <a:lstStyle/>
          <a:p>
            <a:pPr algn="ctr">
              <a:defRPr/>
            </a:pPr>
            <a:r>
              <a:rPr lang="en-US" i="0" dirty="0" smtClean="0">
                <a:latin typeface="Times New Roman"/>
                <a:cs typeface="Times New Roman"/>
                <a:sym typeface="Hoefler Text" pitchFamily="-1" charset="0"/>
              </a:rPr>
              <a:t>Reduce </a:t>
            </a:r>
            <a:r>
              <a:rPr lang="en-US" i="0" dirty="0" err="1" smtClean="0">
                <a:latin typeface="Times New Roman"/>
                <a:cs typeface="Times New Roman"/>
                <a:sym typeface="Hoefler Text" pitchFamily="-1" charset="0"/>
              </a:rPr>
              <a:t>aflatoxicosis</a:t>
            </a:r>
            <a:r>
              <a:rPr lang="en-US" i="0" dirty="0" smtClean="0">
                <a:latin typeface="Times New Roman"/>
                <a:cs typeface="Times New Roman"/>
                <a:sym typeface="Hoefler Text" pitchFamily="-1" charset="0"/>
              </a:rPr>
              <a:t> in chickens</a:t>
            </a:r>
            <a:endParaRPr lang="en-US" i="0" dirty="0">
              <a:latin typeface="Times New Roman"/>
              <a:cs typeface="Times New Roman"/>
              <a:sym typeface="Hoefler Text"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5"/>
                                        </p:tgtEl>
                                        <p:attrNameLst>
                                          <p:attrName>fillcolor</p:attrName>
                                        </p:attrNameLst>
                                      </p:cBhvr>
                                      <p:to>
                                        <a:srgbClr val="FFFF00"/>
                                      </p:to>
                                    </p:animClr>
                                    <p:set>
                                      <p:cBhvr>
                                        <p:cTn id="7" dur="500" fill="hold"/>
                                        <p:tgtEl>
                                          <p:spTgt spid="15"/>
                                        </p:tgtEl>
                                        <p:attrNameLst>
                                          <p:attrName>fill.type</p:attrName>
                                        </p:attrNameLst>
                                      </p:cBhvr>
                                      <p:to>
                                        <p:strVal val="solid"/>
                                      </p:to>
                                    </p:set>
                                    <p:set>
                                      <p:cBhvr>
                                        <p:cTn id="8" dur="500" fill="hold"/>
                                        <p:tgtEl>
                                          <p:spTgt spid="1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500" fill="hold"/>
                                        <p:tgtEl>
                                          <p:spTgt spid="26"/>
                                        </p:tgtEl>
                                        <p:attrNameLst>
                                          <p:attrName>fillcolor</p:attrName>
                                        </p:attrNameLst>
                                      </p:cBhvr>
                                      <p:to>
                                        <a:srgbClr val="FFFF00"/>
                                      </p:to>
                                    </p:animClr>
                                    <p:set>
                                      <p:cBhvr>
                                        <p:cTn id="13" dur="500" fill="hold"/>
                                        <p:tgtEl>
                                          <p:spTgt spid="26"/>
                                        </p:tgtEl>
                                        <p:attrNameLst>
                                          <p:attrName>fill.type</p:attrName>
                                        </p:attrNameLst>
                                      </p:cBhvr>
                                      <p:to>
                                        <p:strVal val="solid"/>
                                      </p:to>
                                    </p:set>
                                    <p:set>
                                      <p:cBhvr>
                                        <p:cTn id="14" dur="5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1"/>
          <p:cNvSpPr>
            <a:spLocks noGrp="1" noChangeArrowheads="1"/>
          </p:cNvSpPr>
          <p:nvPr>
            <p:ph type="title"/>
          </p:nvPr>
        </p:nvSpPr>
        <p:spPr>
          <a:xfrm>
            <a:off x="482600" y="1016000"/>
            <a:ext cx="11963400" cy="1422400"/>
          </a:xfrm>
          <a:noFill/>
          <a:ln>
            <a:solidFill>
              <a:srgbClr val="FFFFFF"/>
            </a:solidFill>
          </a:ln>
        </p:spPr>
        <p:txBody>
          <a:bodyPr/>
          <a:lstStyle/>
          <a:p>
            <a:r>
              <a:rPr lang="en-US" altLang="zh-TW" sz="4800" b="1" dirty="0">
                <a:solidFill>
                  <a:srgbClr val="000000"/>
                </a:solidFill>
                <a:latin typeface="Times New Roman" pitchFamily="-108" charset="0"/>
                <a:ea typeface="Times New Roman" pitchFamily="-108" charset="0"/>
                <a:cs typeface="Times New Roman" pitchFamily="-108" charset="0"/>
              </a:rPr>
              <a:t>Summary</a:t>
            </a:r>
            <a:r>
              <a:rPr lang="zh-TW" altLang="en-US" sz="4800" b="1" dirty="0">
                <a:solidFill>
                  <a:srgbClr val="000000"/>
                </a:solidFill>
                <a:latin typeface="Times New Roman" pitchFamily="-108" charset="0"/>
                <a:ea typeface="Times New Roman" pitchFamily="-108" charset="0"/>
                <a:cs typeface="Times New Roman" pitchFamily="-108" charset="0"/>
              </a:rPr>
              <a:t> </a:t>
            </a:r>
            <a:r>
              <a:rPr lang="en-US" altLang="zh-TW" sz="4800" b="1" dirty="0">
                <a:solidFill>
                  <a:srgbClr val="000000"/>
                </a:solidFill>
                <a:latin typeface="Times New Roman" pitchFamily="-108" charset="0"/>
                <a:ea typeface="Times New Roman" pitchFamily="-108" charset="0"/>
                <a:cs typeface="Times New Roman" pitchFamily="-108" charset="0"/>
              </a:rPr>
              <a:t>of</a:t>
            </a:r>
            <a:r>
              <a:rPr lang="zh-TW" altLang="en-US" sz="4800" b="1" dirty="0">
                <a:solidFill>
                  <a:srgbClr val="000000"/>
                </a:solidFill>
                <a:latin typeface="Times New Roman" pitchFamily="-108" charset="0"/>
                <a:ea typeface="Times New Roman" pitchFamily="-108" charset="0"/>
                <a:cs typeface="Times New Roman" pitchFamily="-108" charset="0"/>
              </a:rPr>
              <a:t> </a:t>
            </a:r>
            <a:r>
              <a:rPr lang="en-US" altLang="zh-TW" sz="4800" b="1" dirty="0">
                <a:solidFill>
                  <a:srgbClr val="000000"/>
                </a:solidFill>
                <a:latin typeface="Times New Roman" pitchFamily="-108" charset="0"/>
                <a:ea typeface="Times New Roman" pitchFamily="-108" charset="0"/>
                <a:cs typeface="Times New Roman" pitchFamily="-108" charset="0"/>
              </a:rPr>
              <a:t>results </a:t>
            </a:r>
          </a:p>
        </p:txBody>
      </p:sp>
      <p:sp>
        <p:nvSpPr>
          <p:cNvPr id="43010" name="Rectangle 2"/>
          <p:cNvSpPr>
            <a:spLocks/>
          </p:cNvSpPr>
          <p:nvPr/>
        </p:nvSpPr>
        <p:spPr bwMode="auto">
          <a:xfrm>
            <a:off x="1092202" y="2730502"/>
            <a:ext cx="10858500" cy="6210300"/>
          </a:xfrm>
          <a:prstGeom prst="rect">
            <a:avLst/>
          </a:prstGeom>
          <a:noFill/>
          <a:ln w="12700" cap="flat">
            <a:noFill/>
            <a:miter lim="800000"/>
            <a:headEnd type="none" w="med" len="med"/>
            <a:tailEnd type="none" w="med" len="med"/>
          </a:ln>
        </p:spPr>
        <p:txBody>
          <a:bodyPr lIns="0" tIns="0" rIns="0" bIns="0" anchor="ctr"/>
          <a:lstStyle/>
          <a:p>
            <a:pPr marL="507789" indent="-507789">
              <a:lnSpc>
                <a:spcPct val="120000"/>
              </a:lnSpc>
              <a:spcBef>
                <a:spcPts val="2800"/>
              </a:spcBef>
              <a:buSzPct val="100000"/>
              <a:buFontTx/>
              <a:buBlip>
                <a:blip r:embed="rId3"/>
              </a:buBlip>
              <a:defRPr/>
            </a:pPr>
            <a:endParaRPr lang="en-US" sz="3000" i="0" dirty="0">
              <a:solidFill>
                <a:srgbClr val="000000"/>
              </a:solidFill>
              <a:latin typeface="Times New Roman" pitchFamily="-65" charset="0"/>
              <a:ea typeface="Times New Roman" pitchFamily="-65" charset="0"/>
              <a:cs typeface="Times New Roman" pitchFamily="-65" charset="0"/>
              <a:sym typeface="Times New Roman" pitchFamily="-65" charset="0"/>
            </a:endParaRPr>
          </a:p>
          <a:p>
            <a:pPr marL="507789" indent="-507789">
              <a:lnSpc>
                <a:spcPct val="120000"/>
              </a:lnSpc>
              <a:spcBef>
                <a:spcPts val="2800"/>
              </a:spcBef>
              <a:buSzPct val="100000"/>
              <a:buFontTx/>
              <a:buBlip>
                <a:blip r:embed="rId3"/>
              </a:buBlip>
              <a:defRPr/>
            </a:pPr>
            <a:endParaRPr lang="en-US" sz="3000" i="0" dirty="0">
              <a:solidFill>
                <a:srgbClr val="000000"/>
              </a:solidFill>
              <a:latin typeface="Times New Roman" pitchFamily="-65" charset="0"/>
              <a:ea typeface="Times New Roman" pitchFamily="-65" charset="0"/>
              <a:cs typeface="Times New Roman" pitchFamily="-65" charset="0"/>
              <a:sym typeface="Times New Roman" pitchFamily="-65" charset="0"/>
            </a:endParaRPr>
          </a:p>
          <a:p>
            <a:pPr marL="507789" indent="-507789">
              <a:lnSpc>
                <a:spcPct val="120000"/>
              </a:lnSpc>
              <a:spcBef>
                <a:spcPts val="2800"/>
              </a:spcBef>
              <a:buSzPct val="100000"/>
              <a:buFontTx/>
              <a:buBlip>
                <a:blip r:embed="rId3"/>
              </a:buBlip>
              <a:defRPr/>
            </a:pPr>
            <a:endParaRPr lang="en-US" sz="3000" i="0" dirty="0">
              <a:solidFill>
                <a:srgbClr val="000000"/>
              </a:solidFill>
              <a:latin typeface="Times New Roman" pitchFamily="-65" charset="0"/>
              <a:ea typeface="Times New Roman" pitchFamily="-65" charset="0"/>
              <a:cs typeface="Times New Roman" pitchFamily="-65" charset="0"/>
              <a:sym typeface="Times New Roman" pitchFamily="-65" charset="0"/>
            </a:endParaRPr>
          </a:p>
          <a:p>
            <a:pPr marL="507789" indent="-507789">
              <a:lnSpc>
                <a:spcPct val="120000"/>
              </a:lnSpc>
              <a:spcBef>
                <a:spcPts val="2800"/>
              </a:spcBef>
              <a:defRPr/>
            </a:pPr>
            <a:endParaRPr lang="en-US" sz="3000" dirty="0">
              <a:solidFill>
                <a:schemeClr val="tx1">
                  <a:alpha val="80000"/>
                </a:schemeClr>
              </a:solidFill>
              <a:effectLst>
                <a:outerShdw blurRad="38100" dist="38100" dir="2700000" algn="tl">
                  <a:srgbClr val="000000"/>
                </a:outerShdw>
              </a:effectLst>
              <a:latin typeface="Times New Roman" pitchFamily="-65" charset="0"/>
              <a:ea typeface="Times New Roman" pitchFamily="-65" charset="0"/>
              <a:cs typeface="Times New Roman" pitchFamily="-65" charset="0"/>
              <a:sym typeface="Times New Roman" pitchFamily="-65" charset="0"/>
            </a:endParaRPr>
          </a:p>
        </p:txBody>
      </p:sp>
      <p:sp>
        <p:nvSpPr>
          <p:cNvPr id="260100" name="Rectangle 2"/>
          <p:cNvSpPr txBox="1">
            <a:spLocks noChangeArrowheads="1"/>
          </p:cNvSpPr>
          <p:nvPr/>
        </p:nvSpPr>
        <p:spPr bwMode="auto">
          <a:xfrm>
            <a:off x="330200" y="2743200"/>
            <a:ext cx="12293600" cy="5562600"/>
          </a:xfrm>
          <a:prstGeom prst="rect">
            <a:avLst/>
          </a:prstGeom>
          <a:noFill/>
          <a:ln w="12700">
            <a:noFill/>
            <a:miter lim="800000"/>
            <a:headEnd/>
            <a:tailEnd/>
          </a:ln>
        </p:spPr>
        <p:txBody>
          <a:bodyPr lIns="50777" tIns="50777" rIns="50777" bIns="50777" anchor="ctr">
            <a:prstTxWarp prst="textNoShape">
              <a:avLst/>
            </a:prstTxWarp>
          </a:bodyPr>
          <a:lstStyle/>
          <a:p>
            <a:pPr marL="504825" indent="-504825" defTabSz="911225">
              <a:lnSpc>
                <a:spcPct val="120000"/>
              </a:lnSpc>
              <a:spcBef>
                <a:spcPts val="2800"/>
              </a:spcBef>
              <a:buSzPct val="100000"/>
              <a:buFont typeface="Arial" pitchFamily="-108" charset="0"/>
              <a:buChar char="•"/>
            </a:pPr>
            <a:r>
              <a:rPr lang="en-US" altLang="zh-TW" sz="3600" i="0" dirty="0" smtClean="0">
                <a:solidFill>
                  <a:srgbClr val="000000"/>
                </a:solidFill>
                <a:latin typeface="Times New Roman" pitchFamily="-108" charset="0"/>
                <a:ea typeface="Times New Roman" pitchFamily="-108" charset="0"/>
                <a:cs typeface="Times New Roman" pitchFamily="-108" charset="0"/>
                <a:sym typeface="Times New Roman" pitchFamily="-108" charset="0"/>
              </a:rPr>
              <a:t>Chickens fed 2.5 ppm AF diet significantly decreased body weight in week 4 and week 5 (</a:t>
            </a:r>
            <a:r>
              <a:rPr lang="en-US" altLang="zh-TW" sz="3600" dirty="0" smtClean="0">
                <a:solidFill>
                  <a:srgbClr val="000000"/>
                </a:solidFill>
                <a:latin typeface="Times New Roman" pitchFamily="-108" charset="0"/>
                <a:ea typeface="Times New Roman" pitchFamily="-108" charset="0"/>
                <a:cs typeface="Times New Roman" pitchFamily="-108" charset="0"/>
                <a:sym typeface="Times New Roman" pitchFamily="-108" charset="0"/>
              </a:rPr>
              <a:t>p</a:t>
            </a:r>
            <a:r>
              <a:rPr lang="en-US" altLang="zh-TW" sz="3600" i="0" dirty="0" smtClean="0">
                <a:solidFill>
                  <a:srgbClr val="000000"/>
                </a:solidFill>
                <a:latin typeface="Times New Roman" pitchFamily="-108" charset="0"/>
                <a:ea typeface="Times New Roman" pitchFamily="-108" charset="0"/>
                <a:cs typeface="Times New Roman" pitchFamily="-108" charset="0"/>
                <a:sym typeface="Times New Roman" pitchFamily="-108" charset="0"/>
              </a:rPr>
              <a:t> &lt; 0.05) </a:t>
            </a:r>
          </a:p>
          <a:p>
            <a:pPr marL="504825" indent="-504825" defTabSz="911225">
              <a:lnSpc>
                <a:spcPct val="120000"/>
              </a:lnSpc>
              <a:spcBef>
                <a:spcPts val="2800"/>
              </a:spcBef>
              <a:buSzPct val="100000"/>
              <a:buFont typeface="Arial" pitchFamily="-108" charset="0"/>
              <a:buChar char="•"/>
            </a:pPr>
            <a:r>
              <a:rPr lang="en-US" altLang="zh-TW" sz="3600" i="0" dirty="0" smtClean="0">
                <a:solidFill>
                  <a:srgbClr val="000000"/>
                </a:solidFill>
                <a:latin typeface="Times New Roman" pitchFamily="-108" charset="0"/>
                <a:ea typeface="Times New Roman" pitchFamily="-108" charset="0"/>
                <a:cs typeface="Times New Roman" pitchFamily="-108" charset="0"/>
                <a:sym typeface="Times New Roman" pitchFamily="-108" charset="0"/>
              </a:rPr>
              <a:t>CR and TC decreased aflatoxicosis and AF-induced toxic effect to liver in chickens (</a:t>
            </a:r>
            <a:r>
              <a:rPr lang="en-US" altLang="zh-TW" sz="3600" dirty="0" smtClean="0">
                <a:solidFill>
                  <a:srgbClr val="000000"/>
                </a:solidFill>
                <a:latin typeface="Times New Roman" pitchFamily="-108" charset="0"/>
                <a:ea typeface="Times New Roman" pitchFamily="-108" charset="0"/>
                <a:cs typeface="Times New Roman" pitchFamily="-108" charset="0"/>
                <a:sym typeface="Times New Roman" pitchFamily="-108" charset="0"/>
              </a:rPr>
              <a:t>p</a:t>
            </a:r>
            <a:r>
              <a:rPr lang="en-US" altLang="zh-TW" sz="3600" i="0" dirty="0" smtClean="0">
                <a:solidFill>
                  <a:srgbClr val="000000"/>
                </a:solidFill>
                <a:latin typeface="Times New Roman" pitchFamily="-108" charset="0"/>
                <a:ea typeface="Times New Roman" pitchFamily="-108" charset="0"/>
                <a:cs typeface="Times New Roman" pitchFamily="-108" charset="0"/>
                <a:sym typeface="Times New Roman" pitchFamily="-108" charset="0"/>
              </a:rPr>
              <a:t> &lt; 0.05) </a:t>
            </a:r>
          </a:p>
        </p:txBody>
      </p:sp>
    </p:spTree>
    <p:extLst>
      <p:ext uri="{BB962C8B-B14F-4D97-AF65-F5344CB8AC3E}">
        <p14:creationId xmlns:p14="http://schemas.microsoft.com/office/powerpoint/2010/main" val="51312424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
          <p:cNvSpPr>
            <a:spLocks noGrp="1" noChangeArrowheads="1"/>
          </p:cNvSpPr>
          <p:nvPr>
            <p:ph type="title"/>
          </p:nvPr>
        </p:nvSpPr>
        <p:spPr>
          <a:xfrm>
            <a:off x="482600" y="990600"/>
            <a:ext cx="11963400" cy="1447800"/>
          </a:xfrm>
          <a:solidFill>
            <a:srgbClr val="FFFFFF"/>
          </a:solidFill>
          <a:ln>
            <a:solidFill>
              <a:srgbClr val="FFFFFF"/>
            </a:solidFill>
          </a:ln>
        </p:spPr>
        <p:txBody>
          <a:bodyPr/>
          <a:lstStyle/>
          <a:p>
            <a:r>
              <a:rPr lang="en-US" altLang="zh-TW" sz="4800" b="1" dirty="0">
                <a:solidFill>
                  <a:srgbClr val="000000"/>
                </a:solidFill>
                <a:latin typeface="Times New Roman" pitchFamily="-108" charset="0"/>
                <a:ea typeface="Times New Roman" pitchFamily="-108" charset="0"/>
                <a:cs typeface="Times New Roman" pitchFamily="-108" charset="0"/>
              </a:rPr>
              <a:t>Specific</a:t>
            </a:r>
            <a:r>
              <a:rPr lang="zh-TW" altLang="en-US" sz="4800" b="1" dirty="0">
                <a:solidFill>
                  <a:srgbClr val="000000"/>
                </a:solidFill>
                <a:latin typeface="Times New Roman" pitchFamily="-108" charset="0"/>
                <a:ea typeface="新細明體" pitchFamily="-108" charset="-120"/>
                <a:cs typeface="新細明體" pitchFamily="-108" charset="-120"/>
              </a:rPr>
              <a:t> </a:t>
            </a:r>
            <a:r>
              <a:rPr lang="en-US" altLang="zh-TW" sz="4800" b="1" dirty="0">
                <a:solidFill>
                  <a:srgbClr val="000000"/>
                </a:solidFill>
                <a:latin typeface="Times New Roman" pitchFamily="-108" charset="0"/>
                <a:ea typeface="Times New Roman" pitchFamily="-108" charset="0"/>
                <a:cs typeface="Times New Roman" pitchFamily="-108" charset="0"/>
              </a:rPr>
              <a:t>objective</a:t>
            </a:r>
            <a:r>
              <a:rPr lang="zh-TW" altLang="en-US" sz="4800" b="1" dirty="0">
                <a:solidFill>
                  <a:srgbClr val="000000"/>
                </a:solidFill>
                <a:latin typeface="Times New Roman" pitchFamily="-108" charset="0"/>
                <a:ea typeface="新細明體" pitchFamily="-108" charset="-120"/>
                <a:cs typeface="新細明體" pitchFamily="-108" charset="-120"/>
              </a:rPr>
              <a:t> </a:t>
            </a:r>
            <a:r>
              <a:rPr lang="en-US" altLang="zh-TW" sz="4800" b="1" dirty="0" smtClean="0">
                <a:solidFill>
                  <a:srgbClr val="000000"/>
                </a:solidFill>
                <a:latin typeface="Times New Roman" pitchFamily="-108" charset="0"/>
                <a:ea typeface="Times New Roman" pitchFamily="-108" charset="0"/>
                <a:cs typeface="Times New Roman" pitchFamily="-108" charset="0"/>
              </a:rPr>
              <a:t>#</a:t>
            </a:r>
            <a:r>
              <a:rPr lang="zh-TW" altLang="en-US" sz="4800" b="1" dirty="0" smtClean="0">
                <a:solidFill>
                  <a:srgbClr val="000000"/>
                </a:solidFill>
                <a:latin typeface="Times New Roman" pitchFamily="-108" charset="0"/>
                <a:ea typeface="Times New Roman" pitchFamily="-108" charset="0"/>
                <a:cs typeface="Times New Roman" pitchFamily="-108" charset="0"/>
              </a:rPr>
              <a:t> </a:t>
            </a:r>
            <a:r>
              <a:rPr lang="en-US" altLang="zh-TW" sz="4800" b="1" dirty="0">
                <a:solidFill>
                  <a:srgbClr val="000000"/>
                </a:solidFill>
                <a:latin typeface="Times New Roman" pitchFamily="-108" charset="0"/>
                <a:ea typeface="Times New Roman" pitchFamily="-108" charset="0"/>
                <a:cs typeface="Times New Roman" pitchFamily="-108" charset="0"/>
              </a:rPr>
              <a:t>3</a:t>
            </a:r>
          </a:p>
        </p:txBody>
      </p:sp>
      <p:sp>
        <p:nvSpPr>
          <p:cNvPr id="238595" name="Rectangle 2"/>
          <p:cNvSpPr>
            <a:spLocks noGrp="1" noChangeArrowheads="1"/>
          </p:cNvSpPr>
          <p:nvPr>
            <p:ph idx="1"/>
          </p:nvPr>
        </p:nvSpPr>
        <p:spPr>
          <a:xfrm>
            <a:off x="939800" y="3220616"/>
            <a:ext cx="11099800" cy="3911600"/>
          </a:xfrm>
        </p:spPr>
        <p:txBody>
          <a:bodyPr/>
          <a:lstStyle/>
          <a:p>
            <a:pPr lvl="0"/>
            <a:r>
              <a:rPr lang="en-US" altLang="zh-TW" dirty="0"/>
              <a:t>To study the heat stability of CR and TC treated with commercial manufacturing temperatures in chicken feed. </a:t>
            </a:r>
            <a:endParaRPr lang="zh-TW" altLang="zh-TW" dirty="0">
              <a:latin typeface="Times New Roman" charset="0"/>
              <a:ea typeface="Times New Roman" charset="0"/>
              <a:cs typeface="Times New Roman" charset="0"/>
            </a:endParaRPr>
          </a:p>
        </p:txBody>
      </p:sp>
      <p:pic>
        <p:nvPicPr>
          <p:cNvPr id="3" name="圖片 2"/>
          <p:cNvPicPr>
            <a:picLocks noChangeAspect="1"/>
          </p:cNvPicPr>
          <p:nvPr/>
        </p:nvPicPr>
        <p:blipFill>
          <a:blip r:embed="rId3"/>
          <a:stretch>
            <a:fillRect/>
          </a:stretch>
        </p:blipFill>
        <p:spPr>
          <a:xfrm>
            <a:off x="10578212" y="6547856"/>
            <a:ext cx="1872208" cy="2733151"/>
          </a:xfrm>
          <a:prstGeom prst="rect">
            <a:avLst/>
          </a:prstGeom>
        </p:spPr>
      </p:pic>
    </p:spTree>
    <p:extLst>
      <p:ext uri="{BB962C8B-B14F-4D97-AF65-F5344CB8AC3E}">
        <p14:creationId xmlns:p14="http://schemas.microsoft.com/office/powerpoint/2010/main" val="208147255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
          <p:cNvSpPr>
            <a:spLocks noGrp="1" noChangeArrowheads="1"/>
          </p:cNvSpPr>
          <p:nvPr>
            <p:ph type="title"/>
          </p:nvPr>
        </p:nvSpPr>
        <p:spPr>
          <a:xfrm>
            <a:off x="165696" y="766862"/>
            <a:ext cx="6408712" cy="1517650"/>
          </a:xfrm>
          <a:noFill/>
          <a:ln>
            <a:noFill/>
          </a:ln>
        </p:spPr>
        <p:txBody>
          <a:bodyPr>
            <a:normAutofit/>
          </a:bodyPr>
          <a:lstStyle/>
          <a:p>
            <a:pPr algn="ctr" fontAlgn="auto">
              <a:spcAft>
                <a:spcPts val="0"/>
              </a:spcAft>
              <a:defRPr/>
            </a:pPr>
            <a:r>
              <a:rPr lang="en-US" altLang="zh-TW" sz="4800" b="1" dirty="0" smtClean="0">
                <a:solidFill>
                  <a:schemeClr val="tx1"/>
                </a:solidFill>
                <a:latin typeface="Times New Roman"/>
                <a:ea typeface="+mj-ea"/>
                <a:cs typeface="Times New Roman"/>
              </a:rPr>
              <a:t>Summary of results  </a:t>
            </a:r>
            <a:endParaRPr lang="en-US" altLang="zh-TW" sz="4800" b="1" dirty="0">
              <a:solidFill>
                <a:schemeClr val="tx1"/>
              </a:solidFill>
              <a:latin typeface="Times New Roman"/>
              <a:ea typeface="+mj-ea"/>
              <a:cs typeface="Times New Roman"/>
            </a:endParaRPr>
          </a:p>
        </p:txBody>
      </p:sp>
      <p:sp>
        <p:nvSpPr>
          <p:cNvPr id="3" name="Rectangle 2"/>
          <p:cNvSpPr>
            <a:spLocks noGrp="1" noChangeArrowheads="1"/>
          </p:cNvSpPr>
          <p:nvPr>
            <p:ph idx="1"/>
          </p:nvPr>
        </p:nvSpPr>
        <p:spPr>
          <a:xfrm>
            <a:off x="1442392" y="2428528"/>
            <a:ext cx="10388600" cy="6408712"/>
          </a:xfrm>
        </p:spPr>
        <p:txBody>
          <a:bodyPr>
            <a:noAutofit/>
          </a:bodyPr>
          <a:lstStyle/>
          <a:p>
            <a:pPr marL="341313" indent="-341313" eaLnBrk="1" hangingPunct="1">
              <a:lnSpc>
                <a:spcPct val="90000"/>
              </a:lnSpc>
            </a:pPr>
            <a:r>
              <a:rPr lang="en-US" altLang="zh-TW" sz="3600" dirty="0">
                <a:latin typeface="Times New Roman" charset="0"/>
                <a:ea typeface="Times New Roman" charset="0"/>
                <a:cs typeface="Times New Roman" charset="0"/>
              </a:rPr>
              <a:t> </a:t>
            </a:r>
            <a:r>
              <a:rPr lang="en-US" altLang="zh-TW" sz="3600" dirty="0" smtClean="0">
                <a:latin typeface="Times New Roman" charset="0"/>
                <a:ea typeface="Times New Roman" charset="0"/>
                <a:cs typeface="Times New Roman" charset="0"/>
              </a:rPr>
              <a:t>The </a:t>
            </a:r>
            <a:r>
              <a:rPr lang="en-US" altLang="zh-TW" sz="3600" dirty="0">
                <a:latin typeface="Times New Roman" charset="0"/>
                <a:ea typeface="Times New Roman" charset="0"/>
                <a:cs typeface="Times New Roman" charset="0"/>
              </a:rPr>
              <a:t>recovery rate (%) of CR and TC treated at 150</a:t>
            </a:r>
            <a:r>
              <a:rPr lang="en-US" altLang="zh-TW" sz="3600" baseline="30000" dirty="0">
                <a:latin typeface="Times New Roman" charset="0"/>
                <a:ea typeface="Times New Roman" charset="0"/>
                <a:cs typeface="Times New Roman" charset="0"/>
              </a:rPr>
              <a:t>o</a:t>
            </a:r>
            <a:r>
              <a:rPr lang="en-US" altLang="zh-TW" sz="3600" dirty="0">
                <a:latin typeface="Times New Roman" charset="0"/>
                <a:ea typeface="Times New Roman" charset="0"/>
                <a:cs typeface="Times New Roman" charset="0"/>
              </a:rPr>
              <a:t>F and 180</a:t>
            </a:r>
            <a:r>
              <a:rPr lang="en-US" altLang="zh-TW" sz="3600" baseline="30000" dirty="0">
                <a:latin typeface="Times New Roman" charset="0"/>
                <a:ea typeface="Times New Roman" charset="0"/>
                <a:cs typeface="Times New Roman" charset="0"/>
              </a:rPr>
              <a:t>o</a:t>
            </a:r>
            <a:r>
              <a:rPr lang="en-US" altLang="zh-TW" sz="3600" dirty="0">
                <a:latin typeface="Times New Roman" charset="0"/>
                <a:ea typeface="Times New Roman" charset="0"/>
                <a:cs typeface="Times New Roman" charset="0"/>
              </a:rPr>
              <a:t>F in the feed was not affected as compared to the untreated controls on day 0 (P &gt; 0.05).</a:t>
            </a:r>
            <a:r>
              <a:rPr lang="zh-TW" altLang="zh-TW" sz="3600" dirty="0">
                <a:latin typeface="Times New Roman" charset="0"/>
                <a:ea typeface="Times New Roman" charset="0"/>
                <a:cs typeface="Times New Roman" charset="0"/>
              </a:rPr>
              <a:t> </a:t>
            </a:r>
            <a:endParaRPr lang="en-US" altLang="zh-TW" sz="3600" dirty="0" smtClean="0">
              <a:latin typeface="Times New Roman" charset="0"/>
              <a:ea typeface="Times New Roman" charset="0"/>
              <a:cs typeface="Times New Roman" charset="0"/>
            </a:endParaRPr>
          </a:p>
          <a:p>
            <a:pPr marL="341313" indent="-341313" eaLnBrk="1" hangingPunct="1">
              <a:lnSpc>
                <a:spcPct val="90000"/>
              </a:lnSpc>
            </a:pPr>
            <a:endParaRPr lang="en-US" altLang="zh-TW" sz="3600" dirty="0" smtClean="0">
              <a:latin typeface="Times New Roman" charset="0"/>
              <a:ea typeface="Times New Roman" charset="0"/>
              <a:cs typeface="Times New Roman" charset="0"/>
            </a:endParaRPr>
          </a:p>
          <a:p>
            <a:pPr marL="341313" indent="-341313" eaLnBrk="1" hangingPunct="1">
              <a:lnSpc>
                <a:spcPct val="90000"/>
              </a:lnSpc>
            </a:pPr>
            <a:r>
              <a:rPr lang="en-US" altLang="zh-TW" sz="3600" dirty="0">
                <a:latin typeface="Times New Roman" charset="0"/>
                <a:ea typeface="Times New Roman" charset="0"/>
                <a:cs typeface="Times New Roman" charset="0"/>
              </a:rPr>
              <a:t>At the end of the 2 month storage, at least 87% of CR and 77% of TC treated at 180</a:t>
            </a:r>
            <a:r>
              <a:rPr lang="en-US" altLang="zh-TW" sz="3600" baseline="30000" dirty="0">
                <a:latin typeface="Times New Roman" charset="0"/>
                <a:ea typeface="Times New Roman" charset="0"/>
                <a:cs typeface="Times New Roman" charset="0"/>
              </a:rPr>
              <a:t>o</a:t>
            </a:r>
            <a:r>
              <a:rPr lang="en-US" altLang="zh-TW" sz="3600" dirty="0">
                <a:latin typeface="Times New Roman" charset="0"/>
                <a:ea typeface="Times New Roman" charset="0"/>
                <a:cs typeface="Times New Roman" charset="0"/>
              </a:rPr>
              <a:t>F were still recovered as compared to the control</a:t>
            </a:r>
            <a:r>
              <a:rPr lang="zh-TW" altLang="zh-TW" sz="3600" dirty="0">
                <a:latin typeface="Times New Roman" charset="0"/>
                <a:ea typeface="Times New Roman" charset="0"/>
                <a:cs typeface="Times New Roman" charset="0"/>
              </a:rPr>
              <a:t> </a:t>
            </a:r>
            <a:endParaRPr lang="en-US" altLang="zh-TW" sz="3600" dirty="0" smtClean="0">
              <a:latin typeface="Times New Roman" charset="0"/>
              <a:ea typeface="Times New Roman" charset="0"/>
              <a:cs typeface="Times New Roman" charset="0"/>
            </a:endParaRPr>
          </a:p>
          <a:p>
            <a:pPr marL="341313" indent="-341313" eaLnBrk="1" hangingPunct="1">
              <a:lnSpc>
                <a:spcPct val="90000"/>
              </a:lnSpc>
            </a:pPr>
            <a:endParaRPr lang="en-US" altLang="zh-TW" i="1" dirty="0">
              <a:solidFill>
                <a:srgbClr val="00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88511692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04" y="916360"/>
            <a:ext cx="11703050" cy="1517650"/>
          </a:xfrm>
        </p:spPr>
        <p:txBody>
          <a:bodyPr/>
          <a:lstStyle/>
          <a:p>
            <a:r>
              <a:rPr lang="en-US" b="1" dirty="0" smtClean="0">
                <a:solidFill>
                  <a:schemeClr val="tx1"/>
                </a:solidFill>
                <a:latin typeface="Times New Roman" pitchFamily="18" charset="0"/>
                <a:cs typeface="Times New Roman" pitchFamily="18" charset="0"/>
              </a:rPr>
              <a:t>Conclusion </a:t>
            </a: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37704" y="2644552"/>
            <a:ext cx="12385376" cy="4680520"/>
          </a:xfrm>
        </p:spPr>
        <p:txBody>
          <a:bodyPr/>
          <a:lstStyle/>
          <a:p>
            <a:r>
              <a:rPr lang="en-US" b="1" dirty="0" smtClean="0">
                <a:latin typeface="Times New Roman" charset="0"/>
                <a:ea typeface="Times New Roman" charset="0"/>
                <a:cs typeface="Times New Roman" charset="0"/>
              </a:rPr>
              <a:t>Carvacrol and trans-cinnamaldehyde:</a:t>
            </a:r>
          </a:p>
          <a:p>
            <a:endParaRPr lang="en-US" sz="2000" b="1" dirty="0" smtClean="0">
              <a:latin typeface="Times New Roman" charset="0"/>
              <a:ea typeface="Times New Roman" charset="0"/>
              <a:cs typeface="Times New Roman" charset="0"/>
            </a:endParaRPr>
          </a:p>
          <a:p>
            <a:pPr lvl="1"/>
            <a:r>
              <a:rPr lang="en-US" dirty="0" smtClean="0">
                <a:solidFill>
                  <a:schemeClr val="tx1"/>
                </a:solidFill>
                <a:latin typeface="Times New Roman" charset="0"/>
                <a:ea typeface="Times New Roman" charset="0"/>
                <a:cs typeface="Times New Roman" charset="0"/>
              </a:rPr>
              <a:t>Inhibited </a:t>
            </a:r>
            <a:r>
              <a:rPr lang="en-US" i="1" dirty="0" smtClean="0">
                <a:solidFill>
                  <a:schemeClr val="tx1"/>
                </a:solidFill>
                <a:latin typeface="Times New Roman" charset="0"/>
                <a:ea typeface="Times New Roman" charset="0"/>
                <a:cs typeface="Times New Roman" charset="0"/>
              </a:rPr>
              <a:t>A. flavus </a:t>
            </a:r>
            <a:r>
              <a:rPr lang="en-US" dirty="0" smtClean="0">
                <a:solidFill>
                  <a:schemeClr val="tx1"/>
                </a:solidFill>
                <a:latin typeface="Times New Roman" charset="0"/>
                <a:ea typeface="Times New Roman" charset="0"/>
                <a:cs typeface="Times New Roman" charset="0"/>
              </a:rPr>
              <a:t>and </a:t>
            </a:r>
            <a:r>
              <a:rPr lang="en-US" i="1" dirty="0" smtClean="0">
                <a:solidFill>
                  <a:schemeClr val="tx1"/>
                </a:solidFill>
                <a:latin typeface="Times New Roman" charset="0"/>
                <a:ea typeface="Times New Roman" charset="0"/>
                <a:cs typeface="Times New Roman" charset="0"/>
              </a:rPr>
              <a:t>A. parasiticus </a:t>
            </a:r>
            <a:r>
              <a:rPr lang="en-US" dirty="0" smtClean="0">
                <a:solidFill>
                  <a:schemeClr val="tx1"/>
                </a:solidFill>
                <a:latin typeface="Times New Roman" charset="0"/>
                <a:ea typeface="Times New Roman" charset="0"/>
                <a:cs typeface="Times New Roman" charset="0"/>
              </a:rPr>
              <a:t>growth and AF production </a:t>
            </a:r>
            <a:r>
              <a:rPr lang="en-US" altLang="zh-TW" dirty="0" smtClean="0">
                <a:solidFill>
                  <a:schemeClr val="tx1"/>
                </a:solidFill>
                <a:latin typeface="Times New Roman" charset="0"/>
                <a:ea typeface="Times New Roman" charset="0"/>
                <a:cs typeface="Times New Roman" charset="0"/>
              </a:rPr>
              <a:t>in chicken feed (</a:t>
            </a:r>
            <a:r>
              <a:rPr lang="en-US" altLang="zh-TW" i="1" dirty="0" smtClean="0">
                <a:solidFill>
                  <a:schemeClr val="tx1"/>
                </a:solidFill>
                <a:latin typeface="Times New Roman" charset="0"/>
                <a:ea typeface="Times New Roman" charset="0"/>
                <a:cs typeface="Times New Roman" charset="0"/>
              </a:rPr>
              <a:t>p</a:t>
            </a:r>
            <a:r>
              <a:rPr lang="en-US" altLang="zh-TW" dirty="0" smtClean="0">
                <a:solidFill>
                  <a:schemeClr val="tx1"/>
                </a:solidFill>
                <a:latin typeface="Times New Roman" charset="0"/>
                <a:ea typeface="Times New Roman" charset="0"/>
                <a:cs typeface="Times New Roman" charset="0"/>
              </a:rPr>
              <a:t>&lt;0.05)</a:t>
            </a:r>
          </a:p>
          <a:p>
            <a:pPr lvl="1"/>
            <a:endParaRPr lang="en-US" altLang="zh-TW" dirty="0" smtClean="0">
              <a:solidFill>
                <a:schemeClr val="tx1"/>
              </a:solidFill>
              <a:latin typeface="Times New Roman" charset="0"/>
              <a:ea typeface="Times New Roman" charset="0"/>
              <a:cs typeface="Times New Roman" charset="0"/>
            </a:endParaRPr>
          </a:p>
          <a:p>
            <a:pPr lvl="1"/>
            <a:r>
              <a:rPr lang="en-US" altLang="zh-TW" dirty="0">
                <a:solidFill>
                  <a:schemeClr val="tx1"/>
                </a:solidFill>
                <a:latin typeface="Times New Roman" charset="0"/>
                <a:ea typeface="Times New Roman" charset="0"/>
                <a:cs typeface="Times New Roman" charset="0"/>
              </a:rPr>
              <a:t>Decreased aflatoxicosis and AF-induced liver damage in broiler chickens (</a:t>
            </a:r>
            <a:r>
              <a:rPr lang="en-US" altLang="zh-TW" i="1" dirty="0">
                <a:solidFill>
                  <a:schemeClr val="tx1"/>
                </a:solidFill>
                <a:latin typeface="Times New Roman" charset="0"/>
                <a:ea typeface="Times New Roman" charset="0"/>
                <a:cs typeface="Times New Roman" charset="0"/>
              </a:rPr>
              <a:t>p</a:t>
            </a:r>
            <a:r>
              <a:rPr lang="en-US" altLang="zh-TW" dirty="0">
                <a:solidFill>
                  <a:schemeClr val="tx1"/>
                </a:solidFill>
                <a:latin typeface="Times New Roman" charset="0"/>
                <a:ea typeface="Times New Roman" charset="0"/>
                <a:cs typeface="Times New Roman" charset="0"/>
              </a:rPr>
              <a:t>&lt;0.05). </a:t>
            </a:r>
            <a:endParaRPr lang="en-US" altLang="zh-TW" dirty="0" smtClean="0">
              <a:solidFill>
                <a:schemeClr val="tx1"/>
              </a:solidFill>
              <a:latin typeface="Times New Roman" charset="0"/>
              <a:ea typeface="Times New Roman" charset="0"/>
              <a:cs typeface="Times New Roman" charset="0"/>
            </a:endParaRPr>
          </a:p>
          <a:p>
            <a:pPr lvl="1"/>
            <a:endParaRPr lang="en-US" altLang="zh-TW" dirty="0">
              <a:solidFill>
                <a:schemeClr val="tx1"/>
              </a:solidFill>
              <a:latin typeface="Times New Roman" charset="0"/>
              <a:ea typeface="Times New Roman" charset="0"/>
              <a:cs typeface="Times New Roman" charset="0"/>
            </a:endParaRPr>
          </a:p>
          <a:p>
            <a:pPr lvl="1"/>
            <a:r>
              <a:rPr lang="en-US" altLang="zh-TW" dirty="0" smtClean="0">
                <a:solidFill>
                  <a:schemeClr val="tx1"/>
                </a:solidFill>
                <a:latin typeface="Times New Roman" charset="0"/>
                <a:ea typeface="Times New Roman" charset="0"/>
                <a:cs typeface="Times New Roman" charset="0"/>
              </a:rPr>
              <a:t>Maintained high heat-stability in chicken feed treated at the manufacturing temperatures.  </a:t>
            </a:r>
          </a:p>
          <a:p>
            <a:pPr lvl="1"/>
            <a:endParaRPr lang="en-US" altLang="zh-TW" sz="1000" dirty="0" smtClean="0">
              <a:solidFill>
                <a:schemeClr val="tx1"/>
              </a:solidFill>
              <a:latin typeface="Times New Roman" charset="0"/>
              <a:ea typeface="Times New Roman" charset="0"/>
              <a:cs typeface="Times New Roman" charset="0"/>
            </a:endParaRPr>
          </a:p>
          <a:p>
            <a:pPr lvl="1"/>
            <a:endParaRPr lang="en-US" sz="1000" dirty="0" smtClean="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11152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910878"/>
            <a:ext cx="11703050" cy="1517650"/>
          </a:xfrm>
        </p:spPr>
        <p:txBody>
          <a:bodyPr/>
          <a:lstStyle/>
          <a:p>
            <a:r>
              <a:rPr lang="en-US" b="1" dirty="0" smtClean="0">
                <a:solidFill>
                  <a:schemeClr val="tx1"/>
                </a:solidFill>
                <a:latin typeface="Times New Roman" pitchFamily="18" charset="0"/>
                <a:cs typeface="Times New Roman" pitchFamily="18" charset="0"/>
              </a:rPr>
              <a:t>Impact of research </a:t>
            </a:r>
            <a:endParaRPr lang="en-US" b="1" dirty="0">
              <a:solidFill>
                <a:schemeClr val="tx1"/>
              </a:solidFill>
              <a:latin typeface="Times New Roman" pitchFamily="18" charset="0"/>
              <a:cs typeface="Times New Roman" pitchFamily="18" charset="0"/>
            </a:endParaRPr>
          </a:p>
        </p:txBody>
      </p:sp>
      <p:sp>
        <p:nvSpPr>
          <p:cNvPr id="5" name="矩形 4"/>
          <p:cNvSpPr/>
          <p:nvPr/>
        </p:nvSpPr>
        <p:spPr>
          <a:xfrm>
            <a:off x="243625" y="3148608"/>
            <a:ext cx="12523471" cy="3312368"/>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b="1" i="0" dirty="0" smtClean="0">
                <a:solidFill>
                  <a:schemeClr val="tx1"/>
                </a:solidFill>
              </a:rPr>
              <a:t>CR and TC could be potentially used as feed additives to control </a:t>
            </a:r>
            <a:r>
              <a:rPr kumimoji="1" lang="en-US" altLang="zh-TW" b="1" i="0" dirty="0" err="1" smtClean="0">
                <a:solidFill>
                  <a:schemeClr val="tx1"/>
                </a:solidFill>
              </a:rPr>
              <a:t>aflatoxicosis</a:t>
            </a:r>
            <a:r>
              <a:rPr kumimoji="1" lang="en-US" altLang="zh-TW" b="1" i="0" dirty="0" smtClean="0">
                <a:solidFill>
                  <a:schemeClr val="tx1"/>
                </a:solidFill>
              </a:rPr>
              <a:t> in chickens</a:t>
            </a:r>
            <a:endParaRPr kumimoji="1" lang="zh-TW" altLang="en-US" b="1" i="0" dirty="0">
              <a:solidFill>
                <a:schemeClr val="tx1"/>
              </a:solidFill>
            </a:endParaRPr>
          </a:p>
        </p:txBody>
      </p:sp>
    </p:spTree>
    <p:extLst>
      <p:ext uri="{BB962C8B-B14F-4D97-AF65-F5344CB8AC3E}">
        <p14:creationId xmlns:p14="http://schemas.microsoft.com/office/powerpoint/2010/main" val="1023494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idx="1"/>
          </p:nvPr>
        </p:nvSpPr>
        <p:spPr>
          <a:xfrm>
            <a:off x="457200" y="3200400"/>
            <a:ext cx="12217400" cy="4419600"/>
          </a:xfrm>
        </p:spPr>
        <p:txBody>
          <a:bodyPr/>
          <a:lstStyle/>
          <a:p>
            <a:pPr marL="887413" lvl="1">
              <a:buFont typeface="Arial" pitchFamily="-108" charset="0"/>
              <a:buChar char="•"/>
            </a:pPr>
            <a:r>
              <a:rPr lang="en-US" altLang="zh-TW" i="1" dirty="0" err="1" smtClean="0">
                <a:solidFill>
                  <a:srgbClr val="000000"/>
                </a:solidFill>
                <a:latin typeface="Times New Roman" pitchFamily="-108" charset="0"/>
                <a:ea typeface="Times New Roman" pitchFamily="-108" charset="0"/>
                <a:cs typeface="Times New Roman" pitchFamily="-108" charset="0"/>
                <a:sym typeface="Times New Roman" pitchFamily="-108" charset="0"/>
              </a:rPr>
              <a:t>Aspergillus</a:t>
            </a:r>
            <a:r>
              <a:rPr lang="zh-TW" altLang="en-US" dirty="0" smtClean="0">
                <a:solidFill>
                  <a:srgbClr val="000000"/>
                </a:solidFill>
                <a:latin typeface="Times New Roman" pitchFamily="-108" charset="0"/>
                <a:ea typeface="Times New Roman" pitchFamily="-108" charset="0"/>
                <a:cs typeface="Times New Roman" pitchFamily="-108" charset="0"/>
                <a:sym typeface="Times New Roman" pitchFamily="-108" charset="0"/>
              </a:rPr>
              <a:t> </a:t>
            </a:r>
            <a:r>
              <a:rPr lang="en-US" altLang="zh-TW" dirty="0" smtClean="0">
                <a:solidFill>
                  <a:srgbClr val="000000"/>
                </a:solidFill>
                <a:latin typeface="Times New Roman" pitchFamily="-108" charset="0"/>
                <a:ea typeface="Times New Roman" pitchFamily="-108" charset="0"/>
                <a:cs typeface="Times New Roman" pitchFamily="-108" charset="0"/>
                <a:sym typeface="Times New Roman" pitchFamily="-108" charset="0"/>
              </a:rPr>
              <a:t>spp.</a:t>
            </a:r>
            <a:r>
              <a:rPr lang="zh-TW" altLang="en-US" dirty="0" smtClean="0">
                <a:solidFill>
                  <a:srgbClr val="000000"/>
                </a:solidFill>
                <a:latin typeface="Times New Roman" pitchFamily="-108" charset="0"/>
                <a:ea typeface="Times New Roman" pitchFamily="-108" charset="0"/>
                <a:cs typeface="Times New Roman" pitchFamily="-108" charset="0"/>
                <a:sym typeface="Times New Roman" pitchFamily="-108" charset="0"/>
              </a:rPr>
              <a:t> </a:t>
            </a:r>
            <a:r>
              <a:rPr lang="en-US" altLang="zh-TW" dirty="0" smtClean="0">
                <a:solidFill>
                  <a:srgbClr val="000000"/>
                </a:solidFill>
                <a:latin typeface="Times New Roman" pitchFamily="-108" charset="0"/>
                <a:ea typeface="Times New Roman" pitchFamily="-108" charset="0"/>
                <a:cs typeface="Times New Roman" pitchFamily="-108" charset="0"/>
                <a:sym typeface="Times New Roman" pitchFamily="-108" charset="0"/>
              </a:rPr>
              <a:t>-</a:t>
            </a:r>
            <a:r>
              <a:rPr lang="zh-TW" altLang="en-US" dirty="0" smtClean="0">
                <a:solidFill>
                  <a:srgbClr val="000000"/>
                </a:solidFill>
                <a:latin typeface="Times New Roman" pitchFamily="-108" charset="0"/>
                <a:ea typeface="Times New Roman" pitchFamily="-108" charset="0"/>
                <a:cs typeface="Times New Roman" pitchFamily="-108" charset="0"/>
                <a:sym typeface="Times New Roman" pitchFamily="-108" charset="0"/>
              </a:rPr>
              <a:t> </a:t>
            </a:r>
            <a:r>
              <a:rPr lang="en-US" altLang="zh-TW" i="1" dirty="0" smtClean="0">
                <a:solidFill>
                  <a:srgbClr val="000000"/>
                </a:solidFill>
                <a:latin typeface="Times New Roman" pitchFamily="-108" charset="0"/>
                <a:ea typeface="Times New Roman" pitchFamily="-108" charset="0"/>
                <a:cs typeface="Times New Roman" pitchFamily="-108" charset="0"/>
                <a:sym typeface="Times New Roman" pitchFamily="-108" charset="0"/>
              </a:rPr>
              <a:t>A.</a:t>
            </a:r>
            <a:r>
              <a:rPr lang="zh-TW" altLang="en-US" i="1" dirty="0" smtClean="0">
                <a:solidFill>
                  <a:srgbClr val="000000"/>
                </a:solidFill>
                <a:latin typeface="Times New Roman" pitchFamily="-108" charset="0"/>
                <a:ea typeface="Times New Roman" pitchFamily="-108" charset="0"/>
                <a:cs typeface="Times New Roman" pitchFamily="-108" charset="0"/>
                <a:sym typeface="Times New Roman" pitchFamily="-108" charset="0"/>
              </a:rPr>
              <a:t> </a:t>
            </a:r>
            <a:r>
              <a:rPr lang="en-US" altLang="zh-TW" i="1" dirty="0" err="1" smtClean="0">
                <a:solidFill>
                  <a:srgbClr val="000000"/>
                </a:solidFill>
                <a:latin typeface="Times New Roman" pitchFamily="-108" charset="0"/>
                <a:ea typeface="Times New Roman" pitchFamily="-108" charset="0"/>
                <a:cs typeface="Times New Roman" pitchFamily="-108" charset="0"/>
                <a:sym typeface="Times New Roman" pitchFamily="-108" charset="0"/>
              </a:rPr>
              <a:t>flavus</a:t>
            </a:r>
            <a:r>
              <a:rPr lang="zh-TW" altLang="en-US" i="1" dirty="0" smtClean="0">
                <a:solidFill>
                  <a:srgbClr val="000000"/>
                </a:solidFill>
                <a:latin typeface="Times New Roman" pitchFamily="-108" charset="0"/>
                <a:ea typeface="Times New Roman" pitchFamily="-108" charset="0"/>
                <a:cs typeface="Times New Roman" pitchFamily="-108" charset="0"/>
                <a:sym typeface="Times New Roman" pitchFamily="-108" charset="0"/>
              </a:rPr>
              <a:t>, </a:t>
            </a:r>
            <a:r>
              <a:rPr lang="en-US" altLang="zh-TW" i="1" dirty="0" smtClean="0">
                <a:solidFill>
                  <a:srgbClr val="000000"/>
                </a:solidFill>
                <a:latin typeface="Times New Roman" pitchFamily="-108" charset="0"/>
                <a:ea typeface="Times New Roman" pitchFamily="-108" charset="0"/>
                <a:cs typeface="Times New Roman" pitchFamily="-108" charset="0"/>
                <a:sym typeface="Times New Roman" pitchFamily="-108" charset="0"/>
              </a:rPr>
              <a:t>A.</a:t>
            </a:r>
            <a:r>
              <a:rPr lang="zh-TW" altLang="en-US" i="1" dirty="0" smtClean="0">
                <a:solidFill>
                  <a:srgbClr val="000000"/>
                </a:solidFill>
                <a:latin typeface="Times New Roman" pitchFamily="-108" charset="0"/>
                <a:ea typeface="Times New Roman" pitchFamily="-108" charset="0"/>
                <a:cs typeface="Times New Roman" pitchFamily="-108" charset="0"/>
                <a:sym typeface="Times New Roman" pitchFamily="-108" charset="0"/>
              </a:rPr>
              <a:t> </a:t>
            </a:r>
            <a:r>
              <a:rPr lang="en-US" altLang="zh-TW" i="1" dirty="0" err="1" smtClean="0">
                <a:solidFill>
                  <a:srgbClr val="000000"/>
                </a:solidFill>
                <a:latin typeface="Times New Roman" pitchFamily="-108" charset="0"/>
                <a:ea typeface="Times New Roman" pitchFamily="-108" charset="0"/>
                <a:cs typeface="Times New Roman" pitchFamily="-108" charset="0"/>
                <a:sym typeface="Times New Roman" pitchFamily="-108" charset="0"/>
              </a:rPr>
              <a:t>parasiticus</a:t>
            </a:r>
            <a:endParaRPr lang="en-US" altLang="zh-TW" i="1" dirty="0" smtClean="0">
              <a:solidFill>
                <a:srgbClr val="000000"/>
              </a:solidFill>
              <a:latin typeface="Times New Roman" pitchFamily="-108" charset="0"/>
              <a:ea typeface="Times New Roman" pitchFamily="-108" charset="0"/>
              <a:cs typeface="Times New Roman" pitchFamily="-108" charset="0"/>
              <a:sym typeface="Times New Roman" pitchFamily="-108" charset="0"/>
            </a:endParaRPr>
          </a:p>
          <a:p>
            <a:pPr marL="887413" lvl="1">
              <a:buFont typeface="Arial" pitchFamily="-108" charset="0"/>
              <a:buChar char="•"/>
            </a:pPr>
            <a:endParaRPr lang="en-US" sz="1800" dirty="0" smtClean="0">
              <a:solidFill>
                <a:srgbClr val="000000"/>
              </a:solidFill>
              <a:latin typeface="Times New Roman" pitchFamily="-108" charset="0"/>
              <a:ea typeface="Times New Roman" pitchFamily="-108" charset="0"/>
              <a:cs typeface="Times New Roman" pitchFamily="-108" charset="0"/>
              <a:sym typeface="Times New Roman" pitchFamily="-108" charset="0"/>
            </a:endParaRPr>
          </a:p>
          <a:p>
            <a:pPr marL="887413" lvl="1">
              <a:buFont typeface="Arial" pitchFamily="-108" charset="0"/>
              <a:buChar char="•"/>
            </a:pPr>
            <a:r>
              <a:rPr lang="en-US" dirty="0" smtClean="0">
                <a:solidFill>
                  <a:srgbClr val="000000"/>
                </a:solidFill>
                <a:latin typeface="Times New Roman" pitchFamily="-108" charset="0"/>
                <a:ea typeface="Times New Roman" pitchFamily="-108" charset="0"/>
                <a:cs typeface="Times New Roman" pitchFamily="-108" charset="0"/>
                <a:sym typeface="Times New Roman" pitchFamily="-108" charset="0"/>
              </a:rPr>
              <a:t>First outbreak in England: Turkey </a:t>
            </a:r>
            <a:r>
              <a:rPr lang="en-US" dirty="0">
                <a:solidFill>
                  <a:srgbClr val="000000"/>
                </a:solidFill>
                <a:latin typeface="Times New Roman" pitchFamily="-108" charset="0"/>
                <a:ea typeface="Times New Roman" pitchFamily="-108" charset="0"/>
                <a:cs typeface="Times New Roman" pitchFamily="-108" charset="0"/>
                <a:sym typeface="Times New Roman" pitchFamily="-108" charset="0"/>
              </a:rPr>
              <a:t>X-disease in </a:t>
            </a:r>
            <a:r>
              <a:rPr lang="en-US" dirty="0" smtClean="0">
                <a:solidFill>
                  <a:srgbClr val="000000"/>
                </a:solidFill>
                <a:latin typeface="Times New Roman" pitchFamily="-108" charset="0"/>
                <a:ea typeface="Times New Roman" pitchFamily="-108" charset="0"/>
                <a:cs typeface="Times New Roman" pitchFamily="-108" charset="0"/>
                <a:sym typeface="Times New Roman" pitchFamily="-108" charset="0"/>
              </a:rPr>
              <a:t>1960s</a:t>
            </a:r>
          </a:p>
          <a:p>
            <a:pPr marL="887413" lvl="1">
              <a:buFont typeface="Arial" pitchFamily="-108" charset="0"/>
              <a:buChar char="•"/>
            </a:pPr>
            <a:endParaRPr lang="en-US" sz="1800" dirty="0" smtClean="0">
              <a:solidFill>
                <a:srgbClr val="000000"/>
              </a:solidFill>
              <a:latin typeface="Times New Roman" pitchFamily="-108" charset="0"/>
              <a:ea typeface="Times New Roman" pitchFamily="-108" charset="0"/>
              <a:cs typeface="Times New Roman" pitchFamily="-108" charset="0"/>
              <a:sym typeface="Times New Roman" pitchFamily="-108" charset="0"/>
            </a:endParaRPr>
          </a:p>
          <a:p>
            <a:pPr marL="887413" lvl="1">
              <a:buFont typeface="Arial" pitchFamily="-108" charset="0"/>
              <a:buChar char="•"/>
            </a:pPr>
            <a:r>
              <a:rPr lang="en-US" b="1" u="sng" dirty="0" err="1" smtClean="0">
                <a:solidFill>
                  <a:srgbClr val="000000"/>
                </a:solidFill>
                <a:latin typeface="Times New Roman" pitchFamily="-108" charset="0"/>
                <a:ea typeface="Times New Roman" pitchFamily="-108" charset="0"/>
                <a:cs typeface="Times New Roman" pitchFamily="-108" charset="0"/>
                <a:sym typeface="Times New Roman" pitchFamily="-108" charset="0"/>
              </a:rPr>
              <a:t>Afla</a:t>
            </a:r>
            <a:r>
              <a:rPr lang="en-US" dirty="0" err="1" smtClean="0">
                <a:solidFill>
                  <a:srgbClr val="000000"/>
                </a:solidFill>
                <a:latin typeface="Times New Roman" pitchFamily="-108" charset="0"/>
                <a:ea typeface="Times New Roman" pitchFamily="-108" charset="0"/>
                <a:cs typeface="Times New Roman" pitchFamily="-108" charset="0"/>
                <a:sym typeface="Times New Roman" pitchFamily="-108" charset="0"/>
              </a:rPr>
              <a:t>toxin</a:t>
            </a:r>
            <a:r>
              <a:rPr lang="zh-TW" altLang="en-US" dirty="0" smtClean="0">
                <a:solidFill>
                  <a:srgbClr val="000000"/>
                </a:solidFill>
                <a:latin typeface="Times New Roman" pitchFamily="-108" charset="0"/>
                <a:ea typeface="Times New Roman" pitchFamily="-108" charset="0"/>
                <a:cs typeface="Times New Roman" pitchFamily="-108" charset="0"/>
                <a:sym typeface="Times New Roman" pitchFamily="-108" charset="0"/>
              </a:rPr>
              <a:t> </a:t>
            </a:r>
            <a:r>
              <a:rPr lang="en-US" altLang="zh-TW" dirty="0" smtClean="0">
                <a:solidFill>
                  <a:srgbClr val="000000"/>
                </a:solidFill>
                <a:latin typeface="Times New Roman" pitchFamily="-108" charset="0"/>
                <a:ea typeface="Times New Roman" pitchFamily="-108" charset="0"/>
                <a:cs typeface="Times New Roman" pitchFamily="-108" charset="0"/>
                <a:sym typeface="Times New Roman" pitchFamily="-108" charset="0"/>
              </a:rPr>
              <a:t>was</a:t>
            </a:r>
            <a:r>
              <a:rPr lang="zh-TW" altLang="en-US" dirty="0" smtClean="0">
                <a:solidFill>
                  <a:srgbClr val="000000"/>
                </a:solidFill>
                <a:latin typeface="Times New Roman" pitchFamily="-108" charset="0"/>
                <a:ea typeface="Times New Roman" pitchFamily="-108" charset="0"/>
                <a:cs typeface="Times New Roman" pitchFamily="-108" charset="0"/>
                <a:sym typeface="Times New Roman" pitchFamily="-108" charset="0"/>
              </a:rPr>
              <a:t> </a:t>
            </a:r>
            <a:r>
              <a:rPr lang="en-US" altLang="zh-TW" dirty="0" smtClean="0">
                <a:solidFill>
                  <a:srgbClr val="000000"/>
                </a:solidFill>
                <a:latin typeface="Times New Roman" pitchFamily="-108" charset="0"/>
                <a:ea typeface="Times New Roman" pitchFamily="-108" charset="0"/>
                <a:cs typeface="Times New Roman" pitchFamily="-108" charset="0"/>
                <a:sym typeface="Times New Roman" pitchFamily="-108" charset="0"/>
              </a:rPr>
              <a:t>named</a:t>
            </a:r>
            <a:r>
              <a:rPr lang="zh-TW" altLang="en-US" dirty="0" smtClean="0">
                <a:solidFill>
                  <a:srgbClr val="000000"/>
                </a:solidFill>
                <a:latin typeface="Times New Roman" pitchFamily="-108" charset="0"/>
                <a:ea typeface="Times New Roman" pitchFamily="-108" charset="0"/>
                <a:cs typeface="Times New Roman" pitchFamily="-108" charset="0"/>
                <a:sym typeface="Times New Roman" pitchFamily="-108" charset="0"/>
              </a:rPr>
              <a:t> </a:t>
            </a:r>
            <a:r>
              <a:rPr lang="en-US" altLang="zh-TW" dirty="0" smtClean="0">
                <a:solidFill>
                  <a:srgbClr val="000000"/>
                </a:solidFill>
                <a:latin typeface="Times New Roman" pitchFamily="-108" charset="0"/>
                <a:ea typeface="Times New Roman" pitchFamily="-108" charset="0"/>
                <a:cs typeface="Times New Roman" pitchFamily="-108" charset="0"/>
                <a:sym typeface="Times New Roman" pitchFamily="-108" charset="0"/>
              </a:rPr>
              <a:t>from</a:t>
            </a:r>
            <a:r>
              <a:rPr lang="zh-TW" altLang="en-US" dirty="0" smtClean="0">
                <a:solidFill>
                  <a:srgbClr val="000000"/>
                </a:solidFill>
                <a:latin typeface="Times New Roman" pitchFamily="-108" charset="0"/>
                <a:ea typeface="Times New Roman" pitchFamily="-108" charset="0"/>
                <a:cs typeface="Times New Roman" pitchFamily="-108" charset="0"/>
                <a:sym typeface="Times New Roman" pitchFamily="-108" charset="0"/>
              </a:rPr>
              <a:t> </a:t>
            </a:r>
            <a:r>
              <a:rPr lang="en-US" altLang="zh-TW" b="1" i="1" u="sng" dirty="0" err="1" smtClean="0">
                <a:solidFill>
                  <a:srgbClr val="000000"/>
                </a:solidFill>
                <a:latin typeface="Times New Roman" pitchFamily="-108" charset="0"/>
                <a:ea typeface="Times New Roman" pitchFamily="-108" charset="0"/>
                <a:cs typeface="Times New Roman" pitchFamily="-108" charset="0"/>
                <a:sym typeface="Times New Roman" pitchFamily="-108" charset="0"/>
              </a:rPr>
              <a:t>A</a:t>
            </a:r>
            <a:r>
              <a:rPr lang="en-US" altLang="zh-TW" i="1" dirty="0" err="1" smtClean="0">
                <a:solidFill>
                  <a:srgbClr val="000000"/>
                </a:solidFill>
                <a:latin typeface="Times New Roman" pitchFamily="-108" charset="0"/>
                <a:ea typeface="Times New Roman" pitchFamily="-108" charset="0"/>
                <a:cs typeface="Times New Roman" pitchFamily="-108" charset="0"/>
                <a:sym typeface="Times New Roman" pitchFamily="-108" charset="0"/>
              </a:rPr>
              <a:t>spergillus</a:t>
            </a:r>
            <a:r>
              <a:rPr lang="zh-TW" altLang="en-US" i="1" dirty="0" smtClean="0">
                <a:solidFill>
                  <a:srgbClr val="000000"/>
                </a:solidFill>
                <a:latin typeface="Times New Roman" pitchFamily="-108" charset="0"/>
                <a:ea typeface="Times New Roman" pitchFamily="-108" charset="0"/>
                <a:cs typeface="Times New Roman" pitchFamily="-108" charset="0"/>
                <a:sym typeface="Times New Roman" pitchFamily="-108" charset="0"/>
              </a:rPr>
              <a:t> </a:t>
            </a:r>
            <a:r>
              <a:rPr lang="en-US" altLang="zh-TW" b="1" i="1" u="sng" dirty="0" err="1" smtClean="0">
                <a:solidFill>
                  <a:srgbClr val="000000"/>
                </a:solidFill>
                <a:latin typeface="Times New Roman" pitchFamily="-108" charset="0"/>
                <a:ea typeface="Times New Roman" pitchFamily="-108" charset="0"/>
                <a:cs typeface="Times New Roman" pitchFamily="-108" charset="0"/>
                <a:sym typeface="Times New Roman" pitchFamily="-108" charset="0"/>
              </a:rPr>
              <a:t>fla</a:t>
            </a:r>
            <a:r>
              <a:rPr lang="en-US" altLang="zh-TW" i="1" dirty="0" err="1" smtClean="0">
                <a:solidFill>
                  <a:srgbClr val="000000"/>
                </a:solidFill>
                <a:latin typeface="Times New Roman" pitchFamily="-108" charset="0"/>
                <a:ea typeface="Times New Roman" pitchFamily="-108" charset="0"/>
                <a:cs typeface="Times New Roman" pitchFamily="-108" charset="0"/>
                <a:sym typeface="Times New Roman" pitchFamily="-108" charset="0"/>
              </a:rPr>
              <a:t>vus</a:t>
            </a:r>
            <a:endParaRPr lang="en-US" i="1" dirty="0" smtClean="0">
              <a:solidFill>
                <a:srgbClr val="000000"/>
              </a:solidFill>
              <a:latin typeface="Times New Roman" pitchFamily="-108" charset="0"/>
              <a:ea typeface="Times New Roman" pitchFamily="-108" charset="0"/>
              <a:cs typeface="Times New Roman" pitchFamily="-108" charset="0"/>
              <a:sym typeface="Times New Roman" pitchFamily="-108" charset="0"/>
            </a:endParaRPr>
          </a:p>
          <a:p>
            <a:pPr marL="887413" lvl="1">
              <a:buNone/>
            </a:pPr>
            <a:r>
              <a:rPr lang="en-US" dirty="0" smtClean="0">
                <a:solidFill>
                  <a:srgbClr val="000000"/>
                </a:solidFill>
                <a:latin typeface="Times New Roman" pitchFamily="-108" charset="0"/>
                <a:ea typeface="Times New Roman" pitchFamily="-108" charset="0"/>
                <a:cs typeface="Times New Roman" pitchFamily="-108" charset="0"/>
                <a:sym typeface="Times New Roman" pitchFamily="-108" charset="0"/>
              </a:rPr>
              <a:t> </a:t>
            </a:r>
            <a:endParaRPr lang="en-US" dirty="0" smtClean="0">
              <a:solidFill>
                <a:srgbClr val="000000"/>
              </a:solidFill>
              <a:latin typeface="Times New Roman" pitchFamily="-108" charset="0"/>
              <a:sym typeface="Times New Roman" pitchFamily="-108" charset="0"/>
            </a:endParaRPr>
          </a:p>
          <a:p>
            <a:pPr marL="887413" lvl="1">
              <a:buFont typeface="Arial" pitchFamily="-108" charset="0"/>
              <a:buChar char="•"/>
            </a:pPr>
            <a:endParaRPr lang="en-US" dirty="0" smtClean="0">
              <a:solidFill>
                <a:srgbClr val="000000"/>
              </a:solidFill>
              <a:latin typeface="Times New Roman" pitchFamily="-108" charset="0"/>
              <a:ea typeface="Times New Roman" pitchFamily="-108" charset="0"/>
              <a:cs typeface="Times New Roman" pitchFamily="-108" charset="0"/>
              <a:sym typeface="Times New Roman" pitchFamily="-108" charset="0"/>
            </a:endParaRPr>
          </a:p>
          <a:p>
            <a:pPr marL="887413" lvl="1">
              <a:buFont typeface="Arial" pitchFamily="-108" charset="0"/>
              <a:buChar char="•"/>
            </a:pPr>
            <a:endParaRPr lang="en-US" dirty="0" smtClean="0">
              <a:solidFill>
                <a:srgbClr val="000000"/>
              </a:solidFill>
              <a:latin typeface="Times New Roman" pitchFamily="-108" charset="0"/>
              <a:sym typeface="Times New Roman" pitchFamily="-108" charset="0"/>
            </a:endParaRPr>
          </a:p>
          <a:p>
            <a:pPr marL="887413" lvl="1">
              <a:buFont typeface="Arial" pitchFamily="-108" charset="0"/>
              <a:buChar char="•"/>
            </a:pPr>
            <a:endParaRPr lang="en-US" dirty="0">
              <a:solidFill>
                <a:srgbClr val="000000"/>
              </a:solidFill>
              <a:latin typeface="Times New Roman" pitchFamily="-108" charset="0"/>
              <a:sym typeface="Times New Roman" pitchFamily="-108" charset="0"/>
            </a:endParaRPr>
          </a:p>
        </p:txBody>
      </p:sp>
      <p:sp>
        <p:nvSpPr>
          <p:cNvPr id="115715" name="Rectangle 3"/>
          <p:cNvSpPr>
            <a:spLocks noChangeArrowheads="1"/>
          </p:cNvSpPr>
          <p:nvPr/>
        </p:nvSpPr>
        <p:spPr bwMode="auto">
          <a:xfrm>
            <a:off x="5078413" y="9144000"/>
            <a:ext cx="2979737" cy="492125"/>
          </a:xfrm>
          <a:prstGeom prst="rect">
            <a:avLst/>
          </a:prstGeom>
          <a:noFill/>
          <a:ln w="9525">
            <a:noFill/>
            <a:miter lim="800000"/>
            <a:headEnd/>
            <a:tailEnd/>
          </a:ln>
        </p:spPr>
        <p:txBody>
          <a:bodyPr wrap="none" lIns="91435" tIns="45718" rIns="91435" bIns="45718">
            <a:prstTxWarp prst="textNoShape">
              <a:avLst/>
            </a:prstTxWarp>
            <a:spAutoFit/>
          </a:bodyPr>
          <a:lstStyle/>
          <a:p>
            <a:r>
              <a:rPr lang="en-US" sz="2600" i="0">
                <a:solidFill>
                  <a:srgbClr val="140041"/>
                </a:solidFill>
                <a:latin typeface="Times New Roman" pitchFamily="-108" charset="0"/>
                <a:ea typeface="Times New Roman" pitchFamily="-108" charset="0"/>
                <a:cs typeface="Times New Roman" pitchFamily="-108" charset="0"/>
                <a:sym typeface="Times New Roman" pitchFamily="-108" charset="0"/>
              </a:rPr>
              <a:t>Sargeant et al., 1961</a:t>
            </a:r>
            <a:endParaRPr lang="en-US" sz="2600"/>
          </a:p>
        </p:txBody>
      </p:sp>
      <p:pic>
        <p:nvPicPr>
          <p:cNvPr id="115716" name="Picture 5"/>
          <p:cNvPicPr>
            <a:picLocks noChangeAspect="1"/>
          </p:cNvPicPr>
          <p:nvPr/>
        </p:nvPicPr>
        <p:blipFill>
          <a:blip r:embed="rId3"/>
          <a:srcRect/>
          <a:stretch>
            <a:fillRect/>
          </a:stretch>
        </p:blipFill>
        <p:spPr bwMode="auto">
          <a:xfrm>
            <a:off x="10464800" y="7391400"/>
            <a:ext cx="2235200" cy="2057400"/>
          </a:xfrm>
          <a:prstGeom prst="rect">
            <a:avLst/>
          </a:prstGeom>
          <a:noFill/>
          <a:ln w="9525">
            <a:noFill/>
            <a:miter lim="800000"/>
            <a:headEnd/>
            <a:tailEnd/>
          </a:ln>
        </p:spPr>
      </p:pic>
      <p:pic>
        <p:nvPicPr>
          <p:cNvPr id="115717" name="Picture 7"/>
          <p:cNvPicPr>
            <a:picLocks noChangeAspect="1"/>
          </p:cNvPicPr>
          <p:nvPr/>
        </p:nvPicPr>
        <p:blipFill>
          <a:blip r:embed="rId4"/>
          <a:srcRect/>
          <a:stretch>
            <a:fillRect/>
          </a:stretch>
        </p:blipFill>
        <p:spPr bwMode="auto">
          <a:xfrm>
            <a:off x="8026400" y="7391400"/>
            <a:ext cx="2308225" cy="2057400"/>
          </a:xfrm>
          <a:prstGeom prst="rect">
            <a:avLst/>
          </a:prstGeom>
          <a:noFill/>
          <a:ln w="9525">
            <a:noFill/>
            <a:miter lim="800000"/>
            <a:headEnd/>
            <a:tailEnd/>
          </a:ln>
        </p:spPr>
      </p:pic>
      <p:sp>
        <p:nvSpPr>
          <p:cNvPr id="115718" name="TextBox 8"/>
          <p:cNvSpPr txBox="1">
            <a:spLocks noChangeArrowheads="1"/>
          </p:cNvSpPr>
          <p:nvPr/>
        </p:nvSpPr>
        <p:spPr bwMode="auto">
          <a:xfrm>
            <a:off x="8102600" y="6858000"/>
            <a:ext cx="4718050" cy="530225"/>
          </a:xfrm>
          <a:prstGeom prst="rect">
            <a:avLst/>
          </a:prstGeom>
          <a:noFill/>
          <a:ln w="9525">
            <a:noFill/>
            <a:miter lim="800000"/>
            <a:headEnd/>
            <a:tailEnd/>
          </a:ln>
        </p:spPr>
        <p:txBody>
          <a:bodyPr lIns="91435" tIns="45718" rIns="91435" bIns="45718">
            <a:prstTxWarp prst="textNoShape">
              <a:avLst/>
            </a:prstTxWarp>
            <a:spAutoFit/>
          </a:bodyPr>
          <a:lstStyle/>
          <a:p>
            <a:r>
              <a:rPr lang="en-US" sz="2800">
                <a:solidFill>
                  <a:srgbClr val="000000"/>
                </a:solidFill>
                <a:latin typeface="Times New Roman" pitchFamily="-108" charset="0"/>
                <a:ea typeface="Times New Roman" pitchFamily="-108" charset="0"/>
                <a:cs typeface="Times New Roman" pitchFamily="-108" charset="0"/>
              </a:rPr>
              <a:t>A. parasiticus         A. flavus </a:t>
            </a:r>
          </a:p>
        </p:txBody>
      </p:sp>
      <p:sp>
        <p:nvSpPr>
          <p:cNvPr id="8" name="Title 7"/>
          <p:cNvSpPr>
            <a:spLocks noGrp="1"/>
          </p:cNvSpPr>
          <p:nvPr>
            <p:ph type="title"/>
          </p:nvPr>
        </p:nvSpPr>
        <p:spPr>
          <a:xfrm>
            <a:off x="650875" y="758825"/>
            <a:ext cx="11703050" cy="1517650"/>
          </a:xfrm>
          <a:effectLst>
            <a:outerShdw blurRad="50800" dist="12700" dir="2700000">
              <a:srgbClr val="000000">
                <a:alpha val="43000"/>
              </a:srgbClr>
            </a:outerShdw>
          </a:effectLst>
        </p:spPr>
        <p:txBody>
          <a:bodyPr>
            <a:normAutofit/>
          </a:bodyPr>
          <a:lstStyle/>
          <a:p>
            <a:pPr fontAlgn="auto">
              <a:spcAft>
                <a:spcPts val="0"/>
              </a:spcAft>
              <a:defRPr/>
            </a:pPr>
            <a:r>
              <a:rPr lang="en-US" b="1" dirty="0" err="1" smtClean="0">
                <a:solidFill>
                  <a:srgbClr val="000000"/>
                </a:solidFill>
                <a:latin typeface="Times New Roman"/>
                <a:ea typeface="+mj-ea"/>
                <a:cs typeface="Times New Roman"/>
              </a:rPr>
              <a:t>Aflatoxins</a:t>
            </a:r>
            <a:r>
              <a:rPr lang="en-US" b="1" dirty="0" smtClean="0">
                <a:solidFill>
                  <a:srgbClr val="000000"/>
                </a:solidFill>
                <a:latin typeface="Times New Roman"/>
                <a:ea typeface="+mj-ea"/>
                <a:cs typeface="Times New Roman"/>
              </a:rPr>
              <a:t> (AF)</a:t>
            </a:r>
            <a:endParaRPr lang="en-US" b="1" dirty="0">
              <a:solidFill>
                <a:srgbClr val="000000"/>
              </a:solidFill>
              <a:latin typeface="Times New Roman"/>
              <a:ea typeface="+mj-ea"/>
              <a:cs typeface="Times New Roman"/>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ubtitle 13"/>
          <p:cNvSpPr>
            <a:spLocks noGrp="1"/>
          </p:cNvSpPr>
          <p:nvPr>
            <p:ph type="subTitle" idx="1"/>
          </p:nvPr>
        </p:nvSpPr>
        <p:spPr>
          <a:xfrm>
            <a:off x="6214368" y="2068488"/>
            <a:ext cx="5029200" cy="1571625"/>
          </a:xfrm>
          <a:effectLst>
            <a:outerShdw blurRad="50800" dist="38100" dir="2700000">
              <a:srgbClr val="000000">
                <a:alpha val="43000"/>
              </a:srgbClr>
            </a:outerShdw>
          </a:effectLst>
        </p:spPr>
        <p:txBody>
          <a:bodyPr anchor="ctr"/>
          <a:lstStyle/>
          <a:p>
            <a:pPr marL="90488"/>
            <a:r>
              <a:rPr lang="en-US" altLang="zh-TW" sz="8000" dirty="0">
                <a:solidFill>
                  <a:srgbClr val="FFF109"/>
                </a:solidFill>
                <a:latin typeface="Times New Roman" pitchFamily="-108" charset="0"/>
                <a:ea typeface="Times New Roman" pitchFamily="-108" charset="0"/>
                <a:cs typeface="Times New Roman" pitchFamily="-108" charset="0"/>
              </a:rPr>
              <a:t>Thank</a:t>
            </a:r>
            <a:r>
              <a:rPr lang="zh-TW" altLang="en-US" sz="8000" dirty="0">
                <a:solidFill>
                  <a:srgbClr val="FFF109"/>
                </a:solidFill>
                <a:latin typeface="Times New Roman" pitchFamily="-108" charset="0"/>
                <a:ea typeface="新細明體" pitchFamily="-108" charset="-120"/>
                <a:cs typeface="新細明體" pitchFamily="-108" charset="-120"/>
              </a:rPr>
              <a:t> </a:t>
            </a:r>
            <a:r>
              <a:rPr lang="en-US" altLang="zh-TW" sz="8000" dirty="0">
                <a:solidFill>
                  <a:srgbClr val="FFF109"/>
                </a:solidFill>
                <a:latin typeface="Times New Roman" pitchFamily="-108" charset="0"/>
                <a:ea typeface="Times New Roman" pitchFamily="-108" charset="0"/>
                <a:cs typeface="Times New Roman" pitchFamily="-108" charset="0"/>
              </a:rPr>
              <a:t>You</a:t>
            </a:r>
          </a:p>
        </p:txBody>
      </p:sp>
      <p:pic>
        <p:nvPicPr>
          <p:cNvPr id="6" name="Picture 5"/>
          <p:cNvPicPr>
            <a:picLocks noChangeAspect="1"/>
          </p:cNvPicPr>
          <p:nvPr/>
        </p:nvPicPr>
        <p:blipFill>
          <a:blip r:embed="rId3"/>
          <a:stretch>
            <a:fillRect/>
          </a:stretch>
        </p:blipFill>
        <p:spPr>
          <a:xfrm>
            <a:off x="1389832" y="5884912"/>
            <a:ext cx="4824536" cy="340864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idx="1"/>
          </p:nvPr>
        </p:nvSpPr>
        <p:spPr>
          <a:xfrm>
            <a:off x="530225" y="1880592"/>
            <a:ext cx="12017375" cy="4724400"/>
          </a:xfrm>
        </p:spPr>
        <p:txBody>
          <a:bodyPr/>
          <a:lstStyle/>
          <a:p>
            <a:pPr>
              <a:buFont typeface="Georgia" pitchFamily="-108" charset="0"/>
              <a:buNone/>
            </a:pPr>
            <a:endParaRPr lang="en-US" altLang="zh-TW" sz="3600" dirty="0" smtClean="0">
              <a:latin typeface="Times New Roman" pitchFamily="-108" charset="0"/>
              <a:ea typeface="Times New Roman" pitchFamily="-108" charset="0"/>
              <a:cs typeface="Times New Roman" pitchFamily="-108" charset="0"/>
              <a:sym typeface="Times New Roman" pitchFamily="-108" charset="0"/>
            </a:endParaRPr>
          </a:p>
          <a:p>
            <a:r>
              <a:rPr lang="en-US" altLang="zh-TW" sz="3600" dirty="0" smtClean="0">
                <a:latin typeface="Times New Roman" pitchFamily="-108" charset="0"/>
                <a:ea typeface="Times New Roman" pitchFamily="-108" charset="0"/>
                <a:cs typeface="Times New Roman" pitchFamily="-108" charset="0"/>
                <a:sym typeface="Times New Roman" pitchFamily="-108" charset="0"/>
              </a:rPr>
              <a:t>Fungal</a:t>
            </a:r>
            <a:r>
              <a:rPr lang="zh-TW" altLang="en-US" sz="3600" dirty="0" smtClean="0">
                <a:latin typeface="Times New Roman" pitchFamily="-108" charset="0"/>
                <a:ea typeface="Times New Roman" pitchFamily="-108" charset="0"/>
                <a:cs typeface="Times New Roman" pitchFamily="-108" charset="0"/>
                <a:sym typeface="Times New Roman" pitchFamily="-108" charset="0"/>
              </a:rPr>
              <a:t> </a:t>
            </a:r>
            <a:r>
              <a:rPr lang="en-US" altLang="zh-TW" sz="3600" dirty="0" smtClean="0">
                <a:latin typeface="Times New Roman" pitchFamily="-108" charset="0"/>
                <a:ea typeface="Times New Roman" pitchFamily="-108" charset="0"/>
                <a:cs typeface="Times New Roman" pitchFamily="-108" charset="0"/>
                <a:sym typeface="Times New Roman" pitchFamily="-108" charset="0"/>
              </a:rPr>
              <a:t>toxins</a:t>
            </a:r>
            <a:r>
              <a:rPr lang="zh-TW" altLang="en-US" sz="3600" dirty="0" smtClean="0">
                <a:latin typeface="Times New Roman" pitchFamily="-108" charset="0"/>
                <a:ea typeface="Times New Roman" pitchFamily="-108" charset="0"/>
                <a:cs typeface="Times New Roman" pitchFamily="-108" charset="0"/>
                <a:sym typeface="Times New Roman" pitchFamily="-108" charset="0"/>
              </a:rPr>
              <a:t> </a:t>
            </a:r>
            <a:r>
              <a:rPr lang="en-US" altLang="zh-TW" sz="3600" dirty="0" smtClean="0">
                <a:latin typeface="Times New Roman" pitchFamily="-108" charset="0"/>
                <a:ea typeface="Times New Roman" pitchFamily="-108" charset="0"/>
                <a:cs typeface="Times New Roman" pitchFamily="-108" charset="0"/>
                <a:sym typeface="Times New Roman" pitchFamily="-108" charset="0"/>
              </a:rPr>
              <a:t>in</a:t>
            </a:r>
            <a:r>
              <a:rPr lang="zh-TW" altLang="en-US" sz="3600" dirty="0" smtClean="0">
                <a:latin typeface="Times New Roman" pitchFamily="-108" charset="0"/>
                <a:ea typeface="Times New Roman" pitchFamily="-108" charset="0"/>
                <a:cs typeface="Times New Roman" pitchFamily="-108" charset="0"/>
                <a:sym typeface="Times New Roman" pitchFamily="-108" charset="0"/>
              </a:rPr>
              <a:t> </a:t>
            </a:r>
            <a:r>
              <a:rPr lang="en-US" altLang="zh-TW" sz="3600" dirty="0" smtClean="0">
                <a:latin typeface="Times New Roman" pitchFamily="-108" charset="0"/>
                <a:ea typeface="Times New Roman" pitchFamily="-108" charset="0"/>
                <a:cs typeface="Times New Roman" pitchFamily="-108" charset="0"/>
                <a:sym typeface="Times New Roman" pitchFamily="-108" charset="0"/>
              </a:rPr>
              <a:t>animal feeds. </a:t>
            </a:r>
          </a:p>
          <a:p>
            <a:endParaRPr lang="zh-TW" altLang="en-US" sz="3600" i="1" dirty="0" smtClean="0">
              <a:latin typeface="Times New Roman" pitchFamily="-108" charset="0"/>
              <a:ea typeface="新細明體" pitchFamily="-108" charset="-120"/>
              <a:cs typeface="新細明體" pitchFamily="-108" charset="-120"/>
              <a:sym typeface="Times New Roman" pitchFamily="-108" charset="0"/>
            </a:endParaRPr>
          </a:p>
          <a:p>
            <a:r>
              <a:rPr lang="en-US" altLang="zh-TW" sz="3600" dirty="0" smtClean="0">
                <a:latin typeface="Times New Roman" pitchFamily="-108" charset="0"/>
                <a:ea typeface="新細明體" pitchFamily="-108" charset="-120"/>
                <a:cs typeface="新細明體" pitchFamily="-108" charset="-120"/>
                <a:sym typeface="Times New Roman" pitchFamily="-108" charset="0"/>
              </a:rPr>
              <a:t>Routes</a:t>
            </a:r>
            <a:r>
              <a:rPr lang="zh-TW" altLang="en-US" sz="3600" dirty="0" smtClean="0">
                <a:latin typeface="Times New Roman" pitchFamily="-108" charset="0"/>
                <a:ea typeface="新細明體" pitchFamily="-108" charset="-120"/>
                <a:cs typeface="新細明體" pitchFamily="-108" charset="-120"/>
                <a:sym typeface="Times New Roman" pitchFamily="-108" charset="0"/>
              </a:rPr>
              <a:t> </a:t>
            </a:r>
            <a:r>
              <a:rPr lang="en-US" altLang="zh-TW" sz="3600" dirty="0" smtClean="0">
                <a:latin typeface="Times New Roman" pitchFamily="-108" charset="0"/>
                <a:ea typeface="新細明體" pitchFamily="-108" charset="-120"/>
                <a:cs typeface="新細明體" pitchFamily="-108" charset="-120"/>
                <a:sym typeface="Times New Roman" pitchFamily="-108" charset="0"/>
              </a:rPr>
              <a:t>of</a:t>
            </a:r>
            <a:r>
              <a:rPr lang="zh-TW" altLang="en-US" sz="3600" dirty="0" smtClean="0">
                <a:latin typeface="Times New Roman" pitchFamily="-108" charset="0"/>
                <a:ea typeface="新細明體" pitchFamily="-108" charset="-120"/>
                <a:cs typeface="新細明體" pitchFamily="-108" charset="-120"/>
                <a:sym typeface="Times New Roman" pitchFamily="-108" charset="0"/>
              </a:rPr>
              <a:t> </a:t>
            </a:r>
            <a:r>
              <a:rPr lang="en-US" altLang="zh-TW" sz="3600" dirty="0" smtClean="0">
                <a:latin typeface="Times New Roman" pitchFamily="-108" charset="0"/>
                <a:ea typeface="新細明體" pitchFamily="-108" charset="-120"/>
                <a:cs typeface="新細明體" pitchFamily="-108" charset="-120"/>
                <a:sym typeface="Times New Roman" pitchFamily="-108" charset="0"/>
              </a:rPr>
              <a:t>the</a:t>
            </a:r>
            <a:r>
              <a:rPr lang="zh-TW" altLang="en-US" sz="3600" dirty="0" smtClean="0">
                <a:latin typeface="Times New Roman" pitchFamily="-108" charset="0"/>
                <a:ea typeface="新細明體" pitchFamily="-108" charset="-120"/>
                <a:cs typeface="新細明體" pitchFamily="-108" charset="-120"/>
                <a:sym typeface="Times New Roman" pitchFamily="-108" charset="0"/>
              </a:rPr>
              <a:t> </a:t>
            </a:r>
            <a:r>
              <a:rPr lang="en-US" altLang="zh-TW" sz="3600" dirty="0" smtClean="0">
                <a:latin typeface="Times New Roman" pitchFamily="-108" charset="0"/>
                <a:ea typeface="新細明體" pitchFamily="-108" charset="-120"/>
                <a:cs typeface="新細明體" pitchFamily="-108" charset="-120"/>
                <a:sym typeface="Times New Roman" pitchFamily="-108" charset="0"/>
              </a:rPr>
              <a:t>contamination</a:t>
            </a:r>
            <a:r>
              <a:rPr lang="zh-TW" altLang="en-US" sz="3600" dirty="0" smtClean="0">
                <a:latin typeface="Times New Roman" pitchFamily="-108" charset="0"/>
                <a:ea typeface="新細明體" pitchFamily="-108" charset="-120"/>
                <a:cs typeface="新細明體" pitchFamily="-108" charset="-120"/>
                <a:sym typeface="Times New Roman" pitchFamily="-108" charset="0"/>
              </a:rPr>
              <a:t> </a:t>
            </a:r>
            <a:r>
              <a:rPr lang="en-US" altLang="zh-TW" sz="3600" dirty="0" smtClean="0">
                <a:latin typeface="Times New Roman" pitchFamily="-108" charset="0"/>
                <a:ea typeface="新細明體" pitchFamily="-108" charset="-120"/>
                <a:cs typeface="新細明體" pitchFamily="-108" charset="-120"/>
                <a:sym typeface="Times New Roman" pitchFamily="-108" charset="0"/>
              </a:rPr>
              <a:t>of</a:t>
            </a:r>
            <a:r>
              <a:rPr lang="zh-TW" altLang="en-US" sz="3600" dirty="0" smtClean="0">
                <a:latin typeface="Times New Roman" pitchFamily="-108" charset="0"/>
                <a:ea typeface="新細明體" pitchFamily="-108" charset="-120"/>
                <a:cs typeface="新細明體" pitchFamily="-108" charset="-120"/>
                <a:sym typeface="Times New Roman" pitchFamily="-108" charset="0"/>
              </a:rPr>
              <a:t> </a:t>
            </a:r>
            <a:r>
              <a:rPr lang="en-US" altLang="zh-TW" sz="3600" dirty="0" smtClean="0">
                <a:latin typeface="Times New Roman" pitchFamily="-108" charset="0"/>
                <a:ea typeface="新細明體" pitchFamily="-108" charset="-120"/>
                <a:cs typeface="新細明體" pitchFamily="-108" charset="-120"/>
                <a:sym typeface="Times New Roman" pitchFamily="-108" charset="0"/>
              </a:rPr>
              <a:t>grains:</a:t>
            </a:r>
            <a:endParaRPr lang="zh-TW" altLang="en-US" sz="3600" dirty="0" smtClean="0">
              <a:latin typeface="Times New Roman" pitchFamily="-108" charset="0"/>
              <a:ea typeface="新細明體" pitchFamily="-108" charset="-120"/>
              <a:cs typeface="新細明體" pitchFamily="-108" charset="-120"/>
              <a:sym typeface="Times New Roman" pitchFamily="-108" charset="0"/>
            </a:endParaRPr>
          </a:p>
          <a:p>
            <a:pPr marL="885825" lvl="1">
              <a:buFont typeface="Arial" pitchFamily="-108" charset="0"/>
              <a:buChar char="•"/>
            </a:pPr>
            <a:r>
              <a:rPr lang="en-US" altLang="zh-TW" sz="3600" dirty="0">
                <a:solidFill>
                  <a:srgbClr val="000000"/>
                </a:solidFill>
                <a:latin typeface="Times New Roman" pitchFamily="-108" charset="0"/>
                <a:ea typeface="Times New Roman" pitchFamily="-108" charset="0"/>
                <a:cs typeface="Times New Roman" pitchFamily="-108" charset="0"/>
                <a:sym typeface="Times New Roman" pitchFamily="-108" charset="0"/>
              </a:rPr>
              <a:t>Pre-harvest,</a:t>
            </a:r>
            <a:r>
              <a:rPr lang="zh-TW" altLang="en-US" sz="3600" dirty="0">
                <a:solidFill>
                  <a:srgbClr val="000000"/>
                </a:solidFill>
                <a:latin typeface="Times New Roman" pitchFamily="-108" charset="0"/>
                <a:ea typeface="Times New Roman" pitchFamily="-108" charset="0"/>
                <a:cs typeface="Times New Roman" pitchFamily="-108" charset="0"/>
                <a:sym typeface="Times New Roman" pitchFamily="-108" charset="0"/>
              </a:rPr>
              <a:t> </a:t>
            </a:r>
            <a:r>
              <a:rPr lang="en-US" altLang="zh-TW" sz="3600" dirty="0">
                <a:solidFill>
                  <a:srgbClr val="000000"/>
                </a:solidFill>
                <a:latin typeface="Times New Roman" pitchFamily="-108" charset="0"/>
                <a:ea typeface="Times New Roman" pitchFamily="-108" charset="0"/>
                <a:cs typeface="Times New Roman" pitchFamily="-108" charset="0"/>
                <a:sym typeface="Times New Roman" pitchFamily="-108" charset="0"/>
              </a:rPr>
              <a:t>post-harvest</a:t>
            </a:r>
            <a:r>
              <a:rPr lang="zh-TW" altLang="en-US" sz="3600" dirty="0">
                <a:solidFill>
                  <a:srgbClr val="000000"/>
                </a:solidFill>
                <a:latin typeface="Times New Roman" pitchFamily="-108" charset="0"/>
                <a:ea typeface="Times New Roman" pitchFamily="-108" charset="0"/>
                <a:cs typeface="Times New Roman" pitchFamily="-108" charset="0"/>
                <a:sym typeface="Times New Roman" pitchFamily="-108" charset="0"/>
              </a:rPr>
              <a:t>, </a:t>
            </a:r>
            <a:r>
              <a:rPr lang="en-US" altLang="zh-TW" sz="3600" dirty="0">
                <a:solidFill>
                  <a:srgbClr val="000000"/>
                </a:solidFill>
                <a:latin typeface="Times New Roman" pitchFamily="-108" charset="0"/>
                <a:ea typeface="Times New Roman" pitchFamily="-108" charset="0"/>
                <a:cs typeface="Times New Roman" pitchFamily="-108" charset="0"/>
                <a:sym typeface="Times New Roman" pitchFamily="-108" charset="0"/>
              </a:rPr>
              <a:t>and</a:t>
            </a:r>
            <a:r>
              <a:rPr lang="zh-TW" altLang="en-US" sz="3600" dirty="0">
                <a:solidFill>
                  <a:srgbClr val="000000"/>
                </a:solidFill>
                <a:latin typeface="Times New Roman" pitchFamily="-108" charset="0"/>
                <a:ea typeface="Times New Roman" pitchFamily="-108" charset="0"/>
                <a:cs typeface="Times New Roman" pitchFamily="-108" charset="0"/>
                <a:sym typeface="Times New Roman" pitchFamily="-108" charset="0"/>
              </a:rPr>
              <a:t> </a:t>
            </a:r>
            <a:r>
              <a:rPr lang="en-US" altLang="zh-TW" sz="3600" dirty="0">
                <a:solidFill>
                  <a:srgbClr val="000000"/>
                </a:solidFill>
                <a:latin typeface="Times New Roman" pitchFamily="-108" charset="0"/>
                <a:ea typeface="Times New Roman" pitchFamily="-108" charset="0"/>
                <a:cs typeface="Times New Roman" pitchFamily="-108" charset="0"/>
                <a:sym typeface="Times New Roman" pitchFamily="-108" charset="0"/>
              </a:rPr>
              <a:t>transportation</a:t>
            </a:r>
            <a:r>
              <a:rPr lang="zh-TW" altLang="en-US" sz="3600" dirty="0">
                <a:solidFill>
                  <a:srgbClr val="000000"/>
                </a:solidFill>
                <a:latin typeface="Times New Roman" pitchFamily="-108" charset="0"/>
                <a:ea typeface="Times New Roman" pitchFamily="-108" charset="0"/>
                <a:cs typeface="Times New Roman" pitchFamily="-108" charset="0"/>
                <a:sym typeface="Times New Roman" pitchFamily="-108" charset="0"/>
              </a:rPr>
              <a:t> </a:t>
            </a:r>
            <a:endParaRPr lang="en-US" altLang="zh-TW" sz="3600" dirty="0">
              <a:solidFill>
                <a:srgbClr val="000000"/>
              </a:solidFill>
              <a:latin typeface="Times New Roman" pitchFamily="-108" charset="0"/>
              <a:ea typeface="新細明體" pitchFamily="-108" charset="-120"/>
              <a:cs typeface="新細明體" pitchFamily="-108" charset="-120"/>
              <a:sym typeface="Times New Roman" pitchFamily="-108" charset="0"/>
            </a:endParaRPr>
          </a:p>
          <a:p>
            <a:pPr marL="885825" lvl="1">
              <a:buFont typeface="Arial" pitchFamily="-108" charset="0"/>
              <a:buChar char="•"/>
            </a:pPr>
            <a:r>
              <a:rPr lang="en-US" altLang="zh-TW" sz="3600" dirty="0">
                <a:solidFill>
                  <a:srgbClr val="000000"/>
                </a:solidFill>
                <a:latin typeface="Times New Roman" pitchFamily="-108" charset="0"/>
                <a:ea typeface="Times New Roman" pitchFamily="-108" charset="0"/>
                <a:cs typeface="Times New Roman" pitchFamily="-108" charset="0"/>
                <a:sym typeface="Times New Roman" pitchFamily="-108" charset="0"/>
              </a:rPr>
              <a:t>Processing of</a:t>
            </a:r>
            <a:r>
              <a:rPr lang="en-US" altLang="zh-TW" sz="3600" dirty="0" smtClean="0">
                <a:solidFill>
                  <a:srgbClr val="000000"/>
                </a:solidFill>
                <a:latin typeface="Times New Roman" pitchFamily="-108" charset="0"/>
                <a:ea typeface="Times New Roman" pitchFamily="-108" charset="0"/>
                <a:cs typeface="Times New Roman" pitchFamily="-108" charset="0"/>
                <a:sym typeface="Times New Roman" pitchFamily="-108" charset="0"/>
              </a:rPr>
              <a:t> grains</a:t>
            </a:r>
            <a:endParaRPr lang="en-US" altLang="zh-TW" sz="3600" dirty="0" smtClean="0">
              <a:solidFill>
                <a:srgbClr val="000000"/>
              </a:solidFill>
              <a:latin typeface="Times New Roman" pitchFamily="-108" charset="0"/>
              <a:ea typeface="新細明體" pitchFamily="-108" charset="-120"/>
              <a:cs typeface="新細明體" pitchFamily="-108" charset="-120"/>
              <a:sym typeface="Times New Roman" pitchFamily="-108" charset="0"/>
            </a:endParaRPr>
          </a:p>
          <a:p>
            <a:pPr marL="885825" lvl="1">
              <a:buFont typeface="Arial" pitchFamily="-108" charset="0"/>
              <a:buChar char="•"/>
            </a:pPr>
            <a:r>
              <a:rPr lang="en-US" altLang="zh-TW" sz="3600" dirty="0">
                <a:solidFill>
                  <a:srgbClr val="000000"/>
                </a:solidFill>
                <a:latin typeface="Times New Roman" pitchFamily="-108" charset="0"/>
                <a:ea typeface="Times New Roman" pitchFamily="-108" charset="0"/>
                <a:cs typeface="Times New Roman" pitchFamily="-108" charset="0"/>
                <a:sym typeface="Times New Roman" pitchFamily="-108" charset="0"/>
              </a:rPr>
              <a:t>Formulated</a:t>
            </a:r>
            <a:r>
              <a:rPr lang="en-US" altLang="zh-TW" sz="3600" dirty="0" smtClean="0">
                <a:solidFill>
                  <a:srgbClr val="000000"/>
                </a:solidFill>
                <a:latin typeface="Times New Roman" pitchFamily="-108" charset="0"/>
                <a:ea typeface="Times New Roman" pitchFamily="-108" charset="0"/>
                <a:cs typeface="Times New Roman" pitchFamily="-108" charset="0"/>
                <a:sym typeface="Times New Roman" pitchFamily="-108" charset="0"/>
              </a:rPr>
              <a:t> feed </a:t>
            </a:r>
            <a:r>
              <a:rPr lang="en-US" altLang="zh-TW" sz="3600" dirty="0">
                <a:solidFill>
                  <a:srgbClr val="000000"/>
                </a:solidFill>
                <a:latin typeface="Times New Roman" pitchFamily="-108" charset="0"/>
                <a:ea typeface="Times New Roman" pitchFamily="-108" charset="0"/>
                <a:cs typeface="Times New Roman" pitchFamily="-108" charset="0"/>
                <a:sym typeface="Times New Roman" pitchFamily="-108" charset="0"/>
              </a:rPr>
              <a:t>after processing </a:t>
            </a:r>
            <a:endParaRPr lang="en-US" altLang="zh-TW" sz="3600" dirty="0">
              <a:solidFill>
                <a:srgbClr val="000000"/>
              </a:solidFill>
              <a:latin typeface="Times New Roman" pitchFamily="-108" charset="0"/>
              <a:ea typeface="新細明體" pitchFamily="-108" charset="-120"/>
              <a:cs typeface="新細明體" pitchFamily="-108" charset="-120"/>
              <a:sym typeface="Times New Roman" pitchFamily="-108" charset="0"/>
            </a:endParaRPr>
          </a:p>
        </p:txBody>
      </p:sp>
      <p:sp>
        <p:nvSpPr>
          <p:cNvPr id="117763" name="Rectangle 4"/>
          <p:cNvSpPr>
            <a:spLocks/>
          </p:cNvSpPr>
          <p:nvPr/>
        </p:nvSpPr>
        <p:spPr bwMode="auto">
          <a:xfrm>
            <a:off x="5328621" y="9274453"/>
            <a:ext cx="2333271" cy="369332"/>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altLang="zh-TW" sz="2400" i="0">
                <a:solidFill>
                  <a:srgbClr val="000000"/>
                </a:solidFill>
                <a:latin typeface="Times New Roman" pitchFamily="-108" charset="0"/>
                <a:ea typeface="Times New Roman" pitchFamily="-108" charset="0"/>
                <a:cs typeface="Times New Roman" pitchFamily="-108" charset="0"/>
              </a:rPr>
              <a:t>Manafi et al., 2012</a:t>
            </a:r>
          </a:p>
        </p:txBody>
      </p:sp>
      <p:pic>
        <p:nvPicPr>
          <p:cNvPr id="117764" name="Picture 5"/>
          <p:cNvPicPr>
            <a:picLocks noChangeAspect="1"/>
          </p:cNvPicPr>
          <p:nvPr/>
        </p:nvPicPr>
        <p:blipFill>
          <a:blip r:embed="rId3"/>
          <a:srcRect/>
          <a:stretch>
            <a:fillRect/>
          </a:stretch>
        </p:blipFill>
        <p:spPr bwMode="auto">
          <a:xfrm>
            <a:off x="5359400" y="7467600"/>
            <a:ext cx="2438400" cy="1620838"/>
          </a:xfrm>
          <a:prstGeom prst="rect">
            <a:avLst/>
          </a:prstGeom>
          <a:noFill/>
          <a:ln w="9525">
            <a:noFill/>
            <a:miter lim="800000"/>
            <a:headEnd/>
            <a:tailEnd/>
          </a:ln>
        </p:spPr>
      </p:pic>
      <p:pic>
        <p:nvPicPr>
          <p:cNvPr id="117765" name="Picture 5"/>
          <p:cNvPicPr>
            <a:picLocks noChangeAspect="1"/>
          </p:cNvPicPr>
          <p:nvPr/>
        </p:nvPicPr>
        <p:blipFill>
          <a:blip r:embed="rId4"/>
          <a:srcRect/>
          <a:stretch>
            <a:fillRect/>
          </a:stretch>
        </p:blipFill>
        <p:spPr bwMode="auto">
          <a:xfrm>
            <a:off x="9017000" y="7469188"/>
            <a:ext cx="2362200" cy="1771650"/>
          </a:xfrm>
          <a:prstGeom prst="rect">
            <a:avLst/>
          </a:prstGeom>
          <a:noFill/>
          <a:ln w="9525">
            <a:noFill/>
            <a:miter lim="800000"/>
            <a:headEnd/>
            <a:tailEnd/>
          </a:ln>
        </p:spPr>
      </p:pic>
      <p:pic>
        <p:nvPicPr>
          <p:cNvPr id="117766" name="Picture 7"/>
          <p:cNvPicPr>
            <a:picLocks noChangeAspect="1"/>
          </p:cNvPicPr>
          <p:nvPr/>
        </p:nvPicPr>
        <p:blipFill>
          <a:blip r:embed="rId5"/>
          <a:srcRect/>
          <a:stretch>
            <a:fillRect/>
          </a:stretch>
        </p:blipFill>
        <p:spPr bwMode="auto">
          <a:xfrm>
            <a:off x="1778000" y="7480300"/>
            <a:ext cx="2133600" cy="1636713"/>
          </a:xfrm>
          <a:prstGeom prst="rect">
            <a:avLst/>
          </a:prstGeom>
          <a:noFill/>
          <a:ln w="9525">
            <a:noFill/>
            <a:miter lim="800000"/>
            <a:headEnd/>
            <a:tailEnd/>
          </a:ln>
        </p:spPr>
      </p:pic>
      <p:sp>
        <p:nvSpPr>
          <p:cNvPr id="8" name="Title 7"/>
          <p:cNvSpPr>
            <a:spLocks noGrp="1"/>
          </p:cNvSpPr>
          <p:nvPr>
            <p:ph type="title"/>
          </p:nvPr>
        </p:nvSpPr>
        <p:spPr>
          <a:xfrm>
            <a:off x="650875" y="758825"/>
            <a:ext cx="11703050" cy="1517650"/>
          </a:xfrm>
          <a:effectLst>
            <a:outerShdw blurRad="50800" dist="12700" dir="2700000">
              <a:srgbClr val="000000">
                <a:alpha val="43000"/>
              </a:srgbClr>
            </a:outerShdw>
          </a:effectLst>
        </p:spPr>
        <p:txBody>
          <a:bodyPr>
            <a:normAutofit/>
          </a:bodyPr>
          <a:lstStyle/>
          <a:p>
            <a:pPr fontAlgn="auto">
              <a:spcAft>
                <a:spcPts val="0"/>
              </a:spcAft>
              <a:defRPr/>
            </a:pPr>
            <a:r>
              <a:rPr lang="en-US" b="1" dirty="0" smtClean="0">
                <a:solidFill>
                  <a:srgbClr val="000000"/>
                </a:solidFill>
                <a:latin typeface="Times New Roman"/>
                <a:ea typeface="+mj-ea"/>
                <a:cs typeface="Times New Roman"/>
              </a:rPr>
              <a:t>Aflatoxins in foods</a:t>
            </a:r>
            <a:endParaRPr lang="en-US" b="1" dirty="0">
              <a:solidFill>
                <a:srgbClr val="000000"/>
              </a:solidFill>
              <a:latin typeface="Times New Roman"/>
              <a:ea typeface="+mj-ea"/>
              <a:cs typeface="Times New Roman"/>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177800" y="762000"/>
            <a:ext cx="12674600" cy="1600200"/>
          </a:xfrm>
          <a:ln cap="flat"/>
          <a:effectLst>
            <a:outerShdw blurRad="50800" dist="12700" dir="2700000">
              <a:srgbClr val="000000">
                <a:alpha val="43000"/>
              </a:srgbClr>
            </a:outerShdw>
          </a:effectLst>
        </p:spPr>
        <p:txBody>
          <a:bodyPr>
            <a:normAutofit/>
          </a:bodyPr>
          <a:lstStyle/>
          <a:p>
            <a:pPr defTabSz="650197" fontAlgn="auto">
              <a:spcAft>
                <a:spcPts val="0"/>
              </a:spcAft>
              <a:defRPr/>
            </a:pPr>
            <a:r>
              <a:rPr lang="en-US" altLang="zh-TW" sz="4800" b="1" dirty="0" smtClean="0">
                <a:solidFill>
                  <a:srgbClr val="000000"/>
                </a:solidFill>
                <a:latin typeface="Times New Roman"/>
                <a:ea typeface="+mn-ea"/>
                <a:cs typeface="Times New Roman"/>
              </a:rPr>
              <a:t>Maximum tolerable</a:t>
            </a:r>
            <a:r>
              <a:rPr lang="zh-TW" altLang="en-US" sz="4800" b="1" dirty="0" smtClean="0">
                <a:solidFill>
                  <a:srgbClr val="000000"/>
                </a:solidFill>
                <a:latin typeface="Times New Roman"/>
                <a:ea typeface="+mn-ea"/>
                <a:cs typeface="Times New Roman"/>
              </a:rPr>
              <a:t> </a:t>
            </a:r>
            <a:r>
              <a:rPr lang="en-US" altLang="zh-TW" sz="4800" b="1" dirty="0" smtClean="0">
                <a:solidFill>
                  <a:srgbClr val="000000"/>
                </a:solidFill>
                <a:latin typeface="Times New Roman"/>
                <a:ea typeface="+mn-ea"/>
                <a:cs typeface="Times New Roman"/>
              </a:rPr>
              <a:t>limits</a:t>
            </a:r>
            <a:r>
              <a:rPr lang="zh-TW" altLang="en-US" sz="4800" b="1" dirty="0" smtClean="0">
                <a:solidFill>
                  <a:srgbClr val="000000"/>
                </a:solidFill>
                <a:latin typeface="Times New Roman"/>
                <a:ea typeface="+mn-ea"/>
                <a:cs typeface="Times New Roman"/>
              </a:rPr>
              <a:t> </a:t>
            </a:r>
            <a:r>
              <a:rPr lang="en-US" altLang="zh-TW" sz="4800" b="1" dirty="0" smtClean="0">
                <a:solidFill>
                  <a:srgbClr val="000000"/>
                </a:solidFill>
                <a:latin typeface="Times New Roman"/>
                <a:ea typeface="+mn-ea"/>
                <a:cs typeface="Times New Roman"/>
              </a:rPr>
              <a:t>of</a:t>
            </a:r>
            <a:r>
              <a:rPr lang="zh-TW" altLang="en-US" sz="4800" b="1" dirty="0" smtClean="0">
                <a:solidFill>
                  <a:srgbClr val="000000"/>
                </a:solidFill>
                <a:latin typeface="Times New Roman"/>
                <a:ea typeface="+mn-ea"/>
                <a:cs typeface="Times New Roman"/>
              </a:rPr>
              <a:t> </a:t>
            </a:r>
            <a:r>
              <a:rPr lang="en-US" altLang="zh-TW" sz="4800" b="1" dirty="0" smtClean="0">
                <a:solidFill>
                  <a:srgbClr val="000000"/>
                </a:solidFill>
                <a:latin typeface="Times New Roman"/>
                <a:ea typeface="+mn-ea"/>
                <a:cs typeface="Times New Roman"/>
              </a:rPr>
              <a:t>AF</a:t>
            </a:r>
            <a:endParaRPr lang="en-US" sz="4800" b="1" dirty="0">
              <a:solidFill>
                <a:srgbClr val="000000"/>
              </a:solidFill>
              <a:latin typeface="Times New Roman"/>
              <a:ea typeface="+mn-ea"/>
              <a:cs typeface="Times New Roman"/>
            </a:endParaRPr>
          </a:p>
        </p:txBody>
      </p:sp>
      <p:graphicFrame>
        <p:nvGraphicFramePr>
          <p:cNvPr id="19458" name="Group 2"/>
          <p:cNvGraphicFramePr>
            <a:graphicFrameLocks noGrp="1"/>
          </p:cNvGraphicFramePr>
          <p:nvPr/>
        </p:nvGraphicFramePr>
        <p:xfrm>
          <a:off x="927100" y="3201988"/>
          <a:ext cx="11150601" cy="4570414"/>
        </p:xfrm>
        <a:graphic>
          <a:graphicData uri="http://schemas.openxmlformats.org/drawingml/2006/table">
            <a:tbl>
              <a:tblPr/>
              <a:tblGrid>
                <a:gridCol w="6416676"/>
                <a:gridCol w="4733925"/>
              </a:tblGrid>
              <a:tr h="1260474">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1168400" algn="l"/>
                        </a:tabLst>
                      </a:pPr>
                      <a:r>
                        <a:rPr kumimoji="0" lang="en-US" altLang="zh-TW" sz="4000" b="1" i="0" u="none" strike="noStrike" cap="none" normalizeH="0" baseline="0" dirty="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Feed</a:t>
                      </a:r>
                      <a:r>
                        <a:rPr kumimoji="0" lang="zh-TW" altLang="en-US" sz="4000" b="1" i="0" u="none" strike="noStrike" cap="none" normalizeH="0" baseline="0" dirty="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 </a:t>
                      </a:r>
                      <a:r>
                        <a:rPr kumimoji="0" lang="en-US" altLang="zh-TW" sz="4000" b="1" i="0" u="none" strike="noStrike" cap="none" normalizeH="0" baseline="0" dirty="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ingredients</a:t>
                      </a:r>
                    </a:p>
                  </a:txBody>
                  <a:tcPr marL="50800" marR="50800" marT="50800" marB="50800" anchor="ctr" horzOverflow="overflow">
                    <a:lnL>
                      <a:noFill/>
                    </a:lnL>
                    <a:lnR w="12700" cap="flat" cmpd="sng" algn="ctr">
                      <a:solidFill>
                        <a:srgbClr val="984807"/>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984807"/>
                      </a:solidFill>
                      <a:prstDash val="solid"/>
                      <a:round/>
                      <a:headEnd type="none" w="med" len="med"/>
                      <a:tailEnd type="none" w="med" len="med"/>
                    </a:lnB>
                    <a:lnTlToBr>
                      <a:noFill/>
                    </a:lnTlToBr>
                    <a:lnBlToTr>
                      <a:noFill/>
                    </a:lnBlToTr>
                    <a:solidFill>
                      <a:srgbClr val="FAC090">
                        <a:alpha val="79999"/>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1168400" algn="l"/>
                        </a:tabLst>
                      </a:pPr>
                      <a:r>
                        <a:rPr kumimoji="0" lang="en-US" altLang="zh-TW" sz="4000" b="1" i="0" u="none" strike="noStrike" cap="none" normalizeH="0" baseline="0" dirty="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Level</a:t>
                      </a:r>
                    </a:p>
                  </a:txBody>
                  <a:tcPr marL="50800" marR="50800" marT="50800" marB="50800" anchor="ctr" horzOverflow="overflow">
                    <a:lnL w="12700" cap="flat" cmpd="sng" algn="ctr">
                      <a:solidFill>
                        <a:srgbClr val="984807"/>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984807"/>
                      </a:solidFill>
                      <a:prstDash val="solid"/>
                      <a:round/>
                      <a:headEnd type="none" w="med" len="med"/>
                      <a:tailEnd type="none" w="med" len="med"/>
                    </a:lnB>
                    <a:lnTlToBr>
                      <a:noFill/>
                    </a:lnTlToBr>
                    <a:lnBlToTr>
                      <a:noFill/>
                    </a:lnBlToTr>
                    <a:solidFill>
                      <a:srgbClr val="FAC090">
                        <a:alpha val="79999"/>
                      </a:srgbClr>
                    </a:solidFill>
                  </a:tcPr>
                </a:tc>
              </a:tr>
              <a:tr h="1073151">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1168400" algn="l"/>
                        </a:tabLst>
                      </a:pPr>
                      <a:r>
                        <a:rPr kumimoji="0" lang="en-US" altLang="zh-TW"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Corn</a:t>
                      </a:r>
                      <a:r>
                        <a:rPr kumimoji="0" lang="zh-TW" altLang="en-US"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 </a:t>
                      </a:r>
                      <a:r>
                        <a:rPr kumimoji="0" lang="en-US" altLang="zh-TW"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and</a:t>
                      </a:r>
                      <a:r>
                        <a:rPr kumimoji="0" lang="zh-TW" altLang="en-US"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 </a:t>
                      </a:r>
                      <a:r>
                        <a:rPr kumimoji="0" lang="en-US" altLang="zh-TW"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peanut</a:t>
                      </a:r>
                      <a:r>
                        <a:rPr kumimoji="0" lang="zh-TW" altLang="en-US"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 </a:t>
                      </a:r>
                      <a:r>
                        <a:rPr kumimoji="0" lang="en-US" altLang="zh-TW"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for</a:t>
                      </a:r>
                      <a:r>
                        <a:rPr kumimoji="0" lang="zh-TW" altLang="en-US"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 </a:t>
                      </a:r>
                      <a:r>
                        <a:rPr kumimoji="0" lang="en-US" altLang="zh-TW"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poultry</a:t>
                      </a:r>
                    </a:p>
                  </a:txBody>
                  <a:tcPr marL="50800" marR="50800" marT="50800" marB="50800" anchor="ctr" horzOverflow="overflow">
                    <a:lnL>
                      <a:noFill/>
                    </a:lnL>
                    <a:lnR w="12700" cap="flat" cmpd="sng" algn="ctr">
                      <a:solidFill>
                        <a:srgbClr val="984807"/>
                      </a:solidFill>
                      <a:prstDash val="solid"/>
                      <a:round/>
                      <a:headEnd type="none" w="med" len="med"/>
                      <a:tailEnd type="none" w="med" len="med"/>
                    </a:lnR>
                    <a:lnT w="12700" cap="flat" cmpd="sng" algn="ctr">
                      <a:solidFill>
                        <a:srgbClr val="984807"/>
                      </a:solidFill>
                      <a:prstDash val="solid"/>
                      <a:round/>
                      <a:headEnd type="none" w="med" len="med"/>
                      <a:tailEnd type="none" w="med" len="med"/>
                    </a:lnT>
                    <a:lnB w="12700" cap="flat" cmpd="sng" algn="ctr">
                      <a:solidFill>
                        <a:srgbClr val="984807"/>
                      </a:solidFill>
                      <a:prstDash val="solid"/>
                      <a:round/>
                      <a:headEnd type="none" w="med" len="med"/>
                      <a:tailEnd type="none" w="med" len="med"/>
                    </a:lnB>
                    <a:lnTlToBr>
                      <a:noFill/>
                    </a:lnTlToBr>
                    <a:lnBlToTr>
                      <a:noFill/>
                    </a:lnBlToTr>
                    <a:solidFill>
                      <a:schemeClr val="bg1">
                        <a:alpha val="79999"/>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1168400" algn="l"/>
                        </a:tabLst>
                      </a:pPr>
                      <a:r>
                        <a:rPr kumimoji="0" lang="en-US" altLang="zh-TW"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100 ppb </a:t>
                      </a:r>
                    </a:p>
                  </a:txBody>
                  <a:tcPr marL="50800" marR="50800" marT="50800" marB="50800" anchor="ctr" horzOverflow="overflow">
                    <a:lnL w="12700" cap="flat" cmpd="sng" algn="ctr">
                      <a:solidFill>
                        <a:srgbClr val="984807"/>
                      </a:solidFill>
                      <a:prstDash val="solid"/>
                      <a:round/>
                      <a:headEnd type="none" w="med" len="med"/>
                      <a:tailEnd type="none" w="med" len="med"/>
                    </a:lnL>
                    <a:lnR>
                      <a:noFill/>
                    </a:lnR>
                    <a:lnT w="12700" cap="flat" cmpd="sng" algn="ctr">
                      <a:solidFill>
                        <a:srgbClr val="984807"/>
                      </a:solidFill>
                      <a:prstDash val="solid"/>
                      <a:round/>
                      <a:headEnd type="none" w="med" len="med"/>
                      <a:tailEnd type="none" w="med" len="med"/>
                    </a:lnT>
                    <a:lnB w="12700" cap="flat" cmpd="sng" algn="ctr">
                      <a:solidFill>
                        <a:srgbClr val="984807"/>
                      </a:solidFill>
                      <a:prstDash val="solid"/>
                      <a:round/>
                      <a:headEnd type="none" w="med" len="med"/>
                      <a:tailEnd type="none" w="med" len="med"/>
                    </a:lnB>
                    <a:lnTlToBr>
                      <a:noFill/>
                    </a:lnTlToBr>
                    <a:lnBlToTr>
                      <a:noFill/>
                    </a:lnBlToTr>
                    <a:solidFill>
                      <a:schemeClr val="bg1">
                        <a:alpha val="79999"/>
                      </a:schemeClr>
                    </a:solidFill>
                  </a:tcPr>
                </a:tc>
              </a:tr>
              <a:tr h="1073151">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1168400" algn="l"/>
                        </a:tabLst>
                      </a:pPr>
                      <a:r>
                        <a:rPr kumimoji="0" lang="en-US" altLang="zh-TW"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All</a:t>
                      </a:r>
                      <a:r>
                        <a:rPr kumimoji="0" lang="zh-TW" altLang="en-US"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 </a:t>
                      </a:r>
                      <a:r>
                        <a:rPr kumimoji="0" lang="en-US" altLang="zh-TW"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other</a:t>
                      </a:r>
                      <a:r>
                        <a:rPr kumimoji="0" lang="zh-TW" altLang="en-US"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 </a:t>
                      </a:r>
                      <a:r>
                        <a:rPr kumimoji="0" lang="en-US" altLang="zh-TW"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feedstuff</a:t>
                      </a:r>
                      <a:r>
                        <a:rPr kumimoji="0" lang="zh-TW" altLang="en-US"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 </a:t>
                      </a:r>
                      <a:r>
                        <a:rPr kumimoji="0" lang="en-US" altLang="zh-TW"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for</a:t>
                      </a:r>
                      <a:r>
                        <a:rPr kumimoji="0" lang="zh-TW" altLang="en-US"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 </a:t>
                      </a:r>
                      <a:r>
                        <a:rPr kumimoji="0" lang="en-US" altLang="zh-TW"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poultry</a:t>
                      </a:r>
                    </a:p>
                  </a:txBody>
                  <a:tcPr marL="50800" marR="50800" marT="50800" marB="50800" anchor="ctr" horzOverflow="overflow">
                    <a:lnL>
                      <a:noFill/>
                    </a:lnL>
                    <a:lnR w="12700" cap="flat" cmpd="sng" algn="ctr">
                      <a:solidFill>
                        <a:srgbClr val="984807"/>
                      </a:solidFill>
                      <a:prstDash val="solid"/>
                      <a:round/>
                      <a:headEnd type="none" w="med" len="med"/>
                      <a:tailEnd type="none" w="med" len="med"/>
                    </a:lnR>
                    <a:lnT w="12700" cap="flat" cmpd="sng" algn="ctr">
                      <a:solidFill>
                        <a:srgbClr val="984807"/>
                      </a:solidFill>
                      <a:prstDash val="solid"/>
                      <a:round/>
                      <a:headEnd type="none" w="med" len="med"/>
                      <a:tailEnd type="none" w="med" len="med"/>
                    </a:lnT>
                    <a:lnB w="12700" cap="flat" cmpd="sng" algn="ctr">
                      <a:solidFill>
                        <a:srgbClr val="984807"/>
                      </a:solidFill>
                      <a:prstDash val="solid"/>
                      <a:round/>
                      <a:headEnd type="none" w="med" len="med"/>
                      <a:tailEnd type="none" w="med" len="med"/>
                    </a:lnB>
                    <a:lnTlToBr>
                      <a:noFill/>
                    </a:lnTlToBr>
                    <a:lnBlToTr>
                      <a:noFill/>
                    </a:lnBlToTr>
                    <a:solidFill>
                      <a:schemeClr val="bg1">
                        <a:alpha val="79999"/>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1168400" algn="l"/>
                        </a:tabLst>
                      </a:pPr>
                      <a:r>
                        <a:rPr kumimoji="0" lang="en-US" altLang="zh-TW"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20 ppb </a:t>
                      </a:r>
                    </a:p>
                  </a:txBody>
                  <a:tcPr marL="50800" marR="50800" marT="50800" marB="50800" anchor="ctr" horzOverflow="overflow">
                    <a:lnL w="12700" cap="flat" cmpd="sng" algn="ctr">
                      <a:solidFill>
                        <a:srgbClr val="984807"/>
                      </a:solidFill>
                      <a:prstDash val="solid"/>
                      <a:round/>
                      <a:headEnd type="none" w="med" len="med"/>
                      <a:tailEnd type="none" w="med" len="med"/>
                    </a:lnL>
                    <a:lnR>
                      <a:noFill/>
                    </a:lnR>
                    <a:lnT w="12700" cap="flat" cmpd="sng" algn="ctr">
                      <a:solidFill>
                        <a:srgbClr val="984807"/>
                      </a:solidFill>
                      <a:prstDash val="solid"/>
                      <a:round/>
                      <a:headEnd type="none" w="med" len="med"/>
                      <a:tailEnd type="none" w="med" len="med"/>
                    </a:lnT>
                    <a:lnB w="12700" cap="flat" cmpd="sng" algn="ctr">
                      <a:solidFill>
                        <a:srgbClr val="984807"/>
                      </a:solidFill>
                      <a:prstDash val="solid"/>
                      <a:round/>
                      <a:headEnd type="none" w="med" len="med"/>
                      <a:tailEnd type="none" w="med" len="med"/>
                    </a:lnB>
                    <a:lnTlToBr>
                      <a:noFill/>
                    </a:lnTlToBr>
                    <a:lnBlToTr>
                      <a:noFill/>
                    </a:lnBlToTr>
                    <a:solidFill>
                      <a:schemeClr val="bg1">
                        <a:alpha val="79999"/>
                      </a:schemeClr>
                    </a:solidFill>
                  </a:tcPr>
                </a:tc>
              </a:tr>
              <a:tr h="116363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1168400" algn="l"/>
                        </a:tabLst>
                      </a:pPr>
                      <a:r>
                        <a:rPr kumimoji="0" lang="zh-TW"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F</a:t>
                      </a:r>
                      <a:r>
                        <a:rPr kumimoji="0" lang="en-US" altLang="zh-TW"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ood</a:t>
                      </a:r>
                      <a:r>
                        <a:rPr kumimoji="0" lang="zh-TW" altLang="en-US"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 </a:t>
                      </a:r>
                      <a:r>
                        <a:rPr kumimoji="0" lang="en-US" altLang="zh-TW"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for</a:t>
                      </a:r>
                      <a:r>
                        <a:rPr kumimoji="0" lang="zh-TW" altLang="en-US"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 </a:t>
                      </a:r>
                      <a:r>
                        <a:rPr kumimoji="0" lang="en-US" altLang="zh-TW"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human</a:t>
                      </a:r>
                      <a:r>
                        <a:rPr kumimoji="0" lang="zh-TW" altLang="en-US"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 </a:t>
                      </a:r>
                      <a:r>
                        <a:rPr kumimoji="0" lang="en-US" altLang="zh-TW" sz="3600" b="0" i="0" u="none" strike="noStrike" cap="none" normalizeH="0" baseline="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consumption</a:t>
                      </a:r>
                    </a:p>
                  </a:txBody>
                  <a:tcPr marL="50800" marR="50800" marT="50800" marB="50800" anchor="ctr" horzOverflow="overflow">
                    <a:lnL>
                      <a:noFill/>
                    </a:lnL>
                    <a:lnR w="12700" cap="flat" cmpd="sng" algn="ctr">
                      <a:solidFill>
                        <a:srgbClr val="984807"/>
                      </a:solidFill>
                      <a:prstDash val="solid"/>
                      <a:round/>
                      <a:headEnd type="none" w="med" len="med"/>
                      <a:tailEnd type="none" w="med" len="med"/>
                    </a:lnR>
                    <a:lnT w="12700" cap="flat" cmpd="sng" algn="ctr">
                      <a:solidFill>
                        <a:srgbClr val="984807"/>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alpha val="79999"/>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1168400" algn="l"/>
                        </a:tabLst>
                      </a:pPr>
                      <a:r>
                        <a:rPr kumimoji="0" lang="en-US" altLang="zh-TW" sz="3600" b="0" i="0" u="none" strike="noStrike" cap="none" normalizeH="0" baseline="0" dirty="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20</a:t>
                      </a:r>
                      <a:r>
                        <a:rPr kumimoji="0" lang="zh-TW" altLang="en-US" sz="3600" b="0" i="0" u="none" strike="noStrike" cap="none" normalizeH="0" baseline="0" dirty="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 </a:t>
                      </a:r>
                      <a:r>
                        <a:rPr kumimoji="0" lang="en-US" altLang="zh-TW" sz="3600" b="0" i="0" u="none" strike="noStrike" cap="none" normalizeH="0" baseline="0" dirty="0" smtClean="0">
                          <a:ln>
                            <a:noFill/>
                          </a:ln>
                          <a:solidFill>
                            <a:srgbClr val="000000"/>
                          </a:solidFill>
                          <a:effectLst/>
                          <a:latin typeface="Times New Roman" pitchFamily="18" charset="0"/>
                          <a:ea typeface="儷宋 Pro" pitchFamily="-1" charset="-120"/>
                          <a:cs typeface="Times New Roman" pitchFamily="18" charset="0"/>
                          <a:sym typeface="Hoefler Text" pitchFamily="-1" charset="0"/>
                        </a:rPr>
                        <a:t>ppb</a:t>
                      </a:r>
                    </a:p>
                  </a:txBody>
                  <a:tcPr marL="50800" marR="50800" marT="50800" marB="50800" anchor="ctr" horzOverflow="overflow">
                    <a:lnL w="12700" cap="flat" cmpd="sng" algn="ctr">
                      <a:solidFill>
                        <a:srgbClr val="984807"/>
                      </a:solidFill>
                      <a:prstDash val="solid"/>
                      <a:round/>
                      <a:headEnd type="none" w="med" len="med"/>
                      <a:tailEnd type="none" w="med" len="med"/>
                    </a:lnL>
                    <a:lnR>
                      <a:noFill/>
                    </a:lnR>
                    <a:lnT w="12700" cap="flat" cmpd="sng" algn="ctr">
                      <a:solidFill>
                        <a:srgbClr val="984807"/>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alpha val="79999"/>
                      </a:schemeClr>
                    </a:solidFill>
                  </a:tcPr>
                </a:tc>
              </a:tr>
            </a:tbl>
          </a:graphicData>
        </a:graphic>
      </p:graphicFrame>
      <p:sp>
        <p:nvSpPr>
          <p:cNvPr id="154642" name="Rectangle 33"/>
          <p:cNvSpPr>
            <a:spLocks/>
          </p:cNvSpPr>
          <p:nvPr/>
        </p:nvSpPr>
        <p:spPr bwMode="auto">
          <a:xfrm>
            <a:off x="2731616" y="9125272"/>
            <a:ext cx="8739336" cy="399728"/>
          </a:xfrm>
          <a:prstGeom prst="rect">
            <a:avLst/>
          </a:prstGeom>
          <a:noFill/>
          <a:ln w="12700">
            <a:noFill/>
            <a:miter lim="800000"/>
            <a:headEnd/>
            <a:tailEnd/>
          </a:ln>
        </p:spPr>
        <p:txBody>
          <a:bodyPr lIns="0" tIns="0" rIns="0" bIns="0" anchor="ctr">
            <a:prstTxWarp prst="textNoShape">
              <a:avLst/>
            </a:prstTxWarp>
          </a:bodyPr>
          <a:lstStyle/>
          <a:p>
            <a:pPr>
              <a:spcBef>
                <a:spcPts val="1500"/>
              </a:spcBef>
            </a:pPr>
            <a:r>
              <a:rPr lang="en-US" altLang="zh-TW" sz="2400" i="0" dirty="0" smtClean="0">
                <a:solidFill>
                  <a:schemeClr val="tx1"/>
                </a:solidFill>
                <a:latin typeface="Times New Roman" pitchFamily="-108" charset="0"/>
                <a:ea typeface="Times New Roman" pitchFamily="-108" charset="0"/>
                <a:cs typeface="Times New Roman" pitchFamily="-108" charset="0"/>
                <a:sym typeface="Lucida Grande" pitchFamily="-108" charset="0"/>
              </a:rPr>
              <a:t> </a:t>
            </a:r>
            <a:r>
              <a:rPr lang="en-US" altLang="zh-TW" sz="2400" i="0" dirty="0">
                <a:solidFill>
                  <a:schemeClr val="tx1"/>
                </a:solidFill>
                <a:latin typeface="Times New Roman" pitchFamily="-108" charset="0"/>
                <a:ea typeface="Times New Roman" pitchFamily="-108" charset="0"/>
                <a:cs typeface="Times New Roman" pitchFamily="-108" charset="0"/>
                <a:sym typeface="Lucida Grande" pitchFamily="-108" charset="0"/>
              </a:rPr>
              <a:t>USDA </a:t>
            </a:r>
            <a:r>
              <a:rPr lang="en-US" altLang="zh-TW" sz="2400" i="0" dirty="0" err="1">
                <a:solidFill>
                  <a:schemeClr val="tx1"/>
                </a:solidFill>
                <a:latin typeface="Times New Roman" pitchFamily="-108" charset="0"/>
                <a:ea typeface="Times New Roman" pitchFamily="-108" charset="0"/>
                <a:cs typeface="Times New Roman" pitchFamily="-108" charset="0"/>
                <a:sym typeface="Lucida Grande" pitchFamily="-108" charset="0"/>
              </a:rPr>
              <a:t>Aflatoxin</a:t>
            </a:r>
            <a:r>
              <a:rPr lang="en-US" altLang="zh-TW" sz="2400" i="0" dirty="0">
                <a:solidFill>
                  <a:schemeClr val="tx1"/>
                </a:solidFill>
                <a:latin typeface="Times New Roman" pitchFamily="-108" charset="0"/>
                <a:ea typeface="Times New Roman" pitchFamily="-108" charset="0"/>
                <a:cs typeface="Times New Roman" pitchFamily="-108" charset="0"/>
                <a:sym typeface="Lucida Grande" pitchFamily="-108" charset="0"/>
              </a:rPr>
              <a:t> </a:t>
            </a:r>
            <a:r>
              <a:rPr lang="en-US" altLang="zh-TW" sz="2400" i="0" dirty="0" smtClean="0">
                <a:solidFill>
                  <a:schemeClr val="tx1"/>
                </a:solidFill>
                <a:latin typeface="Times New Roman" pitchFamily="-108" charset="0"/>
                <a:ea typeface="Times New Roman" pitchFamily="-108" charset="0"/>
                <a:cs typeface="Times New Roman" pitchFamily="-108" charset="0"/>
                <a:sym typeface="Lucida Grande" pitchFamily="-108" charset="0"/>
              </a:rPr>
              <a:t>Handbook, 2002; FDA </a:t>
            </a:r>
            <a:r>
              <a:rPr lang="en-US" altLang="zh-TW" sz="2400" i="0" dirty="0">
                <a:solidFill>
                  <a:schemeClr val="tx1"/>
                </a:solidFill>
                <a:latin typeface="Times New Roman" pitchFamily="-108" charset="0"/>
                <a:ea typeface="Times New Roman" pitchFamily="-108" charset="0"/>
                <a:cs typeface="Times New Roman" pitchFamily="-108" charset="0"/>
                <a:sym typeface="Lucida Grande" pitchFamily="-108" charset="0"/>
              </a:rPr>
              <a:t>Guidance for </a:t>
            </a:r>
            <a:r>
              <a:rPr lang="en-US" altLang="zh-TW" sz="2400" i="0" dirty="0" smtClean="0">
                <a:solidFill>
                  <a:schemeClr val="tx1"/>
                </a:solidFill>
                <a:latin typeface="Times New Roman" pitchFamily="-108" charset="0"/>
                <a:ea typeface="Times New Roman" pitchFamily="-108" charset="0"/>
                <a:cs typeface="Times New Roman" pitchFamily="-108" charset="0"/>
                <a:sym typeface="Lucida Grande" pitchFamily="-108" charset="0"/>
              </a:rPr>
              <a:t>Industry, 2000</a:t>
            </a:r>
            <a:endParaRPr lang="en-US" altLang="zh-TW" sz="2400" i="0" dirty="0">
              <a:solidFill>
                <a:schemeClr val="tx1"/>
              </a:solidFill>
              <a:latin typeface="Times New Roman" pitchFamily="-108" charset="0"/>
              <a:ea typeface="Times New Roman" pitchFamily="-108" charset="0"/>
              <a:cs typeface="Times New Roman" pitchFamily="-108" charset="0"/>
              <a:sym typeface="Lucida Grande" pitchFamily="-10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6"/>
          <p:cNvPicPr>
            <a:picLocks noChangeAspect="1"/>
          </p:cNvPicPr>
          <p:nvPr/>
        </p:nvPicPr>
        <p:blipFill>
          <a:blip r:embed="rId3"/>
          <a:srcRect/>
          <a:stretch>
            <a:fillRect/>
          </a:stretch>
        </p:blipFill>
        <p:spPr bwMode="auto">
          <a:xfrm>
            <a:off x="8255000" y="5638800"/>
            <a:ext cx="2819400" cy="1900238"/>
          </a:xfrm>
          <a:prstGeom prst="rect">
            <a:avLst/>
          </a:prstGeom>
          <a:noFill/>
          <a:ln w="9525">
            <a:noFill/>
            <a:miter lim="800000"/>
            <a:headEnd/>
            <a:tailEnd/>
          </a:ln>
        </p:spPr>
      </p:pic>
      <p:sp>
        <p:nvSpPr>
          <p:cNvPr id="20481" name="Rectangle 1"/>
          <p:cNvSpPr>
            <a:spLocks noGrp="1" noChangeArrowheads="1"/>
          </p:cNvSpPr>
          <p:nvPr>
            <p:ph type="title"/>
          </p:nvPr>
        </p:nvSpPr>
        <p:spPr>
          <a:xfrm>
            <a:off x="558800" y="838200"/>
            <a:ext cx="11836400" cy="1473200"/>
          </a:xfrm>
          <a:solidFill>
            <a:srgbClr val="FFFFFF"/>
          </a:solidFill>
          <a:ln cap="flat">
            <a:solidFill>
              <a:srgbClr val="FFFFFF"/>
            </a:solidFill>
          </a:ln>
        </p:spPr>
        <p:txBody>
          <a:bodyPr>
            <a:normAutofit/>
          </a:bodyPr>
          <a:lstStyle/>
          <a:p>
            <a:pPr fontAlgn="auto">
              <a:spcAft>
                <a:spcPts val="0"/>
              </a:spcAft>
              <a:defRPr/>
            </a:pPr>
            <a:r>
              <a:rPr lang="en-US" altLang="zh-TW" sz="4800" b="1" dirty="0">
                <a:solidFill>
                  <a:srgbClr val="000000"/>
                </a:solidFill>
                <a:latin typeface="Times New Roman" pitchFamily="-65" charset="0"/>
                <a:ea typeface="新細明體" pitchFamily="-65" charset="-120"/>
                <a:cs typeface="Times New Roman" pitchFamily="-65" charset="0"/>
              </a:rPr>
              <a:t>Current</a:t>
            </a:r>
            <a:r>
              <a:rPr lang="zh-TW" altLang="en-US" sz="4800" b="1" dirty="0">
                <a:solidFill>
                  <a:srgbClr val="000000"/>
                </a:solidFill>
                <a:latin typeface="Times New Roman" pitchFamily="-65" charset="0"/>
                <a:ea typeface="新細明體" pitchFamily="-65" charset="-120"/>
                <a:cs typeface="Times New Roman" pitchFamily="-65" charset="0"/>
              </a:rPr>
              <a:t> </a:t>
            </a:r>
            <a:r>
              <a:rPr lang="en-US" altLang="zh-TW" sz="4800" b="1" dirty="0">
                <a:solidFill>
                  <a:srgbClr val="000000"/>
                </a:solidFill>
                <a:latin typeface="Times New Roman" pitchFamily="-65" charset="0"/>
                <a:ea typeface="新細明體" pitchFamily="-65" charset="-120"/>
                <a:cs typeface="Times New Roman" pitchFamily="-65" charset="0"/>
              </a:rPr>
              <a:t>methods</a:t>
            </a:r>
            <a:r>
              <a:rPr lang="zh-TW" altLang="en-US" sz="4800" b="1" dirty="0">
                <a:solidFill>
                  <a:srgbClr val="000000"/>
                </a:solidFill>
                <a:latin typeface="Times New Roman" pitchFamily="-65" charset="0"/>
                <a:ea typeface="新細明體" pitchFamily="-65" charset="-120"/>
                <a:cs typeface="Times New Roman" pitchFamily="-65" charset="0"/>
              </a:rPr>
              <a:t> </a:t>
            </a:r>
            <a:r>
              <a:rPr lang="en-US" altLang="zh-TW" sz="4800" b="1" dirty="0">
                <a:solidFill>
                  <a:srgbClr val="000000"/>
                </a:solidFill>
                <a:latin typeface="Times New Roman" pitchFamily="-65" charset="0"/>
                <a:ea typeface="新細明體" pitchFamily="-65" charset="-120"/>
                <a:cs typeface="Times New Roman" pitchFamily="-65" charset="0"/>
              </a:rPr>
              <a:t>of</a:t>
            </a:r>
            <a:r>
              <a:rPr lang="zh-TW" altLang="en-US" sz="4800" b="1" dirty="0" smtClean="0">
                <a:solidFill>
                  <a:srgbClr val="000000"/>
                </a:solidFill>
                <a:latin typeface="Times New Roman" pitchFamily="-65" charset="0"/>
                <a:ea typeface="新細明體" pitchFamily="-65" charset="-120"/>
                <a:cs typeface="Times New Roman" pitchFamily="-65" charset="0"/>
              </a:rPr>
              <a:t> </a:t>
            </a:r>
            <a:r>
              <a:rPr lang="en-US" altLang="zh-TW" sz="4800" b="1" dirty="0" smtClean="0">
                <a:solidFill>
                  <a:srgbClr val="000000"/>
                </a:solidFill>
                <a:latin typeface="Times New Roman" pitchFamily="-65" charset="0"/>
                <a:ea typeface="新細明體" pitchFamily="-65" charset="-120"/>
                <a:cs typeface="Times New Roman" pitchFamily="-65" charset="0"/>
              </a:rPr>
              <a:t>AF</a:t>
            </a:r>
            <a:r>
              <a:rPr lang="zh-TW" altLang="en-US" sz="4800" b="1" dirty="0" smtClean="0">
                <a:solidFill>
                  <a:srgbClr val="000000"/>
                </a:solidFill>
                <a:latin typeface="Times New Roman" pitchFamily="-65" charset="0"/>
                <a:ea typeface="新細明體" pitchFamily="-65" charset="-120"/>
                <a:cs typeface="Times New Roman" pitchFamily="-65" charset="0"/>
              </a:rPr>
              <a:t> </a:t>
            </a:r>
            <a:r>
              <a:rPr lang="en-US" altLang="zh-TW" sz="4800" b="1" dirty="0" smtClean="0">
                <a:solidFill>
                  <a:srgbClr val="000000"/>
                </a:solidFill>
                <a:latin typeface="Times New Roman" pitchFamily="-65" charset="0"/>
                <a:ea typeface="新細明體" pitchFamily="-65" charset="-120"/>
                <a:cs typeface="Times New Roman" pitchFamily="-65" charset="0"/>
              </a:rPr>
              <a:t>control in feed</a:t>
            </a:r>
            <a:endParaRPr lang="en-US" altLang="zh-TW" sz="4800" b="1" dirty="0">
              <a:solidFill>
                <a:srgbClr val="000000"/>
              </a:solidFill>
              <a:latin typeface="Times New Roman" pitchFamily="-65" charset="0"/>
              <a:ea typeface="新細明體" pitchFamily="-65" charset="-120"/>
              <a:cs typeface="Times New Roman" pitchFamily="-65" charset="0"/>
            </a:endParaRPr>
          </a:p>
        </p:txBody>
      </p:sp>
      <p:sp>
        <p:nvSpPr>
          <p:cNvPr id="162820" name="Rectangle 2"/>
          <p:cNvSpPr>
            <a:spLocks noGrp="1" noChangeArrowheads="1"/>
          </p:cNvSpPr>
          <p:nvPr>
            <p:ph idx="1"/>
          </p:nvPr>
        </p:nvSpPr>
        <p:spPr>
          <a:xfrm>
            <a:off x="939800" y="2971800"/>
            <a:ext cx="11125200" cy="3886200"/>
          </a:xfrm>
        </p:spPr>
        <p:txBody>
          <a:bodyPr/>
          <a:lstStyle/>
          <a:p>
            <a:pPr marL="339725" indent="-339725"/>
            <a:r>
              <a:rPr lang="en-US" altLang="zh-TW" sz="3600" dirty="0">
                <a:solidFill>
                  <a:srgbClr val="000000"/>
                </a:solidFill>
                <a:latin typeface="Times New Roman" pitchFamily="-108" charset="0"/>
                <a:ea typeface="Times New Roman" pitchFamily="-108" charset="0"/>
                <a:cs typeface="Times New Roman" pitchFamily="-108" charset="0"/>
              </a:rPr>
              <a:t>Toxin </a:t>
            </a:r>
            <a:r>
              <a:rPr lang="en-US" altLang="zh-TW" sz="3600" dirty="0" smtClean="0">
                <a:solidFill>
                  <a:srgbClr val="000000"/>
                </a:solidFill>
                <a:latin typeface="Times New Roman" pitchFamily="-108" charset="0"/>
                <a:ea typeface="Times New Roman" pitchFamily="-108" charset="0"/>
                <a:cs typeface="Times New Roman" pitchFamily="-108" charset="0"/>
              </a:rPr>
              <a:t>binders</a:t>
            </a:r>
            <a:r>
              <a:rPr lang="zh-TW" altLang="en-US" sz="3600" dirty="0" smtClean="0">
                <a:solidFill>
                  <a:srgbClr val="000000"/>
                </a:solidFill>
                <a:latin typeface="Times New Roman" pitchFamily="-108" charset="0"/>
                <a:ea typeface="Times New Roman" pitchFamily="-108" charset="0"/>
                <a:cs typeface="Times New Roman" pitchFamily="-108" charset="0"/>
              </a:rPr>
              <a:t> </a:t>
            </a:r>
            <a:r>
              <a:rPr lang="en-US" altLang="zh-TW" sz="3600" dirty="0" smtClean="0">
                <a:solidFill>
                  <a:srgbClr val="000000"/>
                </a:solidFill>
                <a:latin typeface="Times New Roman" pitchFamily="-108" charset="0"/>
                <a:ea typeface="Times New Roman" pitchFamily="-108" charset="0"/>
                <a:cs typeface="Times New Roman" pitchFamily="-108" charset="0"/>
              </a:rPr>
              <a:t>:</a:t>
            </a:r>
            <a:r>
              <a:rPr lang="zh-TW" altLang="en-US" sz="3600" dirty="0" smtClean="0">
                <a:solidFill>
                  <a:srgbClr val="000000"/>
                </a:solidFill>
                <a:latin typeface="Times New Roman" pitchFamily="-108" charset="0"/>
                <a:ea typeface="Times New Roman" pitchFamily="-108" charset="0"/>
                <a:cs typeface="Times New Roman" pitchFamily="-108" charset="0"/>
              </a:rPr>
              <a:t> </a:t>
            </a:r>
            <a:endParaRPr lang="en-US" altLang="zh-TW" sz="3600" dirty="0" smtClean="0">
              <a:solidFill>
                <a:srgbClr val="000000"/>
              </a:solidFill>
              <a:latin typeface="Times New Roman" pitchFamily="-108" charset="0"/>
              <a:ea typeface="Times New Roman" pitchFamily="-108" charset="0"/>
              <a:cs typeface="Times New Roman" pitchFamily="-108" charset="0"/>
            </a:endParaRPr>
          </a:p>
          <a:p>
            <a:pPr marL="908050" lvl="1" indent="-339725">
              <a:buFont typeface="Arial" pitchFamily="-108" charset="0"/>
              <a:buChar char="•"/>
            </a:pPr>
            <a:r>
              <a:rPr lang="en-US" altLang="zh-TW" sz="3600" dirty="0" smtClean="0">
                <a:solidFill>
                  <a:srgbClr val="000000"/>
                </a:solidFill>
                <a:latin typeface="Times New Roman" pitchFamily="-108" charset="0"/>
                <a:ea typeface="Times New Roman" pitchFamily="-108" charset="0"/>
                <a:cs typeface="Times New Roman" pitchFamily="-108" charset="0"/>
              </a:rPr>
              <a:t>Hydrated sodium calcium </a:t>
            </a:r>
            <a:r>
              <a:rPr lang="en-US" altLang="zh-TW" sz="3600" dirty="0" err="1" smtClean="0">
                <a:solidFill>
                  <a:srgbClr val="000000"/>
                </a:solidFill>
                <a:latin typeface="Times New Roman" pitchFamily="-108" charset="0"/>
                <a:ea typeface="Times New Roman" pitchFamily="-108" charset="0"/>
                <a:cs typeface="Times New Roman" pitchFamily="-108" charset="0"/>
              </a:rPr>
              <a:t>aluminosilicates</a:t>
            </a:r>
            <a:r>
              <a:rPr lang="en-US" altLang="zh-TW" sz="3600" dirty="0" smtClean="0">
                <a:solidFill>
                  <a:srgbClr val="000000"/>
                </a:solidFill>
                <a:latin typeface="Times New Roman" pitchFamily="-108" charset="0"/>
                <a:ea typeface="Times New Roman" pitchFamily="-108" charset="0"/>
                <a:cs typeface="Times New Roman" pitchFamily="-108" charset="0"/>
              </a:rPr>
              <a:t> (HSCAS)</a:t>
            </a:r>
          </a:p>
          <a:p>
            <a:pPr marL="908050" lvl="1" indent="-339725">
              <a:buFont typeface="Arial" pitchFamily="-108" charset="0"/>
              <a:buChar char="•"/>
            </a:pPr>
            <a:r>
              <a:rPr lang="en-US" altLang="zh-TW" sz="3600" dirty="0" err="1" smtClean="0">
                <a:solidFill>
                  <a:srgbClr val="000000"/>
                </a:solidFill>
                <a:latin typeface="Times New Roman" pitchFamily="-108" charset="0"/>
                <a:ea typeface="Times New Roman" pitchFamily="-108" charset="0"/>
                <a:cs typeface="Times New Roman" pitchFamily="-108" charset="0"/>
              </a:rPr>
              <a:t>Zeolites</a:t>
            </a:r>
            <a:r>
              <a:rPr lang="en-US" altLang="zh-TW" sz="3600" dirty="0" smtClean="0">
                <a:solidFill>
                  <a:srgbClr val="000000"/>
                </a:solidFill>
                <a:latin typeface="Times New Roman" pitchFamily="-108" charset="0"/>
                <a:ea typeface="Times New Roman" pitchFamily="-108" charset="0"/>
                <a:cs typeface="Times New Roman" pitchFamily="-108" charset="0"/>
              </a:rPr>
              <a:t>: alkaline </a:t>
            </a:r>
            <a:r>
              <a:rPr lang="en-US" altLang="zh-TW" sz="3600" dirty="0" err="1" smtClean="0">
                <a:solidFill>
                  <a:srgbClr val="000000"/>
                </a:solidFill>
                <a:latin typeface="Times New Roman" pitchFamily="-108" charset="0"/>
                <a:ea typeface="Times New Roman" pitchFamily="-108" charset="0"/>
                <a:cs typeface="Times New Roman" pitchFamily="-108" charset="0"/>
              </a:rPr>
              <a:t>cations</a:t>
            </a:r>
            <a:endParaRPr lang="en-US" sz="3600" dirty="0" smtClean="0">
              <a:solidFill>
                <a:srgbClr val="000000"/>
              </a:solidFill>
              <a:latin typeface="Times New Roman" pitchFamily="-108" charset="0"/>
              <a:ea typeface="Times New Roman" pitchFamily="-108" charset="0"/>
              <a:cs typeface="Times New Roman" pitchFamily="-108" charset="0"/>
            </a:endParaRPr>
          </a:p>
          <a:p>
            <a:pPr marL="908050" lvl="1" indent="-339725">
              <a:buFont typeface="Arial" pitchFamily="-108" charset="0"/>
              <a:buChar char="•"/>
            </a:pPr>
            <a:r>
              <a:rPr lang="en-US" altLang="zh-TW" sz="3600" dirty="0" err="1" smtClean="0">
                <a:solidFill>
                  <a:srgbClr val="000000"/>
                </a:solidFill>
                <a:latin typeface="Times New Roman" pitchFamily="-108" charset="0"/>
                <a:ea typeface="Times New Roman" pitchFamily="-108" charset="0"/>
                <a:cs typeface="Times New Roman" pitchFamily="-108" charset="0"/>
              </a:rPr>
              <a:t>Bentonites</a:t>
            </a:r>
            <a:endParaRPr lang="en-US" altLang="zh-TW" sz="3600" dirty="0" smtClean="0">
              <a:solidFill>
                <a:srgbClr val="000000"/>
              </a:solidFill>
              <a:latin typeface="Times New Roman" pitchFamily="-108" charset="0"/>
              <a:ea typeface="Times New Roman" pitchFamily="-108" charset="0"/>
              <a:cs typeface="Times New Roman" pitchFamily="-108" charset="0"/>
            </a:endParaRPr>
          </a:p>
          <a:p>
            <a:pPr marL="908050" lvl="1" indent="-339725">
              <a:buFont typeface="Arial" pitchFamily="-108" charset="0"/>
              <a:buChar char="•"/>
            </a:pPr>
            <a:r>
              <a:rPr lang="en-US" altLang="zh-TW" sz="3600" dirty="0" smtClean="0">
                <a:solidFill>
                  <a:srgbClr val="000000"/>
                </a:solidFill>
                <a:latin typeface="Times New Roman" pitchFamily="-108" charset="0"/>
                <a:ea typeface="Times New Roman" pitchFamily="-108" charset="0"/>
                <a:cs typeface="Times New Roman" pitchFamily="-108" charset="0"/>
              </a:rPr>
              <a:t>Dietary clay</a:t>
            </a:r>
          </a:p>
        </p:txBody>
      </p:sp>
      <p:sp>
        <p:nvSpPr>
          <p:cNvPr id="162822" name="TextBox 8"/>
          <p:cNvSpPr txBox="1">
            <a:spLocks noChangeArrowheads="1"/>
          </p:cNvSpPr>
          <p:nvPr/>
        </p:nvSpPr>
        <p:spPr bwMode="auto">
          <a:xfrm>
            <a:off x="4216400" y="9136063"/>
            <a:ext cx="4140200" cy="465137"/>
          </a:xfrm>
          <a:prstGeom prst="rect">
            <a:avLst/>
          </a:prstGeom>
          <a:noFill/>
          <a:ln w="9525">
            <a:noFill/>
            <a:miter lim="800000"/>
            <a:headEnd/>
            <a:tailEnd/>
          </a:ln>
        </p:spPr>
        <p:txBody>
          <a:bodyPr lIns="91401" tIns="45700" rIns="91401" bIns="45700">
            <a:prstTxWarp prst="textNoShape">
              <a:avLst/>
            </a:prstTxWarp>
            <a:spAutoFit/>
          </a:bodyPr>
          <a:lstStyle/>
          <a:p>
            <a:pPr algn="ctr"/>
            <a:r>
              <a:rPr lang="en-US" altLang="zh-TW" sz="2400" i="0">
                <a:solidFill>
                  <a:srgbClr val="000000"/>
                </a:solidFill>
                <a:latin typeface="Times New Roman" pitchFamily="-108" charset="0"/>
                <a:ea typeface="Times New Roman" pitchFamily="-108" charset="0"/>
                <a:cs typeface="Times New Roman" pitchFamily="-108" charset="0"/>
              </a:rPr>
              <a:t>Oguz, 2012</a:t>
            </a:r>
          </a:p>
        </p:txBody>
      </p:sp>
      <p:pic>
        <p:nvPicPr>
          <p:cNvPr id="162823" name="Picture 5"/>
          <p:cNvPicPr>
            <a:picLocks noChangeAspect="1"/>
          </p:cNvPicPr>
          <p:nvPr/>
        </p:nvPicPr>
        <p:blipFill>
          <a:blip r:embed="rId4"/>
          <a:srcRect/>
          <a:stretch>
            <a:fillRect/>
          </a:stretch>
        </p:blipFill>
        <p:spPr bwMode="auto">
          <a:xfrm>
            <a:off x="10083800" y="4876800"/>
            <a:ext cx="2209800" cy="1468438"/>
          </a:xfrm>
          <a:prstGeom prst="rect">
            <a:avLst/>
          </a:prstGeom>
          <a:noFill/>
          <a:ln w="9525">
            <a:noFill/>
            <a:miter lim="800000"/>
            <a:headEnd/>
            <a:tailEnd/>
          </a:ln>
        </p:spPr>
      </p:pic>
      <p:sp>
        <p:nvSpPr>
          <p:cNvPr id="8" name="Rectangle 7"/>
          <p:cNvSpPr>
            <a:spLocks noChangeArrowheads="1"/>
          </p:cNvSpPr>
          <p:nvPr/>
        </p:nvSpPr>
        <p:spPr bwMode="auto">
          <a:xfrm>
            <a:off x="2654300" y="7924800"/>
            <a:ext cx="7696200" cy="646112"/>
          </a:xfrm>
          <a:prstGeom prst="rect">
            <a:avLst/>
          </a:prstGeom>
          <a:noFill/>
          <a:ln w="9525">
            <a:noFill/>
            <a:miter lim="800000"/>
            <a:headEnd/>
            <a:tailEnd/>
          </a:ln>
        </p:spPr>
        <p:txBody>
          <a:bodyPr lIns="91401" tIns="45700" rIns="91401" bIns="45700">
            <a:prstTxWarp prst="textNoShape">
              <a:avLst/>
            </a:prstTxWarp>
            <a:spAutoFit/>
          </a:bodyPr>
          <a:lstStyle/>
          <a:p>
            <a:pPr marL="796925" lvl="1" indent="-339725" algn="ctr">
              <a:spcBef>
                <a:spcPct val="20000"/>
              </a:spcBef>
            </a:pPr>
            <a:r>
              <a:rPr lang="en-US" altLang="zh-TW" sz="3600" b="1" i="0" dirty="0">
                <a:solidFill>
                  <a:srgbClr val="FF0000"/>
                </a:solidFill>
                <a:latin typeface="Times New Roman" pitchFamily="-108" charset="0"/>
                <a:ea typeface="Times New Roman" pitchFamily="-108" charset="0"/>
                <a:cs typeface="Times New Roman" pitchFamily="-108" charset="0"/>
              </a:rPr>
              <a:t>Bind</a:t>
            </a:r>
            <a:r>
              <a:rPr lang="zh-TW" altLang="en-US" sz="3600" b="1" i="0" dirty="0">
                <a:solidFill>
                  <a:srgbClr val="FF0000"/>
                </a:solidFill>
                <a:latin typeface="Times New Roman" pitchFamily="-108" charset="0"/>
                <a:ea typeface="Times New Roman" pitchFamily="-108" charset="0"/>
                <a:cs typeface="Times New Roman" pitchFamily="-108" charset="0"/>
              </a:rPr>
              <a:t> </a:t>
            </a:r>
            <a:r>
              <a:rPr lang="en-US" altLang="zh-TW" sz="3600" b="1" i="0" dirty="0">
                <a:solidFill>
                  <a:srgbClr val="FF0000"/>
                </a:solidFill>
                <a:latin typeface="Times New Roman" pitchFamily="-108" charset="0"/>
                <a:ea typeface="Times New Roman" pitchFamily="-108" charset="0"/>
                <a:cs typeface="Times New Roman" pitchFamily="-108" charset="0"/>
              </a:rPr>
              <a:t>with</a:t>
            </a:r>
            <a:r>
              <a:rPr lang="zh-TW" altLang="en-US" sz="3600" b="1" i="0" dirty="0">
                <a:solidFill>
                  <a:srgbClr val="FF0000"/>
                </a:solidFill>
                <a:latin typeface="Times New Roman" pitchFamily="-108" charset="0"/>
                <a:ea typeface="Times New Roman" pitchFamily="-108" charset="0"/>
                <a:cs typeface="Times New Roman" pitchFamily="-108" charset="0"/>
              </a:rPr>
              <a:t> </a:t>
            </a:r>
            <a:r>
              <a:rPr lang="en-US" altLang="zh-TW" sz="3600" b="1" i="0" dirty="0">
                <a:solidFill>
                  <a:srgbClr val="FF0000"/>
                </a:solidFill>
                <a:latin typeface="Times New Roman" pitchFamily="-108" charset="0"/>
                <a:ea typeface="Times New Roman" pitchFamily="-108" charset="0"/>
                <a:cs typeface="Times New Roman" pitchFamily="-108" charset="0"/>
              </a:rPr>
              <a:t>essential</a:t>
            </a:r>
            <a:r>
              <a:rPr lang="zh-TW" altLang="en-US" sz="3600" b="1" i="0" dirty="0">
                <a:solidFill>
                  <a:srgbClr val="FF0000"/>
                </a:solidFill>
                <a:latin typeface="Times New Roman" pitchFamily="-108" charset="0"/>
                <a:ea typeface="Times New Roman" pitchFamily="-108" charset="0"/>
                <a:cs typeface="Times New Roman" pitchFamily="-108" charset="0"/>
              </a:rPr>
              <a:t> </a:t>
            </a:r>
            <a:r>
              <a:rPr lang="en-US" altLang="zh-TW" sz="3600" b="1" i="0" dirty="0">
                <a:solidFill>
                  <a:srgbClr val="FF0000"/>
                </a:solidFill>
                <a:latin typeface="Times New Roman" pitchFamily="-108" charset="0"/>
                <a:ea typeface="Times New Roman" pitchFamily="-108" charset="0"/>
                <a:cs typeface="Times New Roman" pitchFamily="-108" charset="0"/>
              </a:rPr>
              <a:t>nutrients</a:t>
            </a:r>
            <a:r>
              <a:rPr lang="zh-TW" altLang="en-US" sz="3600" b="1" i="0" dirty="0">
                <a:solidFill>
                  <a:srgbClr val="FF0000"/>
                </a:solidFill>
                <a:latin typeface="Times New Roman" pitchFamily="-108" charset="0"/>
                <a:ea typeface="Times New Roman" pitchFamily="-108" charset="0"/>
                <a:cs typeface="Times New Roman" pitchFamily="-108" charset="0"/>
              </a:rPr>
              <a:t> </a:t>
            </a:r>
            <a:r>
              <a:rPr lang="en-US" altLang="zh-TW" sz="3600" b="1" i="0" dirty="0">
                <a:solidFill>
                  <a:srgbClr val="FF0000"/>
                </a:solidFill>
                <a:latin typeface="Times New Roman" pitchFamily="-108" charset="0"/>
                <a:ea typeface="Times New Roman" pitchFamily="-108" charset="0"/>
                <a:cs typeface="Times New Roman" pitchFamily="-108" charset="0"/>
              </a:rPr>
              <a:t>in</a:t>
            </a:r>
            <a:r>
              <a:rPr lang="zh-TW" altLang="en-US" sz="3600" b="1" i="0" dirty="0">
                <a:solidFill>
                  <a:srgbClr val="FF0000"/>
                </a:solidFill>
                <a:latin typeface="Times New Roman" pitchFamily="-108" charset="0"/>
                <a:ea typeface="Times New Roman" pitchFamily="-108" charset="0"/>
                <a:cs typeface="Times New Roman" pitchFamily="-108" charset="0"/>
              </a:rPr>
              <a:t> </a:t>
            </a:r>
            <a:r>
              <a:rPr lang="en-US" altLang="zh-TW" sz="3600" b="1" i="0" dirty="0">
                <a:solidFill>
                  <a:srgbClr val="FF0000"/>
                </a:solidFill>
                <a:latin typeface="Times New Roman" pitchFamily="-108" charset="0"/>
                <a:ea typeface="Times New Roman" pitchFamily="-108" charset="0"/>
                <a:cs typeface="Times New Roman" pitchFamily="-108" charset="0"/>
              </a:rPr>
              <a:t>feed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1"/>
          <p:cNvSpPr>
            <a:spLocks noGrp="1" noChangeArrowheads="1"/>
          </p:cNvSpPr>
          <p:nvPr>
            <p:ph type="title"/>
          </p:nvPr>
        </p:nvSpPr>
        <p:spPr>
          <a:xfrm>
            <a:off x="558800" y="762000"/>
            <a:ext cx="11887200" cy="1371600"/>
          </a:xfrm>
          <a:solidFill>
            <a:srgbClr val="FFFFFF"/>
          </a:solidFill>
          <a:ln cap="flat">
            <a:solidFill>
              <a:srgbClr val="FFFFFF"/>
            </a:solidFill>
          </a:ln>
        </p:spPr>
        <p:txBody>
          <a:bodyPr/>
          <a:lstStyle/>
          <a:p>
            <a:r>
              <a:rPr lang="en-US" altLang="zh-TW" sz="4800" b="1" dirty="0">
                <a:solidFill>
                  <a:srgbClr val="000000"/>
                </a:solidFill>
                <a:latin typeface="Times New Roman" pitchFamily="-108" charset="0"/>
                <a:ea typeface="Times New Roman" pitchFamily="-108" charset="0"/>
                <a:cs typeface="Times New Roman" pitchFamily="-108" charset="0"/>
              </a:rPr>
              <a:t>Plant-</a:t>
            </a:r>
            <a:r>
              <a:rPr lang="en-US" altLang="zh-TW" sz="4800" b="1" dirty="0" smtClean="0">
                <a:solidFill>
                  <a:srgbClr val="000000"/>
                </a:solidFill>
                <a:latin typeface="Times New Roman" pitchFamily="-108" charset="0"/>
                <a:ea typeface="Times New Roman" pitchFamily="-108" charset="0"/>
                <a:cs typeface="Times New Roman" pitchFamily="-108" charset="0"/>
              </a:rPr>
              <a:t>derived antimicrobials </a:t>
            </a:r>
            <a:r>
              <a:rPr lang="zh-TW" altLang="en-US" sz="4800" b="1" dirty="0" smtClean="0">
                <a:solidFill>
                  <a:srgbClr val="000000"/>
                </a:solidFill>
                <a:latin typeface="Times New Roman" pitchFamily="-108" charset="0"/>
                <a:ea typeface="新細明體" pitchFamily="-108" charset="-120"/>
                <a:cs typeface="新細明體" pitchFamily="-108" charset="-120"/>
              </a:rPr>
              <a:t> </a:t>
            </a:r>
            <a:endParaRPr lang="en-US" altLang="zh-TW" sz="4800" b="1" dirty="0">
              <a:solidFill>
                <a:srgbClr val="000000"/>
              </a:solidFill>
              <a:latin typeface="Times New Roman" pitchFamily="-108" charset="0"/>
              <a:ea typeface="Times New Roman" pitchFamily="-108" charset="0"/>
              <a:cs typeface="Times New Roman" pitchFamily="-108" charset="0"/>
            </a:endParaRPr>
          </a:p>
        </p:txBody>
      </p:sp>
      <p:sp>
        <p:nvSpPr>
          <p:cNvPr id="164867" name="Rectangle 2"/>
          <p:cNvSpPr>
            <a:spLocks noGrp="1" noChangeArrowheads="1"/>
          </p:cNvSpPr>
          <p:nvPr>
            <p:ph idx="1"/>
          </p:nvPr>
        </p:nvSpPr>
        <p:spPr>
          <a:xfrm>
            <a:off x="635000" y="2667000"/>
            <a:ext cx="10439400" cy="5638800"/>
          </a:xfrm>
        </p:spPr>
        <p:txBody>
          <a:bodyPr/>
          <a:lstStyle/>
          <a:p>
            <a:pPr marL="339725" indent="-339725">
              <a:buClr>
                <a:srgbClr val="000000"/>
              </a:buClr>
            </a:pPr>
            <a:r>
              <a:rPr lang="en-US" altLang="zh-TW" dirty="0" err="1">
                <a:solidFill>
                  <a:srgbClr val="000000"/>
                </a:solidFill>
                <a:latin typeface="Times New Roman" pitchFamily="-108" charset="0"/>
                <a:ea typeface="Times New Roman" pitchFamily="-108" charset="0"/>
                <a:cs typeface="Times New Roman" pitchFamily="-108" charset="0"/>
                <a:sym typeface="Times New Roman" pitchFamily="-108" charset="0"/>
              </a:rPr>
              <a:t>Carvacrol</a:t>
            </a:r>
            <a:r>
              <a:rPr lang="en-US" altLang="zh-TW" dirty="0">
                <a:solidFill>
                  <a:srgbClr val="000000"/>
                </a:solidFill>
                <a:latin typeface="Times New Roman" pitchFamily="-108" charset="0"/>
                <a:ea typeface="Times New Roman" pitchFamily="-108" charset="0"/>
                <a:cs typeface="Times New Roman" pitchFamily="-108" charset="0"/>
                <a:sym typeface="Times New Roman" pitchFamily="-108" charset="0"/>
              </a:rPr>
              <a:t> (CR</a:t>
            </a:r>
            <a:r>
              <a:rPr lang="en-US" altLang="zh-TW" dirty="0" smtClean="0">
                <a:solidFill>
                  <a:srgbClr val="000000"/>
                </a:solidFill>
                <a:latin typeface="Times New Roman" pitchFamily="-108" charset="0"/>
                <a:ea typeface="Times New Roman" pitchFamily="-108" charset="0"/>
                <a:cs typeface="Times New Roman" pitchFamily="-108" charset="0"/>
                <a:sym typeface="Times New Roman" pitchFamily="-108" charset="0"/>
              </a:rPr>
              <a:t>)</a:t>
            </a:r>
            <a:r>
              <a:rPr lang="zh-TW" altLang="en-US" dirty="0" smtClean="0">
                <a:solidFill>
                  <a:srgbClr val="000000"/>
                </a:solidFill>
                <a:latin typeface="Times New Roman" pitchFamily="-108" charset="0"/>
                <a:ea typeface="Times New Roman" pitchFamily="-108" charset="0"/>
                <a:cs typeface="Times New Roman" pitchFamily="-108" charset="0"/>
                <a:sym typeface="Times New Roman" pitchFamily="-108" charset="0"/>
              </a:rPr>
              <a:t> </a:t>
            </a:r>
            <a:r>
              <a:rPr lang="en-US" altLang="zh-TW" dirty="0" smtClean="0">
                <a:solidFill>
                  <a:srgbClr val="000000"/>
                </a:solidFill>
                <a:latin typeface="Times New Roman" pitchFamily="-108" charset="0"/>
                <a:ea typeface="Times New Roman" pitchFamily="-108" charset="0"/>
                <a:cs typeface="Times New Roman" pitchFamily="-108" charset="0"/>
                <a:sym typeface="Times New Roman" pitchFamily="-108" charset="0"/>
              </a:rPr>
              <a:t>:</a:t>
            </a:r>
            <a:endParaRPr lang="en-US" altLang="zh-TW" dirty="0">
              <a:solidFill>
                <a:srgbClr val="000000"/>
              </a:solidFill>
              <a:latin typeface="Times New Roman" pitchFamily="-108" charset="0"/>
              <a:sym typeface="Times New Roman" pitchFamily="-108" charset="0"/>
            </a:endParaRPr>
          </a:p>
          <a:p>
            <a:pPr marL="796925" lvl="1" indent="-339725">
              <a:spcBef>
                <a:spcPts val="600"/>
              </a:spcBef>
              <a:buClr>
                <a:srgbClr val="000000"/>
              </a:buClr>
              <a:buFont typeface="Arial" pitchFamily="-108" charset="0"/>
              <a:buChar char="•"/>
            </a:pPr>
            <a:r>
              <a:rPr lang="en-US" altLang="zh-TW" sz="3600" dirty="0" smtClean="0">
                <a:solidFill>
                  <a:srgbClr val="000000"/>
                </a:solidFill>
                <a:latin typeface="Times New Roman" pitchFamily="-108" charset="0"/>
                <a:ea typeface="Times New Roman" pitchFamily="-108" charset="0"/>
                <a:cs typeface="Times New Roman" pitchFamily="-108" charset="0"/>
                <a:sym typeface="Times New Roman" pitchFamily="-108" charset="0"/>
              </a:rPr>
              <a:t>Phenol</a:t>
            </a:r>
            <a:r>
              <a:rPr lang="zh-TW" altLang="en-US" sz="3600" dirty="0" smtClean="0">
                <a:solidFill>
                  <a:srgbClr val="000000"/>
                </a:solidFill>
                <a:latin typeface="Times New Roman" pitchFamily="-108" charset="0"/>
                <a:ea typeface="Times New Roman" pitchFamily="-108" charset="0"/>
                <a:cs typeface="Times New Roman" pitchFamily="-108" charset="0"/>
                <a:sym typeface="Times New Roman" pitchFamily="-108" charset="0"/>
              </a:rPr>
              <a:t>-</a:t>
            </a:r>
            <a:r>
              <a:rPr lang="en-US" altLang="zh-TW" sz="3600" dirty="0" smtClean="0">
                <a:solidFill>
                  <a:srgbClr val="000000"/>
                </a:solidFill>
                <a:latin typeface="Times New Roman" pitchFamily="-108" charset="0"/>
                <a:ea typeface="Times New Roman" pitchFamily="-108" charset="0"/>
                <a:cs typeface="Times New Roman" pitchFamily="-108" charset="0"/>
                <a:sym typeface="Times New Roman" pitchFamily="-108" charset="0"/>
              </a:rPr>
              <a:t>derivative </a:t>
            </a:r>
            <a:r>
              <a:rPr lang="en-US" altLang="zh-TW" sz="3600" dirty="0">
                <a:solidFill>
                  <a:srgbClr val="000000"/>
                </a:solidFill>
                <a:latin typeface="Times New Roman" pitchFamily="-108" charset="0"/>
                <a:ea typeface="Times New Roman" pitchFamily="-108" charset="0"/>
                <a:cs typeface="Times New Roman" pitchFamily="-108" charset="0"/>
                <a:sym typeface="Times New Roman" pitchFamily="-108" charset="0"/>
              </a:rPr>
              <a:t>from oregano oil </a:t>
            </a:r>
            <a:endParaRPr lang="en-US" altLang="zh-TW" sz="3600" dirty="0">
              <a:solidFill>
                <a:srgbClr val="000000"/>
              </a:solidFill>
              <a:latin typeface="Times New Roman" pitchFamily="-108" charset="0"/>
              <a:ea typeface="新細明體" pitchFamily="-108" charset="-120"/>
              <a:cs typeface="新細明體" pitchFamily="-108" charset="-120"/>
              <a:sym typeface="Times New Roman" pitchFamily="-108" charset="0"/>
            </a:endParaRPr>
          </a:p>
          <a:p>
            <a:pPr marL="796925" lvl="1" indent="-339725">
              <a:spcBef>
                <a:spcPts val="600"/>
              </a:spcBef>
              <a:buClr>
                <a:srgbClr val="000000"/>
              </a:buClr>
              <a:buFont typeface="Arial" pitchFamily="-108" charset="0"/>
              <a:buChar char="•"/>
            </a:pPr>
            <a:r>
              <a:rPr lang="en-US" altLang="zh-TW" sz="3600" dirty="0">
                <a:solidFill>
                  <a:srgbClr val="000000"/>
                </a:solidFill>
                <a:latin typeface="Times New Roman" pitchFamily="-108" charset="0"/>
                <a:ea typeface="Times New Roman" pitchFamily="-108" charset="0"/>
                <a:cs typeface="Times New Roman" pitchFamily="-108" charset="0"/>
                <a:sym typeface="Times New Roman" pitchFamily="-108" charset="0"/>
              </a:rPr>
              <a:t>Generally recognized as safe (GRAS) by</a:t>
            </a:r>
            <a:r>
              <a:rPr lang="zh-TW" altLang="en-US" sz="3600" dirty="0" smtClean="0">
                <a:solidFill>
                  <a:srgbClr val="000000"/>
                </a:solidFill>
                <a:latin typeface="Times New Roman" pitchFamily="-108" charset="0"/>
                <a:ea typeface="Times New Roman" pitchFamily="-108" charset="0"/>
                <a:cs typeface="Times New Roman" pitchFamily="-108" charset="0"/>
                <a:sym typeface="Times New Roman" pitchFamily="-108" charset="0"/>
              </a:rPr>
              <a:t> </a:t>
            </a:r>
            <a:r>
              <a:rPr lang="en-US" altLang="zh-TW" sz="3600" dirty="0" smtClean="0">
                <a:solidFill>
                  <a:srgbClr val="000000"/>
                </a:solidFill>
                <a:latin typeface="Times New Roman" pitchFamily="-108" charset="0"/>
                <a:ea typeface="Times New Roman" pitchFamily="-108" charset="0"/>
                <a:cs typeface="Times New Roman" pitchFamily="-108" charset="0"/>
                <a:sym typeface="Times New Roman" pitchFamily="-108" charset="0"/>
              </a:rPr>
              <a:t>FDA</a:t>
            </a:r>
            <a:endParaRPr lang="en-US" altLang="zh-TW" sz="3600" b="1" dirty="0" smtClean="0">
              <a:solidFill>
                <a:srgbClr val="000000"/>
              </a:solidFill>
              <a:latin typeface="Times New Roman" pitchFamily="-108" charset="0"/>
              <a:sym typeface="Times New Roman" pitchFamily="-108" charset="0"/>
            </a:endParaRPr>
          </a:p>
          <a:p>
            <a:pPr marL="339725" indent="-339725">
              <a:spcBef>
                <a:spcPts val="600"/>
              </a:spcBef>
              <a:buClr>
                <a:srgbClr val="000000"/>
              </a:buClr>
            </a:pPr>
            <a:endParaRPr lang="en-US" altLang="zh-TW" sz="3600" b="1" dirty="0">
              <a:solidFill>
                <a:srgbClr val="000000"/>
              </a:solidFill>
              <a:latin typeface="Times New Roman" pitchFamily="-108" charset="0"/>
              <a:sym typeface="Times New Roman" pitchFamily="-108" charset="0"/>
            </a:endParaRPr>
          </a:p>
          <a:p>
            <a:pPr marL="339725" indent="-339725">
              <a:spcBef>
                <a:spcPts val="600"/>
              </a:spcBef>
              <a:buClr>
                <a:srgbClr val="000000"/>
              </a:buClr>
            </a:pPr>
            <a:r>
              <a:rPr lang="en-US" altLang="zh-TW" dirty="0">
                <a:solidFill>
                  <a:srgbClr val="000000"/>
                </a:solidFill>
                <a:latin typeface="Times New Roman" pitchFamily="-108" charset="0"/>
                <a:ea typeface="Times New Roman" pitchFamily="-108" charset="0"/>
                <a:cs typeface="Times New Roman" pitchFamily="-108" charset="0"/>
                <a:sym typeface="Times New Roman" pitchFamily="-108" charset="0"/>
              </a:rPr>
              <a:t>Trans-</a:t>
            </a:r>
            <a:r>
              <a:rPr lang="en-US" altLang="zh-TW" dirty="0" err="1">
                <a:solidFill>
                  <a:srgbClr val="000000"/>
                </a:solidFill>
                <a:latin typeface="Times New Roman" pitchFamily="-108" charset="0"/>
                <a:ea typeface="Times New Roman" pitchFamily="-108" charset="0"/>
                <a:cs typeface="Times New Roman" pitchFamily="-108" charset="0"/>
                <a:sym typeface="Times New Roman" pitchFamily="-108" charset="0"/>
              </a:rPr>
              <a:t>cinnamaldehyde</a:t>
            </a:r>
            <a:r>
              <a:rPr lang="en-US" altLang="zh-TW" dirty="0">
                <a:solidFill>
                  <a:srgbClr val="000000"/>
                </a:solidFill>
                <a:latin typeface="Times New Roman" pitchFamily="-108" charset="0"/>
                <a:ea typeface="Times New Roman" pitchFamily="-108" charset="0"/>
                <a:cs typeface="Times New Roman" pitchFamily="-108" charset="0"/>
                <a:sym typeface="Times New Roman" pitchFamily="-108" charset="0"/>
              </a:rPr>
              <a:t> (TC</a:t>
            </a:r>
            <a:r>
              <a:rPr lang="en-US" altLang="zh-TW" dirty="0" smtClean="0">
                <a:solidFill>
                  <a:srgbClr val="000000"/>
                </a:solidFill>
                <a:latin typeface="Times New Roman" pitchFamily="-108" charset="0"/>
                <a:ea typeface="Times New Roman" pitchFamily="-108" charset="0"/>
                <a:cs typeface="Times New Roman" pitchFamily="-108" charset="0"/>
                <a:sym typeface="Times New Roman" pitchFamily="-108" charset="0"/>
              </a:rPr>
              <a:t>)</a:t>
            </a:r>
            <a:r>
              <a:rPr lang="zh-TW" altLang="en-US" dirty="0" smtClean="0">
                <a:solidFill>
                  <a:srgbClr val="000000"/>
                </a:solidFill>
                <a:latin typeface="Times New Roman" pitchFamily="-108" charset="0"/>
                <a:ea typeface="Times New Roman" pitchFamily="-108" charset="0"/>
                <a:cs typeface="Times New Roman" pitchFamily="-108" charset="0"/>
                <a:sym typeface="Times New Roman" pitchFamily="-108" charset="0"/>
              </a:rPr>
              <a:t> </a:t>
            </a:r>
            <a:r>
              <a:rPr lang="en-US" altLang="zh-TW" dirty="0" smtClean="0">
                <a:solidFill>
                  <a:srgbClr val="000000"/>
                </a:solidFill>
                <a:latin typeface="Times New Roman" pitchFamily="-108" charset="0"/>
                <a:ea typeface="Times New Roman" pitchFamily="-108" charset="0"/>
                <a:cs typeface="Times New Roman" pitchFamily="-108" charset="0"/>
                <a:sym typeface="Times New Roman" pitchFamily="-108" charset="0"/>
              </a:rPr>
              <a:t>:</a:t>
            </a:r>
            <a:endParaRPr lang="en-US" altLang="zh-TW" dirty="0">
              <a:solidFill>
                <a:srgbClr val="000000"/>
              </a:solidFill>
              <a:latin typeface="Times New Roman" pitchFamily="-108" charset="0"/>
              <a:sym typeface="Times New Roman" pitchFamily="-108" charset="0"/>
            </a:endParaRPr>
          </a:p>
          <a:p>
            <a:pPr marL="796925" lvl="1" indent="-339725">
              <a:spcBef>
                <a:spcPts val="600"/>
              </a:spcBef>
              <a:buClr>
                <a:srgbClr val="000000"/>
              </a:buClr>
              <a:buFont typeface="Arial" pitchFamily="-108" charset="0"/>
              <a:buChar char="•"/>
            </a:pPr>
            <a:r>
              <a:rPr lang="en-US" altLang="zh-TW" sz="3600" dirty="0">
                <a:solidFill>
                  <a:srgbClr val="000000"/>
                </a:solidFill>
                <a:latin typeface="Times New Roman" pitchFamily="-108" charset="0"/>
                <a:ea typeface="Times New Roman" pitchFamily="-108" charset="0"/>
                <a:cs typeface="Times New Roman" pitchFamily="-108" charset="0"/>
                <a:sym typeface="Times New Roman" pitchFamily="-108" charset="0"/>
              </a:rPr>
              <a:t>Aromatic </a:t>
            </a:r>
            <a:r>
              <a:rPr lang="en-US" altLang="zh-TW" sz="3600" dirty="0" err="1" smtClean="0">
                <a:solidFill>
                  <a:srgbClr val="000000"/>
                </a:solidFill>
                <a:latin typeface="Times New Roman" pitchFamily="-108" charset="0"/>
                <a:ea typeface="Times New Roman" pitchFamily="-108" charset="0"/>
                <a:cs typeface="Times New Roman" pitchFamily="-108" charset="0"/>
                <a:sym typeface="Times New Roman" pitchFamily="-108" charset="0"/>
              </a:rPr>
              <a:t>aldehyde</a:t>
            </a:r>
            <a:r>
              <a:rPr lang="en-US" altLang="zh-TW" sz="3600" dirty="0" smtClean="0">
                <a:solidFill>
                  <a:srgbClr val="000000"/>
                </a:solidFill>
                <a:latin typeface="Times New Roman" pitchFamily="-108" charset="0"/>
                <a:ea typeface="Times New Roman" pitchFamily="-108" charset="0"/>
                <a:cs typeface="Times New Roman" pitchFamily="-108" charset="0"/>
                <a:sym typeface="Times New Roman" pitchFamily="-108" charset="0"/>
              </a:rPr>
              <a:t>-derivative </a:t>
            </a:r>
            <a:r>
              <a:rPr lang="en-US" altLang="zh-TW" sz="3600" dirty="0">
                <a:solidFill>
                  <a:srgbClr val="000000"/>
                </a:solidFill>
                <a:latin typeface="Times New Roman" pitchFamily="-108" charset="0"/>
                <a:ea typeface="Times New Roman" pitchFamily="-108" charset="0"/>
                <a:cs typeface="Times New Roman" pitchFamily="-108" charset="0"/>
                <a:sym typeface="Times New Roman" pitchFamily="-108" charset="0"/>
              </a:rPr>
              <a:t>from cinnamon</a:t>
            </a:r>
            <a:endParaRPr lang="en-US" altLang="zh-TW" sz="3600" dirty="0">
              <a:solidFill>
                <a:srgbClr val="000000"/>
              </a:solidFill>
              <a:latin typeface="Times New Roman" pitchFamily="-108" charset="0"/>
              <a:ea typeface="新細明體" pitchFamily="-108" charset="-120"/>
              <a:cs typeface="新細明體" pitchFamily="-108" charset="-120"/>
              <a:sym typeface="Times New Roman" pitchFamily="-108" charset="0"/>
            </a:endParaRPr>
          </a:p>
          <a:p>
            <a:pPr marL="796925" lvl="1" indent="-339725">
              <a:spcBef>
                <a:spcPts val="600"/>
              </a:spcBef>
              <a:buClr>
                <a:srgbClr val="000000"/>
              </a:buClr>
              <a:buFont typeface="Arial" pitchFamily="-108" charset="0"/>
              <a:buChar char="•"/>
            </a:pPr>
            <a:r>
              <a:rPr lang="en-US" altLang="zh-TW" sz="3600" dirty="0">
                <a:solidFill>
                  <a:srgbClr val="000000"/>
                </a:solidFill>
                <a:latin typeface="Times New Roman" pitchFamily="-108" charset="0"/>
                <a:ea typeface="Times New Roman" pitchFamily="-108" charset="0"/>
                <a:cs typeface="Times New Roman" pitchFamily="-108" charset="0"/>
                <a:sym typeface="Times New Roman" pitchFamily="-108" charset="0"/>
              </a:rPr>
              <a:t>GRAS</a:t>
            </a:r>
            <a:endParaRPr lang="en-US" altLang="zh-TW" sz="3600" dirty="0">
              <a:solidFill>
                <a:srgbClr val="000000"/>
              </a:solidFill>
              <a:latin typeface="Times New Roman" pitchFamily="-108" charset="0"/>
              <a:ea typeface="新細明體" pitchFamily="-108" charset="-120"/>
              <a:cs typeface="新細明體" pitchFamily="-108" charset="-120"/>
              <a:sym typeface="Times New Roman" pitchFamily="-108" charset="0"/>
            </a:endParaRPr>
          </a:p>
        </p:txBody>
      </p:sp>
      <p:pic>
        <p:nvPicPr>
          <p:cNvPr id="164868" name="Picture 3"/>
          <p:cNvPicPr>
            <a:picLocks noChangeAspect="1" noChangeArrowheads="1"/>
          </p:cNvPicPr>
          <p:nvPr/>
        </p:nvPicPr>
        <p:blipFill>
          <a:blip r:embed="rId3"/>
          <a:srcRect/>
          <a:stretch>
            <a:fillRect/>
          </a:stretch>
        </p:blipFill>
        <p:spPr bwMode="auto">
          <a:xfrm>
            <a:off x="10156825" y="5486400"/>
            <a:ext cx="2060575" cy="2032000"/>
          </a:xfrm>
          <a:prstGeom prst="rect">
            <a:avLst/>
          </a:prstGeom>
          <a:noFill/>
          <a:ln w="12700" cap="rnd">
            <a:noFill/>
            <a:round/>
            <a:headEnd/>
            <a:tailEnd/>
          </a:ln>
        </p:spPr>
      </p:pic>
      <p:pic>
        <p:nvPicPr>
          <p:cNvPr id="164869" name="Picture 4"/>
          <p:cNvPicPr>
            <a:picLocks noChangeAspect="1" noChangeArrowheads="1"/>
          </p:cNvPicPr>
          <p:nvPr/>
        </p:nvPicPr>
        <p:blipFill>
          <a:blip r:embed="rId4"/>
          <a:srcRect/>
          <a:stretch>
            <a:fillRect/>
          </a:stretch>
        </p:blipFill>
        <p:spPr bwMode="auto">
          <a:xfrm>
            <a:off x="11150600" y="7162800"/>
            <a:ext cx="1565275" cy="1143000"/>
          </a:xfrm>
          <a:prstGeom prst="rect">
            <a:avLst/>
          </a:prstGeom>
          <a:noFill/>
          <a:ln w="9525">
            <a:noFill/>
            <a:round/>
            <a:headEnd/>
            <a:tailEnd/>
          </a:ln>
        </p:spPr>
      </p:pic>
      <p:pic>
        <p:nvPicPr>
          <p:cNvPr id="164870" name="Picture 5"/>
          <p:cNvPicPr>
            <a:picLocks noChangeAspect="1" noChangeArrowheads="1"/>
          </p:cNvPicPr>
          <p:nvPr/>
        </p:nvPicPr>
        <p:blipFill>
          <a:blip r:embed="rId5"/>
          <a:srcRect/>
          <a:stretch>
            <a:fillRect/>
          </a:stretch>
        </p:blipFill>
        <p:spPr bwMode="auto">
          <a:xfrm>
            <a:off x="10985500" y="3886200"/>
            <a:ext cx="1684338" cy="1447800"/>
          </a:xfrm>
          <a:prstGeom prst="rect">
            <a:avLst/>
          </a:prstGeom>
          <a:noFill/>
          <a:ln w="12700">
            <a:noFill/>
            <a:miter lim="800000"/>
            <a:headEnd/>
            <a:tailEnd/>
          </a:ln>
        </p:spPr>
      </p:pic>
      <p:pic>
        <p:nvPicPr>
          <p:cNvPr id="164871" name="Picture 6"/>
          <p:cNvPicPr>
            <a:picLocks noChangeAspect="1" noChangeArrowheads="1"/>
          </p:cNvPicPr>
          <p:nvPr/>
        </p:nvPicPr>
        <p:blipFill>
          <a:blip r:embed="rId6"/>
          <a:srcRect/>
          <a:stretch>
            <a:fillRect/>
          </a:stretch>
        </p:blipFill>
        <p:spPr bwMode="auto">
          <a:xfrm>
            <a:off x="10236200" y="2574925"/>
            <a:ext cx="1752600" cy="1311275"/>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44500" y="914400"/>
            <a:ext cx="12115800" cy="1219200"/>
          </a:xfrm>
          <a:solidFill>
            <a:srgbClr val="FFFFFF"/>
          </a:solidFill>
          <a:ln cap="flat">
            <a:solidFill>
              <a:srgbClr val="FFFFFF"/>
            </a:solidFill>
          </a:ln>
        </p:spPr>
        <p:txBody>
          <a:bodyPr>
            <a:normAutofit/>
          </a:bodyPr>
          <a:lstStyle/>
          <a:p>
            <a:pPr defTabSz="650197" fontAlgn="auto">
              <a:spcAft>
                <a:spcPts val="0"/>
              </a:spcAft>
              <a:defRPr/>
            </a:pPr>
            <a:r>
              <a:rPr lang="en-US" sz="5400" b="1" dirty="0">
                <a:solidFill>
                  <a:srgbClr val="000000"/>
                </a:solidFill>
                <a:latin typeface="Times New Roman"/>
                <a:ea typeface="+mn-ea"/>
                <a:cs typeface="Times New Roman"/>
              </a:rPr>
              <a:t>Hypothesis </a:t>
            </a:r>
          </a:p>
        </p:txBody>
      </p:sp>
      <p:sp>
        <p:nvSpPr>
          <p:cNvPr id="166915" name="Rectangle 2"/>
          <p:cNvSpPr>
            <a:spLocks noGrp="1" noChangeArrowheads="1"/>
          </p:cNvSpPr>
          <p:nvPr>
            <p:ph idx="1"/>
          </p:nvPr>
        </p:nvSpPr>
        <p:spPr>
          <a:xfrm>
            <a:off x="787400" y="3200400"/>
            <a:ext cx="11353800" cy="4419600"/>
          </a:xfrm>
        </p:spPr>
        <p:txBody>
          <a:bodyPr/>
          <a:lstStyle/>
          <a:p>
            <a:r>
              <a:rPr lang="en-US" dirty="0" smtClean="0">
                <a:latin typeface="Times New Roman"/>
                <a:cs typeface="Times New Roman"/>
              </a:rPr>
              <a:t>Plant-derived antimicrobials, CR and TC, reduce </a:t>
            </a:r>
            <a:r>
              <a:rPr lang="en-US" i="1" dirty="0" smtClean="0">
                <a:latin typeface="Times New Roman"/>
                <a:cs typeface="Times New Roman"/>
              </a:rPr>
              <a:t>A. </a:t>
            </a:r>
            <a:r>
              <a:rPr lang="en-US" i="1" dirty="0" err="1" smtClean="0">
                <a:latin typeface="Times New Roman"/>
                <a:cs typeface="Times New Roman"/>
              </a:rPr>
              <a:t>flavus</a:t>
            </a:r>
            <a:r>
              <a:rPr lang="en-US" dirty="0" smtClean="0">
                <a:latin typeface="Times New Roman"/>
                <a:cs typeface="Times New Roman"/>
              </a:rPr>
              <a:t> and </a:t>
            </a:r>
            <a:r>
              <a:rPr lang="en-US" i="1" dirty="0" smtClean="0">
                <a:latin typeface="Times New Roman"/>
                <a:cs typeface="Times New Roman"/>
              </a:rPr>
              <a:t>A. </a:t>
            </a:r>
            <a:r>
              <a:rPr lang="en-US" i="1" dirty="0" err="1" smtClean="0">
                <a:latin typeface="Times New Roman"/>
                <a:cs typeface="Times New Roman"/>
              </a:rPr>
              <a:t>parasiticus</a:t>
            </a:r>
            <a:r>
              <a:rPr lang="en-US" dirty="0" smtClean="0">
                <a:latin typeface="Times New Roman"/>
                <a:cs typeface="Times New Roman"/>
              </a:rPr>
              <a:t> growth and AF production.</a:t>
            </a:r>
          </a:p>
          <a:p>
            <a:pPr>
              <a:buNone/>
            </a:pPr>
            <a:endParaRPr lang="en-US" dirty="0" smtClean="0">
              <a:latin typeface="Times New Roman"/>
              <a:cs typeface="Times New Roman"/>
            </a:endParaRPr>
          </a:p>
          <a:p>
            <a:r>
              <a:rPr lang="en-US" dirty="0" smtClean="0">
                <a:latin typeface="Times New Roman"/>
                <a:cs typeface="Times New Roman"/>
              </a:rPr>
              <a:t>In-feed supplementation of CR and TC reduces </a:t>
            </a:r>
            <a:r>
              <a:rPr lang="en-US" dirty="0" err="1" smtClean="0">
                <a:latin typeface="Times New Roman"/>
                <a:cs typeface="Times New Roman"/>
              </a:rPr>
              <a:t>aflatoxicosis</a:t>
            </a:r>
            <a:r>
              <a:rPr lang="en-US" dirty="0" smtClean="0">
                <a:latin typeface="Times New Roman"/>
                <a:cs typeface="Times New Roman"/>
              </a:rPr>
              <a:t> in chickens. </a:t>
            </a:r>
            <a:endParaRPr lang="en-US" altLang="zh-TW" dirty="0">
              <a:solidFill>
                <a:srgbClr val="000000"/>
              </a:solidFill>
              <a:latin typeface="Times New Roman"/>
              <a:ea typeface="Times New Roman" pitchFamily="-108" charset="0"/>
              <a:cs typeface="Times New Roman"/>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596900" y="914400"/>
            <a:ext cx="11811000" cy="1219200"/>
          </a:xfrm>
          <a:solidFill>
            <a:srgbClr val="FFFFFF"/>
          </a:solidFill>
          <a:ln cap="flat">
            <a:solidFill>
              <a:srgbClr val="FFFFFF"/>
            </a:solidFill>
          </a:ln>
        </p:spPr>
        <p:txBody>
          <a:bodyPr>
            <a:normAutofit/>
          </a:bodyPr>
          <a:lstStyle/>
          <a:p>
            <a:pPr defTabSz="650197" fontAlgn="auto">
              <a:spcAft>
                <a:spcPts val="0"/>
              </a:spcAft>
              <a:defRPr/>
            </a:pPr>
            <a:r>
              <a:rPr lang="en-US" sz="5400" b="1" dirty="0" smtClean="0">
                <a:solidFill>
                  <a:srgbClr val="000000"/>
                </a:solidFill>
                <a:latin typeface="Times New Roman"/>
                <a:ea typeface="+mn-ea"/>
                <a:cs typeface="Times New Roman"/>
              </a:rPr>
              <a:t>Objective</a:t>
            </a:r>
            <a:r>
              <a:rPr lang="en-US" altLang="zh-TW" sz="5400" b="1" dirty="0" smtClean="0">
                <a:solidFill>
                  <a:srgbClr val="000000"/>
                </a:solidFill>
                <a:latin typeface="Times New Roman"/>
                <a:ea typeface="+mn-ea"/>
                <a:cs typeface="Times New Roman"/>
              </a:rPr>
              <a:t>s</a:t>
            </a:r>
            <a:r>
              <a:rPr lang="en-US" sz="5400" b="1" dirty="0" smtClean="0">
                <a:solidFill>
                  <a:srgbClr val="000000"/>
                </a:solidFill>
                <a:latin typeface="Times New Roman"/>
                <a:ea typeface="+mn-ea"/>
                <a:cs typeface="Times New Roman"/>
              </a:rPr>
              <a:t> </a:t>
            </a:r>
            <a:endParaRPr lang="en-US" sz="5400" b="1" dirty="0">
              <a:solidFill>
                <a:srgbClr val="000000"/>
              </a:solidFill>
              <a:latin typeface="Times New Roman"/>
              <a:ea typeface="+mn-ea"/>
              <a:cs typeface="Times New Roman"/>
            </a:endParaRPr>
          </a:p>
        </p:txBody>
      </p:sp>
      <p:sp>
        <p:nvSpPr>
          <p:cNvPr id="167939" name="Rectangle 2"/>
          <p:cNvSpPr>
            <a:spLocks noGrp="1" noChangeArrowheads="1"/>
          </p:cNvSpPr>
          <p:nvPr>
            <p:ph idx="1"/>
          </p:nvPr>
        </p:nvSpPr>
        <p:spPr>
          <a:xfrm>
            <a:off x="453306" y="2500536"/>
            <a:ext cx="12098188" cy="6840760"/>
          </a:xfrm>
        </p:spPr>
        <p:txBody>
          <a:bodyPr/>
          <a:lstStyle/>
          <a:p>
            <a:pPr lvl="0"/>
            <a:r>
              <a:rPr lang="en-US" altLang="zh-TW" sz="3600" dirty="0"/>
              <a:t>To investigate the efficacy of carvacrol (CR) and trans-cinnamaldehyde (TC) in reducing </a:t>
            </a:r>
            <a:r>
              <a:rPr lang="en-US" altLang="zh-TW" sz="3600" i="1" dirty="0"/>
              <a:t>Aspergillus flavus</a:t>
            </a:r>
            <a:r>
              <a:rPr lang="en-US" altLang="zh-TW" sz="3600" dirty="0"/>
              <a:t> and </a:t>
            </a:r>
            <a:r>
              <a:rPr lang="en-US" altLang="zh-TW" sz="3600" i="1" dirty="0"/>
              <a:t>A. parasiticus</a:t>
            </a:r>
            <a:r>
              <a:rPr lang="en-US" altLang="zh-TW" sz="3600" dirty="0"/>
              <a:t> growth and aflatoxin (AF) production in chicken feed during long-term storage. </a:t>
            </a:r>
            <a:endParaRPr lang="en-US" altLang="zh-TW" sz="3600" dirty="0" smtClean="0"/>
          </a:p>
          <a:p>
            <a:pPr lvl="0"/>
            <a:endParaRPr lang="en-US" altLang="zh-TW" sz="3600" dirty="0" smtClean="0">
              <a:solidFill>
                <a:srgbClr val="000000"/>
              </a:solidFill>
              <a:latin typeface="Times New Roman" charset="0"/>
              <a:ea typeface="Times New Roman" charset="0"/>
              <a:cs typeface="Times New Roman" charset="0"/>
              <a:sym typeface="Times New Roman" pitchFamily="-108" charset="0"/>
            </a:endParaRPr>
          </a:p>
          <a:p>
            <a:pPr lvl="0"/>
            <a:r>
              <a:rPr lang="en-US" altLang="zh-TW" sz="3600" dirty="0"/>
              <a:t>To determine the efficacy of in-feed supplementation of CR and TC in reducing aflatoxicosis in chickens.</a:t>
            </a:r>
            <a:r>
              <a:rPr lang="zh-TW" altLang="zh-TW" sz="3600" dirty="0"/>
              <a:t> </a:t>
            </a:r>
            <a:endParaRPr lang="en-US" altLang="zh-TW" sz="3600" dirty="0" smtClean="0"/>
          </a:p>
          <a:p>
            <a:pPr lvl="0"/>
            <a:endParaRPr lang="en-US" altLang="zh-TW" sz="3600" dirty="0">
              <a:effectLst/>
              <a:latin typeface="Times New Roman" charset="0"/>
              <a:ea typeface="Times New Roman" charset="0"/>
              <a:cs typeface="Times New Roman" charset="0"/>
            </a:endParaRPr>
          </a:p>
          <a:p>
            <a:pPr lvl="0"/>
            <a:r>
              <a:rPr lang="en-US" altLang="zh-TW" sz="3600" dirty="0"/>
              <a:t>To study the heat stability of CR and TC treated with commercial manufacturing temperatures in chicken feed. </a:t>
            </a:r>
            <a:endParaRPr lang="zh-TW" altLang="zh-TW" sz="3600" dirty="0">
              <a:effectLst/>
              <a:latin typeface="Times New Roman" charset="0"/>
              <a:ea typeface="Times New Roman" charset="0"/>
              <a:cs typeface="Times New Roman"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838200"/>
            <a:ext cx="12115800" cy="1371600"/>
          </a:xfrm>
          <a:solidFill>
            <a:srgbClr val="FFFFFF"/>
          </a:solidFill>
          <a:ln cap="flat">
            <a:solidFill>
              <a:srgbClr val="FFFFFF"/>
            </a:solidFill>
          </a:ln>
        </p:spPr>
        <p:txBody>
          <a:bodyPr>
            <a:normAutofit/>
          </a:bodyPr>
          <a:lstStyle/>
          <a:p>
            <a:pPr defTabSz="650197" fontAlgn="auto">
              <a:spcAft>
                <a:spcPts val="0"/>
              </a:spcAft>
              <a:defRPr/>
            </a:pPr>
            <a:r>
              <a:rPr lang="en-US" sz="5400" b="1" dirty="0" smtClean="0">
                <a:solidFill>
                  <a:schemeClr val="dk1"/>
                </a:solidFill>
                <a:latin typeface="Times New Roman"/>
                <a:ea typeface="+mn-ea"/>
                <a:cs typeface="Times New Roman"/>
              </a:rPr>
              <a:t>Specific objective</a:t>
            </a:r>
            <a:r>
              <a:rPr lang="zh-TW" altLang="en-US" sz="5400" b="1" dirty="0" smtClean="0">
                <a:solidFill>
                  <a:schemeClr val="dk1"/>
                </a:solidFill>
                <a:latin typeface="Times New Roman"/>
                <a:ea typeface="+mn-ea"/>
                <a:cs typeface="Times New Roman"/>
              </a:rPr>
              <a:t> </a:t>
            </a:r>
            <a:r>
              <a:rPr lang="en-US" altLang="zh-TW" sz="5400" b="1" dirty="0" smtClean="0">
                <a:solidFill>
                  <a:schemeClr val="dk1"/>
                </a:solidFill>
                <a:latin typeface="Times New Roman"/>
                <a:ea typeface="+mn-ea"/>
                <a:cs typeface="Times New Roman"/>
              </a:rPr>
              <a:t>#</a:t>
            </a:r>
            <a:r>
              <a:rPr lang="en-US" sz="5400" b="1" dirty="0" smtClean="0">
                <a:solidFill>
                  <a:schemeClr val="dk1"/>
                </a:solidFill>
                <a:latin typeface="Times New Roman"/>
                <a:ea typeface="+mn-ea"/>
                <a:cs typeface="Times New Roman"/>
              </a:rPr>
              <a:t> 1</a:t>
            </a:r>
            <a:endParaRPr lang="en-US" sz="5400" b="1" dirty="0">
              <a:solidFill>
                <a:schemeClr val="dk1"/>
              </a:solidFill>
              <a:latin typeface="Times New Roman"/>
              <a:ea typeface="+mn-ea"/>
              <a:cs typeface="Times New Roman"/>
            </a:endParaRPr>
          </a:p>
        </p:txBody>
      </p:sp>
      <p:sp>
        <p:nvSpPr>
          <p:cNvPr id="169987" name="Rectangle 2"/>
          <p:cNvSpPr>
            <a:spLocks noGrp="1" noChangeArrowheads="1"/>
          </p:cNvSpPr>
          <p:nvPr>
            <p:ph idx="1"/>
          </p:nvPr>
        </p:nvSpPr>
        <p:spPr>
          <a:xfrm>
            <a:off x="927100" y="2895600"/>
            <a:ext cx="11191875" cy="4502150"/>
          </a:xfrm>
        </p:spPr>
        <p:txBody>
          <a:bodyPr/>
          <a:lstStyle/>
          <a:p>
            <a:pPr lvl="0"/>
            <a:r>
              <a:rPr lang="en-US" altLang="zh-TW" dirty="0"/>
              <a:t>To investigate the efficacy of carvacrol (CR) and trans-cinnamaldehyde (TC) in reducing </a:t>
            </a:r>
            <a:r>
              <a:rPr lang="en-US" altLang="zh-TW" i="1" dirty="0"/>
              <a:t>Aspergillus flavus</a:t>
            </a:r>
            <a:r>
              <a:rPr lang="en-US" altLang="zh-TW" dirty="0"/>
              <a:t> and </a:t>
            </a:r>
            <a:r>
              <a:rPr lang="en-US" altLang="zh-TW" i="1" dirty="0"/>
              <a:t>A. parasiticus</a:t>
            </a:r>
            <a:r>
              <a:rPr lang="en-US" altLang="zh-TW" dirty="0"/>
              <a:t> growth and aflatoxin (AF) production in chicken feed during long-term storage. </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標題 - 中央">
  <a:themeElements>
    <a:clrScheme name="">
      <a:dk1>
        <a:srgbClr val="FEF6D8"/>
      </a:dk1>
      <a:lt1>
        <a:srgbClr val="BBA067"/>
      </a:lt1>
      <a:dk2>
        <a:srgbClr val="445F98"/>
      </a:dk2>
      <a:lt2>
        <a:srgbClr val="000000"/>
      </a:lt2>
      <a:accent1>
        <a:srgbClr val="BBE0E3"/>
      </a:accent1>
      <a:accent2>
        <a:srgbClr val="333399"/>
      </a:accent2>
      <a:accent3>
        <a:srgbClr val="B0B6CA"/>
      </a:accent3>
      <a:accent4>
        <a:srgbClr val="9F8857"/>
      </a:accent4>
      <a:accent5>
        <a:srgbClr val="DAEDEF"/>
      </a:accent5>
      <a:accent6>
        <a:srgbClr val="2D2D8A"/>
      </a:accent6>
      <a:hlink>
        <a:srgbClr val="009999"/>
      </a:hlink>
      <a:folHlink>
        <a:srgbClr val="99CC00"/>
      </a:folHlink>
    </a:clrScheme>
    <a:fontScheme name="標題 - 中央">
      <a:majorFont>
        <a:latin typeface="Hoefler Text"/>
        <a:ea typeface="儷宋 Pro"/>
        <a:cs typeface="儷宋 Pro"/>
      </a:majorFont>
      <a:minorFont>
        <a:latin typeface="Hoefler Text"/>
        <a:ea typeface="儷宋 Pro"/>
        <a:cs typeface="儷宋 Pr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1" u="none" strike="noStrike" cap="none" normalizeH="0" baseline="0">
            <a:ln>
              <a:noFill/>
            </a:ln>
            <a:solidFill>
              <a:srgbClr val="72706B"/>
            </a:solidFill>
            <a:effectLst>
              <a:outerShdw blurRad="38100" dist="38100" dir="2700000" algn="tl">
                <a:srgbClr val="000000">
                  <a:alpha val="43137"/>
                </a:srgbClr>
              </a:outerShdw>
            </a:effectLst>
            <a:latin typeface="Hoefler Text" pitchFamily="-65" charset="0"/>
            <a:ea typeface="儷宋 Pro" pitchFamily="-65" charset="-120"/>
            <a:cs typeface="儷宋 Pro" pitchFamily="-65" charset="-120"/>
            <a:sym typeface="Hoefler Text"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1" u="none" strike="noStrike" cap="none" normalizeH="0" baseline="0">
            <a:ln>
              <a:noFill/>
            </a:ln>
            <a:solidFill>
              <a:srgbClr val="72706B"/>
            </a:solidFill>
            <a:effectLst>
              <a:outerShdw blurRad="38100" dist="38100" dir="2700000" algn="tl">
                <a:srgbClr val="000000">
                  <a:alpha val="43137"/>
                </a:srgbClr>
              </a:outerShdw>
            </a:effectLst>
            <a:latin typeface="Hoefler Text" pitchFamily="-65" charset="0"/>
            <a:ea typeface="儷宋 Pro" pitchFamily="-65" charset="-120"/>
            <a:cs typeface="儷宋 Pro" pitchFamily="-65" charset="-120"/>
            <a:sym typeface="Hoefler Text" pitchFamily="-65" charset="0"/>
          </a:defRPr>
        </a:defPPr>
      </a:lstStyle>
    </a:lnDef>
  </a:objectDefaults>
  <a:extraClrSchemeLst>
    <a:extraClrScheme>
      <a:clrScheme name="標題 - 中央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照片 - 橫向">
  <a:themeElements>
    <a:clrScheme name="">
      <a:dk1>
        <a:srgbClr val="FEF6D8"/>
      </a:dk1>
      <a:lt1>
        <a:srgbClr val="BBA067"/>
      </a:lt1>
      <a:dk2>
        <a:srgbClr val="445F98"/>
      </a:dk2>
      <a:lt2>
        <a:srgbClr val="000000"/>
      </a:lt2>
      <a:accent1>
        <a:srgbClr val="BBE0E3"/>
      </a:accent1>
      <a:accent2>
        <a:srgbClr val="333399"/>
      </a:accent2>
      <a:accent3>
        <a:srgbClr val="B0B6CA"/>
      </a:accent3>
      <a:accent4>
        <a:srgbClr val="9F8857"/>
      </a:accent4>
      <a:accent5>
        <a:srgbClr val="DAEDEF"/>
      </a:accent5>
      <a:accent6>
        <a:srgbClr val="2D2D8A"/>
      </a:accent6>
      <a:hlink>
        <a:srgbClr val="009999"/>
      </a:hlink>
      <a:folHlink>
        <a:srgbClr val="99CC00"/>
      </a:folHlink>
    </a:clrScheme>
    <a:fontScheme name="照片 - 橫向">
      <a:majorFont>
        <a:latin typeface="Hoefler Text"/>
        <a:ea typeface="儷宋 Pro"/>
        <a:cs typeface="儷宋 Pro"/>
      </a:majorFont>
      <a:minorFont>
        <a:latin typeface="Hoefler Text"/>
        <a:ea typeface="儷宋 Pro"/>
        <a:cs typeface="儷宋 Pr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1" u="none" strike="noStrike" cap="none" normalizeH="0" baseline="0">
            <a:ln>
              <a:noFill/>
            </a:ln>
            <a:solidFill>
              <a:srgbClr val="72706B"/>
            </a:solidFill>
            <a:effectLst>
              <a:outerShdw blurRad="38100" dist="38100" dir="2700000" algn="tl">
                <a:srgbClr val="000000">
                  <a:alpha val="43137"/>
                </a:srgbClr>
              </a:outerShdw>
            </a:effectLst>
            <a:latin typeface="Hoefler Text" pitchFamily="-65" charset="0"/>
            <a:ea typeface="儷宋 Pro" pitchFamily="-65" charset="-120"/>
            <a:cs typeface="儷宋 Pro" pitchFamily="-65" charset="-120"/>
            <a:sym typeface="Hoefler Text"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1" u="none" strike="noStrike" cap="none" normalizeH="0" baseline="0">
            <a:ln>
              <a:noFill/>
            </a:ln>
            <a:solidFill>
              <a:srgbClr val="72706B"/>
            </a:solidFill>
            <a:effectLst>
              <a:outerShdw blurRad="38100" dist="38100" dir="2700000" algn="tl">
                <a:srgbClr val="000000">
                  <a:alpha val="43137"/>
                </a:srgbClr>
              </a:outerShdw>
            </a:effectLst>
            <a:latin typeface="Hoefler Text" pitchFamily="-65" charset="0"/>
            <a:ea typeface="儷宋 Pro" pitchFamily="-65" charset="-120"/>
            <a:cs typeface="儷宋 Pro" pitchFamily="-65" charset="-120"/>
            <a:sym typeface="Hoefler Text" pitchFamily="-65" charset="0"/>
          </a:defRPr>
        </a:defPPr>
      </a:lstStyle>
    </a:lnDef>
  </a:objectDefaults>
  <a:extraClrSchemeLst>
    <a:extraClrScheme>
      <a:clrScheme name="照片 - 橫向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照片 - 直向">
  <a:themeElements>
    <a:clrScheme name="">
      <a:dk1>
        <a:srgbClr val="FEF6D8"/>
      </a:dk1>
      <a:lt1>
        <a:srgbClr val="BBA067"/>
      </a:lt1>
      <a:dk2>
        <a:srgbClr val="445F98"/>
      </a:dk2>
      <a:lt2>
        <a:srgbClr val="000000"/>
      </a:lt2>
      <a:accent1>
        <a:srgbClr val="BBE0E3"/>
      </a:accent1>
      <a:accent2>
        <a:srgbClr val="333399"/>
      </a:accent2>
      <a:accent3>
        <a:srgbClr val="B0B6CA"/>
      </a:accent3>
      <a:accent4>
        <a:srgbClr val="9F8857"/>
      </a:accent4>
      <a:accent5>
        <a:srgbClr val="DAEDEF"/>
      </a:accent5>
      <a:accent6>
        <a:srgbClr val="2D2D8A"/>
      </a:accent6>
      <a:hlink>
        <a:srgbClr val="009999"/>
      </a:hlink>
      <a:folHlink>
        <a:srgbClr val="99CC00"/>
      </a:folHlink>
    </a:clrScheme>
    <a:fontScheme name="照片 - 直向">
      <a:majorFont>
        <a:latin typeface="Hoefler Text"/>
        <a:ea typeface="儷宋 Pro"/>
        <a:cs typeface="儷宋 Pro"/>
      </a:majorFont>
      <a:minorFont>
        <a:latin typeface="Hoefler Text"/>
        <a:ea typeface="儷宋 Pro"/>
        <a:cs typeface="儷宋 Pr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1" u="none" strike="noStrike" cap="none" normalizeH="0" baseline="0">
            <a:ln>
              <a:noFill/>
            </a:ln>
            <a:solidFill>
              <a:srgbClr val="72706B"/>
            </a:solidFill>
            <a:effectLst>
              <a:outerShdw blurRad="38100" dist="38100" dir="2700000" algn="tl">
                <a:srgbClr val="000000">
                  <a:alpha val="43137"/>
                </a:srgbClr>
              </a:outerShdw>
            </a:effectLst>
            <a:latin typeface="Hoefler Text" pitchFamily="-65" charset="0"/>
            <a:ea typeface="儷宋 Pro" pitchFamily="-65" charset="-120"/>
            <a:cs typeface="儷宋 Pro" pitchFamily="-65" charset="-120"/>
            <a:sym typeface="Hoefler Text"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1" u="none" strike="noStrike" cap="none" normalizeH="0" baseline="0">
            <a:ln>
              <a:noFill/>
            </a:ln>
            <a:solidFill>
              <a:srgbClr val="72706B"/>
            </a:solidFill>
            <a:effectLst>
              <a:outerShdw blurRad="38100" dist="38100" dir="2700000" algn="tl">
                <a:srgbClr val="000000">
                  <a:alpha val="43137"/>
                </a:srgbClr>
              </a:outerShdw>
            </a:effectLst>
            <a:latin typeface="Hoefler Text" pitchFamily="-65" charset="0"/>
            <a:ea typeface="儷宋 Pro" pitchFamily="-65" charset="-120"/>
            <a:cs typeface="儷宋 Pro" pitchFamily="-65" charset="-120"/>
            <a:sym typeface="Hoefler Text" pitchFamily="-65" charset="0"/>
          </a:defRPr>
        </a:defPPr>
      </a:lstStyle>
    </a:lnDef>
  </a:objectDefaults>
  <a:extraClrSchemeLst>
    <a:extraClrScheme>
      <a:clrScheme name="照片 - 直向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標題與項目符號 - 右側">
  <a:themeElements>
    <a:clrScheme name="">
      <a:dk1>
        <a:srgbClr val="72706B"/>
      </a:dk1>
      <a:lt1>
        <a:srgbClr val="8D8F94"/>
      </a:lt1>
      <a:dk2>
        <a:srgbClr val="000000"/>
      </a:dk2>
      <a:lt2>
        <a:srgbClr val="FEFFFE"/>
      </a:lt2>
      <a:accent1>
        <a:srgbClr val="BBE0E3"/>
      </a:accent1>
      <a:accent2>
        <a:srgbClr val="333399"/>
      </a:accent2>
      <a:accent3>
        <a:srgbClr val="C5C6C8"/>
      </a:accent3>
      <a:accent4>
        <a:srgbClr val="605F5A"/>
      </a:accent4>
      <a:accent5>
        <a:srgbClr val="DAEDEF"/>
      </a:accent5>
      <a:accent6>
        <a:srgbClr val="2D2D8A"/>
      </a:accent6>
      <a:hlink>
        <a:srgbClr val="009999"/>
      </a:hlink>
      <a:folHlink>
        <a:srgbClr val="99CC00"/>
      </a:folHlink>
    </a:clrScheme>
    <a:fontScheme name="標題與項目符號 - 右側">
      <a:majorFont>
        <a:latin typeface="Hoefler Text"/>
        <a:ea typeface="儷宋 Pro"/>
        <a:cs typeface="儷宋 Pro"/>
      </a:majorFont>
      <a:minorFont>
        <a:latin typeface="Hoefler Text"/>
        <a:ea typeface="儷宋 Pro"/>
        <a:cs typeface="儷宋 Pr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1" u="none" strike="noStrike" cap="none" normalizeH="0" baseline="0">
            <a:ln>
              <a:noFill/>
            </a:ln>
            <a:solidFill>
              <a:srgbClr val="72706B"/>
            </a:solidFill>
            <a:effectLst>
              <a:outerShdw blurRad="38100" dist="38100" dir="2700000" algn="tl">
                <a:srgbClr val="000000">
                  <a:alpha val="43137"/>
                </a:srgbClr>
              </a:outerShdw>
            </a:effectLst>
            <a:latin typeface="Hoefler Text" pitchFamily="-65" charset="0"/>
            <a:ea typeface="儷宋 Pro" pitchFamily="-65" charset="-120"/>
            <a:cs typeface="儷宋 Pro" pitchFamily="-65" charset="-120"/>
            <a:sym typeface="Hoefler Text"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1" u="none" strike="noStrike" cap="none" normalizeH="0" baseline="0">
            <a:ln>
              <a:noFill/>
            </a:ln>
            <a:solidFill>
              <a:srgbClr val="72706B"/>
            </a:solidFill>
            <a:effectLst>
              <a:outerShdw blurRad="38100" dist="38100" dir="2700000" algn="tl">
                <a:srgbClr val="000000">
                  <a:alpha val="43137"/>
                </a:srgbClr>
              </a:outerShdw>
            </a:effectLst>
            <a:latin typeface="Hoefler Text" pitchFamily="-65" charset="0"/>
            <a:ea typeface="儷宋 Pro" pitchFamily="-65" charset="-120"/>
            <a:cs typeface="儷宋 Pro" pitchFamily="-65" charset="-120"/>
            <a:sym typeface="Hoefler Text" pitchFamily="-65" charset="0"/>
          </a:defRPr>
        </a:defPPr>
      </a:lstStyle>
    </a:lnDef>
  </a:objectDefaults>
  <a:extraClrSchemeLst>
    <a:extraClrScheme>
      <a:clrScheme name="標題與項目符號 - 右側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標題、項目符號與照片">
  <a:themeElements>
    <a:clrScheme name="">
      <a:dk1>
        <a:srgbClr val="72706B"/>
      </a:dk1>
      <a:lt1>
        <a:srgbClr val="8D8F94"/>
      </a:lt1>
      <a:dk2>
        <a:srgbClr val="000000"/>
      </a:dk2>
      <a:lt2>
        <a:srgbClr val="FEFFFE"/>
      </a:lt2>
      <a:accent1>
        <a:srgbClr val="BBE0E3"/>
      </a:accent1>
      <a:accent2>
        <a:srgbClr val="333399"/>
      </a:accent2>
      <a:accent3>
        <a:srgbClr val="C5C6C8"/>
      </a:accent3>
      <a:accent4>
        <a:srgbClr val="605F5A"/>
      </a:accent4>
      <a:accent5>
        <a:srgbClr val="DAEDEF"/>
      </a:accent5>
      <a:accent6>
        <a:srgbClr val="2D2D8A"/>
      </a:accent6>
      <a:hlink>
        <a:srgbClr val="009999"/>
      </a:hlink>
      <a:folHlink>
        <a:srgbClr val="99CC00"/>
      </a:folHlink>
    </a:clrScheme>
    <a:fontScheme name="標題、項目符號與照片">
      <a:majorFont>
        <a:latin typeface="Hoefler Text"/>
        <a:ea typeface="儷宋 Pro"/>
        <a:cs typeface="儷宋 Pro"/>
      </a:majorFont>
      <a:minorFont>
        <a:latin typeface="Hoefler Text"/>
        <a:ea typeface="儷宋 Pro"/>
        <a:cs typeface="儷宋 Pr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1" u="none" strike="noStrike" cap="none" normalizeH="0" baseline="0">
            <a:ln>
              <a:noFill/>
            </a:ln>
            <a:solidFill>
              <a:srgbClr val="72706B"/>
            </a:solidFill>
            <a:effectLst>
              <a:outerShdw blurRad="38100" dist="38100" dir="2700000" algn="tl">
                <a:srgbClr val="000000">
                  <a:alpha val="43137"/>
                </a:srgbClr>
              </a:outerShdw>
            </a:effectLst>
            <a:latin typeface="Hoefler Text" pitchFamily="-65" charset="0"/>
            <a:ea typeface="儷宋 Pro" pitchFamily="-65" charset="-120"/>
            <a:cs typeface="儷宋 Pro" pitchFamily="-65" charset="-120"/>
            <a:sym typeface="Hoefler Text"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1" u="none" strike="noStrike" cap="none" normalizeH="0" baseline="0">
            <a:ln>
              <a:noFill/>
            </a:ln>
            <a:solidFill>
              <a:srgbClr val="72706B"/>
            </a:solidFill>
            <a:effectLst>
              <a:outerShdw blurRad="38100" dist="38100" dir="2700000" algn="tl">
                <a:srgbClr val="000000">
                  <a:alpha val="43137"/>
                </a:srgbClr>
              </a:outerShdw>
            </a:effectLst>
            <a:latin typeface="Hoefler Text" pitchFamily="-65" charset="0"/>
            <a:ea typeface="儷宋 Pro" pitchFamily="-65" charset="-120"/>
            <a:cs typeface="儷宋 Pro" pitchFamily="-65" charset="-120"/>
            <a:sym typeface="Hoefler Text" pitchFamily="-65" charset="0"/>
          </a:defRPr>
        </a:defPPr>
      </a:lstStyle>
    </a:lnDef>
  </a:objectDefaults>
  <a:extraClrSchemeLst>
    <a:extraClrScheme>
      <a:clrScheme name="標題、項目符號與照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項目符號">
  <a:themeElements>
    <a:clrScheme name="">
      <a:dk1>
        <a:srgbClr val="72706B"/>
      </a:dk1>
      <a:lt1>
        <a:srgbClr val="8D8F94"/>
      </a:lt1>
      <a:dk2>
        <a:srgbClr val="000000"/>
      </a:dk2>
      <a:lt2>
        <a:srgbClr val="808080"/>
      </a:lt2>
      <a:accent1>
        <a:srgbClr val="BBE0E3"/>
      </a:accent1>
      <a:accent2>
        <a:srgbClr val="333399"/>
      </a:accent2>
      <a:accent3>
        <a:srgbClr val="C5C6C8"/>
      </a:accent3>
      <a:accent4>
        <a:srgbClr val="605F5A"/>
      </a:accent4>
      <a:accent5>
        <a:srgbClr val="DAEDEF"/>
      </a:accent5>
      <a:accent6>
        <a:srgbClr val="2D2D8A"/>
      </a:accent6>
      <a:hlink>
        <a:srgbClr val="009999"/>
      </a:hlink>
      <a:folHlink>
        <a:srgbClr val="99CC00"/>
      </a:folHlink>
    </a:clrScheme>
    <a:fontScheme name="項目符號">
      <a:majorFont>
        <a:latin typeface="Hoefler Text"/>
        <a:ea typeface="儷宋 Pro"/>
        <a:cs typeface="儷宋 Pro"/>
      </a:majorFont>
      <a:minorFont>
        <a:latin typeface="Hoefler Text"/>
        <a:ea typeface="儷宋 Pro"/>
        <a:cs typeface="儷宋 Pr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1" u="none" strike="noStrike" cap="none" normalizeH="0" baseline="0">
            <a:ln>
              <a:noFill/>
            </a:ln>
            <a:solidFill>
              <a:srgbClr val="72706B"/>
            </a:solidFill>
            <a:effectLst>
              <a:outerShdw blurRad="38100" dist="38100" dir="2700000" algn="tl">
                <a:srgbClr val="000000">
                  <a:alpha val="43137"/>
                </a:srgbClr>
              </a:outerShdw>
            </a:effectLst>
            <a:latin typeface="Hoefler Text" pitchFamily="-65" charset="0"/>
            <a:ea typeface="儷宋 Pro" pitchFamily="-65" charset="-120"/>
            <a:cs typeface="儷宋 Pro" pitchFamily="-65" charset="-120"/>
            <a:sym typeface="Hoefler Text"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1" u="none" strike="noStrike" cap="none" normalizeH="0" baseline="0">
            <a:ln>
              <a:noFill/>
            </a:ln>
            <a:solidFill>
              <a:srgbClr val="72706B"/>
            </a:solidFill>
            <a:effectLst>
              <a:outerShdw blurRad="38100" dist="38100" dir="2700000" algn="tl">
                <a:srgbClr val="000000">
                  <a:alpha val="43137"/>
                </a:srgbClr>
              </a:outerShdw>
            </a:effectLst>
            <a:latin typeface="Hoefler Text" pitchFamily="-65" charset="0"/>
            <a:ea typeface="儷宋 Pro" pitchFamily="-65" charset="-120"/>
            <a:cs typeface="儷宋 Pro" pitchFamily="-65" charset="-120"/>
            <a:sym typeface="Hoefler Text" pitchFamily="-65" charset="0"/>
          </a:defRPr>
        </a:defPPr>
      </a:lstStyle>
    </a:lnDef>
  </a:objectDefaults>
  <a:extraClrSchemeLst>
    <a:extraClrScheme>
      <a:clrScheme name="項目符號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空白">
  <a:themeElements>
    <a:clrScheme name="">
      <a:dk1>
        <a:srgbClr val="72706B"/>
      </a:dk1>
      <a:lt1>
        <a:srgbClr val="8D8F94"/>
      </a:lt1>
      <a:dk2>
        <a:srgbClr val="000000"/>
      </a:dk2>
      <a:lt2>
        <a:srgbClr val="808080"/>
      </a:lt2>
      <a:accent1>
        <a:srgbClr val="BBE0E3"/>
      </a:accent1>
      <a:accent2>
        <a:srgbClr val="333399"/>
      </a:accent2>
      <a:accent3>
        <a:srgbClr val="C5C6C8"/>
      </a:accent3>
      <a:accent4>
        <a:srgbClr val="605F5A"/>
      </a:accent4>
      <a:accent5>
        <a:srgbClr val="DAEDEF"/>
      </a:accent5>
      <a:accent6>
        <a:srgbClr val="2D2D8A"/>
      </a:accent6>
      <a:hlink>
        <a:srgbClr val="009999"/>
      </a:hlink>
      <a:folHlink>
        <a:srgbClr val="99CC00"/>
      </a:folHlink>
    </a:clrScheme>
    <a:fontScheme name="空白">
      <a:majorFont>
        <a:latin typeface="Hoefler Text"/>
        <a:ea typeface="儷宋 Pro"/>
        <a:cs typeface="儷宋 Pro"/>
      </a:majorFont>
      <a:minorFont>
        <a:latin typeface="Hoefler Text"/>
        <a:ea typeface="儷宋 Pro"/>
        <a:cs typeface="儷宋 Pr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1" u="none" strike="noStrike" cap="none" normalizeH="0" baseline="0">
            <a:ln>
              <a:noFill/>
            </a:ln>
            <a:solidFill>
              <a:srgbClr val="72706B"/>
            </a:solidFill>
            <a:effectLst>
              <a:outerShdw blurRad="38100" dist="38100" dir="2700000" algn="tl">
                <a:srgbClr val="000000">
                  <a:alpha val="43137"/>
                </a:srgbClr>
              </a:outerShdw>
            </a:effectLst>
            <a:latin typeface="Hoefler Text" pitchFamily="-65" charset="0"/>
            <a:ea typeface="儷宋 Pro" pitchFamily="-65" charset="-120"/>
            <a:cs typeface="儷宋 Pro" pitchFamily="-65" charset="-120"/>
            <a:sym typeface="Hoefler Text"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1" u="none" strike="noStrike" cap="none" normalizeH="0" baseline="0">
            <a:ln>
              <a:noFill/>
            </a:ln>
            <a:solidFill>
              <a:srgbClr val="72706B"/>
            </a:solidFill>
            <a:effectLst>
              <a:outerShdw blurRad="38100" dist="38100" dir="2700000" algn="tl">
                <a:srgbClr val="000000">
                  <a:alpha val="43137"/>
                </a:srgbClr>
              </a:outerShdw>
            </a:effectLst>
            <a:latin typeface="Hoefler Text" pitchFamily="-65" charset="0"/>
            <a:ea typeface="儷宋 Pro" pitchFamily="-65" charset="-120"/>
            <a:cs typeface="儷宋 Pro" pitchFamily="-65" charset="-120"/>
            <a:sym typeface="Hoefler Text" pitchFamily="-65" charset="0"/>
          </a:defRPr>
        </a:defPPr>
      </a:lstStyle>
    </a:lnDef>
  </a:objectDefaults>
  <a:extraClrSchemeLst>
    <a:extraClrScheme>
      <a:clrScheme name="空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標題 - 上方">
  <a:themeElements>
    <a:clrScheme name="">
      <a:dk1>
        <a:srgbClr val="72706B"/>
      </a:dk1>
      <a:lt1>
        <a:srgbClr val="8D8F94"/>
      </a:lt1>
      <a:dk2>
        <a:srgbClr val="000000"/>
      </a:dk2>
      <a:lt2>
        <a:srgbClr val="FEFFFE"/>
      </a:lt2>
      <a:accent1>
        <a:srgbClr val="BBE0E3"/>
      </a:accent1>
      <a:accent2>
        <a:srgbClr val="333399"/>
      </a:accent2>
      <a:accent3>
        <a:srgbClr val="C5C6C8"/>
      </a:accent3>
      <a:accent4>
        <a:srgbClr val="605F5A"/>
      </a:accent4>
      <a:accent5>
        <a:srgbClr val="DAEDEF"/>
      </a:accent5>
      <a:accent6>
        <a:srgbClr val="2D2D8A"/>
      </a:accent6>
      <a:hlink>
        <a:srgbClr val="009999"/>
      </a:hlink>
      <a:folHlink>
        <a:srgbClr val="99CC00"/>
      </a:folHlink>
    </a:clrScheme>
    <a:fontScheme name="標題 - 上方">
      <a:majorFont>
        <a:latin typeface="Hoefler Text"/>
        <a:ea typeface="儷宋 Pro"/>
        <a:cs typeface="儷宋 Pro"/>
      </a:majorFont>
      <a:minorFont>
        <a:latin typeface="Hoefler Text"/>
        <a:ea typeface="儷宋 Pro"/>
        <a:cs typeface="儷宋 Pr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1" u="none" strike="noStrike" cap="none" normalizeH="0" baseline="0">
            <a:ln>
              <a:noFill/>
            </a:ln>
            <a:solidFill>
              <a:srgbClr val="72706B"/>
            </a:solidFill>
            <a:effectLst>
              <a:outerShdw blurRad="38100" dist="38100" dir="2700000" algn="tl">
                <a:srgbClr val="000000">
                  <a:alpha val="43137"/>
                </a:srgbClr>
              </a:outerShdw>
            </a:effectLst>
            <a:latin typeface="Hoefler Text" pitchFamily="-65" charset="0"/>
            <a:ea typeface="儷宋 Pro" pitchFamily="-65" charset="-120"/>
            <a:cs typeface="儷宋 Pro" pitchFamily="-65" charset="-120"/>
            <a:sym typeface="Hoefler Text"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1" u="none" strike="noStrike" cap="none" normalizeH="0" baseline="0">
            <a:ln>
              <a:noFill/>
            </a:ln>
            <a:solidFill>
              <a:srgbClr val="72706B"/>
            </a:solidFill>
            <a:effectLst>
              <a:outerShdw blurRad="38100" dist="38100" dir="2700000" algn="tl">
                <a:srgbClr val="000000">
                  <a:alpha val="43137"/>
                </a:srgbClr>
              </a:outerShdw>
            </a:effectLst>
            <a:latin typeface="Hoefler Text" pitchFamily="-65" charset="0"/>
            <a:ea typeface="儷宋 Pro" pitchFamily="-65" charset="-120"/>
            <a:cs typeface="儷宋 Pro" pitchFamily="-65" charset="-120"/>
            <a:sym typeface="Hoefler Text" pitchFamily="-65" charset="0"/>
          </a:defRPr>
        </a:defPPr>
      </a:lstStyle>
    </a:lnDef>
  </a:objectDefaults>
  <a:extraClrSchemeLst>
    <a:extraClrScheme>
      <a:clrScheme name="標題 - 上方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43269</TotalTime>
  <Pages>0</Pages>
  <Words>1577</Words>
  <Characters>0</Characters>
  <Application>Microsoft Macintosh PowerPoint</Application>
  <PresentationFormat>自訂</PresentationFormat>
  <Lines>0</Lines>
  <Paragraphs>158</Paragraphs>
  <Slides>20</Slides>
  <Notes>15</Notes>
  <HiddenSlides>0</HiddenSlides>
  <MMClips>0</MMClips>
  <ScaleCrop>false</ScaleCrop>
  <HeadingPairs>
    <vt:vector size="6" baseType="variant">
      <vt:variant>
        <vt:lpstr>使用字型</vt:lpstr>
      </vt:variant>
      <vt:variant>
        <vt:i4>12</vt:i4>
      </vt:variant>
      <vt:variant>
        <vt:lpstr>佈景主題</vt:lpstr>
      </vt:variant>
      <vt:variant>
        <vt:i4>9</vt:i4>
      </vt:variant>
      <vt:variant>
        <vt:lpstr>投影片標題</vt:lpstr>
      </vt:variant>
      <vt:variant>
        <vt:i4>20</vt:i4>
      </vt:variant>
    </vt:vector>
  </HeadingPairs>
  <TitlesOfParts>
    <vt:vector size="41" baseType="lpstr">
      <vt:lpstr>Calibri</vt:lpstr>
      <vt:lpstr>Georgia</vt:lpstr>
      <vt:lpstr>Hoefler Text</vt:lpstr>
      <vt:lpstr>Lucida Grande</vt:lpstr>
      <vt:lpstr>ＭＳ Ｐゴシック</vt:lpstr>
      <vt:lpstr>Times New Roman</vt:lpstr>
      <vt:lpstr>Trebuchet MS</vt:lpstr>
      <vt:lpstr>Wingdings 2</vt:lpstr>
      <vt:lpstr>微軟正黑體</vt:lpstr>
      <vt:lpstr>新細明體</vt:lpstr>
      <vt:lpstr>儷宋 Pro</vt:lpstr>
      <vt:lpstr>Arial</vt:lpstr>
      <vt:lpstr>標題 - 中央</vt:lpstr>
      <vt:lpstr>照片 - 橫向</vt:lpstr>
      <vt:lpstr>照片 - 直向</vt:lpstr>
      <vt:lpstr>標題與項目符號 - 右側</vt:lpstr>
      <vt:lpstr>標題、項目符號與照片</vt:lpstr>
      <vt:lpstr>項目符號</vt:lpstr>
      <vt:lpstr>空白</vt:lpstr>
      <vt:lpstr>標題 - 上方</vt:lpstr>
      <vt:lpstr>Urban</vt:lpstr>
      <vt:lpstr>SARE GNE15-113 Natural and eco-friendly approaches to control aflatoxins in poultry feed </vt:lpstr>
      <vt:lpstr>Aflatoxins (AF)</vt:lpstr>
      <vt:lpstr>Aflatoxins in foods</vt:lpstr>
      <vt:lpstr>Maximum tolerable limits of AF</vt:lpstr>
      <vt:lpstr>Current methods of AF control in feed</vt:lpstr>
      <vt:lpstr>Plant-derived antimicrobials  </vt:lpstr>
      <vt:lpstr>Hypothesis </vt:lpstr>
      <vt:lpstr>Objectives </vt:lpstr>
      <vt:lpstr>Specific objective # 1</vt:lpstr>
      <vt:lpstr>Rationale </vt:lpstr>
      <vt:lpstr>Summary of results </vt:lpstr>
      <vt:lpstr>Specific objective # 2</vt:lpstr>
      <vt:lpstr>PowerPoint 簡報</vt:lpstr>
      <vt:lpstr>Rationale </vt:lpstr>
      <vt:lpstr>Summary of results </vt:lpstr>
      <vt:lpstr>Specific objective # 3</vt:lpstr>
      <vt:lpstr>Summary of results  </vt:lpstr>
      <vt:lpstr>Conclusion </vt:lpstr>
      <vt:lpstr>Impact of research </vt:lpstr>
      <vt:lpstr>PowerPoint 簡報</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plant derived molecules, carvacrol and trans-cinnamaldehyde, on Aspergillus flavus and Aspergillus parasiticus growth and aflatoxin production</dc:title>
  <dc:creator>chungyao</dc:creator>
  <cp:lastModifiedBy>Hsinbai Yin</cp:lastModifiedBy>
  <cp:revision>537</cp:revision>
  <cp:lastPrinted>2015-02-23T17:59:26Z</cp:lastPrinted>
  <dcterms:created xsi:type="dcterms:W3CDTF">2015-02-25T23:51:28Z</dcterms:created>
  <dcterms:modified xsi:type="dcterms:W3CDTF">2017-03-24T03:34:50Z</dcterms:modified>
</cp:coreProperties>
</file>