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8" r:id="rId7"/>
    <p:sldId id="258" r:id="rId8"/>
    <p:sldId id="257" r:id="rId9"/>
    <p:sldId id="263" r:id="rId10"/>
    <p:sldId id="265" r:id="rId11"/>
    <p:sldId id="264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5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2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8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3044-3EB5-4AB1-AB85-15E6DAFBD60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SARE Grant for Pepper Berries Urban Farm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!. </a:t>
            </a:r>
            <a:r>
              <a:rPr lang="en-US" sz="4400" dirty="0" smtClean="0"/>
              <a:t>Steps</a:t>
            </a:r>
            <a:r>
              <a:rPr lang="en-US" sz="4400" baseline="0" dirty="0" smtClean="0"/>
              <a:t> To Take….</a:t>
            </a:r>
          </a:p>
          <a:p>
            <a:r>
              <a:rPr lang="en-US" baseline="0" dirty="0" smtClean="0"/>
              <a:t>                                  A.   Read the grant carefully.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                              B.   Look at other grants that are similar to your idea.  Can you expand upon them or do you have a completely different and new idea.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                              C.    Think through how your grant will work and who it will benefit.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D.    Hit as many of the critical points that your grant is trying to target.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E.    Discuss with others your proposal, write several drafts and let them read your final draft. </a:t>
            </a:r>
          </a:p>
          <a:p>
            <a:endParaRPr lang="en-US" baseline="0" dirty="0"/>
          </a:p>
          <a:p>
            <a:r>
              <a:rPr lang="en-US" dirty="0" smtClean="0"/>
              <a:t>                              </a:t>
            </a:r>
            <a:r>
              <a:rPr lang="en-US" baseline="0" dirty="0" smtClean="0"/>
              <a:t>     F.      Work with other </a:t>
            </a:r>
            <a:r>
              <a:rPr lang="en-US" b="1" dirty="0" smtClean="0"/>
              <a:t>initiates</a:t>
            </a:r>
            <a:r>
              <a:rPr lang="en-US" baseline="0" dirty="0" smtClean="0"/>
              <a:t> to help get your project accomplished. (University, Master Gardeners, Community Centers, etc.)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Growing Produce Vertically instead of Horizontally to get a High Production on a Small Urban Farm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96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sample garden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58342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garden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42239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garden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01516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accomplished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Built the beginnings of the sample garden</a:t>
            </a:r>
          </a:p>
          <a:p>
            <a:r>
              <a:rPr lang="en-US" sz="2400" dirty="0" smtClean="0"/>
              <a:t>Milk Crate Gardens</a:t>
            </a:r>
          </a:p>
          <a:p>
            <a:r>
              <a:rPr lang="en-US" sz="2400" dirty="0" smtClean="0"/>
              <a:t>Raised Beds gardens</a:t>
            </a:r>
          </a:p>
          <a:p>
            <a:r>
              <a:rPr lang="en-US" sz="2400" dirty="0" smtClean="0"/>
              <a:t>Tomatoes in Containers</a:t>
            </a:r>
          </a:p>
          <a:p>
            <a:r>
              <a:rPr lang="en-US" sz="2400" dirty="0" smtClean="0"/>
              <a:t>Sweet Potatoes in Containers</a:t>
            </a:r>
          </a:p>
          <a:p>
            <a:r>
              <a:rPr lang="en-US" sz="2400" dirty="0" smtClean="0"/>
              <a:t>Strawberries Containers</a:t>
            </a:r>
          </a:p>
          <a:p>
            <a:r>
              <a:rPr lang="en-US" sz="2400" dirty="0"/>
              <a:t>Cucumbers  Containers</a:t>
            </a:r>
          </a:p>
          <a:p>
            <a:r>
              <a:rPr lang="en-US" sz="2400" dirty="0"/>
              <a:t>Container </a:t>
            </a:r>
            <a:r>
              <a:rPr lang="en-US" sz="2400" dirty="0" smtClean="0"/>
              <a:t>Gardens w /4</a:t>
            </a:r>
            <a:endParaRPr lang="en-US" sz="2400" dirty="0"/>
          </a:p>
          <a:p>
            <a:r>
              <a:rPr lang="en-US" sz="2400" dirty="0" smtClean="0"/>
              <a:t>Worked with 4 people for grant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Potatoes in 5 different growing techniques</a:t>
            </a:r>
          </a:p>
          <a:p>
            <a:r>
              <a:rPr lang="en-US" sz="2400" dirty="0" err="1" smtClean="0"/>
              <a:t>Cucuzza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Cushaw</a:t>
            </a:r>
            <a:r>
              <a:rPr lang="en-US" sz="2400" dirty="0" smtClean="0"/>
              <a:t> walls</a:t>
            </a:r>
          </a:p>
          <a:p>
            <a:r>
              <a:rPr lang="en-US" sz="2400" dirty="0" smtClean="0"/>
              <a:t>Sweet Potatoes &amp; Potatoes under leaves</a:t>
            </a:r>
          </a:p>
          <a:p>
            <a:r>
              <a:rPr lang="en-US" sz="2400" dirty="0" smtClean="0"/>
              <a:t>Smaller Potato Towers</a:t>
            </a:r>
          </a:p>
          <a:p>
            <a:r>
              <a:rPr lang="en-US" sz="2400" dirty="0" smtClean="0"/>
              <a:t>Peanut </a:t>
            </a:r>
            <a:r>
              <a:rPr lang="en-US" sz="2400" dirty="0" smtClean="0"/>
              <a:t>Towers</a:t>
            </a:r>
          </a:p>
          <a:p>
            <a:r>
              <a:rPr lang="en-US" sz="2400" dirty="0" smtClean="0"/>
              <a:t>Put in blueberry, raspberry &amp; black berries</a:t>
            </a:r>
            <a:endParaRPr lang="en-US" sz="2400" dirty="0" smtClean="0"/>
          </a:p>
          <a:p>
            <a:r>
              <a:rPr lang="en-US" sz="2400" dirty="0" smtClean="0"/>
              <a:t>Taught 5 garden classes</a:t>
            </a:r>
          </a:p>
          <a:p>
            <a:r>
              <a:rPr lang="en-US" sz="2400" dirty="0" smtClean="0"/>
              <a:t>Taught 9 </a:t>
            </a:r>
            <a:r>
              <a:rPr lang="en-US" sz="2400" dirty="0" err="1" smtClean="0"/>
              <a:t>induvials</a:t>
            </a:r>
            <a:r>
              <a:rPr lang="en-US" sz="2400" dirty="0" smtClean="0"/>
              <a:t> hands on in the garden how to plant, maintain and harvest produce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accomplish in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Finish building the sample garden……</a:t>
            </a:r>
          </a:p>
          <a:p>
            <a:r>
              <a:rPr lang="en-US" dirty="0" smtClean="0"/>
              <a:t>50 gallon barrel garden</a:t>
            </a:r>
          </a:p>
          <a:p>
            <a:r>
              <a:rPr lang="en-US" dirty="0" smtClean="0"/>
              <a:t>Pallet gardens</a:t>
            </a:r>
          </a:p>
          <a:p>
            <a:r>
              <a:rPr lang="en-US" dirty="0" smtClean="0"/>
              <a:t>Gutter garden</a:t>
            </a:r>
          </a:p>
          <a:p>
            <a:r>
              <a:rPr lang="en-US" dirty="0" smtClean="0"/>
              <a:t>Hydroponic garden</a:t>
            </a:r>
          </a:p>
          <a:p>
            <a:r>
              <a:rPr lang="en-US" dirty="0" smtClean="0"/>
              <a:t>Self watering raised bed</a:t>
            </a:r>
          </a:p>
          <a:p>
            <a:r>
              <a:rPr lang="en-US" dirty="0" smtClean="0"/>
              <a:t>Hay Bale garden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Teach more garden class</a:t>
            </a:r>
          </a:p>
          <a:p>
            <a:r>
              <a:rPr lang="en-US" dirty="0" smtClean="0"/>
              <a:t>Give away more types of garden supplies</a:t>
            </a:r>
          </a:p>
          <a:p>
            <a:r>
              <a:rPr lang="en-US" dirty="0" smtClean="0"/>
              <a:t>Plant container and ground mulberry</a:t>
            </a:r>
            <a:r>
              <a:rPr lang="en-US" dirty="0"/>
              <a:t> </a:t>
            </a:r>
            <a:r>
              <a:rPr lang="en-US" dirty="0" smtClean="0"/>
              <a:t>and grapes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Vision for Pepper Berries Urban Farm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Teaching Gardening Classes on……..</a:t>
            </a:r>
          </a:p>
          <a:p>
            <a:r>
              <a:rPr lang="en-US" dirty="0"/>
              <a:t> </a:t>
            </a:r>
            <a:r>
              <a:rPr lang="en-US" dirty="0" smtClean="0"/>
              <a:t>   Growing up instead of Out…..With towers, fencing, milk crates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Gardening where ever you are…… With pallets, barrels, gutters, hay bale, containers, etc.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Teaching Cooking Classes on……..</a:t>
            </a:r>
          </a:p>
          <a:p>
            <a:r>
              <a:rPr lang="en-US" dirty="0" smtClean="0"/>
              <a:t>How to cook with fresh produce.</a:t>
            </a:r>
          </a:p>
          <a:p>
            <a:r>
              <a:rPr lang="en-US" dirty="0" smtClean="0"/>
              <a:t>How to can your produce to store for future use.</a:t>
            </a:r>
          </a:p>
          <a:p>
            <a:r>
              <a:rPr lang="en-US" dirty="0" smtClean="0"/>
              <a:t>How to dehydrate your produce</a:t>
            </a:r>
          </a:p>
          <a:p>
            <a:r>
              <a:rPr lang="en-US" dirty="0" smtClean="0"/>
              <a:t>How to freeze your produce</a:t>
            </a:r>
          </a:p>
        </p:txBody>
      </p:sp>
    </p:spTree>
    <p:extLst>
      <p:ext uri="{BB962C8B-B14F-4D97-AF65-F5344CB8AC3E}">
        <p14:creationId xmlns:p14="http://schemas.microsoft.com/office/powerpoint/2010/main" val="10036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Potatoes in 2015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873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Potatoes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grew potatoes 5 different ways this year….</a:t>
            </a:r>
          </a:p>
          <a:p>
            <a:r>
              <a:rPr lang="en-US" dirty="0" smtClean="0"/>
              <a:t>Smaller towers</a:t>
            </a:r>
          </a:p>
          <a:p>
            <a:r>
              <a:rPr lang="en-US" dirty="0" smtClean="0"/>
              <a:t>In the ground</a:t>
            </a:r>
          </a:p>
          <a:p>
            <a:r>
              <a:rPr lang="en-US" dirty="0" smtClean="0"/>
              <a:t>In potato bags</a:t>
            </a:r>
          </a:p>
          <a:p>
            <a:r>
              <a:rPr lang="en-US" dirty="0" smtClean="0"/>
              <a:t>In containers</a:t>
            </a:r>
          </a:p>
          <a:p>
            <a:r>
              <a:rPr lang="en-US" dirty="0" smtClean="0"/>
              <a:t>In raised beds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179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grew tomatoes….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9" b="25921"/>
          <a:stretch/>
        </p:blipFill>
        <p:spPr>
          <a:xfrm>
            <a:off x="779264" y="1600201"/>
            <a:ext cx="3411736" cy="3352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3212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tomatoes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06104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Cucuzza</a:t>
            </a:r>
            <a:r>
              <a:rPr lang="en-US" dirty="0" smtClean="0"/>
              <a:t> Squash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92" y="2667000"/>
            <a:ext cx="3614208" cy="271065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83315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Cucuzza</a:t>
            </a:r>
            <a:r>
              <a:rPr lang="en-US" sz="3600" dirty="0" smtClean="0"/>
              <a:t> Squash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This is the wall we built for the </a:t>
            </a:r>
            <a:r>
              <a:rPr lang="en-US" sz="2400" dirty="0" err="1" smtClean="0"/>
              <a:t>cucuzza</a:t>
            </a:r>
            <a:r>
              <a:rPr lang="en-US" sz="2400" dirty="0" smtClean="0"/>
              <a:t> this year, it is  25  ft. wide x 8 ft. high</a:t>
            </a:r>
          </a:p>
          <a:p>
            <a:endParaRPr lang="en-US" sz="2400" dirty="0"/>
          </a:p>
          <a:p>
            <a:r>
              <a:rPr lang="en-US" sz="2400" dirty="0" smtClean="0"/>
              <a:t>This could be build for a side of a garage, shed or even your house.</a:t>
            </a:r>
          </a:p>
          <a:p>
            <a:r>
              <a:rPr lang="en-US" sz="2400" dirty="0" err="1" smtClean="0"/>
              <a:t>Cucuzza</a:t>
            </a:r>
            <a:r>
              <a:rPr lang="en-US" sz="2400" dirty="0" smtClean="0"/>
              <a:t> can feed an army!!  We harvested over 50 </a:t>
            </a:r>
            <a:r>
              <a:rPr lang="en-US" sz="2400" dirty="0" err="1" smtClean="0"/>
              <a:t>Lbs</a:t>
            </a:r>
            <a:r>
              <a:rPr lang="en-US" sz="2400" dirty="0" smtClean="0"/>
              <a:t> every week.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629330"/>
            <a:ext cx="5111750" cy="3140552"/>
          </a:xfrm>
        </p:spPr>
      </p:pic>
    </p:spTree>
    <p:extLst>
      <p:ext uri="{BB962C8B-B14F-4D97-AF65-F5344CB8AC3E}">
        <p14:creationId xmlns:p14="http://schemas.microsoft.com/office/powerpoint/2010/main" val="32663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Cushaw</a:t>
            </a:r>
            <a:r>
              <a:rPr lang="en-US" sz="3600" dirty="0" smtClean="0"/>
              <a:t> Squash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We built a metal form out of 2 cattle guard s and metal garden T stakes </a:t>
            </a:r>
          </a:p>
          <a:p>
            <a:r>
              <a:rPr lang="en-US" sz="2000" dirty="0" smtClean="0"/>
              <a:t>8 ft. tall and 8 ft. wide</a:t>
            </a:r>
          </a:p>
          <a:p>
            <a:r>
              <a:rPr lang="en-US" sz="2000" dirty="0" smtClean="0"/>
              <a:t>It worked great for the </a:t>
            </a:r>
            <a:r>
              <a:rPr lang="en-US" sz="2000" dirty="0" err="1" smtClean="0"/>
              <a:t>cushaw</a:t>
            </a:r>
            <a:r>
              <a:rPr lang="en-US" sz="2000" dirty="0" smtClean="0"/>
              <a:t> squash to grow on.  We harvested them at 10 lbs.  We harvested over 100 lbs. Next year we will let them go up to 20 lbs.</a:t>
            </a:r>
          </a:p>
          <a:p>
            <a:r>
              <a:rPr lang="en-US" sz="2000" dirty="0" smtClean="0"/>
              <a:t>This will be an easy growing structure for any urban grower next to their house, garage or shed.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94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546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SARE Grant for Pepper Berries Urban Farm</vt:lpstr>
      <vt:lpstr>The Vision for Pepper Berries Urban Farm</vt:lpstr>
      <vt:lpstr>Growing Potatoes in 2015</vt:lpstr>
      <vt:lpstr>Growing Potatoes in 2016</vt:lpstr>
      <vt:lpstr>We grew tomatoes….</vt:lpstr>
      <vt:lpstr>And more tomatoes</vt:lpstr>
      <vt:lpstr>Cucuzza Squash</vt:lpstr>
      <vt:lpstr>Cucuzza Squash</vt:lpstr>
      <vt:lpstr>Cushaw Squash</vt:lpstr>
      <vt:lpstr>Building the sample garden</vt:lpstr>
      <vt:lpstr>Sample garden</vt:lpstr>
      <vt:lpstr>Sample garden</vt:lpstr>
      <vt:lpstr>What we accomplished in 2016</vt:lpstr>
      <vt:lpstr>What to accomplish in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 Grant for Pepper Berries Urban Farm</dc:title>
  <dc:creator>chris</dc:creator>
  <cp:lastModifiedBy>chris</cp:lastModifiedBy>
  <cp:revision>21</cp:revision>
  <dcterms:created xsi:type="dcterms:W3CDTF">2016-10-03T14:41:49Z</dcterms:created>
  <dcterms:modified xsi:type="dcterms:W3CDTF">2016-10-09T22:44:51Z</dcterms:modified>
</cp:coreProperties>
</file>