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-77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1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6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5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4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25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5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D4766-1167-455C-BB7F-1A785A30AF6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1418-00F1-4512-B5F4-849BED1AF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Precision Planting of Cover Crops</a:t>
            </a:r>
          </a:p>
          <a:p>
            <a:endParaRPr lang="en-US" dirty="0"/>
          </a:p>
          <a:p>
            <a:r>
              <a:rPr lang="en-US" dirty="0"/>
              <a:t>GOAL</a:t>
            </a:r>
            <a:br>
              <a:rPr lang="en-US" dirty="0"/>
            </a:br>
            <a:r>
              <a:rPr lang="en-US" dirty="0"/>
              <a:t>	Maximize benefits of cover crops</a:t>
            </a:r>
          </a:p>
          <a:p>
            <a:pPr lvl="1"/>
            <a:r>
              <a:rPr lang="en-US" dirty="0"/>
              <a:t>And Minimize Challenges of high residue systems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4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A= Oats/Buckwheat (Where corn row will be planted)</a:t>
            </a:r>
            <a:br>
              <a:rPr lang="en-US" sz="2800" dirty="0"/>
            </a:br>
            <a:r>
              <a:rPr lang="en-US" sz="2800" dirty="0"/>
              <a:t>B= Hairy Vetch and Radish</a:t>
            </a:r>
            <a:br>
              <a:rPr lang="en-US" sz="2800" dirty="0"/>
            </a:br>
            <a:r>
              <a:rPr lang="en-US" sz="2800" dirty="0"/>
              <a:t>C= Annual Ryegrass/Cereal Rye/Vetch mix (center of corn row)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145" y="1823878"/>
            <a:ext cx="6471709" cy="4853782"/>
          </a:xfrm>
        </p:spPr>
      </p:pic>
      <p:sp>
        <p:nvSpPr>
          <p:cNvPr id="3" name="TextBox 2"/>
          <p:cNvSpPr txBox="1"/>
          <p:nvPr/>
        </p:nvSpPr>
        <p:spPr>
          <a:xfrm>
            <a:off x="3992880" y="2636520"/>
            <a:ext cx="769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8495" y="3818345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5764620" y="3166497"/>
            <a:ext cx="4555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FFFF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0351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45" y="1039020"/>
            <a:ext cx="6505574" cy="4879181"/>
          </a:xfrm>
        </p:spPr>
      </p:pic>
    </p:spTree>
    <p:extLst>
      <p:ext uri="{BB962C8B-B14F-4D97-AF65-F5344CB8AC3E}">
        <p14:creationId xmlns:p14="http://schemas.microsoft.com/office/powerpoint/2010/main" val="288928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Day Lunch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24" y="1690688"/>
            <a:ext cx="6530975" cy="4898231"/>
          </a:xfrm>
        </p:spPr>
      </p:pic>
    </p:spTree>
    <p:extLst>
      <p:ext uri="{BB962C8B-B14F-4D97-AF65-F5344CB8AC3E}">
        <p14:creationId xmlns:p14="http://schemas.microsoft.com/office/powerpoint/2010/main" val="346037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Mid-Spring (This is the stage when corn planting would normally be done)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3" y="1690688"/>
            <a:ext cx="6581774" cy="4936331"/>
          </a:xfrm>
        </p:spPr>
      </p:pic>
    </p:spTree>
    <p:extLst>
      <p:ext uri="{BB962C8B-B14F-4D97-AF65-F5344CB8AC3E}">
        <p14:creationId xmlns:p14="http://schemas.microsoft.com/office/powerpoint/2010/main" val="294326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“Blank” strip for corn row with good planting conditions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7" y="1690688"/>
            <a:ext cx="6615642" cy="4961732"/>
          </a:xfrm>
        </p:spPr>
      </p:pic>
    </p:spTree>
    <p:extLst>
      <p:ext uri="{BB962C8B-B14F-4D97-AF65-F5344CB8AC3E}">
        <p14:creationId xmlns:p14="http://schemas.microsoft.com/office/powerpoint/2010/main" val="115744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06" y="1690688"/>
            <a:ext cx="6683375" cy="5012531"/>
          </a:xfrm>
        </p:spPr>
      </p:pic>
      <p:sp>
        <p:nvSpPr>
          <p:cNvPr id="3" name="TextBox 2"/>
          <p:cNvSpPr txBox="1"/>
          <p:nvPr/>
        </p:nvSpPr>
        <p:spPr>
          <a:xfrm>
            <a:off x="4244340" y="1843139"/>
            <a:ext cx="3906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Corn Row will go here</a:t>
            </a:r>
          </a:p>
        </p:txBody>
      </p:sp>
      <p:sp>
        <p:nvSpPr>
          <p:cNvPr id="5" name="Arrow: Down 4"/>
          <p:cNvSpPr/>
          <p:nvPr/>
        </p:nvSpPr>
        <p:spPr>
          <a:xfrm rot="1739671">
            <a:off x="4960606" y="2333371"/>
            <a:ext cx="484632" cy="25126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/>
          <p:cNvSpPr/>
          <p:nvPr/>
        </p:nvSpPr>
        <p:spPr>
          <a:xfrm rot="18562381">
            <a:off x="6884091" y="2221664"/>
            <a:ext cx="484632" cy="23758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9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zone for corn rows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45" y="1750219"/>
            <a:ext cx="6810375" cy="5107781"/>
          </a:xfrm>
        </p:spPr>
      </p:pic>
    </p:spTree>
    <p:extLst>
      <p:ext uri="{BB962C8B-B14F-4D97-AF65-F5344CB8AC3E}">
        <p14:creationId xmlns:p14="http://schemas.microsoft.com/office/powerpoint/2010/main" val="388666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779" y="5732890"/>
            <a:ext cx="9144000" cy="771277"/>
          </a:xfrm>
        </p:spPr>
        <p:txBody>
          <a:bodyPr/>
          <a:lstStyle/>
          <a:p>
            <a:r>
              <a:rPr lang="en-US" dirty="0"/>
              <a:t>Calibrating the planter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5631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45" y="484854"/>
            <a:ext cx="9144000" cy="59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8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Planting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83" y="1754748"/>
            <a:ext cx="3768923" cy="5025231"/>
          </a:xfrm>
        </p:spPr>
      </p:pic>
    </p:spTree>
    <p:extLst>
      <p:ext uri="{BB962C8B-B14F-4D97-AF65-F5344CB8AC3E}">
        <p14:creationId xmlns:p14="http://schemas.microsoft.com/office/powerpoint/2010/main" val="203002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Ralph Upton, Jr. Monitors Seeding Operations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46" y="1784897"/>
            <a:ext cx="6649508" cy="4987131"/>
          </a:xfrm>
        </p:spPr>
      </p:pic>
    </p:spTree>
    <p:extLst>
      <p:ext uri="{BB962C8B-B14F-4D97-AF65-F5344CB8AC3E}">
        <p14:creationId xmlns:p14="http://schemas.microsoft.com/office/powerpoint/2010/main" val="238045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Cover Check/Control In Replicated Plot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43" y="1811951"/>
            <a:ext cx="6564842" cy="4923632"/>
          </a:xfrm>
        </p:spPr>
      </p:pic>
    </p:spTree>
    <p:extLst>
      <p:ext uri="{BB962C8B-B14F-4D97-AF65-F5344CB8AC3E}">
        <p14:creationId xmlns:p14="http://schemas.microsoft.com/office/powerpoint/2010/main" val="124364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Planting of Cover Crops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46" y="1791192"/>
            <a:ext cx="6497108" cy="4872831"/>
          </a:xfrm>
        </p:spPr>
      </p:pic>
    </p:spTree>
    <p:extLst>
      <p:ext uri="{BB962C8B-B14F-4D97-AF65-F5344CB8AC3E}">
        <p14:creationId xmlns:p14="http://schemas.microsoft.com/office/powerpoint/2010/main" val="332281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2" y="1797795"/>
            <a:ext cx="6505575" cy="4879181"/>
          </a:xfrm>
        </p:spPr>
      </p:pic>
    </p:spTree>
    <p:extLst>
      <p:ext uri="{BB962C8B-B14F-4D97-AF65-F5344CB8AC3E}">
        <p14:creationId xmlns:p14="http://schemas.microsoft.com/office/powerpoint/2010/main" val="49416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Radish row on right will winter kill to leave a low residue strip for the corn 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2" y="1690688"/>
            <a:ext cx="6632575" cy="4974431"/>
          </a:xfrm>
        </p:spPr>
      </p:pic>
    </p:spTree>
    <p:extLst>
      <p:ext uri="{BB962C8B-B14F-4D97-AF65-F5344CB8AC3E}">
        <p14:creationId xmlns:p14="http://schemas.microsoft.com/office/powerpoint/2010/main" val="3081439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101</Words>
  <Application>Microsoft Office PowerPoint</Application>
  <PresentationFormat>Custom</PresentationFormat>
  <Paragraphs>20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SARE PROJECT</vt:lpstr>
      <vt:lpstr>PowerPoint Presentation</vt:lpstr>
      <vt:lpstr>PowerPoint Presentation</vt:lpstr>
      <vt:lpstr>Plot Planting</vt:lpstr>
      <vt:lpstr>Ralph Upton, Jr. Monitors Seeding Operations</vt:lpstr>
      <vt:lpstr>No Cover Check/Control In Replicated Plot</vt:lpstr>
      <vt:lpstr>Precision Planting of Cover Crops</vt:lpstr>
      <vt:lpstr>PowerPoint Presentation</vt:lpstr>
      <vt:lpstr>Radish row on right will winter kill to leave a low residue strip for the corn row</vt:lpstr>
      <vt:lpstr>A= Oats/Buckwheat (Where corn row will be planted) B= Hairy Vetch and Radish C= Annual Ryegrass/Cereal Rye/Vetch mix (center of corn row)</vt:lpstr>
      <vt:lpstr>PowerPoint Presentation</vt:lpstr>
      <vt:lpstr>Field Day Lunch</vt:lpstr>
      <vt:lpstr>Mid-Spring (This is the stage when corn planting would normally be done)</vt:lpstr>
      <vt:lpstr>“Blank” strip for corn row with good planting conditions</vt:lpstr>
      <vt:lpstr>PowerPoint Presentation</vt:lpstr>
      <vt:lpstr>Planting zone for corn rows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SARE PROJECT</dc:title>
  <dc:creator>John</dc:creator>
  <cp:lastModifiedBy>Aly, Bronwyn</cp:lastModifiedBy>
  <cp:revision>7</cp:revision>
  <dcterms:created xsi:type="dcterms:W3CDTF">2017-02-12T22:36:51Z</dcterms:created>
  <dcterms:modified xsi:type="dcterms:W3CDTF">2017-02-21T22:44:15Z</dcterms:modified>
</cp:coreProperties>
</file>