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8" r:id="rId3"/>
    <p:sldId id="279" r:id="rId4"/>
    <p:sldId id="280" r:id="rId5"/>
    <p:sldId id="281" r:id="rId6"/>
    <p:sldId id="283" r:id="rId7"/>
    <p:sldId id="285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1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6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5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4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5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25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95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5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1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96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0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1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Control/Check with winter annual weeds not present in cover crop plots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2" y="1821181"/>
            <a:ext cx="6176963" cy="4632722"/>
          </a:xfrm>
        </p:spPr>
      </p:pic>
    </p:spTree>
    <p:extLst>
      <p:ext uri="{BB962C8B-B14F-4D97-AF65-F5344CB8AC3E}">
        <p14:creationId xmlns:p14="http://schemas.microsoft.com/office/powerpoint/2010/main" val="2646680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 Planter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50" y="1612078"/>
            <a:ext cx="3791683" cy="5055578"/>
          </a:xfrm>
        </p:spPr>
      </p:pic>
    </p:spTree>
    <p:extLst>
      <p:ext uri="{BB962C8B-B14F-4D97-AF65-F5344CB8AC3E}">
        <p14:creationId xmlns:p14="http://schemas.microsoft.com/office/powerpoint/2010/main" val="1018289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 stand established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55" y="1714501"/>
            <a:ext cx="6857999" cy="5143499"/>
          </a:xfrm>
        </p:spPr>
      </p:pic>
    </p:spTree>
    <p:extLst>
      <p:ext uri="{BB962C8B-B14F-4D97-AF65-F5344CB8AC3E}">
        <p14:creationId xmlns:p14="http://schemas.microsoft.com/office/powerpoint/2010/main" val="865564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Corn Stand In Precision Planted Plot vs. Drilled Mixed Cover Crop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47" y="1583064"/>
            <a:ext cx="6664569" cy="4998427"/>
          </a:xfrm>
        </p:spPr>
      </p:pic>
      <p:sp>
        <p:nvSpPr>
          <p:cNvPr id="3" name="Arrow: Right 2"/>
          <p:cNvSpPr/>
          <p:nvPr/>
        </p:nvSpPr>
        <p:spPr>
          <a:xfrm rot="2362728">
            <a:off x="4204101" y="2259770"/>
            <a:ext cx="166851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/>
          <p:cNvSpPr/>
          <p:nvPr/>
        </p:nvSpPr>
        <p:spPr>
          <a:xfrm rot="5400000">
            <a:off x="6617344" y="2080203"/>
            <a:ext cx="166851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Residue in the corn row, heavier cover in row middles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07" y="1783300"/>
            <a:ext cx="6446814" cy="4835110"/>
          </a:xfrm>
        </p:spPr>
      </p:pic>
    </p:spTree>
    <p:extLst>
      <p:ext uri="{BB962C8B-B14F-4D97-AF65-F5344CB8AC3E}">
        <p14:creationId xmlns:p14="http://schemas.microsoft.com/office/powerpoint/2010/main" val="4178989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ear size showing uniform stand and emergence timing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56012" y="1795144"/>
            <a:ext cx="4879975" cy="4879975"/>
          </a:xfrm>
        </p:spPr>
      </p:pic>
    </p:spTree>
    <p:extLst>
      <p:ext uri="{BB962C8B-B14F-4D97-AF65-F5344CB8AC3E}">
        <p14:creationId xmlns:p14="http://schemas.microsoft.com/office/powerpoint/2010/main" val="3492678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77035"/>
          </a:xfrm>
        </p:spPr>
        <p:txBody>
          <a:bodyPr>
            <a:normAutofit fontScale="90000"/>
          </a:bodyPr>
          <a:lstStyle/>
          <a:p>
            <a:r>
              <a:rPr lang="en-US" dirty="0"/>
              <a:t>Cover Crop impact on weed control in unplanted corn check.  Clean with only burndown herbicide treatment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20331" y="219138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544018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 stand and weed control at harvest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90791" y="199326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962528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Planting Day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29" y="1763555"/>
            <a:ext cx="6425142" cy="4818857"/>
          </a:xfrm>
        </p:spPr>
      </p:pic>
    </p:spTree>
    <p:extLst>
      <p:ext uri="{BB962C8B-B14F-4D97-AF65-F5344CB8AC3E}">
        <p14:creationId xmlns:p14="http://schemas.microsoft.com/office/powerpoint/2010/main" val="2656688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Planting Day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22" y="1790700"/>
            <a:ext cx="6341533" cy="4756150"/>
          </a:xfrm>
        </p:spPr>
      </p:pic>
    </p:spTree>
    <p:extLst>
      <p:ext uri="{BB962C8B-B14F-4D97-AF65-F5344CB8AC3E}">
        <p14:creationId xmlns:p14="http://schemas.microsoft.com/office/powerpoint/2010/main" val="3104580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spacing for corn row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01" y="1862614"/>
            <a:ext cx="6408208" cy="4806156"/>
          </a:xfrm>
        </p:spPr>
      </p:pic>
      <p:sp>
        <p:nvSpPr>
          <p:cNvPr id="3" name="Arrow: Down 2"/>
          <p:cNvSpPr/>
          <p:nvPr/>
        </p:nvSpPr>
        <p:spPr>
          <a:xfrm rot="17930550">
            <a:off x="3924300" y="2125980"/>
            <a:ext cx="1066800" cy="20345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70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Vetch Development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874" y="1780443"/>
            <a:ext cx="6770076" cy="5077557"/>
          </a:xfrm>
        </p:spPr>
      </p:pic>
    </p:spTree>
    <p:extLst>
      <p:ext uri="{BB962C8B-B14F-4D97-AF65-F5344CB8AC3E}">
        <p14:creationId xmlns:p14="http://schemas.microsoft.com/office/powerpoint/2010/main" val="1857814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Pressure in no cover crop check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91" y="1859280"/>
            <a:ext cx="6207759" cy="4655820"/>
          </a:xfrm>
        </p:spPr>
      </p:pic>
      <p:sp>
        <p:nvSpPr>
          <p:cNvPr id="3" name="Arrow: Down 2"/>
          <p:cNvSpPr/>
          <p:nvPr/>
        </p:nvSpPr>
        <p:spPr>
          <a:xfrm>
            <a:off x="5539740" y="27813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97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Seeding Depth at Planting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565" y="1690688"/>
            <a:ext cx="6814039" cy="5110529"/>
          </a:xfrm>
        </p:spPr>
      </p:pic>
    </p:spTree>
    <p:extLst>
      <p:ext uri="{BB962C8B-B14F-4D97-AF65-F5344CB8AC3E}">
        <p14:creationId xmlns:p14="http://schemas.microsoft.com/office/powerpoint/2010/main" val="4176353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on Planting Day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419" y="1690688"/>
            <a:ext cx="3778494" cy="5037993"/>
          </a:xfrm>
        </p:spPr>
      </p:pic>
    </p:spTree>
    <p:extLst>
      <p:ext uri="{BB962C8B-B14F-4D97-AF65-F5344CB8AC3E}">
        <p14:creationId xmlns:p14="http://schemas.microsoft.com/office/powerpoint/2010/main" val="4249695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Seeding Depth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44" y="1690688"/>
            <a:ext cx="3798277" cy="5064369"/>
          </a:xfrm>
        </p:spPr>
      </p:pic>
      <p:sp>
        <p:nvSpPr>
          <p:cNvPr id="5" name="Oval 4"/>
          <p:cNvSpPr/>
          <p:nvPr/>
        </p:nvSpPr>
        <p:spPr>
          <a:xfrm>
            <a:off x="5550042" y="468630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94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104</Words>
  <Application>Microsoft Office PowerPoint</Application>
  <PresentationFormat>Custom</PresentationFormat>
  <Paragraphs>16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Control/Check with winter annual weeds not present in cover crop plots</vt:lpstr>
      <vt:lpstr>Planting Day</vt:lpstr>
      <vt:lpstr>Planting Day</vt:lpstr>
      <vt:lpstr>Open spacing for corn row</vt:lpstr>
      <vt:lpstr>Advanced Vetch Development</vt:lpstr>
      <vt:lpstr>Weed Pressure in no cover crop check</vt:lpstr>
      <vt:lpstr>Checking Seeding Depth at Planting</vt:lpstr>
      <vt:lpstr>Help on Planting Day</vt:lpstr>
      <vt:lpstr>Seeding Depth</vt:lpstr>
      <vt:lpstr>Plot Planter</vt:lpstr>
      <vt:lpstr>Corn stand established</vt:lpstr>
      <vt:lpstr>Improved Corn Stand In Precision Planted Plot vs. Drilled Mixed Cover Crop</vt:lpstr>
      <vt:lpstr>Reduced Residue in the corn row, heavier cover in row middles</vt:lpstr>
      <vt:lpstr>Even ear size showing uniform stand and emergence timing</vt:lpstr>
      <vt:lpstr>Cover Crop impact on weed control in unplanted corn check.  Clean with only burndown herbicide treatment</vt:lpstr>
      <vt:lpstr>Corn stand and weed control at harvest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SARE PROJECT</dc:title>
  <dc:creator>John</dc:creator>
  <cp:lastModifiedBy>Aly, Bronwyn</cp:lastModifiedBy>
  <cp:revision>7</cp:revision>
  <dcterms:created xsi:type="dcterms:W3CDTF">2017-02-12T22:36:51Z</dcterms:created>
  <dcterms:modified xsi:type="dcterms:W3CDTF">2017-02-21T22:44:34Z</dcterms:modified>
</cp:coreProperties>
</file>