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48" r:id="rId2"/>
    <p:sldId id="408" r:id="rId3"/>
    <p:sldId id="411" r:id="rId4"/>
    <p:sldId id="400" r:id="rId5"/>
    <p:sldId id="412" r:id="rId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9A3A"/>
    <a:srgbClr val="009900"/>
    <a:srgbClr val="339933"/>
    <a:srgbClr val="40B648"/>
    <a:srgbClr val="FFFFCC"/>
    <a:srgbClr val="414141"/>
    <a:srgbClr val="3366FF"/>
    <a:srgbClr val="006600"/>
    <a:srgbClr val="FF9933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1" autoAdjust="0"/>
    <p:restoredTop sz="95373" autoAdjust="0"/>
  </p:normalViewPr>
  <p:slideViewPr>
    <p:cSldViewPr>
      <p:cViewPr varScale="1">
        <p:scale>
          <a:sx n="88" d="100"/>
          <a:sy n="88" d="100"/>
        </p:scale>
        <p:origin x="1464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2573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4"/>
            <a:ext cx="3037841" cy="465139"/>
          </a:xfrm>
          <a:prstGeom prst="rect">
            <a:avLst/>
          </a:prstGeom>
        </p:spPr>
        <p:txBody>
          <a:bodyPr vert="horz" lIns="92151" tIns="46074" rIns="92151" bIns="4607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43" y="4"/>
            <a:ext cx="3037841" cy="465139"/>
          </a:xfrm>
          <a:prstGeom prst="rect">
            <a:avLst/>
          </a:prstGeom>
        </p:spPr>
        <p:txBody>
          <a:bodyPr vert="horz" lIns="92151" tIns="46074" rIns="92151" bIns="46074" rtlCol="0"/>
          <a:lstStyle>
            <a:lvl1pPr algn="r">
              <a:defRPr sz="1300"/>
            </a:lvl1pPr>
          </a:lstStyle>
          <a:p>
            <a:fld id="{9F604657-A4CA-464D-AFD1-2128749EFE09}" type="datetimeFigureOut">
              <a:rPr lang="en-US" smtClean="0"/>
              <a:pPr/>
              <a:t>1/12/2017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29680"/>
            <a:ext cx="3037841" cy="465139"/>
          </a:xfrm>
          <a:prstGeom prst="rect">
            <a:avLst/>
          </a:prstGeom>
        </p:spPr>
        <p:txBody>
          <a:bodyPr vert="horz" lIns="92151" tIns="46074" rIns="92151" bIns="4607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43" y="8829680"/>
            <a:ext cx="3037841" cy="465139"/>
          </a:xfrm>
          <a:prstGeom prst="rect">
            <a:avLst/>
          </a:prstGeom>
        </p:spPr>
        <p:txBody>
          <a:bodyPr vert="horz" lIns="92151" tIns="46074" rIns="92151" bIns="46074" rtlCol="0" anchor="b"/>
          <a:lstStyle>
            <a:lvl1pPr algn="r">
              <a:defRPr sz="1300"/>
            </a:lvl1pPr>
          </a:lstStyle>
          <a:p>
            <a:fld id="{4C31AB88-9E28-4A9C-949A-1FC8BC3EDF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027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37841" cy="464820"/>
          </a:xfrm>
          <a:prstGeom prst="rect">
            <a:avLst/>
          </a:prstGeom>
        </p:spPr>
        <p:txBody>
          <a:bodyPr vert="horz" lIns="92151" tIns="46074" rIns="92151" bIns="4607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3" y="0"/>
            <a:ext cx="3037841" cy="464820"/>
          </a:xfrm>
          <a:prstGeom prst="rect">
            <a:avLst/>
          </a:prstGeom>
        </p:spPr>
        <p:txBody>
          <a:bodyPr vert="horz" lIns="92151" tIns="46074" rIns="92151" bIns="46074" rtlCol="0"/>
          <a:lstStyle>
            <a:lvl1pPr algn="r">
              <a:defRPr sz="1300"/>
            </a:lvl1pPr>
          </a:lstStyle>
          <a:p>
            <a:fld id="{B38EA5FF-809C-4A34-9D93-2462B54F6735}" type="datetimeFigureOut">
              <a:rPr lang="en-US" smtClean="0"/>
              <a:pPr/>
              <a:t>1/12/2017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51" tIns="46074" rIns="92151" bIns="4607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2" y="4415795"/>
            <a:ext cx="5608320" cy="4183380"/>
          </a:xfrm>
          <a:prstGeom prst="rect">
            <a:avLst/>
          </a:prstGeom>
        </p:spPr>
        <p:txBody>
          <a:bodyPr vert="horz" lIns="92151" tIns="46074" rIns="92151" bIns="4607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829966"/>
            <a:ext cx="3037841" cy="464820"/>
          </a:xfrm>
          <a:prstGeom prst="rect">
            <a:avLst/>
          </a:prstGeom>
        </p:spPr>
        <p:txBody>
          <a:bodyPr vert="horz" lIns="92151" tIns="46074" rIns="92151" bIns="4607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3" y="8829966"/>
            <a:ext cx="3037841" cy="464820"/>
          </a:xfrm>
          <a:prstGeom prst="rect">
            <a:avLst/>
          </a:prstGeom>
        </p:spPr>
        <p:txBody>
          <a:bodyPr vert="horz" lIns="92151" tIns="46074" rIns="92151" bIns="46074" rtlCol="0" anchor="b"/>
          <a:lstStyle>
            <a:lvl1pPr algn="r">
              <a:defRPr sz="1300"/>
            </a:lvl1pPr>
          </a:lstStyle>
          <a:p>
            <a:fld id="{B2FB47AE-DF17-4EE5-B4DD-D2A77F549A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743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B47AE-DF17-4EE5-B4DD-D2A77F549A6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461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B47AE-DF17-4EE5-B4DD-D2A77F549A6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485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2900" y="6510867"/>
            <a:ext cx="3810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3FFA9AD9-0B7A-49A9-9751-FB0C396255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63763"/>
            <a:ext cx="2895600" cy="257712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r>
              <a:rPr lang="en-US" dirty="0"/>
              <a:t>Confidential and Proprietary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A9AD9-0B7A-49A9-9751-FB0C396255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100000"/>
              <a:buFont typeface="Arial" pitchFamily="34" charset="0"/>
              <a:buChar char="•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2900" y="6510867"/>
            <a:ext cx="3810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3FFA9AD9-0B7A-49A9-9751-FB0C396255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63763"/>
            <a:ext cx="2895600" cy="257712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r>
              <a:rPr lang="en-US" dirty="0"/>
              <a:t>Confidential and Proprietary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0" y="6477000"/>
            <a:ext cx="3810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3FFA9AD9-0B7A-49A9-9751-FB0C396255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63763"/>
            <a:ext cx="2895600" cy="257712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r>
              <a:rPr lang="en-US" dirty="0"/>
              <a:t>Confidential and Proprietary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342900" indent="-342900">
              <a:buSzPct val="100000"/>
              <a:buFont typeface="Arial" panose="020B0604020202020204" pitchFamily="34" charset="0"/>
              <a:buChar char="•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342900" indent="-342900">
              <a:buSzPct val="100000"/>
              <a:buFont typeface="Arial" panose="020B0604020202020204" pitchFamily="34" charset="0"/>
              <a:buChar char="•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A9AD9-0B7A-49A9-9751-FB0C396255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63763"/>
            <a:ext cx="2895600" cy="257712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r>
              <a:rPr lang="en-US" dirty="0"/>
              <a:t>Confidential and Proprietary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A9AD9-0B7A-49A9-9751-FB0C396255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3124200" y="6463763"/>
            <a:ext cx="2895600" cy="257712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r>
              <a:rPr lang="en-US" dirty="0"/>
              <a:t>Confidential and Proprietary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A9AD9-0B7A-49A9-9751-FB0C396255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63763"/>
            <a:ext cx="2895600" cy="257712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r>
              <a:rPr lang="en-US" dirty="0"/>
              <a:t>Confidential and Proprietary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A9AD9-0B7A-49A9-9751-FB0C396255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A9AD9-0B7A-49A9-9751-FB0C396255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A9AD9-0B7A-49A9-9751-FB0C396255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" y="6510867"/>
            <a:ext cx="3810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3FFA9AD9-0B7A-49A9-9751-FB0C396255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762000" y="6629400"/>
            <a:ext cx="6858000" cy="73152"/>
          </a:xfrm>
          <a:prstGeom prst="rect">
            <a:avLst/>
          </a:prstGeom>
          <a:solidFill>
            <a:srgbClr val="FF9933"/>
          </a:solidFill>
          <a:ln>
            <a:solidFill>
              <a:srgbClr val="F89A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457200" y="152400"/>
            <a:ext cx="8229600" cy="73152"/>
          </a:xfrm>
          <a:prstGeom prst="rect">
            <a:avLst/>
          </a:prstGeom>
          <a:solidFill>
            <a:srgbClr val="FF9933"/>
          </a:solidFill>
          <a:ln>
            <a:solidFill>
              <a:srgbClr val="F89A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933" y="6532954"/>
            <a:ext cx="914400" cy="260626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63763"/>
            <a:ext cx="2895600" cy="257712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r>
              <a:rPr lang="en-US" dirty="0"/>
              <a:t>Confidential and Proprietary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89A3A"/>
        </a:buClr>
        <a:buSzPct val="100000"/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FA9AD9-0B7A-49A9-9751-FB0C3962551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90600" y="3276600"/>
            <a:ext cx="7772400" cy="167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Information </a:t>
            </a:r>
            <a:r>
              <a:rPr 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 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W-SARE project</a:t>
            </a:r>
          </a:p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January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12,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2017</a:t>
            </a:r>
          </a:p>
        </p:txBody>
      </p:sp>
      <p:pic>
        <p:nvPicPr>
          <p:cNvPr id="1028" name="Picture 4" descr="http://www.blackbeemarketing.com/prfarms/wp-content/uploads/prfarms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777239"/>
            <a:ext cx="2209800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777239"/>
            <a:ext cx="2886075" cy="266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640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Fields under project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531" t="13470" r="43266" b="19186"/>
          <a:stretch/>
        </p:blipFill>
        <p:spPr>
          <a:xfrm>
            <a:off x="859666" y="1938867"/>
            <a:ext cx="2057400" cy="4572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FA9AD9-0B7A-49A9-9751-FB0C3962551F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Placeholder 6" descr="OneNot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2800" y="1418619"/>
            <a:ext cx="3429000" cy="5084007"/>
          </a:xfrm>
          <a:prstGeom prst="rect">
            <a:avLst/>
          </a:prstGeom>
        </p:spPr>
      </p:pic>
      <p:cxnSp>
        <p:nvCxnSpPr>
          <p:cNvPr id="7" name="Straight Arrow Connector 6"/>
          <p:cNvCxnSpPr>
            <a:stCxn id="10" idx="1"/>
          </p:cNvCxnSpPr>
          <p:nvPr/>
        </p:nvCxnSpPr>
        <p:spPr>
          <a:xfrm flipH="1" flipV="1">
            <a:off x="4572002" y="2438401"/>
            <a:ext cx="2362198" cy="9540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934200" y="2930806"/>
            <a:ext cx="2209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Soil probes installed in 2014 under NRCS-EQIP grant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58000" y="1284828"/>
            <a:ext cx="2286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Pumps converted from diesel to electric in June 2016</a:t>
            </a:r>
          </a:p>
        </p:txBody>
      </p:sp>
      <p:cxnSp>
        <p:nvCxnSpPr>
          <p:cNvPr id="13" name="Straight Arrow Connector 12"/>
          <p:cNvCxnSpPr>
            <a:stCxn id="11" idx="1"/>
          </p:cNvCxnSpPr>
          <p:nvPr/>
        </p:nvCxnSpPr>
        <p:spPr>
          <a:xfrm flipH="1" flipV="1">
            <a:off x="5905501" y="1732541"/>
            <a:ext cx="952499" cy="1395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" idx="1"/>
          </p:cNvCxnSpPr>
          <p:nvPr/>
        </p:nvCxnSpPr>
        <p:spPr>
          <a:xfrm flipH="1">
            <a:off x="3657601" y="1746493"/>
            <a:ext cx="3200399" cy="236830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" idx="1"/>
          </p:cNvCxnSpPr>
          <p:nvPr/>
        </p:nvCxnSpPr>
        <p:spPr>
          <a:xfrm flipH="1">
            <a:off x="4953002" y="3392471"/>
            <a:ext cx="1981198" cy="7693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0" idx="1"/>
          </p:cNvCxnSpPr>
          <p:nvPr/>
        </p:nvCxnSpPr>
        <p:spPr>
          <a:xfrm flipH="1">
            <a:off x="3810002" y="3392471"/>
            <a:ext cx="3124198" cy="7693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990599" y="1228905"/>
            <a:ext cx="2286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Conventional and organic blocks </a:t>
            </a:r>
          </a:p>
        </p:txBody>
      </p:sp>
    </p:spTree>
    <p:extLst>
      <p:ext uri="{BB962C8B-B14F-4D97-AF65-F5344CB8AC3E}">
        <p14:creationId xmlns:p14="http://schemas.microsoft.com/office/powerpoint/2010/main" val="2469216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Soil and variability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914399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/>
              <a:t>Example of Ranch 12 Block 7. Irrigation schedule was changed as a result of study: shorter and more frequent irrigation sets because of sandy and sandy loam </a:t>
            </a:r>
            <a:r>
              <a:rPr lang="en-US" sz="2800" dirty="0" smtClean="0"/>
              <a:t>areas. Green is high vigor.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FA9AD9-0B7A-49A9-9751-FB0C3962551F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26" name="Picture 2" descr="https://powwow-prod-webapp.s3.amazonaws.com/imagery/29/133/493/ranch133block493_047_SJV-246-030_06-24-2015_cal.pow_simplendvi_small.png?Signature=9QGnQvb0p5%2BH0h6hMURmdNuNk9k%3D&amp;Expires=1484178610&amp;AWSAccessKeyId=AKIAIUJJAZG6YK6ZQ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511721"/>
            <a:ext cx="2286000" cy="364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owwow-prod-webapp.s3.amazonaws.com/imagery/29/133/493/ranch133block493_010_SJV-246-030_06-07-2016_cal.pow_simplendvi_small.png?Signature=ICxr0yHNWC2%2FVC6nK9cfHFmCWmc%3D&amp;Expires=1484178610&amp;AWSAccessKeyId=AKIAIUJJAZG6YK6ZQL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532073"/>
            <a:ext cx="2286000" cy="364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21573" y="6196771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June 2015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91200" y="6183046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June 2016</a:t>
            </a:r>
          </a:p>
        </p:txBody>
      </p:sp>
    </p:spTree>
    <p:extLst>
      <p:ext uri="{BB962C8B-B14F-4D97-AF65-F5344CB8AC3E}">
        <p14:creationId xmlns:p14="http://schemas.microsoft.com/office/powerpoint/2010/main" val="1369317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Implementation of ET-based schedule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FA9AD9-0B7A-49A9-9751-FB0C3962551F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274" y="1752600"/>
            <a:ext cx="8733451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983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Implementation of ET-based schedule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500" y="1752600"/>
            <a:ext cx="8001000" cy="37338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FA9AD9-0B7A-49A9-9751-FB0C3962551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441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43837</TotalTime>
  <Words>91</Words>
  <Application>Microsoft Office PowerPoint</Application>
  <PresentationFormat>On-screen Show (4:3)</PresentationFormat>
  <Paragraphs>20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Fields under project</vt:lpstr>
      <vt:lpstr>Soil and variability analysis</vt:lpstr>
      <vt:lpstr>Implementation of ET-based schedule</vt:lpstr>
      <vt:lpstr>Implementation of ET-based schedule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Insite Partners</dc:title>
  <dc:creator>Olivier Jerphagnon</dc:creator>
  <cp:lastModifiedBy>Brenden Tockey</cp:lastModifiedBy>
  <cp:revision>1554</cp:revision>
  <cp:lastPrinted>2017-01-13T00:47:51Z</cp:lastPrinted>
  <dcterms:created xsi:type="dcterms:W3CDTF">2010-08-04T23:48:18Z</dcterms:created>
  <dcterms:modified xsi:type="dcterms:W3CDTF">2017-01-13T00:49:32Z</dcterms:modified>
</cp:coreProperties>
</file>