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0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0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3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6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7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4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7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0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5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7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9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73FAE-448C-4DF0-B818-84E547B3572D}" type="datetimeFigureOut">
              <a:rPr lang="en-US" smtClean="0"/>
              <a:t>12/28/2015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0425D-4FB1-4718-ADFF-FE52638C1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32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3" y="467589"/>
            <a:ext cx="4862945" cy="3647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8473" y="4634345"/>
            <a:ext cx="397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Seedlings  May 10, 2015</a:t>
            </a:r>
          </a:p>
        </p:txBody>
      </p:sp>
    </p:spTree>
    <p:extLst>
      <p:ext uri="{BB962C8B-B14F-4D97-AF65-F5344CB8AC3E}">
        <p14:creationId xmlns:p14="http://schemas.microsoft.com/office/powerpoint/2010/main" val="148029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8591" cy="3493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8" y="3254952"/>
            <a:ext cx="4804064" cy="3603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09" y="-1"/>
            <a:ext cx="4658591" cy="3493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8255" y="259773"/>
            <a:ext cx="2618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First Day of Transplanting</a:t>
            </a:r>
          </a:p>
          <a:p>
            <a:pPr algn="ctr"/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May 15, 2015</a:t>
            </a:r>
          </a:p>
        </p:txBody>
      </p:sp>
    </p:spTree>
    <p:extLst>
      <p:ext uri="{BB962C8B-B14F-4D97-AF65-F5344CB8AC3E}">
        <p14:creationId xmlns:p14="http://schemas.microsoft.com/office/powerpoint/2010/main" val="373089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5115" cy="37163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35" y="3351068"/>
            <a:ext cx="4675909" cy="3506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7291" y="6016337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Blue Bonnet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919" y="0"/>
            <a:ext cx="4274081" cy="56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1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50718"/>
            <a:ext cx="4231698" cy="5642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254" y="6208113"/>
            <a:ext cx="389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Carolina Gold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84" y="1877292"/>
            <a:ext cx="4537363" cy="3403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48" y="155864"/>
            <a:ext cx="3158836" cy="42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0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828"/>
            <a:ext cx="3571442" cy="4761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381" y="5873750"/>
            <a:ext cx="305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Charleston Gold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34" y="2979182"/>
            <a:ext cx="2891270" cy="3855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036" y="1485900"/>
            <a:ext cx="158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GPNO 2947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809" y="0"/>
            <a:ext cx="3286125" cy="438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902" y="0"/>
            <a:ext cx="2860098" cy="38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9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</Words>
  <Application>Microsoft Office PowerPoint</Application>
  <PresentationFormat>Widescreen</PresentationFormat>
  <Paragraphs>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MainOffice</dc:creator>
  <cp:lastModifiedBy>MainOffice</cp:lastModifiedBy>
  <cp:revision>2</cp:revision>
  <dcterms:created xsi:type="dcterms:W3CDTF">2015-12-28T21:21:17Z</dcterms:created>
  <dcterms:modified xsi:type="dcterms:W3CDTF">2015-12-28T21:23:16Z</dcterms:modified>
</cp:coreProperties>
</file>