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7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1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5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DAD87-5C81-4F88-9E70-885A71F3D0E2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4B9D-76C6-465E-B907-276F39CF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32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845" y="1236518"/>
            <a:ext cx="264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HD297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73" y="0"/>
            <a:ext cx="45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265"/>
            <a:ext cx="3705999" cy="494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6709" y="5870182"/>
            <a:ext cx="23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Caffet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15" y="2727614"/>
            <a:ext cx="2760420" cy="4135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7277" y="5039591"/>
            <a:ext cx="118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Cadet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741" y="-38099"/>
            <a:ext cx="3457574" cy="4610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655" y="1"/>
            <a:ext cx="3091244" cy="41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82291" cy="5043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682" y="0"/>
            <a:ext cx="3827318" cy="5103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91" y="3363912"/>
            <a:ext cx="4637809" cy="3478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0867" y="131262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Hmong Sticky</a:t>
            </a:r>
          </a:p>
        </p:txBody>
      </p:sp>
    </p:spTree>
    <p:extLst>
      <p:ext uri="{BB962C8B-B14F-4D97-AF65-F5344CB8AC3E}">
        <p14:creationId xmlns:p14="http://schemas.microsoft.com/office/powerpoint/2010/main" val="26766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631873" cy="4223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2202875"/>
            <a:ext cx="6206836" cy="4655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6227" y="5060373"/>
            <a:ext cx="120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Koshihikari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35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MainOffice</dc:creator>
  <cp:lastModifiedBy>MainOffice</cp:lastModifiedBy>
  <cp:revision>2</cp:revision>
  <dcterms:created xsi:type="dcterms:W3CDTF">2015-12-28T21:29:21Z</dcterms:created>
  <dcterms:modified xsi:type="dcterms:W3CDTF">2015-12-28T21:59:13Z</dcterms:modified>
</cp:coreProperties>
</file>