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4660"/>
  </p:normalViewPr>
  <p:slideViewPr>
    <p:cSldViewPr snapToGrid="0">
      <p:cViewPr varScale="1">
        <p:scale>
          <a:sx n="88" d="100"/>
          <a:sy n="88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D27D-FCC6-4CA3-9903-7EAABA33121F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EF78-3FB0-4944-86AA-169DC4E2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D27D-FCC6-4CA3-9903-7EAABA33121F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EF78-3FB0-4944-86AA-169DC4E2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77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D27D-FCC6-4CA3-9903-7EAABA33121F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EF78-3FB0-4944-86AA-169DC4E2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27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D27D-FCC6-4CA3-9903-7EAABA33121F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EF78-3FB0-4944-86AA-169DC4E2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1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D27D-FCC6-4CA3-9903-7EAABA33121F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EF78-3FB0-4944-86AA-169DC4E2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7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D27D-FCC6-4CA3-9903-7EAABA33121F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EF78-3FB0-4944-86AA-169DC4E2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8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D27D-FCC6-4CA3-9903-7EAABA33121F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EF78-3FB0-4944-86AA-169DC4E2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D27D-FCC6-4CA3-9903-7EAABA33121F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EF78-3FB0-4944-86AA-169DC4E2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8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D27D-FCC6-4CA3-9903-7EAABA33121F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EF78-3FB0-4944-86AA-169DC4E2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55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D27D-FCC6-4CA3-9903-7EAABA33121F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EF78-3FB0-4944-86AA-169DC4E2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3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D27D-FCC6-4CA3-9903-7EAABA33121F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EF78-3FB0-4944-86AA-169DC4E2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69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DD27D-FCC6-4CA3-9903-7EAABA33121F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4EF78-3FB0-4944-86AA-169DC4E2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2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5081"/>
            <a:ext cx="3948545" cy="29614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94817"/>
            <a:ext cx="4035135" cy="3026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17" y="3241963"/>
            <a:ext cx="4336473" cy="3252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55" y="2982191"/>
            <a:ext cx="4835236" cy="3626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0045" y="332509"/>
            <a:ext cx="3065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Growing Nutrient Dense Rice Workshop at UDC </a:t>
            </a:r>
            <a:r>
              <a:rPr lang="en-US" dirty="0" err="1">
                <a:solidFill>
                  <a:prstClr val="black"/>
                </a:solidFill>
              </a:rPr>
              <a:t>Muirkirk</a:t>
            </a:r>
            <a:r>
              <a:rPr lang="en-US" dirty="0">
                <a:solidFill>
                  <a:prstClr val="black"/>
                </a:solidFill>
              </a:rPr>
              <a:t> Research Farm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September 16, 2015</a:t>
            </a:r>
          </a:p>
        </p:txBody>
      </p:sp>
    </p:spTree>
    <p:extLst>
      <p:ext uri="{BB962C8B-B14F-4D97-AF65-F5344CB8AC3E}">
        <p14:creationId xmlns:p14="http://schemas.microsoft.com/office/powerpoint/2010/main" val="76557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55" y="259772"/>
            <a:ext cx="4627417" cy="3470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37679"/>
            <a:ext cx="4623955" cy="3467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71" y="2715418"/>
            <a:ext cx="2907723" cy="3876964"/>
          </a:xfrm>
          <a:prstGeom prst="rect">
            <a:avLst/>
          </a:prstGeom>
        </p:spPr>
      </p:pic>
      <p:sp>
        <p:nvSpPr>
          <p:cNvPr id="7" name="AutoShape 1" descr="https://photos-3.dropbox.com/t/2/AAAyuXrcLrPP8HurOkCACKAsPk8u-HnMVLI8nbAhO1F4DA/12/18254236/jpeg/32x32/1/_/1/2/2015-10-14%2017.16.47.jpg/EKiGzQ0YgYMEIAIoAg/ZPgyw9becD0EL_JoJKrTGZMnokuqx0T4ANTGwxYUO18?size=800x600&amp;size_mode=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0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6" descr="https://photos-3.dropbox.com/t/2/AAAyuXrcLrPP8HurOkCACKAsPk8u-HnMVLI8nbAhO1F4DA/12/18254236/jpeg/32x32/1/_/1/2/2015-10-14%2017.16.47.jpg/EKiGzQ0YgYMEIAIoAg/ZPgyw9becD0EL_JoJKrTGZMnokuqx0T4ANTGwxYUO18?size=800x600&amp;size_mode=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0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AutoShape 11" descr="https://photos-6.dropbox.com/t/2/AAAWWTI3yMr4ESSsxfc9qT1PX-VXXEr0ZHLGNWP5o2ABJw/12/18254236/jpeg/32x32/1/_/1/2/2015-10-14%2017.16.32.jpg/EKiGzQ0YgYMEIAIoAg/viAVuyLgAx_T35CFy6NJXTq1fmY34e_ZbheRTCO5OGM?size=800x600&amp;size_mode=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206" y="3512127"/>
            <a:ext cx="4211780" cy="31588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3" y="3877106"/>
            <a:ext cx="3725141" cy="27938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52555" y="457200"/>
            <a:ext cx="17041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Harvesting and Processing Rice workshop at Next Step Produce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October 14, 2015</a:t>
            </a:r>
          </a:p>
        </p:txBody>
      </p:sp>
    </p:spTree>
    <p:extLst>
      <p:ext uri="{BB962C8B-B14F-4D97-AF65-F5344CB8AC3E}">
        <p14:creationId xmlns:p14="http://schemas.microsoft.com/office/powerpoint/2010/main" val="141414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644" y="0"/>
            <a:ext cx="5209309" cy="3906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68" y="111702"/>
            <a:ext cx="5042189" cy="67229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39" y="3473161"/>
            <a:ext cx="4513118" cy="3384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2713" y="4242250"/>
            <a:ext cx="1710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Massy 8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Ferguson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Combine</a:t>
            </a:r>
          </a:p>
        </p:txBody>
      </p:sp>
    </p:spTree>
    <p:extLst>
      <p:ext uri="{BB962C8B-B14F-4D97-AF65-F5344CB8AC3E}">
        <p14:creationId xmlns:p14="http://schemas.microsoft.com/office/powerpoint/2010/main" val="138612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584" y="2005445"/>
            <a:ext cx="3639416" cy="4852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33" y="3751118"/>
            <a:ext cx="4142509" cy="3106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06" y="233794"/>
            <a:ext cx="2994314" cy="3992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5" y="233794"/>
            <a:ext cx="4281055" cy="3210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59921" y="644236"/>
            <a:ext cx="3138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Processing Equipment</a:t>
            </a:r>
          </a:p>
        </p:txBody>
      </p:sp>
    </p:spTree>
    <p:extLst>
      <p:ext uri="{BB962C8B-B14F-4D97-AF65-F5344CB8AC3E}">
        <p14:creationId xmlns:p14="http://schemas.microsoft.com/office/powerpoint/2010/main" val="509517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90650"/>
            <a:ext cx="6096000" cy="4076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5725391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Heinz </a:t>
            </a:r>
            <a:r>
              <a:rPr lang="en-US" dirty="0" err="1">
                <a:solidFill>
                  <a:prstClr val="black"/>
                </a:solidFill>
              </a:rPr>
              <a:t>Thomet</a:t>
            </a:r>
            <a:r>
              <a:rPr lang="en-US" dirty="0">
                <a:solidFill>
                  <a:prstClr val="black"/>
                </a:solidFill>
              </a:rPr>
              <a:t>, Next Step Produce &amp; Nazirahk Amen, Purple Mountain Organics</a:t>
            </a:r>
          </a:p>
        </p:txBody>
      </p:sp>
    </p:spTree>
    <p:extLst>
      <p:ext uri="{BB962C8B-B14F-4D97-AF65-F5344CB8AC3E}">
        <p14:creationId xmlns:p14="http://schemas.microsoft.com/office/powerpoint/2010/main" val="2375032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</Words>
  <Application>Microsoft Office PowerPoint</Application>
  <PresentationFormat>Widescreen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MainOffice</dc:creator>
  <cp:lastModifiedBy>MainOffice</cp:lastModifiedBy>
  <cp:revision>1</cp:revision>
  <dcterms:created xsi:type="dcterms:W3CDTF">2015-12-28T22:02:15Z</dcterms:created>
  <dcterms:modified xsi:type="dcterms:W3CDTF">2015-12-28T22:02:27Z</dcterms:modified>
</cp:coreProperties>
</file>