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3194-A191-42E6-B999-02B9C5F87D3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0B88-B731-46E0-B863-72F35762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1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3194-A191-42E6-B999-02B9C5F87D3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0B88-B731-46E0-B863-72F35762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2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3194-A191-42E6-B999-02B9C5F87D3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0B88-B731-46E0-B863-72F35762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81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3194-A191-42E6-B999-02B9C5F87D3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0B88-B731-46E0-B863-72F35762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2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3194-A191-42E6-B999-02B9C5F87D3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0B88-B731-46E0-B863-72F35762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3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3194-A191-42E6-B999-02B9C5F87D3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0B88-B731-46E0-B863-72F35762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3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3194-A191-42E6-B999-02B9C5F87D3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0B88-B731-46E0-B863-72F35762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8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3194-A191-42E6-B999-02B9C5F87D3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0B88-B731-46E0-B863-72F35762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84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3194-A191-42E6-B999-02B9C5F87D3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0B88-B731-46E0-B863-72F35762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3194-A191-42E6-B999-02B9C5F87D3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0B88-B731-46E0-B863-72F35762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9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03194-A191-42E6-B999-02B9C5F87D3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C0B88-B731-46E0-B863-72F35762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78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03194-A191-42E6-B999-02B9C5F87D3C}" type="datetimeFigureOut">
              <a:rPr lang="en-US" smtClean="0"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C0B88-B731-46E0-B863-72F357628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70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895273" cy="36714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508" y="2847109"/>
            <a:ext cx="5347855" cy="40108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818" y="0"/>
            <a:ext cx="5227781" cy="39208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8545" y="423949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Rice Taste Test Prep at</a:t>
            </a:r>
          </a:p>
          <a:p>
            <a:r>
              <a:rPr lang="en-US" dirty="0" smtClean="0"/>
              <a:t>Woodberry Kitchen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620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964624" y="978477"/>
            <a:ext cx="6719455" cy="50395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762" y="1149926"/>
            <a:ext cx="5504875" cy="412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52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857250" y="857250"/>
            <a:ext cx="6858000" cy="5143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79472" y="857250"/>
            <a:ext cx="6858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73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1364671"/>
            <a:ext cx="5504873" cy="41286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213763" y="720436"/>
            <a:ext cx="5417126" cy="541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74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MainOffice</dc:creator>
  <cp:lastModifiedBy>MainOffice</cp:lastModifiedBy>
  <cp:revision>1</cp:revision>
  <dcterms:created xsi:type="dcterms:W3CDTF">2016-03-30T03:09:48Z</dcterms:created>
  <dcterms:modified xsi:type="dcterms:W3CDTF">2016-03-30T03:15:31Z</dcterms:modified>
</cp:coreProperties>
</file>