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B_47FBA84D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7" r:id="rId5"/>
    <p:sldId id="259" r:id="rId6"/>
    <p:sldId id="272" r:id="rId7"/>
    <p:sldId id="269" r:id="rId8"/>
    <p:sldId id="273" r:id="rId9"/>
    <p:sldId id="271" r:id="rId10"/>
    <p:sldId id="265" r:id="rId11"/>
    <p:sldId id="266" r:id="rId12"/>
    <p:sldId id="270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CA2A17-CD4C-6B62-5401-59935B5BAADD}" name="Bendfeldt, Eric" initials="BE" userId="S::ebendfel@vt.edu::5865b48c-821c-49d0-8b93-3bc51af59630" providerId="AD"/>
  <p188:author id="{8CD6429F-189E-57D3-088B-A6A196A5E081}" name="Dalke, Marian" initials="DM" userId="S::mdalke@vt.edu::4b3b99a7-2b3c-42d0-8abe-5dec5d56d01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C58CE1-4BA9-47BC-8EE9-A5ED001CCC87}" v="67" dt="2025-01-21T15:01:24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7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lke, Marian" userId="S::mdalke@vt.edu::4b3b99a7-2b3c-42d0-8abe-5dec5d56d01f" providerId="AD" clId="Web-{57133A69-3E30-AF43-87CF-BD60D7FD9B86}"/>
    <pc:docChg chg="mod">
      <pc:chgData name="Dalke, Marian" userId="S::mdalke@vt.edu::4b3b99a7-2b3c-42d0-8abe-5dec5d56d01f" providerId="AD" clId="Web-{57133A69-3E30-AF43-87CF-BD60D7FD9B86}" dt="2025-01-14T16:10:43.202" v="0"/>
      <pc:docMkLst>
        <pc:docMk/>
      </pc:docMkLst>
    </pc:docChg>
  </pc:docChgLst>
  <pc:docChgLst>
    <pc:chgData name="Bendfeldt, Eric" userId="S::ebendfel@vt.edu::5865b48c-821c-49d0-8b93-3bc51af59630" providerId="AD" clId="Web-{5F6E63A9-0D30-92CB-F85B-D835CF7F2979}"/>
    <pc:docChg chg="mod modSld">
      <pc:chgData name="Bendfeldt, Eric" userId="S::ebendfel@vt.edu::5865b48c-821c-49d0-8b93-3bc51af59630" providerId="AD" clId="Web-{5F6E63A9-0D30-92CB-F85B-D835CF7F2979}" dt="2025-01-14T15:47:45.059" v="9"/>
      <pc:docMkLst>
        <pc:docMk/>
      </pc:docMkLst>
      <pc:sldChg chg="modSp">
        <pc:chgData name="Bendfeldt, Eric" userId="S::ebendfel@vt.edu::5865b48c-821c-49d0-8b93-3bc51af59630" providerId="AD" clId="Web-{5F6E63A9-0D30-92CB-F85B-D835CF7F2979}" dt="2025-01-14T15:39:56.402" v="7" actId="20577"/>
        <pc:sldMkLst>
          <pc:docMk/>
          <pc:sldMk cId="2669446322" sldId="258"/>
        </pc:sldMkLst>
        <pc:spChg chg="mod">
          <ac:chgData name="Bendfeldt, Eric" userId="S::ebendfel@vt.edu::5865b48c-821c-49d0-8b93-3bc51af59630" providerId="AD" clId="Web-{5F6E63A9-0D30-92CB-F85B-D835CF7F2979}" dt="2025-01-14T15:39:56.402" v="7" actId="20577"/>
          <ac:spMkLst>
            <pc:docMk/>
            <pc:sldMk cId="2669446322" sldId="258"/>
            <ac:spMk id="4" creationId="{83A56E32-17BE-4D8F-E931-B12D43A7405A}"/>
          </ac:spMkLst>
        </pc:spChg>
      </pc:sldChg>
      <pc:sldChg chg="modSp">
        <pc:chgData name="Bendfeldt, Eric" userId="S::ebendfel@vt.edu::5865b48c-821c-49d0-8b93-3bc51af59630" providerId="AD" clId="Web-{5F6E63A9-0D30-92CB-F85B-D835CF7F2979}" dt="2025-01-14T15:34:58.636" v="2" actId="14100"/>
        <pc:sldMkLst>
          <pc:docMk/>
          <pc:sldMk cId="2583626452" sldId="259"/>
        </pc:sldMkLst>
        <pc:picChg chg="mod">
          <ac:chgData name="Bendfeldt, Eric" userId="S::ebendfel@vt.edu::5865b48c-821c-49d0-8b93-3bc51af59630" providerId="AD" clId="Web-{5F6E63A9-0D30-92CB-F85B-D835CF7F2979}" dt="2025-01-14T15:34:58.636" v="2" actId="14100"/>
          <ac:picMkLst>
            <pc:docMk/>
            <pc:sldMk cId="2583626452" sldId="259"/>
            <ac:picMk id="9" creationId="{8094180C-CB64-E9F6-6AF2-E1EAD9D5F325}"/>
          </ac:picMkLst>
        </pc:picChg>
      </pc:sldChg>
      <pc:sldChg chg="modSp">
        <pc:chgData name="Bendfeldt, Eric" userId="S::ebendfel@vt.edu::5865b48c-821c-49d0-8b93-3bc51af59630" providerId="AD" clId="Web-{5F6E63A9-0D30-92CB-F85B-D835CF7F2979}" dt="2025-01-14T15:42:14.355" v="8" actId="20577"/>
        <pc:sldMkLst>
          <pc:docMk/>
          <pc:sldMk cId="1207674957" sldId="267"/>
        </pc:sldMkLst>
        <pc:spChg chg="mod">
          <ac:chgData name="Bendfeldt, Eric" userId="S::ebendfel@vt.edu::5865b48c-821c-49d0-8b93-3bc51af59630" providerId="AD" clId="Web-{5F6E63A9-0D30-92CB-F85B-D835CF7F2979}" dt="2025-01-14T15:42:14.355" v="8" actId="20577"/>
          <ac:spMkLst>
            <pc:docMk/>
            <pc:sldMk cId="1207674957" sldId="267"/>
            <ac:spMk id="3" creationId="{5D0B0284-E939-8CD7-B73F-16FE6E34CAB6}"/>
          </ac:spMkLst>
        </pc:spChg>
      </pc:sldChg>
      <pc:sldChg chg="modSp">
        <pc:chgData name="Bendfeldt, Eric" userId="S::ebendfel@vt.edu::5865b48c-821c-49d0-8b93-3bc51af59630" providerId="AD" clId="Web-{5F6E63A9-0D30-92CB-F85B-D835CF7F2979}" dt="2025-01-14T15:36:15.276" v="3" actId="20577"/>
        <pc:sldMkLst>
          <pc:docMk/>
          <pc:sldMk cId="2647512866" sldId="269"/>
        </pc:sldMkLst>
        <pc:spChg chg="mod">
          <ac:chgData name="Bendfeldt, Eric" userId="S::ebendfel@vt.edu::5865b48c-821c-49d0-8b93-3bc51af59630" providerId="AD" clId="Web-{5F6E63A9-0D30-92CB-F85B-D835CF7F2979}" dt="2025-01-14T15:36:15.276" v="3" actId="20577"/>
          <ac:spMkLst>
            <pc:docMk/>
            <pc:sldMk cId="2647512866" sldId="269"/>
            <ac:spMk id="3" creationId="{DD55FF3E-E986-81DA-E8B2-74ACE90F95E8}"/>
          </ac:spMkLst>
        </pc:spChg>
      </pc:sldChg>
      <pc:sldChg chg="modSp">
        <pc:chgData name="Bendfeldt, Eric" userId="S::ebendfel@vt.edu::5865b48c-821c-49d0-8b93-3bc51af59630" providerId="AD" clId="Web-{5F6E63A9-0D30-92CB-F85B-D835CF7F2979}" dt="2025-01-14T15:32:47.823" v="0" actId="20577"/>
        <pc:sldMkLst>
          <pc:docMk/>
          <pc:sldMk cId="3014059580" sldId="273"/>
        </pc:sldMkLst>
        <pc:spChg chg="mod">
          <ac:chgData name="Bendfeldt, Eric" userId="S::ebendfel@vt.edu::5865b48c-821c-49d0-8b93-3bc51af59630" providerId="AD" clId="Web-{5F6E63A9-0D30-92CB-F85B-D835CF7F2979}" dt="2025-01-14T15:32:47.823" v="0" actId="20577"/>
          <ac:spMkLst>
            <pc:docMk/>
            <pc:sldMk cId="3014059580" sldId="273"/>
            <ac:spMk id="8" creationId="{058E960E-7B50-A1A8-4605-B0893C9B1EF0}"/>
          </ac:spMkLst>
        </pc:spChg>
      </pc:sldChg>
    </pc:docChg>
  </pc:docChgLst>
  <pc:docChgLst>
    <pc:chgData name="Dalke, Marian" userId="S::mdalke@vt.edu::4b3b99a7-2b3c-42d0-8abe-5dec5d56d01f" providerId="AD" clId="Web-{3168A875-6F91-1F61-9F87-F835BF7EC97D}"/>
    <pc:docChg chg="addSld modSld">
      <pc:chgData name="Dalke, Marian" userId="S::mdalke@vt.edu::4b3b99a7-2b3c-42d0-8abe-5dec5d56d01f" providerId="AD" clId="Web-{3168A875-6F91-1F61-9F87-F835BF7EC97D}" dt="2024-12-13T15:36:16.207" v="229"/>
      <pc:docMkLst>
        <pc:docMk/>
      </pc:docMkLst>
      <pc:sldChg chg="modSp addAnim delAnim modAnim">
        <pc:chgData name="Dalke, Marian" userId="S::mdalke@vt.edu::4b3b99a7-2b3c-42d0-8abe-5dec5d56d01f" providerId="AD" clId="Web-{3168A875-6F91-1F61-9F87-F835BF7EC97D}" dt="2024-12-13T15:20:33.935" v="97"/>
        <pc:sldMkLst>
          <pc:docMk/>
          <pc:sldMk cId="1054201084" sldId="257"/>
        </pc:sldMkLst>
        <pc:graphicFrameChg chg="mod modGraphic">
          <ac:chgData name="Dalke, Marian" userId="S::mdalke@vt.edu::4b3b99a7-2b3c-42d0-8abe-5dec5d56d01f" providerId="AD" clId="Web-{3168A875-6F91-1F61-9F87-F835BF7EC97D}" dt="2024-12-13T15:19:28.667" v="90" actId="14100"/>
          <ac:graphicFrameMkLst>
            <pc:docMk/>
            <pc:sldMk cId="1054201084" sldId="257"/>
            <ac:graphicFrameMk id="15" creationId="{257788BA-460C-8CC2-6F7D-02A4D4693A78}"/>
          </ac:graphicFrameMkLst>
        </pc:graphicFrameChg>
      </pc:sldChg>
      <pc:sldChg chg="addSp delSp modSp">
        <pc:chgData name="Dalke, Marian" userId="S::mdalke@vt.edu::4b3b99a7-2b3c-42d0-8abe-5dec5d56d01f" providerId="AD" clId="Web-{3168A875-6F91-1F61-9F87-F835BF7EC97D}" dt="2024-12-13T15:30:23.349" v="193" actId="1076"/>
        <pc:sldMkLst>
          <pc:docMk/>
          <pc:sldMk cId="2669446322" sldId="258"/>
        </pc:sldMkLst>
        <pc:spChg chg="mod">
          <ac:chgData name="Dalke, Marian" userId="S::mdalke@vt.edu::4b3b99a7-2b3c-42d0-8abe-5dec5d56d01f" providerId="AD" clId="Web-{3168A875-6F91-1F61-9F87-F835BF7EC97D}" dt="2024-12-13T15:17:51.570" v="76" actId="20577"/>
          <ac:spMkLst>
            <pc:docMk/>
            <pc:sldMk cId="2669446322" sldId="258"/>
            <ac:spMk id="3" creationId="{5F54A412-671A-4638-12BA-C34603DD281E}"/>
          </ac:spMkLst>
        </pc:spChg>
      </pc:sldChg>
      <pc:sldChg chg="modSp">
        <pc:chgData name="Dalke, Marian" userId="S::mdalke@vt.edu::4b3b99a7-2b3c-42d0-8abe-5dec5d56d01f" providerId="AD" clId="Web-{3168A875-6F91-1F61-9F87-F835BF7EC97D}" dt="2024-12-13T15:11:32.523" v="2" actId="20577"/>
        <pc:sldMkLst>
          <pc:docMk/>
          <pc:sldMk cId="2612956439" sldId="265"/>
        </pc:sldMkLst>
        <pc:graphicFrameChg chg="modGraphic">
          <ac:chgData name="Dalke, Marian" userId="S::mdalke@vt.edu::4b3b99a7-2b3c-42d0-8abe-5dec5d56d01f" providerId="AD" clId="Web-{3168A875-6F91-1F61-9F87-F835BF7EC97D}" dt="2024-12-13T15:11:32.523" v="2" actId="20577"/>
          <ac:graphicFrameMkLst>
            <pc:docMk/>
            <pc:sldMk cId="2612956439" sldId="265"/>
            <ac:graphicFrameMk id="93" creationId="{B7FCA10C-1CA2-FF75-C296-981ED61681BF}"/>
          </ac:graphicFrameMkLst>
        </pc:graphicFrameChg>
      </pc:sldChg>
      <pc:sldChg chg="addSp modSp addAnim delAnim">
        <pc:chgData name="Dalke, Marian" userId="S::mdalke@vt.edu::4b3b99a7-2b3c-42d0-8abe-5dec5d56d01f" providerId="AD" clId="Web-{3168A875-6F91-1F61-9F87-F835BF7EC97D}" dt="2024-12-13T15:36:16.207" v="229"/>
        <pc:sldMkLst>
          <pc:docMk/>
          <pc:sldMk cId="1207674957" sldId="267"/>
        </pc:sldMkLst>
        <pc:spChg chg="mod">
          <ac:chgData name="Dalke, Marian" userId="S::mdalke@vt.edu::4b3b99a7-2b3c-42d0-8abe-5dec5d56d01f" providerId="AD" clId="Web-{3168A875-6F91-1F61-9F87-F835BF7EC97D}" dt="2024-12-13T15:14:24.311" v="21" actId="20577"/>
          <ac:spMkLst>
            <pc:docMk/>
            <pc:sldMk cId="1207674957" sldId="267"/>
            <ac:spMk id="2" creationId="{6B08D4DD-1C85-E86E-0854-735626643C93}"/>
          </ac:spMkLst>
        </pc:spChg>
        <pc:spChg chg="mod">
          <ac:chgData name="Dalke, Marian" userId="S::mdalke@vt.edu::4b3b99a7-2b3c-42d0-8abe-5dec5d56d01f" providerId="AD" clId="Web-{3168A875-6F91-1F61-9F87-F835BF7EC97D}" dt="2024-12-13T15:23:41.552" v="100" actId="20577"/>
          <ac:spMkLst>
            <pc:docMk/>
            <pc:sldMk cId="1207674957" sldId="267"/>
            <ac:spMk id="3" creationId="{5D0B0284-E939-8CD7-B73F-16FE6E34CAB6}"/>
          </ac:spMkLst>
        </pc:spChg>
        <pc:spChg chg="mod">
          <ac:chgData name="Dalke, Marian" userId="S::mdalke@vt.edu::4b3b99a7-2b3c-42d0-8abe-5dec5d56d01f" providerId="AD" clId="Web-{3168A875-6F91-1F61-9F87-F835BF7EC97D}" dt="2024-12-13T15:14:27.015" v="22" actId="1076"/>
          <ac:spMkLst>
            <pc:docMk/>
            <pc:sldMk cId="1207674957" sldId="267"/>
            <ac:spMk id="4" creationId="{D4DE071E-A958-3859-3B67-10CFB8082AFC}"/>
          </ac:spMkLst>
        </pc:spChg>
        <pc:spChg chg="mod">
          <ac:chgData name="Dalke, Marian" userId="S::mdalke@vt.edu::4b3b99a7-2b3c-42d0-8abe-5dec5d56d01f" providerId="AD" clId="Web-{3168A875-6F91-1F61-9F87-F835BF7EC97D}" dt="2024-12-13T15:14:31.234" v="23" actId="1076"/>
          <ac:spMkLst>
            <pc:docMk/>
            <pc:sldMk cId="1207674957" sldId="267"/>
            <ac:spMk id="5" creationId="{39430346-8848-B9E3-0B96-72A08F9D9D94}"/>
          </ac:spMkLst>
        </pc:spChg>
      </pc:sldChg>
      <pc:sldChg chg="modSp modAnim">
        <pc:chgData name="Dalke, Marian" userId="S::mdalke@vt.edu::4b3b99a7-2b3c-42d0-8abe-5dec5d56d01f" providerId="AD" clId="Web-{3168A875-6F91-1F61-9F87-F835BF7EC97D}" dt="2024-12-13T15:34:57.860" v="223" actId="20577"/>
        <pc:sldMkLst>
          <pc:docMk/>
          <pc:sldMk cId="2647512866" sldId="269"/>
        </pc:sldMkLst>
        <pc:spChg chg="mod">
          <ac:chgData name="Dalke, Marian" userId="S::mdalke@vt.edu::4b3b99a7-2b3c-42d0-8abe-5dec5d56d01f" providerId="AD" clId="Web-{3168A875-6F91-1F61-9F87-F835BF7EC97D}" dt="2024-12-13T15:24:37.039" v="125" actId="20577"/>
          <ac:spMkLst>
            <pc:docMk/>
            <pc:sldMk cId="2647512866" sldId="269"/>
            <ac:spMk id="2" creationId="{50FDEE42-9032-7B8B-5713-D136BEB3E935}"/>
          </ac:spMkLst>
        </pc:spChg>
        <pc:spChg chg="mod">
          <ac:chgData name="Dalke, Marian" userId="S::mdalke@vt.edu::4b3b99a7-2b3c-42d0-8abe-5dec5d56d01f" providerId="AD" clId="Web-{3168A875-6F91-1F61-9F87-F835BF7EC97D}" dt="2024-12-13T15:34:57.860" v="223" actId="20577"/>
          <ac:spMkLst>
            <pc:docMk/>
            <pc:sldMk cId="2647512866" sldId="269"/>
            <ac:spMk id="3" creationId="{DD55FF3E-E986-81DA-E8B2-74ACE90F95E8}"/>
          </ac:spMkLst>
        </pc:spChg>
      </pc:sldChg>
      <pc:sldChg chg="delSp modSp addAnim delAnim">
        <pc:chgData name="Dalke, Marian" userId="S::mdalke@vt.edu::4b3b99a7-2b3c-42d0-8abe-5dec5d56d01f" providerId="AD" clId="Web-{3168A875-6F91-1F61-9F87-F835BF7EC97D}" dt="2024-12-13T15:36:08.176" v="228"/>
        <pc:sldMkLst>
          <pc:docMk/>
          <pc:sldMk cId="1297769108" sldId="271"/>
        </pc:sldMkLst>
        <pc:spChg chg="mod">
          <ac:chgData name="Dalke, Marian" userId="S::mdalke@vt.edu::4b3b99a7-2b3c-42d0-8abe-5dec5d56d01f" providerId="AD" clId="Web-{3168A875-6F91-1F61-9F87-F835BF7EC97D}" dt="2024-12-13T15:36:00.706" v="227" actId="20577"/>
          <ac:spMkLst>
            <pc:docMk/>
            <pc:sldMk cId="1297769108" sldId="271"/>
            <ac:spMk id="6" creationId="{595E7D22-FCE5-3B2B-4BEC-87F25D143B78}"/>
          </ac:spMkLst>
        </pc:spChg>
        <pc:picChg chg="mod">
          <ac:chgData name="Dalke, Marian" userId="S::mdalke@vt.edu::4b3b99a7-2b3c-42d0-8abe-5dec5d56d01f" providerId="AD" clId="Web-{3168A875-6F91-1F61-9F87-F835BF7EC97D}" dt="2024-12-13T15:34:35.422" v="218" actId="1076"/>
          <ac:picMkLst>
            <pc:docMk/>
            <pc:sldMk cId="1297769108" sldId="271"/>
            <ac:picMk id="15" creationId="{9FA5C764-445F-6C49-3D73-B484B8E064B5}"/>
          </ac:picMkLst>
        </pc:picChg>
        <pc:picChg chg="mod">
          <ac:chgData name="Dalke, Marian" userId="S::mdalke@vt.edu::4b3b99a7-2b3c-42d0-8abe-5dec5d56d01f" providerId="AD" clId="Web-{3168A875-6F91-1F61-9F87-F835BF7EC97D}" dt="2024-12-13T15:34:22.171" v="215" actId="1076"/>
          <ac:picMkLst>
            <pc:docMk/>
            <pc:sldMk cId="1297769108" sldId="271"/>
            <ac:picMk id="21" creationId="{CEB89D70-DAE3-17F0-FD65-0BCFD62D24C5}"/>
          </ac:picMkLst>
        </pc:picChg>
        <pc:picChg chg="mod">
          <ac:chgData name="Dalke, Marian" userId="S::mdalke@vt.edu::4b3b99a7-2b3c-42d0-8abe-5dec5d56d01f" providerId="AD" clId="Web-{3168A875-6F91-1F61-9F87-F835BF7EC97D}" dt="2024-12-13T15:34:25.843" v="216" actId="1076"/>
          <ac:picMkLst>
            <pc:docMk/>
            <pc:sldMk cId="1297769108" sldId="271"/>
            <ac:picMk id="23" creationId="{FB6F1582-18B8-09D8-E4BE-736905B7B1B7}"/>
          </ac:picMkLst>
        </pc:picChg>
      </pc:sldChg>
      <pc:sldChg chg="modSp">
        <pc:chgData name="Dalke, Marian" userId="S::mdalke@vt.edu::4b3b99a7-2b3c-42d0-8abe-5dec5d56d01f" providerId="AD" clId="Web-{3168A875-6F91-1F61-9F87-F835BF7EC97D}" dt="2024-12-13T15:18:23.165" v="83" actId="20577"/>
        <pc:sldMkLst>
          <pc:docMk/>
          <pc:sldMk cId="2174642085" sldId="272"/>
        </pc:sldMkLst>
        <pc:spChg chg="mod">
          <ac:chgData name="Dalke, Marian" userId="S::mdalke@vt.edu::4b3b99a7-2b3c-42d0-8abe-5dec5d56d01f" providerId="AD" clId="Web-{3168A875-6F91-1F61-9F87-F835BF7EC97D}" dt="2024-12-13T15:18:23.165" v="83" actId="20577"/>
          <ac:spMkLst>
            <pc:docMk/>
            <pc:sldMk cId="2174642085" sldId="272"/>
            <ac:spMk id="2" creationId="{5235BB11-838F-B463-7F2E-63D2F55A13ED}"/>
          </ac:spMkLst>
        </pc:spChg>
      </pc:sldChg>
      <pc:sldChg chg="addSp delSp modSp add replId addAnim delAnim modAnim">
        <pc:chgData name="Dalke, Marian" userId="S::mdalke@vt.edu::4b3b99a7-2b3c-42d0-8abe-5dec5d56d01f" providerId="AD" clId="Web-{3168A875-6F91-1F61-9F87-F835BF7EC97D}" dt="2024-12-13T15:28:09.625" v="181" actId="20577"/>
        <pc:sldMkLst>
          <pc:docMk/>
          <pc:sldMk cId="3014059580" sldId="273"/>
        </pc:sldMkLst>
        <pc:spChg chg="mod">
          <ac:chgData name="Dalke, Marian" userId="S::mdalke@vt.edu::4b3b99a7-2b3c-42d0-8abe-5dec5d56d01f" providerId="AD" clId="Web-{3168A875-6F91-1F61-9F87-F835BF7EC97D}" dt="2024-12-13T15:28:09.625" v="181" actId="20577"/>
          <ac:spMkLst>
            <pc:docMk/>
            <pc:sldMk cId="3014059580" sldId="273"/>
            <ac:spMk id="2" creationId="{50FDEE42-9032-7B8B-5713-D136BEB3E935}"/>
          </ac:spMkLst>
        </pc:spChg>
        <pc:spChg chg="mod">
          <ac:chgData name="Dalke, Marian" userId="S::mdalke@vt.edu::4b3b99a7-2b3c-42d0-8abe-5dec5d56d01f" providerId="AD" clId="Web-{3168A875-6F91-1F61-9F87-F835BF7EC97D}" dt="2024-12-13T15:26:46.325" v="159" actId="20577"/>
          <ac:spMkLst>
            <pc:docMk/>
            <pc:sldMk cId="3014059580" sldId="273"/>
            <ac:spMk id="3" creationId="{DD55FF3E-E986-81DA-E8B2-74ACE90F95E8}"/>
          </ac:spMkLst>
        </pc:spChg>
        <pc:spChg chg="add mod">
          <ac:chgData name="Dalke, Marian" userId="S::mdalke@vt.edu::4b3b99a7-2b3c-42d0-8abe-5dec5d56d01f" providerId="AD" clId="Web-{3168A875-6F91-1F61-9F87-F835BF7EC97D}" dt="2024-12-13T15:27:17.420" v="173" actId="20577"/>
          <ac:spMkLst>
            <pc:docMk/>
            <pc:sldMk cId="3014059580" sldId="273"/>
            <ac:spMk id="8" creationId="{058E960E-7B50-A1A8-4605-B0893C9B1EF0}"/>
          </ac:spMkLst>
        </pc:spChg>
        <pc:picChg chg="add mod">
          <ac:chgData name="Dalke, Marian" userId="S::mdalke@vt.edu::4b3b99a7-2b3c-42d0-8abe-5dec5d56d01f" providerId="AD" clId="Web-{3168A875-6F91-1F61-9F87-F835BF7EC97D}" dt="2024-12-13T15:27:10.295" v="171" actId="1076"/>
          <ac:picMkLst>
            <pc:docMk/>
            <pc:sldMk cId="3014059580" sldId="273"/>
            <ac:picMk id="7" creationId="{431F18DA-6E6C-9D52-B3DE-8AB85E214B3A}"/>
          </ac:picMkLst>
        </pc:picChg>
      </pc:sldChg>
    </pc:docChg>
  </pc:docChgLst>
  <pc:docChgLst>
    <pc:chgData name="Dalke, Marian" userId="4b3b99a7-2b3c-42d0-8abe-5dec5d56d01f" providerId="ADAL" clId="{C5C58CE1-4BA9-47BC-8EE9-A5ED001CCC87}"/>
    <pc:docChg chg="undo custSel modSld">
      <pc:chgData name="Dalke, Marian" userId="4b3b99a7-2b3c-42d0-8abe-5dec5d56d01f" providerId="ADAL" clId="{C5C58CE1-4BA9-47BC-8EE9-A5ED001CCC87}" dt="2025-01-21T15:01:08.285" v="416" actId="27636"/>
      <pc:docMkLst>
        <pc:docMk/>
      </pc:docMkLst>
      <pc:sldChg chg="modSp mod modShow">
        <pc:chgData name="Dalke, Marian" userId="4b3b99a7-2b3c-42d0-8abe-5dec5d56d01f" providerId="ADAL" clId="{C5C58CE1-4BA9-47BC-8EE9-A5ED001CCC87}" dt="2025-01-14T16:41:28.598" v="31" actId="729"/>
        <pc:sldMkLst>
          <pc:docMk/>
          <pc:sldMk cId="2105618366" sldId="256"/>
        </pc:sldMkLst>
        <pc:picChg chg="mod">
          <ac:chgData name="Dalke, Marian" userId="4b3b99a7-2b3c-42d0-8abe-5dec5d56d01f" providerId="ADAL" clId="{C5C58CE1-4BA9-47BC-8EE9-A5ED001CCC87}" dt="2025-01-14T16:37:20.849" v="25" actId="1076"/>
          <ac:picMkLst>
            <pc:docMk/>
            <pc:sldMk cId="2105618366" sldId="256"/>
            <ac:picMk id="7" creationId="{19287EB9-4D8E-30E8-EE0D-B0600706526F}"/>
          </ac:picMkLst>
        </pc:picChg>
      </pc:sldChg>
      <pc:sldChg chg="modSp mod modAnim">
        <pc:chgData name="Dalke, Marian" userId="4b3b99a7-2b3c-42d0-8abe-5dec5d56d01f" providerId="ADAL" clId="{C5C58CE1-4BA9-47BC-8EE9-A5ED001CCC87}" dt="2025-01-21T14:57:08.728" v="376"/>
        <pc:sldMkLst>
          <pc:docMk/>
          <pc:sldMk cId="2669446322" sldId="258"/>
        </pc:sldMkLst>
        <pc:spChg chg="mod">
          <ac:chgData name="Dalke, Marian" userId="4b3b99a7-2b3c-42d0-8abe-5dec5d56d01f" providerId="ADAL" clId="{C5C58CE1-4BA9-47BC-8EE9-A5ED001CCC87}" dt="2025-01-14T16:55:43.793" v="37" actId="115"/>
          <ac:spMkLst>
            <pc:docMk/>
            <pc:sldMk cId="2669446322" sldId="258"/>
            <ac:spMk id="3" creationId="{5F54A412-671A-4638-12BA-C34603DD281E}"/>
          </ac:spMkLst>
        </pc:spChg>
        <pc:spChg chg="mod">
          <ac:chgData name="Dalke, Marian" userId="4b3b99a7-2b3c-42d0-8abe-5dec5d56d01f" providerId="ADAL" clId="{C5C58CE1-4BA9-47BC-8EE9-A5ED001CCC87}" dt="2025-01-14T16:55:41.558" v="36" actId="1076"/>
          <ac:spMkLst>
            <pc:docMk/>
            <pc:sldMk cId="2669446322" sldId="258"/>
            <ac:spMk id="4" creationId="{83A56E32-17BE-4D8F-E931-B12D43A7405A}"/>
          </ac:spMkLst>
        </pc:spChg>
        <pc:spChg chg="mod">
          <ac:chgData name="Dalke, Marian" userId="4b3b99a7-2b3c-42d0-8abe-5dec5d56d01f" providerId="ADAL" clId="{C5C58CE1-4BA9-47BC-8EE9-A5ED001CCC87}" dt="2025-01-14T16:55:50.310" v="38" actId="1076"/>
          <ac:spMkLst>
            <pc:docMk/>
            <pc:sldMk cId="2669446322" sldId="258"/>
            <ac:spMk id="6" creationId="{C47D114A-E7D2-7859-808F-AF573F2EE40C}"/>
          </ac:spMkLst>
        </pc:spChg>
      </pc:sldChg>
      <pc:sldChg chg="modSp mod modNotesTx">
        <pc:chgData name="Dalke, Marian" userId="4b3b99a7-2b3c-42d0-8abe-5dec5d56d01f" providerId="ADAL" clId="{C5C58CE1-4BA9-47BC-8EE9-A5ED001CCC87}" dt="2025-01-14T16:56:38.848" v="72" actId="20577"/>
        <pc:sldMkLst>
          <pc:docMk/>
          <pc:sldMk cId="2583626452" sldId="259"/>
        </pc:sldMkLst>
        <pc:picChg chg="mod">
          <ac:chgData name="Dalke, Marian" userId="4b3b99a7-2b3c-42d0-8abe-5dec5d56d01f" providerId="ADAL" clId="{C5C58CE1-4BA9-47BC-8EE9-A5ED001CCC87}" dt="2025-01-14T16:38:38.418" v="29" actId="1076"/>
          <ac:picMkLst>
            <pc:docMk/>
            <pc:sldMk cId="2583626452" sldId="259"/>
            <ac:picMk id="9" creationId="{8094180C-CB64-E9F6-6AF2-E1EAD9D5F325}"/>
          </ac:picMkLst>
        </pc:picChg>
      </pc:sldChg>
      <pc:sldChg chg="modSp mod">
        <pc:chgData name="Dalke, Marian" userId="4b3b99a7-2b3c-42d0-8abe-5dec5d56d01f" providerId="ADAL" clId="{C5C58CE1-4BA9-47BC-8EE9-A5ED001CCC87}" dt="2025-01-21T15:01:08.285" v="416" actId="27636"/>
        <pc:sldMkLst>
          <pc:docMk/>
          <pc:sldMk cId="1207674957" sldId="267"/>
        </pc:sldMkLst>
        <pc:spChg chg="mod">
          <ac:chgData name="Dalke, Marian" userId="4b3b99a7-2b3c-42d0-8abe-5dec5d56d01f" providerId="ADAL" clId="{C5C58CE1-4BA9-47BC-8EE9-A5ED001CCC87}" dt="2025-01-21T15:01:08.285" v="416" actId="27636"/>
          <ac:spMkLst>
            <pc:docMk/>
            <pc:sldMk cId="1207674957" sldId="267"/>
            <ac:spMk id="3" creationId="{5D0B0284-E939-8CD7-B73F-16FE6E34CAB6}"/>
          </ac:spMkLst>
        </pc:spChg>
        <pc:spChg chg="mod">
          <ac:chgData name="Dalke, Marian" userId="4b3b99a7-2b3c-42d0-8abe-5dec5d56d01f" providerId="ADAL" clId="{C5C58CE1-4BA9-47BC-8EE9-A5ED001CCC87}" dt="2025-01-21T15:00:00.113" v="397" actId="1076"/>
          <ac:spMkLst>
            <pc:docMk/>
            <pc:sldMk cId="1207674957" sldId="267"/>
            <ac:spMk id="9" creationId="{4D961FEC-BBE9-F9EB-E252-09F09DE67B2C}"/>
          </ac:spMkLst>
        </pc:spChg>
        <pc:spChg chg="mod">
          <ac:chgData name="Dalke, Marian" userId="4b3b99a7-2b3c-42d0-8abe-5dec5d56d01f" providerId="ADAL" clId="{C5C58CE1-4BA9-47BC-8EE9-A5ED001CCC87}" dt="2025-01-21T14:59:55.635" v="396" actId="1076"/>
          <ac:spMkLst>
            <pc:docMk/>
            <pc:sldMk cId="1207674957" sldId="267"/>
            <ac:spMk id="11" creationId="{C45009BB-BF4B-35EA-1F94-79FC549AF646}"/>
          </ac:spMkLst>
        </pc:spChg>
        <pc:picChg chg="mod">
          <ac:chgData name="Dalke, Marian" userId="4b3b99a7-2b3c-42d0-8abe-5dec5d56d01f" providerId="ADAL" clId="{C5C58CE1-4BA9-47BC-8EE9-A5ED001CCC87}" dt="2025-01-21T14:59:35.731" v="392" actId="1076"/>
          <ac:picMkLst>
            <pc:docMk/>
            <pc:sldMk cId="1207674957" sldId="267"/>
            <ac:picMk id="10" creationId="{7597FFDE-E755-B193-197E-E4B74B219917}"/>
          </ac:picMkLst>
        </pc:picChg>
      </pc:sldChg>
      <pc:sldChg chg="modNotesTx">
        <pc:chgData name="Dalke, Marian" userId="4b3b99a7-2b3c-42d0-8abe-5dec5d56d01f" providerId="ADAL" clId="{C5C58CE1-4BA9-47BC-8EE9-A5ED001CCC87}" dt="2025-01-14T16:58:25.161" v="324" actId="20577"/>
        <pc:sldMkLst>
          <pc:docMk/>
          <pc:sldMk cId="2647512866" sldId="269"/>
        </pc:sldMkLst>
      </pc:sldChg>
      <pc:sldChg chg="modNotesTx">
        <pc:chgData name="Dalke, Marian" userId="4b3b99a7-2b3c-42d0-8abe-5dec5d56d01f" providerId="ADAL" clId="{C5C58CE1-4BA9-47BC-8EE9-A5ED001CCC87}" dt="2025-01-14T17:04:57.142" v="372" actId="20577"/>
        <pc:sldMkLst>
          <pc:docMk/>
          <pc:sldMk cId="2174642085" sldId="272"/>
        </pc:sldMkLst>
      </pc:sldChg>
    </pc:docChg>
  </pc:docChgLst>
  <pc:docChgLst>
    <pc:chgData name="Dalke, Marian" userId="4b3b99a7-2b3c-42d0-8abe-5dec5d56d01f" providerId="ADAL" clId="{1E94D5A5-869F-485D-A355-15D04C9A5DE5}"/>
    <pc:docChg chg="undo custSel addSld delSld modSld sldOrd">
      <pc:chgData name="Dalke, Marian" userId="4b3b99a7-2b3c-42d0-8abe-5dec5d56d01f" providerId="ADAL" clId="{1E94D5A5-869F-485D-A355-15D04C9A5DE5}" dt="2024-12-18T14:50:16.933" v="3413"/>
      <pc:docMkLst>
        <pc:docMk/>
      </pc:docMkLst>
      <pc:sldChg chg="addSp delSp modSp mod modAnim modNotesTx">
        <pc:chgData name="Dalke, Marian" userId="4b3b99a7-2b3c-42d0-8abe-5dec5d56d01f" providerId="ADAL" clId="{1E94D5A5-869F-485D-A355-15D04C9A5DE5}" dt="2024-12-18T14:50:16.933" v="3413"/>
        <pc:sldMkLst>
          <pc:docMk/>
          <pc:sldMk cId="1054201084" sldId="257"/>
        </pc:sldMkLst>
        <pc:spChg chg="mod">
          <ac:chgData name="Dalke, Marian" userId="4b3b99a7-2b3c-42d0-8abe-5dec5d56d01f" providerId="ADAL" clId="{1E94D5A5-869F-485D-A355-15D04C9A5DE5}" dt="2024-12-03T16:39:26.808" v="2568" actId="20577"/>
          <ac:spMkLst>
            <pc:docMk/>
            <pc:sldMk cId="1054201084" sldId="257"/>
            <ac:spMk id="5" creationId="{856C718A-30DC-3546-941B-1833A39A87D1}"/>
          </ac:spMkLst>
        </pc:spChg>
        <pc:graphicFrameChg chg="mod">
          <ac:chgData name="Dalke, Marian" userId="4b3b99a7-2b3c-42d0-8abe-5dec5d56d01f" providerId="ADAL" clId="{1E94D5A5-869F-485D-A355-15D04C9A5DE5}" dt="2024-12-03T16:34:21.351" v="2513" actId="20577"/>
          <ac:graphicFrameMkLst>
            <pc:docMk/>
            <pc:sldMk cId="1054201084" sldId="257"/>
            <ac:graphicFrameMk id="15" creationId="{257788BA-460C-8CC2-6F7D-02A4D4693A78}"/>
          </ac:graphicFrameMkLst>
        </pc:graphicFrameChg>
        <pc:picChg chg="add mod">
          <ac:chgData name="Dalke, Marian" userId="4b3b99a7-2b3c-42d0-8abe-5dec5d56d01f" providerId="ADAL" clId="{1E94D5A5-869F-485D-A355-15D04C9A5DE5}" dt="2024-12-18T14:48:02.228" v="3293" actId="1035"/>
          <ac:picMkLst>
            <pc:docMk/>
            <pc:sldMk cId="1054201084" sldId="257"/>
            <ac:picMk id="12" creationId="{C3686083-94F7-EA3E-6AEB-CAE667ED0624}"/>
          </ac:picMkLst>
        </pc:picChg>
      </pc:sldChg>
      <pc:sldChg chg="addSp delSp modSp mod modAnim modNotesTx">
        <pc:chgData name="Dalke, Marian" userId="4b3b99a7-2b3c-42d0-8abe-5dec5d56d01f" providerId="ADAL" clId="{1E94D5A5-869F-485D-A355-15D04C9A5DE5}" dt="2024-12-18T14:47:47.450" v="3289" actId="14100"/>
        <pc:sldMkLst>
          <pc:docMk/>
          <pc:sldMk cId="2669446322" sldId="258"/>
        </pc:sldMkLst>
        <pc:spChg chg="mod">
          <ac:chgData name="Dalke, Marian" userId="4b3b99a7-2b3c-42d0-8abe-5dec5d56d01f" providerId="ADAL" clId="{1E94D5A5-869F-485D-A355-15D04C9A5DE5}" dt="2024-12-16T17:50:38.988" v="2757" actId="1076"/>
          <ac:spMkLst>
            <pc:docMk/>
            <pc:sldMk cId="2669446322" sldId="258"/>
            <ac:spMk id="2" creationId="{46FBC448-2680-E553-9D36-544256375B96}"/>
          </ac:spMkLst>
        </pc:spChg>
        <pc:spChg chg="mod">
          <ac:chgData name="Dalke, Marian" userId="4b3b99a7-2b3c-42d0-8abe-5dec5d56d01f" providerId="ADAL" clId="{1E94D5A5-869F-485D-A355-15D04C9A5DE5}" dt="2024-12-16T17:50:10.964" v="2751" actId="1076"/>
          <ac:spMkLst>
            <pc:docMk/>
            <pc:sldMk cId="2669446322" sldId="258"/>
            <ac:spMk id="3" creationId="{5F54A412-671A-4638-12BA-C34603DD281E}"/>
          </ac:spMkLst>
        </pc:spChg>
        <pc:spChg chg="add mod">
          <ac:chgData name="Dalke, Marian" userId="4b3b99a7-2b3c-42d0-8abe-5dec5d56d01f" providerId="ADAL" clId="{1E94D5A5-869F-485D-A355-15D04C9A5DE5}" dt="2024-12-18T14:39:19.811" v="2777" actId="6549"/>
          <ac:spMkLst>
            <pc:docMk/>
            <pc:sldMk cId="2669446322" sldId="258"/>
            <ac:spMk id="4" creationId="{83A56E32-17BE-4D8F-E931-B12D43A7405A}"/>
          </ac:spMkLst>
        </pc:spChg>
        <pc:spChg chg="mod">
          <ac:chgData name="Dalke, Marian" userId="4b3b99a7-2b3c-42d0-8abe-5dec5d56d01f" providerId="ADAL" clId="{1E94D5A5-869F-485D-A355-15D04C9A5DE5}" dt="2024-12-18T14:41:08.550" v="2824" actId="1076"/>
          <ac:spMkLst>
            <pc:docMk/>
            <pc:sldMk cId="2669446322" sldId="258"/>
            <ac:spMk id="5" creationId="{E5E82D96-E625-752E-D912-75EA8B0ABA36}"/>
          </ac:spMkLst>
        </pc:spChg>
        <pc:spChg chg="add mod">
          <ac:chgData name="Dalke, Marian" userId="4b3b99a7-2b3c-42d0-8abe-5dec5d56d01f" providerId="ADAL" clId="{1E94D5A5-869F-485D-A355-15D04C9A5DE5}" dt="2024-12-16T17:50:27.877" v="2756" actId="1076"/>
          <ac:spMkLst>
            <pc:docMk/>
            <pc:sldMk cId="2669446322" sldId="258"/>
            <ac:spMk id="6" creationId="{C47D114A-E7D2-7859-808F-AF573F2EE40C}"/>
          </ac:spMkLst>
        </pc:spChg>
        <pc:spChg chg="add del mod ord">
          <ac:chgData name="Dalke, Marian" userId="4b3b99a7-2b3c-42d0-8abe-5dec5d56d01f" providerId="ADAL" clId="{1E94D5A5-869F-485D-A355-15D04C9A5DE5}" dt="2024-12-18T14:41:05.989" v="2823" actId="1076"/>
          <ac:spMkLst>
            <pc:docMk/>
            <pc:sldMk cId="2669446322" sldId="258"/>
            <ac:spMk id="8" creationId="{2E0F415A-FD38-15C8-45DA-83AD3F668AB1}"/>
          </ac:spMkLst>
        </pc:spChg>
        <pc:picChg chg="add mod">
          <ac:chgData name="Dalke, Marian" userId="4b3b99a7-2b3c-42d0-8abe-5dec5d56d01f" providerId="ADAL" clId="{1E94D5A5-869F-485D-A355-15D04C9A5DE5}" dt="2024-12-18T14:41:03.570" v="2822" actId="1076"/>
          <ac:picMkLst>
            <pc:docMk/>
            <pc:sldMk cId="2669446322" sldId="258"/>
            <ac:picMk id="10" creationId="{0D6339E0-DBC3-7AF1-FF5C-29CA0689A866}"/>
          </ac:picMkLst>
        </pc:picChg>
        <pc:picChg chg="add mod">
          <ac:chgData name="Dalke, Marian" userId="4b3b99a7-2b3c-42d0-8abe-5dec5d56d01f" providerId="ADAL" clId="{1E94D5A5-869F-485D-A355-15D04C9A5DE5}" dt="2024-12-18T14:47:47.450" v="3289" actId="14100"/>
          <ac:picMkLst>
            <pc:docMk/>
            <pc:sldMk cId="2669446322" sldId="258"/>
            <ac:picMk id="13" creationId="{B56A5939-E879-BC10-8040-E701EC5CCAC7}"/>
          </ac:picMkLst>
        </pc:picChg>
      </pc:sldChg>
      <pc:sldChg chg="addSp modSp mod modNotesTx">
        <pc:chgData name="Dalke, Marian" userId="4b3b99a7-2b3c-42d0-8abe-5dec5d56d01f" providerId="ADAL" clId="{1E94D5A5-869F-485D-A355-15D04C9A5DE5}" dt="2024-12-18T14:46:35.936" v="3159" actId="20577"/>
        <pc:sldMkLst>
          <pc:docMk/>
          <pc:sldMk cId="2583626452" sldId="259"/>
        </pc:sldMkLst>
        <pc:spChg chg="mod">
          <ac:chgData name="Dalke, Marian" userId="4b3b99a7-2b3c-42d0-8abe-5dec5d56d01f" providerId="ADAL" clId="{1E94D5A5-869F-485D-A355-15D04C9A5DE5}" dt="2024-12-18T14:38:49.095" v="2767" actId="1076"/>
          <ac:spMkLst>
            <pc:docMk/>
            <pc:sldMk cId="2583626452" sldId="259"/>
            <ac:spMk id="8" creationId="{D3D7A843-866B-40AA-E800-8CAE5135382A}"/>
          </ac:spMkLst>
        </pc:spChg>
        <pc:picChg chg="add mod">
          <ac:chgData name="Dalke, Marian" userId="4b3b99a7-2b3c-42d0-8abe-5dec5d56d01f" providerId="ADAL" clId="{1E94D5A5-869F-485D-A355-15D04C9A5DE5}" dt="2024-12-18T14:38:54.517" v="2768" actId="1076"/>
          <ac:picMkLst>
            <pc:docMk/>
            <pc:sldMk cId="2583626452" sldId="259"/>
            <ac:picMk id="3" creationId="{BF6C1BC2-7738-28C9-98A8-A8B4F3ED94C8}"/>
          </ac:picMkLst>
        </pc:picChg>
        <pc:picChg chg="mod">
          <ac:chgData name="Dalke, Marian" userId="4b3b99a7-2b3c-42d0-8abe-5dec5d56d01f" providerId="ADAL" clId="{1E94D5A5-869F-485D-A355-15D04C9A5DE5}" dt="2024-12-18T14:38:29.194" v="2758" actId="1076"/>
          <ac:picMkLst>
            <pc:docMk/>
            <pc:sldMk cId="2583626452" sldId="259"/>
            <ac:picMk id="7" creationId="{71127584-DBFB-C0DB-62CA-284C45ABE73B}"/>
          </ac:picMkLst>
        </pc:picChg>
        <pc:picChg chg="add mod">
          <ac:chgData name="Dalke, Marian" userId="4b3b99a7-2b3c-42d0-8abe-5dec5d56d01f" providerId="ADAL" clId="{1E94D5A5-869F-485D-A355-15D04C9A5DE5}" dt="2024-12-03T16:37:45.530" v="2545" actId="1076"/>
          <ac:picMkLst>
            <pc:docMk/>
            <pc:sldMk cId="2583626452" sldId="259"/>
            <ac:picMk id="15" creationId="{3A1281B8-90B2-9146-241E-47C718110F14}"/>
          </ac:picMkLst>
        </pc:picChg>
      </pc:sldChg>
      <pc:sldChg chg="addSp delSp modSp del mod delAnim modAnim">
        <pc:chgData name="Dalke, Marian" userId="4b3b99a7-2b3c-42d0-8abe-5dec5d56d01f" providerId="ADAL" clId="{1E94D5A5-869F-485D-A355-15D04C9A5DE5}" dt="2024-12-03T16:09:55.023" v="1115" actId="47"/>
        <pc:sldMkLst>
          <pc:docMk/>
          <pc:sldMk cId="1818767537" sldId="260"/>
        </pc:sldMkLst>
      </pc:sldChg>
      <pc:sldChg chg="modSp del mod">
        <pc:chgData name="Dalke, Marian" userId="4b3b99a7-2b3c-42d0-8abe-5dec5d56d01f" providerId="ADAL" clId="{1E94D5A5-869F-485D-A355-15D04C9A5DE5}" dt="2024-12-03T15:50:33.636" v="316" actId="2696"/>
        <pc:sldMkLst>
          <pc:docMk/>
          <pc:sldMk cId="1266146865" sldId="261"/>
        </pc:sldMkLst>
      </pc:sldChg>
      <pc:sldChg chg="addSp delSp modSp del mod">
        <pc:chgData name="Dalke, Marian" userId="4b3b99a7-2b3c-42d0-8abe-5dec5d56d01f" providerId="ADAL" clId="{1E94D5A5-869F-485D-A355-15D04C9A5DE5}" dt="2024-12-03T16:11:12.946" v="1126" actId="2696"/>
        <pc:sldMkLst>
          <pc:docMk/>
          <pc:sldMk cId="1710297161" sldId="262"/>
        </pc:sldMkLst>
      </pc:sldChg>
      <pc:sldChg chg="addSp delSp modSp del mod">
        <pc:chgData name="Dalke, Marian" userId="4b3b99a7-2b3c-42d0-8abe-5dec5d56d01f" providerId="ADAL" clId="{1E94D5A5-869F-485D-A355-15D04C9A5DE5}" dt="2024-12-03T16:22:53.232" v="1976" actId="2696"/>
        <pc:sldMkLst>
          <pc:docMk/>
          <pc:sldMk cId="4182826070" sldId="263"/>
        </pc:sldMkLst>
      </pc:sldChg>
      <pc:sldChg chg="addSp modSp mod modNotesTx">
        <pc:chgData name="Dalke, Marian" userId="4b3b99a7-2b3c-42d0-8abe-5dec5d56d01f" providerId="ADAL" clId="{1E94D5A5-869F-485D-A355-15D04C9A5DE5}" dt="2024-12-18T14:45:09.695" v="2966" actId="20577"/>
        <pc:sldMkLst>
          <pc:docMk/>
          <pc:sldMk cId="3499317345" sldId="264"/>
        </pc:sldMkLst>
        <pc:spChg chg="mod">
          <ac:chgData name="Dalke, Marian" userId="4b3b99a7-2b3c-42d0-8abe-5dec5d56d01f" providerId="ADAL" clId="{1E94D5A5-869F-485D-A355-15D04C9A5DE5}" dt="2024-12-18T14:43:50.381" v="2871" actId="1076"/>
          <ac:spMkLst>
            <pc:docMk/>
            <pc:sldMk cId="3499317345" sldId="264"/>
            <ac:spMk id="2" creationId="{44222AB8-83A6-05AF-D199-6AAC9C268477}"/>
          </ac:spMkLst>
        </pc:spChg>
        <pc:picChg chg="add mod">
          <ac:chgData name="Dalke, Marian" userId="4b3b99a7-2b3c-42d0-8abe-5dec5d56d01f" providerId="ADAL" clId="{1E94D5A5-869F-485D-A355-15D04C9A5DE5}" dt="2024-12-03T16:38:06.746" v="2549"/>
          <ac:picMkLst>
            <pc:docMk/>
            <pc:sldMk cId="3499317345" sldId="264"/>
            <ac:picMk id="4" creationId="{EA49E412-16B9-5722-2635-B68B4B259879}"/>
          </ac:picMkLst>
        </pc:picChg>
        <pc:picChg chg="add mod">
          <ac:chgData name="Dalke, Marian" userId="4b3b99a7-2b3c-42d0-8abe-5dec5d56d01f" providerId="ADAL" clId="{1E94D5A5-869F-485D-A355-15D04C9A5DE5}" dt="2024-12-18T14:43:44.019" v="2869" actId="1076"/>
          <ac:picMkLst>
            <pc:docMk/>
            <pc:sldMk cId="3499317345" sldId="264"/>
            <ac:picMk id="5" creationId="{A19F9F29-47E0-3A41-10C9-39C05CFA9957}"/>
          </ac:picMkLst>
        </pc:picChg>
        <pc:picChg chg="mod">
          <ac:chgData name="Dalke, Marian" userId="4b3b99a7-2b3c-42d0-8abe-5dec5d56d01f" providerId="ADAL" clId="{1E94D5A5-869F-485D-A355-15D04C9A5DE5}" dt="2024-12-18T14:43:47.150" v="2870" actId="1076"/>
          <ac:picMkLst>
            <pc:docMk/>
            <pc:sldMk cId="3499317345" sldId="264"/>
            <ac:picMk id="6" creationId="{734318A9-436A-5479-5961-8F1E8B76D9ED}"/>
          </ac:picMkLst>
        </pc:picChg>
        <pc:picChg chg="add mod">
          <ac:chgData name="Dalke, Marian" userId="4b3b99a7-2b3c-42d0-8abe-5dec5d56d01f" providerId="ADAL" clId="{1E94D5A5-869F-485D-A355-15D04C9A5DE5}" dt="2024-12-18T14:44:04.946" v="2876" actId="1076"/>
          <ac:picMkLst>
            <pc:docMk/>
            <pc:sldMk cId="3499317345" sldId="264"/>
            <ac:picMk id="9" creationId="{C9550393-25CD-23A0-E2BE-85C5C9DB6A66}"/>
          </ac:picMkLst>
        </pc:picChg>
        <pc:picChg chg="add mod">
          <ac:chgData name="Dalke, Marian" userId="4b3b99a7-2b3c-42d0-8abe-5dec5d56d01f" providerId="ADAL" clId="{1E94D5A5-869F-485D-A355-15D04C9A5DE5}" dt="2024-12-18T14:44:20.398" v="2883" actId="14100"/>
          <ac:picMkLst>
            <pc:docMk/>
            <pc:sldMk cId="3499317345" sldId="264"/>
            <ac:picMk id="12" creationId="{462548DF-9D57-6E0E-F541-A579CF38E5B6}"/>
          </ac:picMkLst>
        </pc:picChg>
      </pc:sldChg>
      <pc:sldChg chg="addSp delSp modSp mod ord setBg delAnim modAnim setClrOvrMap modNotesTx">
        <pc:chgData name="Dalke, Marian" userId="4b3b99a7-2b3c-42d0-8abe-5dec5d56d01f" providerId="ADAL" clId="{1E94D5A5-869F-485D-A355-15D04C9A5DE5}" dt="2024-12-18T14:49:31.747" v="3390" actId="20577"/>
        <pc:sldMkLst>
          <pc:docMk/>
          <pc:sldMk cId="2612956439" sldId="265"/>
        </pc:sldMkLst>
        <pc:spChg chg="mod">
          <ac:chgData name="Dalke, Marian" userId="4b3b99a7-2b3c-42d0-8abe-5dec5d56d01f" providerId="ADAL" clId="{1E94D5A5-869F-485D-A355-15D04C9A5DE5}" dt="2024-12-03T16:25:26.269" v="2031" actId="26606"/>
          <ac:spMkLst>
            <pc:docMk/>
            <pc:sldMk cId="2612956439" sldId="265"/>
            <ac:spMk id="2" creationId="{8824DB62-EDB3-5D8C-6207-1A3202C26CA2}"/>
          </ac:spMkLst>
        </pc:spChg>
        <pc:spChg chg="add">
          <ac:chgData name="Dalke, Marian" userId="4b3b99a7-2b3c-42d0-8abe-5dec5d56d01f" providerId="ADAL" clId="{1E94D5A5-869F-485D-A355-15D04C9A5DE5}" dt="2024-12-03T16:25:26.269" v="2031" actId="26606"/>
          <ac:spMkLst>
            <pc:docMk/>
            <pc:sldMk cId="2612956439" sldId="265"/>
            <ac:spMk id="88" creationId="{56E9B3E6-E277-4D68-BA48-9CB43FFBD6E2}"/>
          </ac:spMkLst>
        </pc:spChg>
        <pc:spChg chg="add">
          <ac:chgData name="Dalke, Marian" userId="4b3b99a7-2b3c-42d0-8abe-5dec5d56d01f" providerId="ADAL" clId="{1E94D5A5-869F-485D-A355-15D04C9A5DE5}" dt="2024-12-03T16:25:26.269" v="2031" actId="26606"/>
          <ac:spMkLst>
            <pc:docMk/>
            <pc:sldMk cId="2612956439" sldId="265"/>
            <ac:spMk id="92" creationId="{D5B0017B-2ECA-49AF-B397-DC140825DF8D}"/>
          </ac:spMkLst>
        </pc:spChg>
        <pc:grpChg chg="add">
          <ac:chgData name="Dalke, Marian" userId="4b3b99a7-2b3c-42d0-8abe-5dec5d56d01f" providerId="ADAL" clId="{1E94D5A5-869F-485D-A355-15D04C9A5DE5}" dt="2024-12-03T16:25:26.269" v="2031" actId="26606"/>
          <ac:grpSpMkLst>
            <pc:docMk/>
            <pc:sldMk cId="2612956439" sldId="265"/>
            <ac:grpSpMk id="89" creationId="{AE1C45F0-260A-458C-96ED-C1F6D2151219}"/>
          </ac:grpSpMkLst>
        </pc:grpChg>
        <pc:graphicFrameChg chg="add mod modGraphic">
          <ac:chgData name="Dalke, Marian" userId="4b3b99a7-2b3c-42d0-8abe-5dec5d56d01f" providerId="ADAL" clId="{1E94D5A5-869F-485D-A355-15D04C9A5DE5}" dt="2024-12-03T16:30:23.247" v="2441" actId="20577"/>
          <ac:graphicFrameMkLst>
            <pc:docMk/>
            <pc:sldMk cId="2612956439" sldId="265"/>
            <ac:graphicFrameMk id="93" creationId="{B7FCA10C-1CA2-FF75-C296-981ED61681BF}"/>
          </ac:graphicFrameMkLst>
        </pc:graphicFrameChg>
        <pc:picChg chg="add mod">
          <ac:chgData name="Dalke, Marian" userId="4b3b99a7-2b3c-42d0-8abe-5dec5d56d01f" providerId="ADAL" clId="{1E94D5A5-869F-485D-A355-15D04C9A5DE5}" dt="2024-12-18T14:45:52.752" v="3056" actId="1076"/>
          <ac:picMkLst>
            <pc:docMk/>
            <pc:sldMk cId="2612956439" sldId="265"/>
            <ac:picMk id="4" creationId="{F48C6AA8-74C4-A073-ACD7-383CF1BDF99D}"/>
          </ac:picMkLst>
        </pc:picChg>
        <pc:cxnChg chg="add">
          <ac:chgData name="Dalke, Marian" userId="4b3b99a7-2b3c-42d0-8abe-5dec5d56d01f" providerId="ADAL" clId="{1E94D5A5-869F-485D-A355-15D04C9A5DE5}" dt="2024-12-03T16:25:26.269" v="2031" actId="26606"/>
          <ac:cxnSpMkLst>
            <pc:docMk/>
            <pc:sldMk cId="2612956439" sldId="265"/>
            <ac:cxnSpMk id="46" creationId="{6CF1BAF6-AD41-4082-B212-8A1F9A2E8779}"/>
          </ac:cxnSpMkLst>
        </pc:cxnChg>
      </pc:sldChg>
      <pc:sldChg chg="addSp modSp mod ord modNotesTx">
        <pc:chgData name="Dalke, Marian" userId="4b3b99a7-2b3c-42d0-8abe-5dec5d56d01f" providerId="ADAL" clId="{1E94D5A5-869F-485D-A355-15D04C9A5DE5}" dt="2024-12-18T14:49:52.550" v="3412" actId="20577"/>
        <pc:sldMkLst>
          <pc:docMk/>
          <pc:sldMk cId="1821774145" sldId="266"/>
        </pc:sldMkLst>
        <pc:spChg chg="mod">
          <ac:chgData name="Dalke, Marian" userId="4b3b99a7-2b3c-42d0-8abe-5dec5d56d01f" providerId="ADAL" clId="{1E94D5A5-869F-485D-A355-15D04C9A5DE5}" dt="2024-12-03T15:50:48.070" v="334" actId="20577"/>
          <ac:spMkLst>
            <pc:docMk/>
            <pc:sldMk cId="1821774145" sldId="266"/>
            <ac:spMk id="2" creationId="{81598F19-FDDF-792B-3192-4BEC6F0C7400}"/>
          </ac:spMkLst>
        </pc:spChg>
        <pc:picChg chg="add mod">
          <ac:chgData name="Dalke, Marian" userId="4b3b99a7-2b3c-42d0-8abe-5dec5d56d01f" providerId="ADAL" clId="{1E94D5A5-869F-485D-A355-15D04C9A5DE5}" dt="2024-12-18T14:43:09.370" v="2861" actId="1076"/>
          <ac:picMkLst>
            <pc:docMk/>
            <pc:sldMk cId="1821774145" sldId="266"/>
            <ac:picMk id="4" creationId="{DFBD3643-61A5-9D9A-192A-D83474641772}"/>
          </ac:picMkLst>
        </pc:picChg>
        <pc:picChg chg="add mod">
          <ac:chgData name="Dalke, Marian" userId="4b3b99a7-2b3c-42d0-8abe-5dec5d56d01f" providerId="ADAL" clId="{1E94D5A5-869F-485D-A355-15D04C9A5DE5}" dt="2024-12-18T14:43:13.101" v="2862" actId="1076"/>
          <ac:picMkLst>
            <pc:docMk/>
            <pc:sldMk cId="1821774145" sldId="266"/>
            <ac:picMk id="6" creationId="{91C2AF42-C8AE-4794-DDE5-B6EF143A106D}"/>
          </ac:picMkLst>
        </pc:picChg>
      </pc:sldChg>
      <pc:sldChg chg="addSp delSp modSp mod modAnim modNotesTx">
        <pc:chgData name="Dalke, Marian" userId="4b3b99a7-2b3c-42d0-8abe-5dec5d56d01f" providerId="ADAL" clId="{1E94D5A5-869F-485D-A355-15D04C9A5DE5}" dt="2024-12-18T14:47:23.468" v="3251"/>
        <pc:sldMkLst>
          <pc:docMk/>
          <pc:sldMk cId="1207674957" sldId="267"/>
        </pc:sldMkLst>
        <pc:spChg chg="mod">
          <ac:chgData name="Dalke, Marian" userId="4b3b99a7-2b3c-42d0-8abe-5dec5d56d01f" providerId="ADAL" clId="{1E94D5A5-869F-485D-A355-15D04C9A5DE5}" dt="2024-12-16T17:47:17.824" v="2733" actId="1076"/>
          <ac:spMkLst>
            <pc:docMk/>
            <pc:sldMk cId="1207674957" sldId="267"/>
            <ac:spMk id="2" creationId="{6B08D4DD-1C85-E86E-0854-735626643C93}"/>
          </ac:spMkLst>
        </pc:spChg>
        <pc:spChg chg="mod">
          <ac:chgData name="Dalke, Marian" userId="4b3b99a7-2b3c-42d0-8abe-5dec5d56d01f" providerId="ADAL" clId="{1E94D5A5-869F-485D-A355-15D04C9A5DE5}" dt="2024-12-16T17:49:00.002" v="2746" actId="27636"/>
          <ac:spMkLst>
            <pc:docMk/>
            <pc:sldMk cId="1207674957" sldId="267"/>
            <ac:spMk id="3" creationId="{5D0B0284-E939-8CD7-B73F-16FE6E34CAB6}"/>
          </ac:spMkLst>
        </pc:spChg>
        <pc:spChg chg="add mod ord">
          <ac:chgData name="Dalke, Marian" userId="4b3b99a7-2b3c-42d0-8abe-5dec5d56d01f" providerId="ADAL" clId="{1E94D5A5-869F-485D-A355-15D04C9A5DE5}" dt="2024-12-16T17:47:01.224" v="2729" actId="1076"/>
          <ac:spMkLst>
            <pc:docMk/>
            <pc:sldMk cId="1207674957" sldId="267"/>
            <ac:spMk id="4" creationId="{D4DE071E-A958-3859-3B67-10CFB8082AFC}"/>
          </ac:spMkLst>
        </pc:spChg>
        <pc:spChg chg="mod">
          <ac:chgData name="Dalke, Marian" userId="4b3b99a7-2b3c-42d0-8abe-5dec5d56d01f" providerId="ADAL" clId="{1E94D5A5-869F-485D-A355-15D04C9A5DE5}" dt="2024-12-16T17:47:05.334" v="2730" actId="1076"/>
          <ac:spMkLst>
            <pc:docMk/>
            <pc:sldMk cId="1207674957" sldId="267"/>
            <ac:spMk id="5" creationId="{39430346-8848-B9E3-0B96-72A08F9D9D94}"/>
          </ac:spMkLst>
        </pc:spChg>
        <pc:spChg chg="add mod">
          <ac:chgData name="Dalke, Marian" userId="4b3b99a7-2b3c-42d0-8abe-5dec5d56d01f" providerId="ADAL" clId="{1E94D5A5-869F-485D-A355-15D04C9A5DE5}" dt="2024-12-16T17:47:33.286" v="2737" actId="1076"/>
          <ac:spMkLst>
            <pc:docMk/>
            <pc:sldMk cId="1207674957" sldId="267"/>
            <ac:spMk id="9" creationId="{4D961FEC-BBE9-F9EB-E252-09F09DE67B2C}"/>
          </ac:spMkLst>
        </pc:spChg>
        <pc:spChg chg="add mod">
          <ac:chgData name="Dalke, Marian" userId="4b3b99a7-2b3c-42d0-8abe-5dec5d56d01f" providerId="ADAL" clId="{1E94D5A5-869F-485D-A355-15D04C9A5DE5}" dt="2024-12-16T17:47:30.690" v="2736" actId="1076"/>
          <ac:spMkLst>
            <pc:docMk/>
            <pc:sldMk cId="1207674957" sldId="267"/>
            <ac:spMk id="11" creationId="{C45009BB-BF4B-35EA-1F94-79FC549AF646}"/>
          </ac:spMkLst>
        </pc:spChg>
        <pc:picChg chg="add mod">
          <ac:chgData name="Dalke, Marian" userId="4b3b99a7-2b3c-42d0-8abe-5dec5d56d01f" providerId="ADAL" clId="{1E94D5A5-869F-485D-A355-15D04C9A5DE5}" dt="2024-12-18T14:39:10.136" v="2776" actId="14100"/>
          <ac:picMkLst>
            <pc:docMk/>
            <pc:sldMk cId="1207674957" sldId="267"/>
            <ac:picMk id="10" creationId="{7597FFDE-E755-B193-197E-E4B74B219917}"/>
          </ac:picMkLst>
        </pc:picChg>
      </pc:sldChg>
      <pc:sldChg chg="addSp delSp modSp del mod">
        <pc:chgData name="Dalke, Marian" userId="4b3b99a7-2b3c-42d0-8abe-5dec5d56d01f" providerId="ADAL" clId="{1E94D5A5-869F-485D-A355-15D04C9A5DE5}" dt="2024-12-03T16:42:42.269" v="2596" actId="2696"/>
        <pc:sldMkLst>
          <pc:docMk/>
          <pc:sldMk cId="1198224209" sldId="268"/>
        </pc:sldMkLst>
      </pc:sldChg>
      <pc:sldChg chg="add del">
        <pc:chgData name="Dalke, Marian" userId="4b3b99a7-2b3c-42d0-8abe-5dec5d56d01f" providerId="ADAL" clId="{1E94D5A5-869F-485D-A355-15D04C9A5DE5}" dt="2024-12-03T15:38:45.244" v="99" actId="47"/>
        <pc:sldMkLst>
          <pc:docMk/>
          <pc:sldMk cId="1643859278" sldId="269"/>
        </pc:sldMkLst>
      </pc:sldChg>
      <pc:sldChg chg="addSp delSp modSp add mod ord modAnim modNotesTx">
        <pc:chgData name="Dalke, Marian" userId="4b3b99a7-2b3c-42d0-8abe-5dec5d56d01f" providerId="ADAL" clId="{1E94D5A5-869F-485D-A355-15D04C9A5DE5}" dt="2024-12-18T14:49:19.337" v="3379" actId="20577"/>
        <pc:sldMkLst>
          <pc:docMk/>
          <pc:sldMk cId="2647512866" sldId="269"/>
        </pc:sldMkLst>
        <pc:spChg chg="add mod">
          <ac:chgData name="Dalke, Marian" userId="4b3b99a7-2b3c-42d0-8abe-5dec5d56d01f" providerId="ADAL" clId="{1E94D5A5-869F-485D-A355-15D04C9A5DE5}" dt="2024-12-03T16:09:41.010" v="1110" actId="207"/>
          <ac:spMkLst>
            <pc:docMk/>
            <pc:sldMk cId="2647512866" sldId="269"/>
            <ac:spMk id="2" creationId="{50FDEE42-9032-7B8B-5713-D136BEB3E935}"/>
          </ac:spMkLst>
        </pc:spChg>
        <pc:spChg chg="add mod">
          <ac:chgData name="Dalke, Marian" userId="4b3b99a7-2b3c-42d0-8abe-5dec5d56d01f" providerId="ADAL" clId="{1E94D5A5-869F-485D-A355-15D04C9A5DE5}" dt="2024-12-18T14:42:09.041" v="2843" actId="113"/>
          <ac:spMkLst>
            <pc:docMk/>
            <pc:sldMk cId="2647512866" sldId="269"/>
            <ac:spMk id="3" creationId="{DD55FF3E-E986-81DA-E8B2-74ACE90F95E8}"/>
          </ac:spMkLst>
        </pc:spChg>
        <pc:spChg chg="add mod">
          <ac:chgData name="Dalke, Marian" userId="4b3b99a7-2b3c-42d0-8abe-5dec5d56d01f" providerId="ADAL" clId="{1E94D5A5-869F-485D-A355-15D04C9A5DE5}" dt="2024-12-18T14:42:13.219" v="2844" actId="1076"/>
          <ac:spMkLst>
            <pc:docMk/>
            <pc:sldMk cId="2647512866" sldId="269"/>
            <ac:spMk id="5" creationId="{2AB4BD2B-F2EC-3A58-2651-4E9FCD72C536}"/>
          </ac:spMkLst>
        </pc:spChg>
        <pc:picChg chg="add mod">
          <ac:chgData name="Dalke, Marian" userId="4b3b99a7-2b3c-42d0-8abe-5dec5d56d01f" providerId="ADAL" clId="{1E94D5A5-869F-485D-A355-15D04C9A5DE5}" dt="2024-12-18T14:42:15.847" v="2845" actId="1076"/>
          <ac:picMkLst>
            <pc:docMk/>
            <pc:sldMk cId="2647512866" sldId="269"/>
            <ac:picMk id="4" creationId="{7A49D3B0-1E16-FCD8-E2B3-E5A2CAE8283E}"/>
          </ac:picMkLst>
        </pc:picChg>
        <pc:picChg chg="add mod">
          <ac:chgData name="Dalke, Marian" userId="4b3b99a7-2b3c-42d0-8abe-5dec5d56d01f" providerId="ADAL" clId="{1E94D5A5-869F-485D-A355-15D04C9A5DE5}" dt="2024-12-03T16:38:00.629" v="2546"/>
          <ac:picMkLst>
            <pc:docMk/>
            <pc:sldMk cId="2647512866" sldId="269"/>
            <ac:picMk id="6" creationId="{D0EA5A4A-0244-CD4F-E112-A2143C81678E}"/>
          </ac:picMkLst>
        </pc:picChg>
        <pc:picChg chg="add mod">
          <ac:chgData name="Dalke, Marian" userId="4b3b99a7-2b3c-42d0-8abe-5dec5d56d01f" providerId="ADAL" clId="{1E94D5A5-869F-485D-A355-15D04C9A5DE5}" dt="2024-12-18T14:41:42.656" v="2832" actId="1076"/>
          <ac:picMkLst>
            <pc:docMk/>
            <pc:sldMk cId="2647512866" sldId="269"/>
            <ac:picMk id="8" creationId="{21F44191-3070-6E9B-9129-FA59F872BBA7}"/>
          </ac:picMkLst>
        </pc:picChg>
      </pc:sldChg>
      <pc:sldChg chg="addSp modSp add mod">
        <pc:chgData name="Dalke, Marian" userId="4b3b99a7-2b3c-42d0-8abe-5dec5d56d01f" providerId="ADAL" clId="{1E94D5A5-869F-485D-A355-15D04C9A5DE5}" dt="2024-12-16T17:46:29.993" v="2726" actId="6549"/>
        <pc:sldMkLst>
          <pc:docMk/>
          <pc:sldMk cId="674877348" sldId="270"/>
        </pc:sldMkLst>
        <pc:spChg chg="mod">
          <ac:chgData name="Dalke, Marian" userId="4b3b99a7-2b3c-42d0-8abe-5dec5d56d01f" providerId="ADAL" clId="{1E94D5A5-869F-485D-A355-15D04C9A5DE5}" dt="2024-12-16T17:46:29.993" v="2726" actId="6549"/>
          <ac:spMkLst>
            <pc:docMk/>
            <pc:sldMk cId="674877348" sldId="270"/>
            <ac:spMk id="3" creationId="{BE292EA6-1DEE-075C-4867-62B9AB5751EF}"/>
          </ac:spMkLst>
        </pc:spChg>
        <pc:spChg chg="mod">
          <ac:chgData name="Dalke, Marian" userId="4b3b99a7-2b3c-42d0-8abe-5dec5d56d01f" providerId="ADAL" clId="{1E94D5A5-869F-485D-A355-15D04C9A5DE5}" dt="2024-12-16T17:46:13.156" v="2702" actId="1076"/>
          <ac:spMkLst>
            <pc:docMk/>
            <pc:sldMk cId="674877348" sldId="270"/>
            <ac:spMk id="5" creationId="{F174228E-7B69-ACC2-E2DF-B0565EC24B11}"/>
          </ac:spMkLst>
        </pc:spChg>
        <pc:picChg chg="add mod">
          <ac:chgData name="Dalke, Marian" userId="4b3b99a7-2b3c-42d0-8abe-5dec5d56d01f" providerId="ADAL" clId="{1E94D5A5-869F-485D-A355-15D04C9A5DE5}" dt="2024-12-03T16:38:04.167" v="2548"/>
          <ac:picMkLst>
            <pc:docMk/>
            <pc:sldMk cId="674877348" sldId="270"/>
            <ac:picMk id="6" creationId="{B4D3529F-0F69-8A8E-DDEB-5F24A6CF82CE}"/>
          </ac:picMkLst>
        </pc:picChg>
        <pc:picChg chg="mod">
          <ac:chgData name="Dalke, Marian" userId="4b3b99a7-2b3c-42d0-8abe-5dec5d56d01f" providerId="ADAL" clId="{1E94D5A5-869F-485D-A355-15D04C9A5DE5}" dt="2024-12-16T17:46:15.555" v="2703" actId="1076"/>
          <ac:picMkLst>
            <pc:docMk/>
            <pc:sldMk cId="674877348" sldId="270"/>
            <ac:picMk id="8" creationId="{19B56CFE-FCE2-D0ED-5262-36A24988059F}"/>
          </ac:picMkLst>
        </pc:picChg>
      </pc:sldChg>
      <pc:sldChg chg="addSp delSp modSp add mod delAnim modAnim">
        <pc:chgData name="Dalke, Marian" userId="4b3b99a7-2b3c-42d0-8abe-5dec5d56d01f" providerId="ADAL" clId="{1E94D5A5-869F-485D-A355-15D04C9A5DE5}" dt="2024-12-16T17:44:01.718" v="2691"/>
        <pc:sldMkLst>
          <pc:docMk/>
          <pc:sldMk cId="1297769108" sldId="271"/>
        </pc:sldMkLst>
        <pc:spChg chg="add mod">
          <ac:chgData name="Dalke, Marian" userId="4b3b99a7-2b3c-42d0-8abe-5dec5d56d01f" providerId="ADAL" clId="{1E94D5A5-869F-485D-A355-15D04C9A5DE5}" dt="2024-12-03T16:21:09.220" v="1952" actId="20577"/>
          <ac:spMkLst>
            <pc:docMk/>
            <pc:sldMk cId="1297769108" sldId="271"/>
            <ac:spMk id="6" creationId="{595E7D22-FCE5-3B2B-4BEC-87F25D143B78}"/>
          </ac:spMkLst>
        </pc:spChg>
        <pc:spChg chg="add mod">
          <ac:chgData name="Dalke, Marian" userId="4b3b99a7-2b3c-42d0-8abe-5dec5d56d01f" providerId="ADAL" clId="{1E94D5A5-869F-485D-A355-15D04C9A5DE5}" dt="2024-12-03T16:12:29.778" v="1183" actId="20577"/>
          <ac:spMkLst>
            <pc:docMk/>
            <pc:sldMk cId="1297769108" sldId="271"/>
            <ac:spMk id="12" creationId="{ECDC87F8-94E0-A445-0BAA-3268220A3994}"/>
          </ac:spMkLst>
        </pc:spChg>
        <pc:picChg chg="add mod">
          <ac:chgData name="Dalke, Marian" userId="4b3b99a7-2b3c-42d0-8abe-5dec5d56d01f" providerId="ADAL" clId="{1E94D5A5-869F-485D-A355-15D04C9A5DE5}" dt="2024-12-03T16:21:54.563" v="1958" actId="1076"/>
          <ac:picMkLst>
            <pc:docMk/>
            <pc:sldMk cId="1297769108" sldId="271"/>
            <ac:picMk id="15" creationId="{9FA5C764-445F-6C49-3D73-B484B8E064B5}"/>
          </ac:picMkLst>
        </pc:picChg>
        <pc:picChg chg="add mod">
          <ac:chgData name="Dalke, Marian" userId="4b3b99a7-2b3c-42d0-8abe-5dec5d56d01f" providerId="ADAL" clId="{1E94D5A5-869F-485D-A355-15D04C9A5DE5}" dt="2024-12-03T16:21:48.226" v="1956" actId="1076"/>
          <ac:picMkLst>
            <pc:docMk/>
            <pc:sldMk cId="1297769108" sldId="271"/>
            <ac:picMk id="21" creationId="{CEB89D70-DAE3-17F0-FD65-0BCFD62D24C5}"/>
          </ac:picMkLst>
        </pc:picChg>
        <pc:picChg chg="add mod">
          <ac:chgData name="Dalke, Marian" userId="4b3b99a7-2b3c-42d0-8abe-5dec5d56d01f" providerId="ADAL" clId="{1E94D5A5-869F-485D-A355-15D04C9A5DE5}" dt="2024-12-03T16:21:50.847" v="1957" actId="1076"/>
          <ac:picMkLst>
            <pc:docMk/>
            <pc:sldMk cId="1297769108" sldId="271"/>
            <ac:picMk id="23" creationId="{FB6F1582-18B8-09D8-E4BE-736905B7B1B7}"/>
          </ac:picMkLst>
        </pc:picChg>
        <pc:picChg chg="add mod">
          <ac:chgData name="Dalke, Marian" userId="4b3b99a7-2b3c-42d0-8abe-5dec5d56d01f" providerId="ADAL" clId="{1E94D5A5-869F-485D-A355-15D04C9A5DE5}" dt="2024-12-03T16:38:02.392" v="2547"/>
          <ac:picMkLst>
            <pc:docMk/>
            <pc:sldMk cId="1297769108" sldId="271"/>
            <ac:picMk id="24" creationId="{B659F470-3531-3B60-6D39-985D51B57A11}"/>
          </ac:picMkLst>
        </pc:picChg>
      </pc:sldChg>
      <pc:sldChg chg="addSp delSp modSp add mod">
        <pc:chgData name="Dalke, Marian" userId="4b3b99a7-2b3c-42d0-8abe-5dec5d56d01f" providerId="ADAL" clId="{1E94D5A5-869F-485D-A355-15D04C9A5DE5}" dt="2024-12-03T16:44:57.753" v="2636" actId="1076"/>
        <pc:sldMkLst>
          <pc:docMk/>
          <pc:sldMk cId="2174642085" sldId="272"/>
        </pc:sldMkLst>
        <pc:spChg chg="add mod">
          <ac:chgData name="Dalke, Marian" userId="4b3b99a7-2b3c-42d0-8abe-5dec5d56d01f" providerId="ADAL" clId="{1E94D5A5-869F-485D-A355-15D04C9A5DE5}" dt="2024-12-03T16:41:59.356" v="2581" actId="1076"/>
          <ac:spMkLst>
            <pc:docMk/>
            <pc:sldMk cId="2174642085" sldId="272"/>
            <ac:spMk id="2" creationId="{5235BB11-838F-B463-7F2E-63D2F55A13ED}"/>
          </ac:spMkLst>
        </pc:spChg>
        <pc:spChg chg="add mod">
          <ac:chgData name="Dalke, Marian" userId="4b3b99a7-2b3c-42d0-8abe-5dec5d56d01f" providerId="ADAL" clId="{1E94D5A5-869F-485D-A355-15D04C9A5DE5}" dt="2024-12-03T16:43:05.083" v="2600" actId="1076"/>
          <ac:spMkLst>
            <pc:docMk/>
            <pc:sldMk cId="2174642085" sldId="272"/>
            <ac:spMk id="4" creationId="{6AD46162-ED38-F1F6-B0D8-52AD32AC3118}"/>
          </ac:spMkLst>
        </pc:spChg>
        <pc:spChg chg="add mod">
          <ac:chgData name="Dalke, Marian" userId="4b3b99a7-2b3c-42d0-8abe-5dec5d56d01f" providerId="ADAL" clId="{1E94D5A5-869F-485D-A355-15D04C9A5DE5}" dt="2024-12-03T16:42:53.747" v="2597" actId="207"/>
          <ac:spMkLst>
            <pc:docMk/>
            <pc:sldMk cId="2174642085" sldId="272"/>
            <ac:spMk id="6" creationId="{00CF9633-D6BA-C171-CA2A-FACB108F06AD}"/>
          </ac:spMkLst>
        </pc:spChg>
        <pc:spChg chg="add mod">
          <ac:chgData name="Dalke, Marian" userId="4b3b99a7-2b3c-42d0-8abe-5dec5d56d01f" providerId="ADAL" clId="{1E94D5A5-869F-485D-A355-15D04C9A5DE5}" dt="2024-12-03T16:43:58.159" v="2616" actId="1076"/>
          <ac:spMkLst>
            <pc:docMk/>
            <pc:sldMk cId="2174642085" sldId="272"/>
            <ac:spMk id="10" creationId="{59AE3AE3-6B62-BF85-79E0-CA6699B7022C}"/>
          </ac:spMkLst>
        </pc:spChg>
        <pc:spChg chg="add mod">
          <ac:chgData name="Dalke, Marian" userId="4b3b99a7-2b3c-42d0-8abe-5dec5d56d01f" providerId="ADAL" clId="{1E94D5A5-869F-485D-A355-15D04C9A5DE5}" dt="2024-12-03T16:44:57.753" v="2636" actId="1076"/>
          <ac:spMkLst>
            <pc:docMk/>
            <pc:sldMk cId="2174642085" sldId="272"/>
            <ac:spMk id="11" creationId="{CA3AD13E-83FF-30F7-1F65-7AD156E6D29F}"/>
          </ac:spMkLst>
        </pc:spChg>
        <pc:picChg chg="add mod ord">
          <ac:chgData name="Dalke, Marian" userId="4b3b99a7-2b3c-42d0-8abe-5dec5d56d01f" providerId="ADAL" clId="{1E94D5A5-869F-485D-A355-15D04C9A5DE5}" dt="2024-12-03T16:43:41.729" v="2612" actId="1076"/>
          <ac:picMkLst>
            <pc:docMk/>
            <pc:sldMk cId="2174642085" sldId="272"/>
            <ac:picMk id="5" creationId="{9E4894B2-129C-7CE7-1537-EA513D12F621}"/>
          </ac:picMkLst>
        </pc:picChg>
      </pc:sldChg>
      <pc:sldChg chg="add del">
        <pc:chgData name="Dalke, Marian" userId="4b3b99a7-2b3c-42d0-8abe-5dec5d56d01f" providerId="ADAL" clId="{1E94D5A5-869F-485D-A355-15D04C9A5DE5}" dt="2024-12-03T16:41:46.504" v="2577" actId="2890"/>
        <pc:sldMkLst>
          <pc:docMk/>
          <pc:sldMk cId="3789420613" sldId="272"/>
        </pc:sldMkLst>
      </pc:sldChg>
      <pc:sldChg chg="modAnim">
        <pc:chgData name="Dalke, Marian" userId="4b3b99a7-2b3c-42d0-8abe-5dec5d56d01f" providerId="ADAL" clId="{1E94D5A5-869F-485D-A355-15D04C9A5DE5}" dt="2024-12-16T17:43:48.608" v="2689"/>
        <pc:sldMkLst>
          <pc:docMk/>
          <pc:sldMk cId="3014059580" sldId="273"/>
        </pc:sldMkLst>
      </pc:sldChg>
    </pc:docChg>
  </pc:docChgLst>
  <pc:docChgLst>
    <pc:chgData name="Dalke, Marian" userId="S::mdalke@vt.edu::4b3b99a7-2b3c-42d0-8abe-5dec5d56d01f" providerId="AD" clId="Web-{9AE8D300-6B50-DE15-6759-DEFDA9403D10}"/>
    <pc:docChg chg="modSld">
      <pc:chgData name="Dalke, Marian" userId="S::mdalke@vt.edu::4b3b99a7-2b3c-42d0-8abe-5dec5d56d01f" providerId="AD" clId="Web-{9AE8D300-6B50-DE15-6759-DEFDA9403D10}" dt="2024-12-13T14:04:27.406" v="10"/>
      <pc:docMkLst>
        <pc:docMk/>
      </pc:docMkLst>
      <pc:sldChg chg="addSp delSp modSp addAnim delAnim modAnim">
        <pc:chgData name="Dalke, Marian" userId="S::mdalke@vt.edu::4b3b99a7-2b3c-42d0-8abe-5dec5d56d01f" providerId="AD" clId="Web-{9AE8D300-6B50-DE15-6759-DEFDA9403D10}" dt="2024-12-13T14:04:27.406" v="10"/>
        <pc:sldMkLst>
          <pc:docMk/>
          <pc:sldMk cId="674877348" sldId="270"/>
        </pc:sldMkLst>
        <pc:picChg chg="add mod">
          <ac:chgData name="Dalke, Marian" userId="S::mdalke@vt.edu::4b3b99a7-2b3c-42d0-8abe-5dec5d56d01f" providerId="AD" clId="Web-{9AE8D300-6B50-DE15-6759-DEFDA9403D10}" dt="2024-12-13T14:04:19.187" v="7" actId="1076"/>
          <ac:picMkLst>
            <pc:docMk/>
            <pc:sldMk cId="674877348" sldId="270"/>
            <ac:picMk id="8" creationId="{19B56CFE-FCE2-D0ED-5262-36A24988059F}"/>
          </ac:picMkLst>
        </pc:picChg>
      </pc:sldChg>
    </pc:docChg>
  </pc:docChgLst>
</pc:chgInfo>
</file>

<file path=ppt/comments/modernComment_10B_47FBA84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3FEBC06-84EC-4F25-952B-53FC4AAB8256}" authorId="{BFCA2A17-CD4C-6B62-5401-59935B5BAADD}" status="resolved" created="2025-01-14T15:47:45.05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207674957" sldId="267"/>
      <ac:spMk id="3" creationId="{5D0B0284-E939-8CD7-B73F-16FE6E34CAB6}"/>
      <ac:txMk cp="31" len="42">
        <ac:context len="269" hash="184500905"/>
      </ac:txMk>
    </ac:txMkLst>
    <p188:pos x="4591538" y="527538"/>
    <p188:txBody>
      <a:bodyPr/>
      <a:lstStyle/>
      <a:p>
        <a:r>
          <a:rPr lang="en-US"/>
          <a:t>[@Dalke, Marian] Can these be further contrasted between the bold and regular font sizes?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1-14T16:10:43.202" authorId="{8CD6429F-189E-57D3-088B-A6A196A5E081}"/>
          </p223:rxn>
        </p223:reactions>
      </p:ext>
    </p188:extLst>
  </p188:cm>
</p188:cmLst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s://southern.sare.org/other-funding/sustainable-agriculture-leadership-program/" TargetMode="External"/><Relationship Id="rId1" Type="http://schemas.openxmlformats.org/officeDocument/2006/relationships/hyperlink" Target="https://www.sare.org/what-we-do/professional-development/fellows-program/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hyperlink" Target="https://southern.sare.org/" TargetMode="External"/><Relationship Id="rId1" Type="http://schemas.openxmlformats.org/officeDocument/2006/relationships/hyperlink" Target="https://sare.org/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s://southern.sare.org/other-funding/sustainable-agriculture-leadership-program/" TargetMode="External"/><Relationship Id="rId1" Type="http://schemas.openxmlformats.org/officeDocument/2006/relationships/hyperlink" Target="https://www.sare.org/what-we-do/professional-development/fellows-program/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https://southern.sare.org/" TargetMode="External"/><Relationship Id="rId1" Type="http://schemas.openxmlformats.org/officeDocument/2006/relationships/hyperlink" Target="https://sare.org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F8F71C-360A-4404-9B74-9EFF6C646E1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36E47C-7120-4081-8862-989E1E546FB1}">
      <dgm:prSet/>
      <dgm:spPr/>
      <dgm:t>
        <a:bodyPr/>
        <a:lstStyle/>
        <a:p>
          <a:r>
            <a:rPr lang="en-US" dirty="0"/>
            <a:t>USDA, founded by Farm Bill 1988</a:t>
          </a:r>
        </a:p>
      </dgm:t>
    </dgm:pt>
    <dgm:pt modelId="{8A621102-A659-4358-BFA1-D449BF47F976}" type="parTrans" cxnId="{C15856A1-1D99-4A5F-97B6-4E23429D215C}">
      <dgm:prSet/>
      <dgm:spPr/>
      <dgm:t>
        <a:bodyPr/>
        <a:lstStyle/>
        <a:p>
          <a:endParaRPr lang="en-US"/>
        </a:p>
      </dgm:t>
    </dgm:pt>
    <dgm:pt modelId="{BAF4F786-445B-47E5-AC81-6D8903461B63}" type="sibTrans" cxnId="{C15856A1-1D99-4A5F-97B6-4E23429D215C}">
      <dgm:prSet/>
      <dgm:spPr/>
      <dgm:t>
        <a:bodyPr/>
        <a:lstStyle/>
        <a:p>
          <a:endParaRPr lang="en-US"/>
        </a:p>
      </dgm:t>
    </dgm:pt>
    <dgm:pt modelId="{384F51B3-3713-4FD6-86B3-8D5C0FEB6B30}">
      <dgm:prSet/>
      <dgm:spPr/>
      <dgm:t>
        <a:bodyPr/>
        <a:lstStyle/>
        <a:p>
          <a:r>
            <a:rPr lang="en-US" dirty="0"/>
            <a:t>3 pillars: Profit, Place &amp; People </a:t>
          </a:r>
        </a:p>
      </dgm:t>
    </dgm:pt>
    <dgm:pt modelId="{0C3A5884-3EED-4176-85AB-6AB75C9F2D8B}" type="parTrans" cxnId="{FD077B2D-FBF2-45B2-A608-34D7C979CD49}">
      <dgm:prSet/>
      <dgm:spPr/>
      <dgm:t>
        <a:bodyPr/>
        <a:lstStyle/>
        <a:p>
          <a:endParaRPr lang="en-US"/>
        </a:p>
      </dgm:t>
    </dgm:pt>
    <dgm:pt modelId="{0B149EDB-4772-47BE-923F-697B230057D9}" type="sibTrans" cxnId="{FD077B2D-FBF2-45B2-A608-34D7C979CD49}">
      <dgm:prSet/>
      <dgm:spPr/>
      <dgm:t>
        <a:bodyPr/>
        <a:lstStyle/>
        <a:p>
          <a:endParaRPr lang="en-US"/>
        </a:p>
      </dgm:t>
    </dgm:pt>
    <dgm:pt modelId="{931C7FBF-6513-4938-AF49-924E2DDEB072}">
      <dgm:prSet/>
      <dgm:spPr/>
      <dgm:t>
        <a:bodyPr/>
        <a:lstStyle/>
        <a:p>
          <a:r>
            <a:rPr lang="en-US" dirty="0"/>
            <a:t>Profitability</a:t>
          </a:r>
        </a:p>
      </dgm:t>
    </dgm:pt>
    <dgm:pt modelId="{5962B269-344E-453D-95C0-AD998A584EAD}" type="parTrans" cxnId="{4ADE3811-B6D1-4DEF-A6D1-4E33ABA2555B}">
      <dgm:prSet/>
      <dgm:spPr/>
      <dgm:t>
        <a:bodyPr/>
        <a:lstStyle/>
        <a:p>
          <a:endParaRPr lang="en-US"/>
        </a:p>
      </dgm:t>
    </dgm:pt>
    <dgm:pt modelId="{41F89573-4975-4776-B574-EFB38F03BBC3}" type="sibTrans" cxnId="{4ADE3811-B6D1-4DEF-A6D1-4E33ABA2555B}">
      <dgm:prSet/>
      <dgm:spPr/>
      <dgm:t>
        <a:bodyPr/>
        <a:lstStyle/>
        <a:p>
          <a:endParaRPr lang="en-US"/>
        </a:p>
      </dgm:t>
    </dgm:pt>
    <dgm:pt modelId="{84D594A6-8A25-433E-9397-6161ACD355AB}">
      <dgm:prSet/>
      <dgm:spPr/>
      <dgm:t>
        <a:bodyPr/>
        <a:lstStyle/>
        <a:p>
          <a:r>
            <a:rPr lang="en-US" dirty="0"/>
            <a:t>Environmental stewardship</a:t>
          </a:r>
        </a:p>
      </dgm:t>
    </dgm:pt>
    <dgm:pt modelId="{463046C7-8E99-4585-820C-7DADF205CC4E}" type="parTrans" cxnId="{C4DEDE7E-5446-4E87-8A57-1F03B9B34B2D}">
      <dgm:prSet/>
      <dgm:spPr/>
      <dgm:t>
        <a:bodyPr/>
        <a:lstStyle/>
        <a:p>
          <a:endParaRPr lang="en-US"/>
        </a:p>
      </dgm:t>
    </dgm:pt>
    <dgm:pt modelId="{3BA35564-CA3B-4EBC-B523-7EB4C7B91468}" type="sibTrans" cxnId="{C4DEDE7E-5446-4E87-8A57-1F03B9B34B2D}">
      <dgm:prSet/>
      <dgm:spPr/>
      <dgm:t>
        <a:bodyPr/>
        <a:lstStyle/>
        <a:p>
          <a:endParaRPr lang="en-US"/>
        </a:p>
      </dgm:t>
    </dgm:pt>
    <dgm:pt modelId="{899C1911-AEB6-4576-BBFC-C5B41CD610AD}">
      <dgm:prSet/>
      <dgm:spPr/>
      <dgm:t>
        <a:bodyPr/>
        <a:lstStyle/>
        <a:p>
          <a:r>
            <a:rPr lang="en-US" dirty="0"/>
            <a:t>Community quality of life</a:t>
          </a:r>
        </a:p>
      </dgm:t>
    </dgm:pt>
    <dgm:pt modelId="{0DA46E9F-11E2-46EE-9376-DCFFB4997962}" type="parTrans" cxnId="{C4DE391C-3011-440D-903C-5A1EC7812AE9}">
      <dgm:prSet/>
      <dgm:spPr/>
      <dgm:t>
        <a:bodyPr/>
        <a:lstStyle/>
        <a:p>
          <a:endParaRPr lang="en-US"/>
        </a:p>
      </dgm:t>
    </dgm:pt>
    <dgm:pt modelId="{A26F7E05-F029-4D6D-BD0D-FEE8E23D9CDA}" type="sibTrans" cxnId="{C4DE391C-3011-440D-903C-5A1EC7812AE9}">
      <dgm:prSet/>
      <dgm:spPr/>
      <dgm:t>
        <a:bodyPr/>
        <a:lstStyle/>
        <a:p>
          <a:endParaRPr lang="en-US"/>
        </a:p>
      </dgm:t>
    </dgm:pt>
    <dgm:pt modelId="{7621D78E-6292-48B0-AA26-E539AF5FA42B}">
      <dgm:prSet/>
      <dgm:spPr/>
      <dgm:t>
        <a:bodyPr/>
        <a:lstStyle/>
        <a:p>
          <a:r>
            <a:rPr lang="en-US" dirty="0"/>
            <a:t>Grants, Professional Development, &amp; Education/Outreach </a:t>
          </a:r>
        </a:p>
        <a:p>
          <a:r>
            <a:rPr lang="en-US" i="1" dirty="0"/>
            <a:t>for farmers, researchers, students and agriculture professionals</a:t>
          </a:r>
        </a:p>
      </dgm:t>
    </dgm:pt>
    <dgm:pt modelId="{5E0AA627-B5A4-4DA4-B42F-D1FE6F16B1AA}" type="parTrans" cxnId="{E5C1F62A-CBE5-4DF6-9643-CE38DEF180ED}">
      <dgm:prSet/>
      <dgm:spPr/>
      <dgm:t>
        <a:bodyPr/>
        <a:lstStyle/>
        <a:p>
          <a:endParaRPr lang="en-US"/>
        </a:p>
      </dgm:t>
    </dgm:pt>
    <dgm:pt modelId="{6FC31367-B733-41DD-A072-5C534E55ACAA}" type="sibTrans" cxnId="{E5C1F62A-CBE5-4DF6-9643-CE38DEF180ED}">
      <dgm:prSet/>
      <dgm:spPr/>
      <dgm:t>
        <a:bodyPr/>
        <a:lstStyle/>
        <a:p>
          <a:endParaRPr lang="en-US"/>
        </a:p>
      </dgm:t>
    </dgm:pt>
    <dgm:pt modelId="{0FCCE5B9-48B5-40FE-A154-72A5406B503B}">
      <dgm:prSet/>
      <dgm:spPr/>
      <dgm:t>
        <a:bodyPr/>
        <a:lstStyle/>
        <a:p>
          <a:r>
            <a:rPr lang="en-US" dirty="0"/>
            <a:t>4 regions: North Central, Northeast, </a:t>
          </a:r>
          <a:r>
            <a:rPr lang="en-US" b="0" u="sng" dirty="0"/>
            <a:t>Southern</a:t>
          </a:r>
          <a:r>
            <a:rPr lang="en-US" dirty="0"/>
            <a:t>, Western</a:t>
          </a:r>
        </a:p>
      </dgm:t>
    </dgm:pt>
    <dgm:pt modelId="{DB9C09DF-A61D-4CEA-93E3-64D69D810BBC}" type="parTrans" cxnId="{E67EBCFA-C271-49F7-91D9-1567DDACC789}">
      <dgm:prSet/>
      <dgm:spPr/>
      <dgm:t>
        <a:bodyPr/>
        <a:lstStyle/>
        <a:p>
          <a:endParaRPr lang="en-US"/>
        </a:p>
      </dgm:t>
    </dgm:pt>
    <dgm:pt modelId="{D82A2B4F-9FEA-4547-B91E-43CF31A0E46B}" type="sibTrans" cxnId="{E67EBCFA-C271-49F7-91D9-1567DDACC789}">
      <dgm:prSet/>
      <dgm:spPr/>
      <dgm:t>
        <a:bodyPr/>
        <a:lstStyle/>
        <a:p>
          <a:endParaRPr lang="en-US"/>
        </a:p>
      </dgm:t>
    </dgm:pt>
    <dgm:pt modelId="{6A2BF544-0350-460C-8435-2B49336F4037}" type="pres">
      <dgm:prSet presAssocID="{CAF8F71C-360A-4404-9B74-9EFF6C646E16}" presName="linear" presStyleCnt="0">
        <dgm:presLayoutVars>
          <dgm:animLvl val="lvl"/>
          <dgm:resizeHandles val="exact"/>
        </dgm:presLayoutVars>
      </dgm:prSet>
      <dgm:spPr/>
    </dgm:pt>
    <dgm:pt modelId="{61F535E6-415D-460E-B857-4D9115E7CCB6}" type="pres">
      <dgm:prSet presAssocID="{3B36E47C-7120-4081-8862-989E1E546FB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A11BC08-36F5-4B64-B036-18965A4A232D}" type="pres">
      <dgm:prSet presAssocID="{BAF4F786-445B-47E5-AC81-6D8903461B63}" presName="spacer" presStyleCnt="0"/>
      <dgm:spPr/>
    </dgm:pt>
    <dgm:pt modelId="{0930A32E-E8F5-43FD-9F03-133F9768ED20}" type="pres">
      <dgm:prSet presAssocID="{384F51B3-3713-4FD6-86B3-8D5C0FEB6B3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FFCA494-C8CC-4530-8D58-0B636E5D2399}" type="pres">
      <dgm:prSet presAssocID="{384F51B3-3713-4FD6-86B3-8D5C0FEB6B30}" presName="childText" presStyleLbl="revTx" presStyleIdx="0" presStyleCnt="1">
        <dgm:presLayoutVars>
          <dgm:bulletEnabled val="1"/>
        </dgm:presLayoutVars>
      </dgm:prSet>
      <dgm:spPr/>
    </dgm:pt>
    <dgm:pt modelId="{4F8A9F37-87A5-4166-A2B6-858727A24170}" type="pres">
      <dgm:prSet presAssocID="{7621D78E-6292-48B0-AA26-E539AF5FA42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27A797-8CA8-47AF-93AB-1D61B25DF7E9}" type="pres">
      <dgm:prSet presAssocID="{6FC31367-B733-41DD-A072-5C534E55ACAA}" presName="spacer" presStyleCnt="0"/>
      <dgm:spPr/>
    </dgm:pt>
    <dgm:pt modelId="{74D971E4-642D-42C1-8FA8-6262B0423535}" type="pres">
      <dgm:prSet presAssocID="{0FCCE5B9-48B5-40FE-A154-72A5406B503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7049707-2759-4BEC-AED1-7B210F8E4C0D}" type="presOf" srcId="{931C7FBF-6513-4938-AF49-924E2DDEB072}" destId="{AFFCA494-C8CC-4530-8D58-0B636E5D2399}" srcOrd="0" destOrd="0" presId="urn:microsoft.com/office/officeart/2005/8/layout/vList2"/>
    <dgm:cxn modelId="{05ABC90D-E279-4525-84ED-3ED0F9989321}" type="presOf" srcId="{899C1911-AEB6-4576-BBFC-C5B41CD610AD}" destId="{AFFCA494-C8CC-4530-8D58-0B636E5D2399}" srcOrd="0" destOrd="2" presId="urn:microsoft.com/office/officeart/2005/8/layout/vList2"/>
    <dgm:cxn modelId="{4ADE3811-B6D1-4DEF-A6D1-4E33ABA2555B}" srcId="{384F51B3-3713-4FD6-86B3-8D5C0FEB6B30}" destId="{931C7FBF-6513-4938-AF49-924E2DDEB072}" srcOrd="0" destOrd="0" parTransId="{5962B269-344E-453D-95C0-AD998A584EAD}" sibTransId="{41F89573-4975-4776-B574-EFB38F03BBC3}"/>
    <dgm:cxn modelId="{C4DE391C-3011-440D-903C-5A1EC7812AE9}" srcId="{384F51B3-3713-4FD6-86B3-8D5C0FEB6B30}" destId="{899C1911-AEB6-4576-BBFC-C5B41CD610AD}" srcOrd="2" destOrd="0" parTransId="{0DA46E9F-11E2-46EE-9376-DCFFB4997962}" sibTransId="{A26F7E05-F029-4D6D-BD0D-FEE8E23D9CDA}"/>
    <dgm:cxn modelId="{DAD50821-A1DA-4C7B-9CC0-3B21AB89ADE4}" type="presOf" srcId="{0FCCE5B9-48B5-40FE-A154-72A5406B503B}" destId="{74D971E4-642D-42C1-8FA8-6262B0423535}" srcOrd="0" destOrd="0" presId="urn:microsoft.com/office/officeart/2005/8/layout/vList2"/>
    <dgm:cxn modelId="{E5C1F62A-CBE5-4DF6-9643-CE38DEF180ED}" srcId="{CAF8F71C-360A-4404-9B74-9EFF6C646E16}" destId="{7621D78E-6292-48B0-AA26-E539AF5FA42B}" srcOrd="2" destOrd="0" parTransId="{5E0AA627-B5A4-4DA4-B42F-D1FE6F16B1AA}" sibTransId="{6FC31367-B733-41DD-A072-5C534E55ACAA}"/>
    <dgm:cxn modelId="{FD077B2D-FBF2-45B2-A608-34D7C979CD49}" srcId="{CAF8F71C-360A-4404-9B74-9EFF6C646E16}" destId="{384F51B3-3713-4FD6-86B3-8D5C0FEB6B30}" srcOrd="1" destOrd="0" parTransId="{0C3A5884-3EED-4176-85AB-6AB75C9F2D8B}" sibTransId="{0B149EDB-4772-47BE-923F-697B230057D9}"/>
    <dgm:cxn modelId="{B7D63D33-E9E8-4485-8E67-180A6C21AE73}" type="presOf" srcId="{7621D78E-6292-48B0-AA26-E539AF5FA42B}" destId="{4F8A9F37-87A5-4166-A2B6-858727A24170}" srcOrd="0" destOrd="0" presId="urn:microsoft.com/office/officeart/2005/8/layout/vList2"/>
    <dgm:cxn modelId="{90614D3D-1ABB-4B01-8CD8-94113F3F87C6}" type="presOf" srcId="{84D594A6-8A25-433E-9397-6161ACD355AB}" destId="{AFFCA494-C8CC-4530-8D58-0B636E5D2399}" srcOrd="0" destOrd="1" presId="urn:microsoft.com/office/officeart/2005/8/layout/vList2"/>
    <dgm:cxn modelId="{C4DEDE7E-5446-4E87-8A57-1F03B9B34B2D}" srcId="{384F51B3-3713-4FD6-86B3-8D5C0FEB6B30}" destId="{84D594A6-8A25-433E-9397-6161ACD355AB}" srcOrd="1" destOrd="0" parTransId="{463046C7-8E99-4585-820C-7DADF205CC4E}" sibTransId="{3BA35564-CA3B-4EBC-B523-7EB4C7B91468}"/>
    <dgm:cxn modelId="{C15856A1-1D99-4A5F-97B6-4E23429D215C}" srcId="{CAF8F71C-360A-4404-9B74-9EFF6C646E16}" destId="{3B36E47C-7120-4081-8862-989E1E546FB1}" srcOrd="0" destOrd="0" parTransId="{8A621102-A659-4358-BFA1-D449BF47F976}" sibTransId="{BAF4F786-445B-47E5-AC81-6D8903461B63}"/>
    <dgm:cxn modelId="{4618EEBA-41A1-4C27-9E5C-CA047AE05663}" type="presOf" srcId="{384F51B3-3713-4FD6-86B3-8D5C0FEB6B30}" destId="{0930A32E-E8F5-43FD-9F03-133F9768ED20}" srcOrd="0" destOrd="0" presId="urn:microsoft.com/office/officeart/2005/8/layout/vList2"/>
    <dgm:cxn modelId="{B2EB3FE5-27F8-443D-AC60-F2470AC3ABD6}" type="presOf" srcId="{3B36E47C-7120-4081-8862-989E1E546FB1}" destId="{61F535E6-415D-460E-B857-4D9115E7CCB6}" srcOrd="0" destOrd="0" presId="urn:microsoft.com/office/officeart/2005/8/layout/vList2"/>
    <dgm:cxn modelId="{B78766F0-D882-43A0-937A-6923CD140DD0}" type="presOf" srcId="{CAF8F71C-360A-4404-9B74-9EFF6C646E16}" destId="{6A2BF544-0350-460C-8435-2B49336F4037}" srcOrd="0" destOrd="0" presId="urn:microsoft.com/office/officeart/2005/8/layout/vList2"/>
    <dgm:cxn modelId="{E67EBCFA-C271-49F7-91D9-1567DDACC789}" srcId="{CAF8F71C-360A-4404-9B74-9EFF6C646E16}" destId="{0FCCE5B9-48B5-40FE-A154-72A5406B503B}" srcOrd="3" destOrd="0" parTransId="{DB9C09DF-A61D-4CEA-93E3-64D69D810BBC}" sibTransId="{D82A2B4F-9FEA-4547-B91E-43CF31A0E46B}"/>
    <dgm:cxn modelId="{43BEF73D-47F1-4DCC-B06D-AFD455C0A221}" type="presParOf" srcId="{6A2BF544-0350-460C-8435-2B49336F4037}" destId="{61F535E6-415D-460E-B857-4D9115E7CCB6}" srcOrd="0" destOrd="0" presId="urn:microsoft.com/office/officeart/2005/8/layout/vList2"/>
    <dgm:cxn modelId="{A8610D29-CE3E-4263-9644-ED08C4CED25B}" type="presParOf" srcId="{6A2BF544-0350-460C-8435-2B49336F4037}" destId="{0A11BC08-36F5-4B64-B036-18965A4A232D}" srcOrd="1" destOrd="0" presId="urn:microsoft.com/office/officeart/2005/8/layout/vList2"/>
    <dgm:cxn modelId="{17020B38-07F5-4869-A1AC-FB56E71B27DB}" type="presParOf" srcId="{6A2BF544-0350-460C-8435-2B49336F4037}" destId="{0930A32E-E8F5-43FD-9F03-133F9768ED20}" srcOrd="2" destOrd="0" presId="urn:microsoft.com/office/officeart/2005/8/layout/vList2"/>
    <dgm:cxn modelId="{47821153-41F3-4F38-A74F-1203242CA810}" type="presParOf" srcId="{6A2BF544-0350-460C-8435-2B49336F4037}" destId="{AFFCA494-C8CC-4530-8D58-0B636E5D2399}" srcOrd="3" destOrd="0" presId="urn:microsoft.com/office/officeart/2005/8/layout/vList2"/>
    <dgm:cxn modelId="{E9674856-250D-41E4-B04B-A2B61BC3E8B0}" type="presParOf" srcId="{6A2BF544-0350-460C-8435-2B49336F4037}" destId="{4F8A9F37-87A5-4166-A2B6-858727A24170}" srcOrd="4" destOrd="0" presId="urn:microsoft.com/office/officeart/2005/8/layout/vList2"/>
    <dgm:cxn modelId="{CE6B775F-27E5-4BF1-A789-719E00028021}" type="presParOf" srcId="{6A2BF544-0350-460C-8435-2B49336F4037}" destId="{1A27A797-8CA8-47AF-93AB-1D61B25DF7E9}" srcOrd="5" destOrd="0" presId="urn:microsoft.com/office/officeart/2005/8/layout/vList2"/>
    <dgm:cxn modelId="{300BFD68-9D77-429B-912D-E1D77CDC5473}" type="presParOf" srcId="{6A2BF544-0350-460C-8435-2B49336F4037}" destId="{74D971E4-642D-42C1-8FA8-6262B042353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797A25-A548-43B3-90C6-0C84F4741844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7A82A68-D7C3-4706-BE4A-49CC18FD55BC}">
      <dgm:prSet/>
      <dgm:spPr/>
      <dgm:t>
        <a:bodyPr/>
        <a:lstStyle/>
        <a:p>
          <a:r>
            <a:rPr lang="en-US" b="1" dirty="0"/>
            <a:t>SARE Staff:</a:t>
          </a:r>
        </a:p>
        <a:p>
          <a:r>
            <a:rPr lang="en-US" dirty="0"/>
            <a:t> State Coordinators &amp; Program Assistants</a:t>
          </a:r>
        </a:p>
      </dgm:t>
    </dgm:pt>
    <dgm:pt modelId="{263FCB0F-0E77-41A5-9272-2215082B581A}" type="parTrans" cxnId="{B89CA01E-7B0B-40AD-86BF-9E34C03C9E11}">
      <dgm:prSet/>
      <dgm:spPr/>
      <dgm:t>
        <a:bodyPr/>
        <a:lstStyle/>
        <a:p>
          <a:endParaRPr lang="en-US"/>
        </a:p>
      </dgm:t>
    </dgm:pt>
    <dgm:pt modelId="{02EC06B8-D0F4-43FC-BA1E-11AD3BF5DEBC}" type="sibTrans" cxnId="{B89CA01E-7B0B-40AD-86BF-9E34C03C9E11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EFC6A966-2B5F-45DB-ABA1-27EB8F581A53}">
      <dgm:prSet/>
      <dgm:spPr/>
      <dgm:t>
        <a:bodyPr/>
        <a:lstStyle/>
        <a:p>
          <a:pPr rtl="0"/>
          <a:r>
            <a:rPr lang="en-US" b="1" dirty="0"/>
            <a:t>Website: </a:t>
          </a:r>
          <a:r>
            <a:rPr lang="en-US" dirty="0"/>
            <a:t>Research what is available and what else has been done</a:t>
          </a:r>
          <a:endParaRPr lang="en-US" b="1" dirty="0">
            <a:latin typeface="Aptos Display" panose="02110004020202020204"/>
          </a:endParaRPr>
        </a:p>
      </dgm:t>
    </dgm:pt>
    <dgm:pt modelId="{5A2BFD0A-F087-4B15-BDB9-6091ABAC84AE}" type="parTrans" cxnId="{4F6FA84D-6F62-42D1-AB06-CF551B549BF4}">
      <dgm:prSet/>
      <dgm:spPr/>
      <dgm:t>
        <a:bodyPr/>
        <a:lstStyle/>
        <a:p>
          <a:endParaRPr lang="en-US"/>
        </a:p>
      </dgm:t>
    </dgm:pt>
    <dgm:pt modelId="{DB498F20-389F-4674-8769-B72BE57878DA}" type="sibTrans" cxnId="{4F6FA84D-6F62-42D1-AB06-CF551B549BF4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7AECB659-C165-467B-8F9F-9C8B9B044126}">
      <dgm:prSet/>
      <dgm:spPr/>
      <dgm:t>
        <a:bodyPr/>
        <a:lstStyle/>
        <a:p>
          <a:r>
            <a:rPr lang="en-US" b="1" dirty="0"/>
            <a:t>Bulletin: </a:t>
          </a:r>
        </a:p>
        <a:p>
          <a:r>
            <a:rPr lang="en-US" dirty="0"/>
            <a:t>How to conduct research on your farm</a:t>
          </a:r>
        </a:p>
      </dgm:t>
    </dgm:pt>
    <dgm:pt modelId="{CF63E8F8-13D9-440A-88CB-3924BA81812F}" type="parTrans" cxnId="{4F03DC37-23C4-4D79-89B7-58D67140CBFC}">
      <dgm:prSet/>
      <dgm:spPr/>
      <dgm:t>
        <a:bodyPr/>
        <a:lstStyle/>
        <a:p>
          <a:endParaRPr lang="en-US"/>
        </a:p>
      </dgm:t>
    </dgm:pt>
    <dgm:pt modelId="{650EB1CF-33A6-4054-8EE8-A407CA3EA93C}" type="sibTrans" cxnId="{4F03DC37-23C4-4D79-89B7-58D67140CBFC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5E11ECF3-556E-48ED-8605-E7964534DAF4}">
      <dgm:prSet/>
      <dgm:spPr/>
      <dgm:t>
        <a:bodyPr/>
        <a:lstStyle/>
        <a:p>
          <a:r>
            <a:rPr lang="en-US" b="1" dirty="0"/>
            <a:t>Books &amp; Publications:</a:t>
          </a:r>
        </a:p>
        <a:p>
          <a:r>
            <a:rPr lang="en-US" b="0" dirty="0"/>
            <a:t>Building Better Soils</a:t>
          </a:r>
        </a:p>
        <a:p>
          <a:r>
            <a:rPr lang="en-US" b="0" dirty="0"/>
            <a:t>Managing Cover Crops Profitably</a:t>
          </a:r>
        </a:p>
        <a:p>
          <a:r>
            <a:rPr lang="en-US" b="0" dirty="0"/>
            <a:t>And more!</a:t>
          </a:r>
        </a:p>
      </dgm:t>
    </dgm:pt>
    <dgm:pt modelId="{30A5638F-1D7E-4027-A206-90D780EE8B6A}" type="parTrans" cxnId="{F8F24111-D6E6-4236-8E6B-CFECC51938A7}">
      <dgm:prSet/>
      <dgm:spPr/>
      <dgm:t>
        <a:bodyPr/>
        <a:lstStyle/>
        <a:p>
          <a:endParaRPr lang="en-US"/>
        </a:p>
      </dgm:t>
    </dgm:pt>
    <dgm:pt modelId="{CE6D4404-7675-40E8-B517-7471C67866EF}" type="sibTrans" cxnId="{F8F24111-D6E6-4236-8E6B-CFECC51938A7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D1D63919-4358-4693-AE75-62BE75B825F3}">
      <dgm:prSet/>
      <dgm:spPr/>
      <dgm:t>
        <a:bodyPr/>
        <a:lstStyle/>
        <a:p>
          <a:r>
            <a:rPr lang="en-US" b="1" dirty="0"/>
            <a:t>Zip drives:</a:t>
          </a:r>
        </a:p>
        <a:p>
          <a:r>
            <a:rPr lang="en-US" b="0" dirty="0"/>
            <a:t>With a lot of great resources and articles in sustainable agriculture</a:t>
          </a:r>
        </a:p>
      </dgm:t>
    </dgm:pt>
    <dgm:pt modelId="{16BE114B-4745-4A55-84BB-0A0D62FF4799}" type="parTrans" cxnId="{957E8C17-4D30-4A88-A4CE-869BF47F7D77}">
      <dgm:prSet/>
      <dgm:spPr/>
      <dgm:t>
        <a:bodyPr/>
        <a:lstStyle/>
        <a:p>
          <a:endParaRPr lang="en-US"/>
        </a:p>
      </dgm:t>
    </dgm:pt>
    <dgm:pt modelId="{66F5B066-B710-416E-9200-70C67CB05451}" type="sibTrans" cxnId="{957E8C17-4D30-4A88-A4CE-869BF47F7D77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6300DF74-37FD-4843-BF56-46BCA6E8583D}">
      <dgm:prSet custT="1"/>
      <dgm:spPr/>
      <dgm:t>
        <a:bodyPr/>
        <a:lstStyle/>
        <a:p>
          <a:r>
            <a:rPr lang="en-US" sz="1050" b="1" dirty="0"/>
            <a:t>Professional Development Opportunities</a:t>
          </a:r>
        </a:p>
      </dgm:t>
    </dgm:pt>
    <dgm:pt modelId="{8842D6A2-6942-4744-B9A6-96499FF8DFF2}" type="parTrans" cxnId="{02FDB0CE-6475-4545-AC75-09A3606F13D3}">
      <dgm:prSet/>
      <dgm:spPr/>
      <dgm:t>
        <a:bodyPr/>
        <a:lstStyle/>
        <a:p>
          <a:endParaRPr lang="en-US"/>
        </a:p>
      </dgm:t>
    </dgm:pt>
    <dgm:pt modelId="{750EC50A-C194-4C08-8E5A-F5C978F38975}" type="sibTrans" cxnId="{02FDB0CE-6475-4545-AC75-09A3606F13D3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05E03460-F627-49E7-A6B6-D1F56ECA0709}">
      <dgm:prSet custT="1"/>
      <dgm:spPr/>
      <dgm:t>
        <a:bodyPr/>
        <a:lstStyle/>
        <a:p>
          <a:r>
            <a:rPr lang="en-US" sz="1050" b="1" dirty="0"/>
            <a:t>Travel Scholarships &amp; Conference Sponsorships</a:t>
          </a:r>
        </a:p>
      </dgm:t>
    </dgm:pt>
    <dgm:pt modelId="{773D645E-EDD8-492C-B03B-2D96E80BBE1F}" type="parTrans" cxnId="{4193D012-B92B-439F-8DB0-307E5BA9B2C4}">
      <dgm:prSet/>
      <dgm:spPr/>
      <dgm:t>
        <a:bodyPr/>
        <a:lstStyle/>
        <a:p>
          <a:endParaRPr lang="en-US"/>
        </a:p>
      </dgm:t>
    </dgm:pt>
    <dgm:pt modelId="{856B08FB-1D90-4D89-A6C6-8CD2FE35BB52}" type="sibTrans" cxnId="{4193D012-B92B-439F-8DB0-307E5BA9B2C4}">
      <dgm:prSet phldrT="7" phldr="0"/>
      <dgm:spPr/>
      <dgm:t>
        <a:bodyPr/>
        <a:lstStyle/>
        <a:p>
          <a:r>
            <a:rPr lang="en-US"/>
            <a:t>7</a:t>
          </a:r>
        </a:p>
      </dgm:t>
    </dgm:pt>
    <dgm:pt modelId="{3D17310E-B562-4B71-9867-8B4C8CD14F64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rId1"/>
            </a:rPr>
            <a:t>Fellows Program:</a:t>
          </a:r>
          <a:endParaRPr lang="en-US" b="1" dirty="0"/>
        </a:p>
        <a:p>
          <a:r>
            <a:rPr lang="en-US" b="0" dirty="0"/>
            <a:t>2 year program for Ag Professionals </a:t>
          </a:r>
        </a:p>
      </dgm:t>
    </dgm:pt>
    <dgm:pt modelId="{16C173AD-A8DC-4C6D-86C0-11E2129B8165}" type="parTrans" cxnId="{CBD97865-2E4E-4E8B-9B73-0D86424D51F8}">
      <dgm:prSet/>
      <dgm:spPr/>
      <dgm:t>
        <a:bodyPr/>
        <a:lstStyle/>
        <a:p>
          <a:endParaRPr lang="en-US"/>
        </a:p>
      </dgm:t>
    </dgm:pt>
    <dgm:pt modelId="{959305DE-A444-401D-A819-8E42FBBD8A40}" type="sibTrans" cxnId="{CBD97865-2E4E-4E8B-9B73-0D86424D51F8}">
      <dgm:prSet phldrT="8" phldr="0"/>
      <dgm:spPr/>
      <dgm:t>
        <a:bodyPr/>
        <a:lstStyle/>
        <a:p>
          <a:r>
            <a:rPr lang="en-US"/>
            <a:t>8</a:t>
          </a:r>
        </a:p>
      </dgm:t>
    </dgm:pt>
    <dgm:pt modelId="{FD578B86-1FA2-4703-95F2-4FB05A0F9F83}">
      <dgm:prSet/>
      <dgm:spPr/>
      <dgm:t>
        <a:bodyPr/>
        <a:lstStyle/>
        <a:p>
          <a:r>
            <a:rPr lang="en-US" b="1" dirty="0">
              <a:hlinkClick xmlns:r="http://schemas.openxmlformats.org/officeDocument/2006/relationships" r:id="rId2"/>
            </a:rPr>
            <a:t>Sustainable Ag Leadership Program</a:t>
          </a:r>
        </a:p>
        <a:p>
          <a:r>
            <a:rPr lang="en-US" dirty="0"/>
            <a:t>Apply by: 1/10/25</a:t>
          </a:r>
        </a:p>
      </dgm:t>
    </dgm:pt>
    <dgm:pt modelId="{D1D02CAD-3A5C-47B0-8FE8-A693408D5148}" type="parTrans" cxnId="{CEB0AFA7-B9BA-41BB-AAE1-818F921F1BAA}">
      <dgm:prSet/>
      <dgm:spPr/>
      <dgm:t>
        <a:bodyPr/>
        <a:lstStyle/>
        <a:p>
          <a:endParaRPr lang="en-US"/>
        </a:p>
      </dgm:t>
    </dgm:pt>
    <dgm:pt modelId="{CD7F9634-259B-47AB-8CA9-B7EA42F7FB24}" type="sibTrans" cxnId="{CEB0AFA7-B9BA-41BB-AAE1-818F921F1BAA}">
      <dgm:prSet phldrT="9" phldr="0"/>
      <dgm:spPr/>
      <dgm:t>
        <a:bodyPr/>
        <a:lstStyle/>
        <a:p>
          <a:r>
            <a:rPr lang="en-US"/>
            <a:t>9</a:t>
          </a:r>
        </a:p>
      </dgm:t>
    </dgm:pt>
    <dgm:pt modelId="{06E53C09-8BE6-486D-A1D0-0F802B712376}" type="pres">
      <dgm:prSet presAssocID="{9A797A25-A548-43B3-90C6-0C84F4741844}" presName="linearFlow" presStyleCnt="0">
        <dgm:presLayoutVars>
          <dgm:dir/>
          <dgm:animLvl val="lvl"/>
          <dgm:resizeHandles val="exact"/>
        </dgm:presLayoutVars>
      </dgm:prSet>
      <dgm:spPr/>
    </dgm:pt>
    <dgm:pt modelId="{CFE00DC6-7263-48BE-91B9-F9BED101C6ED}" type="pres">
      <dgm:prSet presAssocID="{97A82A68-D7C3-4706-BE4A-49CC18FD55BC}" presName="compositeNode" presStyleCnt="0"/>
      <dgm:spPr/>
    </dgm:pt>
    <dgm:pt modelId="{96C5C83C-CCBA-49EB-9470-DB00CE84F204}" type="pres">
      <dgm:prSet presAssocID="{97A82A68-D7C3-4706-BE4A-49CC18FD55B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DED5AEF-752E-4BFA-A76B-EE1CF7B5CCCF}" type="pres">
      <dgm:prSet presAssocID="{97A82A68-D7C3-4706-BE4A-49CC18FD55BC}" presName="parSh" presStyleCnt="0"/>
      <dgm:spPr/>
    </dgm:pt>
    <dgm:pt modelId="{AF887899-85D2-4467-86D5-206698FDDD9E}" type="pres">
      <dgm:prSet presAssocID="{97A82A68-D7C3-4706-BE4A-49CC18FD55BC}" presName="lineNode" presStyleLbl="alignAccFollowNode1" presStyleIdx="0" presStyleCnt="27"/>
      <dgm:spPr/>
    </dgm:pt>
    <dgm:pt modelId="{DD7EA8F9-DD10-4B3E-869E-2FF4525C5974}" type="pres">
      <dgm:prSet presAssocID="{97A82A68-D7C3-4706-BE4A-49CC18FD55BC}" presName="lineArrowNode" presStyleLbl="alignAccFollowNode1" presStyleIdx="1" presStyleCnt="27"/>
      <dgm:spPr/>
    </dgm:pt>
    <dgm:pt modelId="{9A9D4FE4-1DB7-42E3-ACA5-C6B708C88ED9}" type="pres">
      <dgm:prSet presAssocID="{02EC06B8-D0F4-43FC-BA1E-11AD3BF5DEBC}" presName="sibTransNodeCircle" presStyleLbl="alignNode1" presStyleIdx="0" presStyleCnt="9">
        <dgm:presLayoutVars>
          <dgm:chMax val="0"/>
          <dgm:bulletEnabled/>
        </dgm:presLayoutVars>
      </dgm:prSet>
      <dgm:spPr/>
    </dgm:pt>
    <dgm:pt modelId="{219D9851-E2A6-49E7-B3AE-0005903500A4}" type="pres">
      <dgm:prSet presAssocID="{02EC06B8-D0F4-43FC-BA1E-11AD3BF5DEBC}" presName="spacerBetweenCircleAndCallout" presStyleCnt="0">
        <dgm:presLayoutVars/>
      </dgm:prSet>
      <dgm:spPr/>
    </dgm:pt>
    <dgm:pt modelId="{ED3A3868-5334-47FF-9EC7-EF99B8DA37F2}" type="pres">
      <dgm:prSet presAssocID="{97A82A68-D7C3-4706-BE4A-49CC18FD55BC}" presName="nodeText" presStyleLbl="alignAccFollowNode1" presStyleIdx="2" presStyleCnt="27">
        <dgm:presLayoutVars>
          <dgm:bulletEnabled val="1"/>
        </dgm:presLayoutVars>
      </dgm:prSet>
      <dgm:spPr/>
    </dgm:pt>
    <dgm:pt modelId="{06336027-D618-43C6-9822-2BEFE1011DA1}" type="pres">
      <dgm:prSet presAssocID="{02EC06B8-D0F4-43FC-BA1E-11AD3BF5DEBC}" presName="sibTransComposite" presStyleCnt="0"/>
      <dgm:spPr/>
    </dgm:pt>
    <dgm:pt modelId="{46210010-C6EC-49A4-A626-AB3F18D73200}" type="pres">
      <dgm:prSet presAssocID="{EFC6A966-2B5F-45DB-ABA1-27EB8F581A53}" presName="compositeNode" presStyleCnt="0"/>
      <dgm:spPr/>
    </dgm:pt>
    <dgm:pt modelId="{EFF0C3A4-56BF-49A0-954B-7C74B70636B7}" type="pres">
      <dgm:prSet presAssocID="{EFC6A966-2B5F-45DB-ABA1-27EB8F581A5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A79577D-D196-40E5-B67E-8932DB02437B}" type="pres">
      <dgm:prSet presAssocID="{EFC6A966-2B5F-45DB-ABA1-27EB8F581A53}" presName="parSh" presStyleCnt="0"/>
      <dgm:spPr/>
    </dgm:pt>
    <dgm:pt modelId="{1A8CD926-2F9F-40F1-9489-CF934F6BAC6F}" type="pres">
      <dgm:prSet presAssocID="{EFC6A966-2B5F-45DB-ABA1-27EB8F581A53}" presName="lineNode" presStyleLbl="alignAccFollowNode1" presStyleIdx="3" presStyleCnt="27"/>
      <dgm:spPr/>
    </dgm:pt>
    <dgm:pt modelId="{0766E7CB-033B-42E7-B1F3-64F0C03E3B17}" type="pres">
      <dgm:prSet presAssocID="{EFC6A966-2B5F-45DB-ABA1-27EB8F581A53}" presName="lineArrowNode" presStyleLbl="alignAccFollowNode1" presStyleIdx="4" presStyleCnt="27"/>
      <dgm:spPr/>
    </dgm:pt>
    <dgm:pt modelId="{AE40A5CC-2ACF-4279-BDD3-3A8F34B37A10}" type="pres">
      <dgm:prSet presAssocID="{DB498F20-389F-4674-8769-B72BE57878DA}" presName="sibTransNodeCircle" presStyleLbl="alignNode1" presStyleIdx="1" presStyleCnt="9">
        <dgm:presLayoutVars>
          <dgm:chMax val="0"/>
          <dgm:bulletEnabled/>
        </dgm:presLayoutVars>
      </dgm:prSet>
      <dgm:spPr/>
    </dgm:pt>
    <dgm:pt modelId="{44E0A9B6-BC33-463E-96EC-EC283B0BF734}" type="pres">
      <dgm:prSet presAssocID="{DB498F20-389F-4674-8769-B72BE57878DA}" presName="spacerBetweenCircleAndCallout" presStyleCnt="0">
        <dgm:presLayoutVars/>
      </dgm:prSet>
      <dgm:spPr/>
    </dgm:pt>
    <dgm:pt modelId="{6AD9DDC9-5F7F-48A4-ABAD-A54D90514101}" type="pres">
      <dgm:prSet presAssocID="{EFC6A966-2B5F-45DB-ABA1-27EB8F581A53}" presName="nodeText" presStyleLbl="alignAccFollowNode1" presStyleIdx="5" presStyleCnt="27">
        <dgm:presLayoutVars>
          <dgm:bulletEnabled val="1"/>
        </dgm:presLayoutVars>
      </dgm:prSet>
      <dgm:spPr/>
    </dgm:pt>
    <dgm:pt modelId="{384A7010-DF1B-45D7-BD20-F9B59C93572F}" type="pres">
      <dgm:prSet presAssocID="{DB498F20-389F-4674-8769-B72BE57878DA}" presName="sibTransComposite" presStyleCnt="0"/>
      <dgm:spPr/>
    </dgm:pt>
    <dgm:pt modelId="{CB1F8D8A-5536-40C6-B739-B4944FD456ED}" type="pres">
      <dgm:prSet presAssocID="{7AECB659-C165-467B-8F9F-9C8B9B044126}" presName="compositeNode" presStyleCnt="0"/>
      <dgm:spPr/>
    </dgm:pt>
    <dgm:pt modelId="{EEB51D04-37CC-431F-953E-815D1D63E9A2}" type="pres">
      <dgm:prSet presAssocID="{7AECB659-C165-467B-8F9F-9C8B9B04412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8A3884C-681D-49B0-8C1E-676854E83FB0}" type="pres">
      <dgm:prSet presAssocID="{7AECB659-C165-467B-8F9F-9C8B9B044126}" presName="parSh" presStyleCnt="0"/>
      <dgm:spPr/>
    </dgm:pt>
    <dgm:pt modelId="{0F66A52F-EA93-492B-ADE2-D62F4A41835E}" type="pres">
      <dgm:prSet presAssocID="{7AECB659-C165-467B-8F9F-9C8B9B044126}" presName="lineNode" presStyleLbl="alignAccFollowNode1" presStyleIdx="6" presStyleCnt="27"/>
      <dgm:spPr/>
    </dgm:pt>
    <dgm:pt modelId="{55C6D9C5-4EBA-4493-B598-2D7839521192}" type="pres">
      <dgm:prSet presAssocID="{7AECB659-C165-467B-8F9F-9C8B9B044126}" presName="lineArrowNode" presStyleLbl="alignAccFollowNode1" presStyleIdx="7" presStyleCnt="27"/>
      <dgm:spPr/>
    </dgm:pt>
    <dgm:pt modelId="{86FCF4D4-AB3E-47BC-82BD-375DB00884E2}" type="pres">
      <dgm:prSet presAssocID="{650EB1CF-33A6-4054-8EE8-A407CA3EA93C}" presName="sibTransNodeCircle" presStyleLbl="alignNode1" presStyleIdx="2" presStyleCnt="9">
        <dgm:presLayoutVars>
          <dgm:chMax val="0"/>
          <dgm:bulletEnabled/>
        </dgm:presLayoutVars>
      </dgm:prSet>
      <dgm:spPr/>
    </dgm:pt>
    <dgm:pt modelId="{8821DC87-6171-421C-B86D-2822E99F3D25}" type="pres">
      <dgm:prSet presAssocID="{650EB1CF-33A6-4054-8EE8-A407CA3EA93C}" presName="spacerBetweenCircleAndCallout" presStyleCnt="0">
        <dgm:presLayoutVars/>
      </dgm:prSet>
      <dgm:spPr/>
    </dgm:pt>
    <dgm:pt modelId="{5F9A3183-83BC-4577-A64A-82BC65D042C9}" type="pres">
      <dgm:prSet presAssocID="{7AECB659-C165-467B-8F9F-9C8B9B044126}" presName="nodeText" presStyleLbl="alignAccFollowNode1" presStyleIdx="8" presStyleCnt="27">
        <dgm:presLayoutVars>
          <dgm:bulletEnabled val="1"/>
        </dgm:presLayoutVars>
      </dgm:prSet>
      <dgm:spPr/>
    </dgm:pt>
    <dgm:pt modelId="{80DD935D-1644-4030-B6CD-B9A65A6C6B85}" type="pres">
      <dgm:prSet presAssocID="{650EB1CF-33A6-4054-8EE8-A407CA3EA93C}" presName="sibTransComposite" presStyleCnt="0"/>
      <dgm:spPr/>
    </dgm:pt>
    <dgm:pt modelId="{B3FB77DF-90BF-4DB0-A5A7-55C13DEA1F34}" type="pres">
      <dgm:prSet presAssocID="{5E11ECF3-556E-48ED-8605-E7964534DAF4}" presName="compositeNode" presStyleCnt="0"/>
      <dgm:spPr/>
    </dgm:pt>
    <dgm:pt modelId="{6E740362-9A0D-49C3-94CE-A50410F1C148}" type="pres">
      <dgm:prSet presAssocID="{5E11ECF3-556E-48ED-8605-E7964534DAF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8C9D851-5B60-4828-82B8-C5D751A1FB42}" type="pres">
      <dgm:prSet presAssocID="{5E11ECF3-556E-48ED-8605-E7964534DAF4}" presName="parSh" presStyleCnt="0"/>
      <dgm:spPr/>
    </dgm:pt>
    <dgm:pt modelId="{65D01815-E9D2-4998-A4F9-E8875B5A2AB3}" type="pres">
      <dgm:prSet presAssocID="{5E11ECF3-556E-48ED-8605-E7964534DAF4}" presName="lineNode" presStyleLbl="alignAccFollowNode1" presStyleIdx="9" presStyleCnt="27"/>
      <dgm:spPr/>
    </dgm:pt>
    <dgm:pt modelId="{725C230B-6CC9-4F10-BD69-447CB53FE468}" type="pres">
      <dgm:prSet presAssocID="{5E11ECF3-556E-48ED-8605-E7964534DAF4}" presName="lineArrowNode" presStyleLbl="alignAccFollowNode1" presStyleIdx="10" presStyleCnt="27"/>
      <dgm:spPr/>
    </dgm:pt>
    <dgm:pt modelId="{4956A95D-E0A9-4A59-8BB6-4EF5AE9B4AA6}" type="pres">
      <dgm:prSet presAssocID="{CE6D4404-7675-40E8-B517-7471C67866EF}" presName="sibTransNodeCircle" presStyleLbl="alignNode1" presStyleIdx="3" presStyleCnt="9">
        <dgm:presLayoutVars>
          <dgm:chMax val="0"/>
          <dgm:bulletEnabled/>
        </dgm:presLayoutVars>
      </dgm:prSet>
      <dgm:spPr/>
    </dgm:pt>
    <dgm:pt modelId="{6D6C41B0-3D67-498A-B954-556F1D464AE7}" type="pres">
      <dgm:prSet presAssocID="{CE6D4404-7675-40E8-B517-7471C67866EF}" presName="spacerBetweenCircleAndCallout" presStyleCnt="0">
        <dgm:presLayoutVars/>
      </dgm:prSet>
      <dgm:spPr/>
    </dgm:pt>
    <dgm:pt modelId="{80C9C8CC-B64A-4342-98F6-5426FCFB7C71}" type="pres">
      <dgm:prSet presAssocID="{5E11ECF3-556E-48ED-8605-E7964534DAF4}" presName="nodeText" presStyleLbl="alignAccFollowNode1" presStyleIdx="11" presStyleCnt="27">
        <dgm:presLayoutVars>
          <dgm:bulletEnabled val="1"/>
        </dgm:presLayoutVars>
      </dgm:prSet>
      <dgm:spPr/>
    </dgm:pt>
    <dgm:pt modelId="{70F2F7BE-C38C-4CCC-A39F-8854BC87F408}" type="pres">
      <dgm:prSet presAssocID="{CE6D4404-7675-40E8-B517-7471C67866EF}" presName="sibTransComposite" presStyleCnt="0"/>
      <dgm:spPr/>
    </dgm:pt>
    <dgm:pt modelId="{1EFB88C9-E82D-49E8-A14E-A47E0E0F1C95}" type="pres">
      <dgm:prSet presAssocID="{D1D63919-4358-4693-AE75-62BE75B825F3}" presName="compositeNode" presStyleCnt="0"/>
      <dgm:spPr/>
    </dgm:pt>
    <dgm:pt modelId="{6EB012D8-DA69-4740-9865-13E36D5B1E0E}" type="pres">
      <dgm:prSet presAssocID="{D1D63919-4358-4693-AE75-62BE75B825F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92E7136-7549-4E10-B45A-A2C066A759B1}" type="pres">
      <dgm:prSet presAssocID="{D1D63919-4358-4693-AE75-62BE75B825F3}" presName="parSh" presStyleCnt="0"/>
      <dgm:spPr/>
    </dgm:pt>
    <dgm:pt modelId="{D2BB73BB-781F-4534-8171-5AC6E256F026}" type="pres">
      <dgm:prSet presAssocID="{D1D63919-4358-4693-AE75-62BE75B825F3}" presName="lineNode" presStyleLbl="alignAccFollowNode1" presStyleIdx="12" presStyleCnt="27"/>
      <dgm:spPr/>
    </dgm:pt>
    <dgm:pt modelId="{C4175FF8-C033-4F10-85BF-27A16488DB14}" type="pres">
      <dgm:prSet presAssocID="{D1D63919-4358-4693-AE75-62BE75B825F3}" presName="lineArrowNode" presStyleLbl="alignAccFollowNode1" presStyleIdx="13" presStyleCnt="27"/>
      <dgm:spPr/>
    </dgm:pt>
    <dgm:pt modelId="{354A3890-43A5-4A74-9730-D6787880C3E3}" type="pres">
      <dgm:prSet presAssocID="{66F5B066-B710-416E-9200-70C67CB05451}" presName="sibTransNodeCircle" presStyleLbl="alignNode1" presStyleIdx="4" presStyleCnt="9">
        <dgm:presLayoutVars>
          <dgm:chMax val="0"/>
          <dgm:bulletEnabled/>
        </dgm:presLayoutVars>
      </dgm:prSet>
      <dgm:spPr/>
    </dgm:pt>
    <dgm:pt modelId="{99A53A75-DB7E-4908-A54D-D07EF186660D}" type="pres">
      <dgm:prSet presAssocID="{66F5B066-B710-416E-9200-70C67CB05451}" presName="spacerBetweenCircleAndCallout" presStyleCnt="0">
        <dgm:presLayoutVars/>
      </dgm:prSet>
      <dgm:spPr/>
    </dgm:pt>
    <dgm:pt modelId="{2828BBCF-1A9A-4678-AEC4-DBBB339B2367}" type="pres">
      <dgm:prSet presAssocID="{D1D63919-4358-4693-AE75-62BE75B825F3}" presName="nodeText" presStyleLbl="alignAccFollowNode1" presStyleIdx="14" presStyleCnt="27">
        <dgm:presLayoutVars>
          <dgm:bulletEnabled val="1"/>
        </dgm:presLayoutVars>
      </dgm:prSet>
      <dgm:spPr/>
    </dgm:pt>
    <dgm:pt modelId="{E63DCA84-26D7-43BC-AA91-C6E2022C719A}" type="pres">
      <dgm:prSet presAssocID="{66F5B066-B710-416E-9200-70C67CB05451}" presName="sibTransComposite" presStyleCnt="0"/>
      <dgm:spPr/>
    </dgm:pt>
    <dgm:pt modelId="{D09E9355-BDFA-4C0B-8884-19BD8CE3C3F4}" type="pres">
      <dgm:prSet presAssocID="{6300DF74-37FD-4843-BF56-46BCA6E8583D}" presName="compositeNode" presStyleCnt="0"/>
      <dgm:spPr/>
    </dgm:pt>
    <dgm:pt modelId="{A48C0EDE-EE6F-46D2-8083-1335ADA821D3}" type="pres">
      <dgm:prSet presAssocID="{6300DF74-37FD-4843-BF56-46BCA6E8583D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2C54C23-CFCF-4D96-9FAD-6221E9FF749D}" type="pres">
      <dgm:prSet presAssocID="{6300DF74-37FD-4843-BF56-46BCA6E8583D}" presName="parSh" presStyleCnt="0"/>
      <dgm:spPr/>
    </dgm:pt>
    <dgm:pt modelId="{E9D38193-4D48-4EE8-BDD9-2D846A75E592}" type="pres">
      <dgm:prSet presAssocID="{6300DF74-37FD-4843-BF56-46BCA6E8583D}" presName="lineNode" presStyleLbl="alignAccFollowNode1" presStyleIdx="15" presStyleCnt="27"/>
      <dgm:spPr/>
    </dgm:pt>
    <dgm:pt modelId="{F764CB5E-34A9-452D-B5CC-3D443AD5B51A}" type="pres">
      <dgm:prSet presAssocID="{6300DF74-37FD-4843-BF56-46BCA6E8583D}" presName="lineArrowNode" presStyleLbl="alignAccFollowNode1" presStyleIdx="16" presStyleCnt="27"/>
      <dgm:spPr/>
    </dgm:pt>
    <dgm:pt modelId="{E0D98BE7-0023-4A44-A125-1B78BEF13614}" type="pres">
      <dgm:prSet presAssocID="{750EC50A-C194-4C08-8E5A-F5C978F38975}" presName="sibTransNodeCircle" presStyleLbl="alignNode1" presStyleIdx="5" presStyleCnt="9">
        <dgm:presLayoutVars>
          <dgm:chMax val="0"/>
          <dgm:bulletEnabled/>
        </dgm:presLayoutVars>
      </dgm:prSet>
      <dgm:spPr/>
    </dgm:pt>
    <dgm:pt modelId="{4C0A2C88-0993-4A86-86DF-A0AB15150773}" type="pres">
      <dgm:prSet presAssocID="{750EC50A-C194-4C08-8E5A-F5C978F38975}" presName="spacerBetweenCircleAndCallout" presStyleCnt="0">
        <dgm:presLayoutVars/>
      </dgm:prSet>
      <dgm:spPr/>
    </dgm:pt>
    <dgm:pt modelId="{4324E7EA-1F13-4360-9AD2-8640D417AD5D}" type="pres">
      <dgm:prSet presAssocID="{6300DF74-37FD-4843-BF56-46BCA6E8583D}" presName="nodeText" presStyleLbl="alignAccFollowNode1" presStyleIdx="17" presStyleCnt="27">
        <dgm:presLayoutVars>
          <dgm:bulletEnabled val="1"/>
        </dgm:presLayoutVars>
      </dgm:prSet>
      <dgm:spPr/>
    </dgm:pt>
    <dgm:pt modelId="{ABF8EC85-456D-406F-A334-C87D131E0874}" type="pres">
      <dgm:prSet presAssocID="{750EC50A-C194-4C08-8E5A-F5C978F38975}" presName="sibTransComposite" presStyleCnt="0"/>
      <dgm:spPr/>
    </dgm:pt>
    <dgm:pt modelId="{A83F343C-C8D6-4522-9C50-84A249A69478}" type="pres">
      <dgm:prSet presAssocID="{05E03460-F627-49E7-A6B6-D1F56ECA0709}" presName="compositeNode" presStyleCnt="0"/>
      <dgm:spPr/>
    </dgm:pt>
    <dgm:pt modelId="{D991841D-9CC5-4CC3-B821-2FB921D12DA4}" type="pres">
      <dgm:prSet presAssocID="{05E03460-F627-49E7-A6B6-D1F56ECA070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74ABE52-325E-49FD-8F4D-58939EA7AC41}" type="pres">
      <dgm:prSet presAssocID="{05E03460-F627-49E7-A6B6-D1F56ECA0709}" presName="parSh" presStyleCnt="0"/>
      <dgm:spPr/>
    </dgm:pt>
    <dgm:pt modelId="{531220C6-4C30-403D-A917-45DF67D55978}" type="pres">
      <dgm:prSet presAssocID="{05E03460-F627-49E7-A6B6-D1F56ECA0709}" presName="lineNode" presStyleLbl="alignAccFollowNode1" presStyleIdx="18" presStyleCnt="27"/>
      <dgm:spPr/>
    </dgm:pt>
    <dgm:pt modelId="{C454B33B-F1F1-4181-86D8-720430DDA1C3}" type="pres">
      <dgm:prSet presAssocID="{05E03460-F627-49E7-A6B6-D1F56ECA0709}" presName="lineArrowNode" presStyleLbl="alignAccFollowNode1" presStyleIdx="19" presStyleCnt="27"/>
      <dgm:spPr/>
    </dgm:pt>
    <dgm:pt modelId="{3E8664E9-33D9-4005-A92A-DA564B0984B3}" type="pres">
      <dgm:prSet presAssocID="{856B08FB-1D90-4D89-A6C6-8CD2FE35BB52}" presName="sibTransNodeCircle" presStyleLbl="alignNode1" presStyleIdx="6" presStyleCnt="9">
        <dgm:presLayoutVars>
          <dgm:chMax val="0"/>
          <dgm:bulletEnabled/>
        </dgm:presLayoutVars>
      </dgm:prSet>
      <dgm:spPr/>
    </dgm:pt>
    <dgm:pt modelId="{13685F90-32B2-483B-B705-89321265275C}" type="pres">
      <dgm:prSet presAssocID="{856B08FB-1D90-4D89-A6C6-8CD2FE35BB52}" presName="spacerBetweenCircleAndCallout" presStyleCnt="0">
        <dgm:presLayoutVars/>
      </dgm:prSet>
      <dgm:spPr/>
    </dgm:pt>
    <dgm:pt modelId="{A0F56629-A757-44E4-A2BC-3E1396D0A412}" type="pres">
      <dgm:prSet presAssocID="{05E03460-F627-49E7-A6B6-D1F56ECA0709}" presName="nodeText" presStyleLbl="alignAccFollowNode1" presStyleIdx="20" presStyleCnt="27">
        <dgm:presLayoutVars>
          <dgm:bulletEnabled val="1"/>
        </dgm:presLayoutVars>
      </dgm:prSet>
      <dgm:spPr/>
    </dgm:pt>
    <dgm:pt modelId="{D34E17B8-288B-4E30-9AD7-2DBAADA2A29E}" type="pres">
      <dgm:prSet presAssocID="{856B08FB-1D90-4D89-A6C6-8CD2FE35BB52}" presName="sibTransComposite" presStyleCnt="0"/>
      <dgm:spPr/>
    </dgm:pt>
    <dgm:pt modelId="{6F903814-B074-4DB4-8172-A239F3553C3F}" type="pres">
      <dgm:prSet presAssocID="{3D17310E-B562-4B71-9867-8B4C8CD14F64}" presName="compositeNode" presStyleCnt="0"/>
      <dgm:spPr/>
    </dgm:pt>
    <dgm:pt modelId="{E6EACC35-A983-4868-B0F2-EE29D93D046F}" type="pres">
      <dgm:prSet presAssocID="{3D17310E-B562-4B71-9867-8B4C8CD14F6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935BD9D-A99A-48D1-85ED-9458CCE35F46}" type="pres">
      <dgm:prSet presAssocID="{3D17310E-B562-4B71-9867-8B4C8CD14F64}" presName="parSh" presStyleCnt="0"/>
      <dgm:spPr/>
    </dgm:pt>
    <dgm:pt modelId="{7DE33B87-29CA-488A-8109-BB39549A3150}" type="pres">
      <dgm:prSet presAssocID="{3D17310E-B562-4B71-9867-8B4C8CD14F64}" presName="lineNode" presStyleLbl="alignAccFollowNode1" presStyleIdx="21" presStyleCnt="27"/>
      <dgm:spPr/>
    </dgm:pt>
    <dgm:pt modelId="{F51DA98E-BD22-4E84-9341-ECEF9239F34D}" type="pres">
      <dgm:prSet presAssocID="{3D17310E-B562-4B71-9867-8B4C8CD14F64}" presName="lineArrowNode" presStyleLbl="alignAccFollowNode1" presStyleIdx="22" presStyleCnt="27"/>
      <dgm:spPr/>
    </dgm:pt>
    <dgm:pt modelId="{7DC0AB66-E1F7-4C73-94D8-42518024589C}" type="pres">
      <dgm:prSet presAssocID="{959305DE-A444-401D-A819-8E42FBBD8A40}" presName="sibTransNodeCircle" presStyleLbl="alignNode1" presStyleIdx="7" presStyleCnt="9">
        <dgm:presLayoutVars>
          <dgm:chMax val="0"/>
          <dgm:bulletEnabled/>
        </dgm:presLayoutVars>
      </dgm:prSet>
      <dgm:spPr/>
    </dgm:pt>
    <dgm:pt modelId="{2B07A1E7-C1C7-443F-8612-25AF8B0E15E9}" type="pres">
      <dgm:prSet presAssocID="{959305DE-A444-401D-A819-8E42FBBD8A40}" presName="spacerBetweenCircleAndCallout" presStyleCnt="0">
        <dgm:presLayoutVars/>
      </dgm:prSet>
      <dgm:spPr/>
    </dgm:pt>
    <dgm:pt modelId="{DB9F308F-8D0E-42EE-A6ED-A64E1A5636C0}" type="pres">
      <dgm:prSet presAssocID="{3D17310E-B562-4B71-9867-8B4C8CD14F64}" presName="nodeText" presStyleLbl="alignAccFollowNode1" presStyleIdx="23" presStyleCnt="27">
        <dgm:presLayoutVars>
          <dgm:bulletEnabled val="1"/>
        </dgm:presLayoutVars>
      </dgm:prSet>
      <dgm:spPr/>
    </dgm:pt>
    <dgm:pt modelId="{6A3EBC63-344C-4D3A-9AD8-0CC65B4F7A10}" type="pres">
      <dgm:prSet presAssocID="{959305DE-A444-401D-A819-8E42FBBD8A40}" presName="sibTransComposite" presStyleCnt="0"/>
      <dgm:spPr/>
    </dgm:pt>
    <dgm:pt modelId="{31891A96-CF45-403D-8909-B629632280DC}" type="pres">
      <dgm:prSet presAssocID="{FD578B86-1FA2-4703-95F2-4FB05A0F9F83}" presName="compositeNode" presStyleCnt="0"/>
      <dgm:spPr/>
    </dgm:pt>
    <dgm:pt modelId="{C6293381-FD29-4A05-96EC-18DB3FDC726A}" type="pres">
      <dgm:prSet presAssocID="{FD578B86-1FA2-4703-95F2-4FB05A0F9F83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E48E41B-A0A0-48AE-98C7-1989AE366FB0}" type="pres">
      <dgm:prSet presAssocID="{FD578B86-1FA2-4703-95F2-4FB05A0F9F83}" presName="parSh" presStyleCnt="0"/>
      <dgm:spPr/>
    </dgm:pt>
    <dgm:pt modelId="{7D4263AE-6583-4829-907C-99C507DA358B}" type="pres">
      <dgm:prSet presAssocID="{FD578B86-1FA2-4703-95F2-4FB05A0F9F83}" presName="lineNode" presStyleLbl="alignAccFollowNode1" presStyleIdx="24" presStyleCnt="27"/>
      <dgm:spPr/>
    </dgm:pt>
    <dgm:pt modelId="{A6CF461C-535B-47F8-98EA-9CBCAF34C112}" type="pres">
      <dgm:prSet presAssocID="{FD578B86-1FA2-4703-95F2-4FB05A0F9F83}" presName="lineArrowNode" presStyleLbl="alignAccFollowNode1" presStyleIdx="25" presStyleCnt="27"/>
      <dgm:spPr/>
    </dgm:pt>
    <dgm:pt modelId="{2EC78AD1-BFF0-4729-BCDC-A07455FC76A1}" type="pres">
      <dgm:prSet presAssocID="{CD7F9634-259B-47AB-8CA9-B7EA42F7FB24}" presName="sibTransNodeCircle" presStyleLbl="alignNode1" presStyleIdx="8" presStyleCnt="9">
        <dgm:presLayoutVars>
          <dgm:chMax val="0"/>
          <dgm:bulletEnabled/>
        </dgm:presLayoutVars>
      </dgm:prSet>
      <dgm:spPr/>
    </dgm:pt>
    <dgm:pt modelId="{AE2713BD-6DF7-414C-90F9-97CD8C6299ED}" type="pres">
      <dgm:prSet presAssocID="{CD7F9634-259B-47AB-8CA9-B7EA42F7FB24}" presName="spacerBetweenCircleAndCallout" presStyleCnt="0">
        <dgm:presLayoutVars/>
      </dgm:prSet>
      <dgm:spPr/>
    </dgm:pt>
    <dgm:pt modelId="{55728071-E023-4056-BA96-D455A6BF6D28}" type="pres">
      <dgm:prSet presAssocID="{FD578B86-1FA2-4703-95F2-4FB05A0F9F83}" presName="nodeText" presStyleLbl="alignAccFollowNode1" presStyleIdx="26" presStyleCnt="27">
        <dgm:presLayoutVars>
          <dgm:bulletEnabled val="1"/>
        </dgm:presLayoutVars>
      </dgm:prSet>
      <dgm:spPr/>
    </dgm:pt>
  </dgm:ptLst>
  <dgm:cxnLst>
    <dgm:cxn modelId="{6F8F4405-1E1A-4844-A90B-2F13CCDCA00B}" type="presOf" srcId="{959305DE-A444-401D-A819-8E42FBBD8A40}" destId="{7DC0AB66-E1F7-4C73-94D8-42518024589C}" srcOrd="0" destOrd="0" presId="urn:microsoft.com/office/officeart/2016/7/layout/LinearArrowProcessNumbered"/>
    <dgm:cxn modelId="{D8A4280C-3099-4BDA-BA64-6CD32C349A8D}" type="presOf" srcId="{650EB1CF-33A6-4054-8EE8-A407CA3EA93C}" destId="{86FCF4D4-AB3E-47BC-82BD-375DB00884E2}" srcOrd="0" destOrd="0" presId="urn:microsoft.com/office/officeart/2016/7/layout/LinearArrowProcessNumbered"/>
    <dgm:cxn modelId="{17994D10-A608-464B-8439-B64D4AAF6E38}" type="presOf" srcId="{9A797A25-A548-43B3-90C6-0C84F4741844}" destId="{06E53C09-8BE6-486D-A1D0-0F802B712376}" srcOrd="0" destOrd="0" presId="urn:microsoft.com/office/officeart/2016/7/layout/LinearArrowProcessNumbered"/>
    <dgm:cxn modelId="{F8F24111-D6E6-4236-8E6B-CFECC51938A7}" srcId="{9A797A25-A548-43B3-90C6-0C84F4741844}" destId="{5E11ECF3-556E-48ED-8605-E7964534DAF4}" srcOrd="3" destOrd="0" parTransId="{30A5638F-1D7E-4027-A206-90D780EE8B6A}" sibTransId="{CE6D4404-7675-40E8-B517-7471C67866EF}"/>
    <dgm:cxn modelId="{4193D012-B92B-439F-8DB0-307E5BA9B2C4}" srcId="{9A797A25-A548-43B3-90C6-0C84F4741844}" destId="{05E03460-F627-49E7-A6B6-D1F56ECA0709}" srcOrd="6" destOrd="0" parTransId="{773D645E-EDD8-492C-B03B-2D96E80BBE1F}" sibTransId="{856B08FB-1D90-4D89-A6C6-8CD2FE35BB52}"/>
    <dgm:cxn modelId="{957E8C17-4D30-4A88-A4CE-869BF47F7D77}" srcId="{9A797A25-A548-43B3-90C6-0C84F4741844}" destId="{D1D63919-4358-4693-AE75-62BE75B825F3}" srcOrd="4" destOrd="0" parTransId="{16BE114B-4745-4A55-84BB-0A0D62FF4799}" sibTransId="{66F5B066-B710-416E-9200-70C67CB05451}"/>
    <dgm:cxn modelId="{B89CA01E-7B0B-40AD-86BF-9E34C03C9E11}" srcId="{9A797A25-A548-43B3-90C6-0C84F4741844}" destId="{97A82A68-D7C3-4706-BE4A-49CC18FD55BC}" srcOrd="0" destOrd="0" parTransId="{263FCB0F-0E77-41A5-9272-2215082B581A}" sibTransId="{02EC06B8-D0F4-43FC-BA1E-11AD3BF5DEBC}"/>
    <dgm:cxn modelId="{4F03DC37-23C4-4D79-89B7-58D67140CBFC}" srcId="{9A797A25-A548-43B3-90C6-0C84F4741844}" destId="{7AECB659-C165-467B-8F9F-9C8B9B044126}" srcOrd="2" destOrd="0" parTransId="{CF63E8F8-13D9-440A-88CB-3924BA81812F}" sibTransId="{650EB1CF-33A6-4054-8EE8-A407CA3EA93C}"/>
    <dgm:cxn modelId="{95BCE444-C230-44BF-B39B-DC9B0D23196D}" type="presOf" srcId="{02EC06B8-D0F4-43FC-BA1E-11AD3BF5DEBC}" destId="{9A9D4FE4-1DB7-42E3-ACA5-C6B708C88ED9}" srcOrd="0" destOrd="0" presId="urn:microsoft.com/office/officeart/2016/7/layout/LinearArrowProcessNumbered"/>
    <dgm:cxn modelId="{CBD97865-2E4E-4E8B-9B73-0D86424D51F8}" srcId="{9A797A25-A548-43B3-90C6-0C84F4741844}" destId="{3D17310E-B562-4B71-9867-8B4C8CD14F64}" srcOrd="7" destOrd="0" parTransId="{16C173AD-A8DC-4C6D-86C0-11E2129B8165}" sibTransId="{959305DE-A444-401D-A819-8E42FBBD8A40}"/>
    <dgm:cxn modelId="{718B9D6A-AB87-46FD-882A-D2B857205A36}" type="presOf" srcId="{05E03460-F627-49E7-A6B6-D1F56ECA0709}" destId="{A0F56629-A757-44E4-A2BC-3E1396D0A412}" srcOrd="0" destOrd="0" presId="urn:microsoft.com/office/officeart/2016/7/layout/LinearArrowProcessNumbered"/>
    <dgm:cxn modelId="{4F6FA84D-6F62-42D1-AB06-CF551B549BF4}" srcId="{9A797A25-A548-43B3-90C6-0C84F4741844}" destId="{EFC6A966-2B5F-45DB-ABA1-27EB8F581A53}" srcOrd="1" destOrd="0" parTransId="{5A2BFD0A-F087-4B15-BDB9-6091ABAC84AE}" sibTransId="{DB498F20-389F-4674-8769-B72BE57878DA}"/>
    <dgm:cxn modelId="{8352C050-3E96-4724-9B5A-7E2A012707B5}" type="presOf" srcId="{97A82A68-D7C3-4706-BE4A-49CC18FD55BC}" destId="{ED3A3868-5334-47FF-9EC7-EF99B8DA37F2}" srcOrd="0" destOrd="0" presId="urn:microsoft.com/office/officeart/2016/7/layout/LinearArrowProcessNumbered"/>
    <dgm:cxn modelId="{73B99780-0FD8-4F06-8C15-C49393AB90C3}" type="presOf" srcId="{D1D63919-4358-4693-AE75-62BE75B825F3}" destId="{2828BBCF-1A9A-4678-AEC4-DBBB339B2367}" srcOrd="0" destOrd="0" presId="urn:microsoft.com/office/officeart/2016/7/layout/LinearArrowProcessNumbered"/>
    <dgm:cxn modelId="{87C4B18A-AB91-4EA9-A17A-EA26B2FBC591}" type="presOf" srcId="{66F5B066-B710-416E-9200-70C67CB05451}" destId="{354A3890-43A5-4A74-9730-D6787880C3E3}" srcOrd="0" destOrd="0" presId="urn:microsoft.com/office/officeart/2016/7/layout/LinearArrowProcessNumbered"/>
    <dgm:cxn modelId="{093BA09D-00A3-4859-8107-2F6DA0751E8D}" type="presOf" srcId="{5E11ECF3-556E-48ED-8605-E7964534DAF4}" destId="{80C9C8CC-B64A-4342-98F6-5426FCFB7C71}" srcOrd="0" destOrd="0" presId="urn:microsoft.com/office/officeart/2016/7/layout/LinearArrowProcessNumbered"/>
    <dgm:cxn modelId="{C66EEDA3-844D-490D-A1BE-3F34D315806D}" type="presOf" srcId="{6300DF74-37FD-4843-BF56-46BCA6E8583D}" destId="{4324E7EA-1F13-4360-9AD2-8640D417AD5D}" srcOrd="0" destOrd="0" presId="urn:microsoft.com/office/officeart/2016/7/layout/LinearArrowProcessNumbered"/>
    <dgm:cxn modelId="{E7D709A4-D17B-4D5E-AFF1-E72065C3C8BA}" type="presOf" srcId="{3D17310E-B562-4B71-9867-8B4C8CD14F64}" destId="{DB9F308F-8D0E-42EE-A6ED-A64E1A5636C0}" srcOrd="0" destOrd="0" presId="urn:microsoft.com/office/officeart/2016/7/layout/LinearArrowProcessNumbered"/>
    <dgm:cxn modelId="{6D8C0FA6-991C-44AD-9288-DF9BC9F7AB25}" type="presOf" srcId="{7AECB659-C165-467B-8F9F-9C8B9B044126}" destId="{5F9A3183-83BC-4577-A64A-82BC65D042C9}" srcOrd="0" destOrd="0" presId="urn:microsoft.com/office/officeart/2016/7/layout/LinearArrowProcessNumbered"/>
    <dgm:cxn modelId="{AD8C2CA7-5AAE-4080-B6FE-6F61AE2EE1F9}" type="presOf" srcId="{EFC6A966-2B5F-45DB-ABA1-27EB8F581A53}" destId="{6AD9DDC9-5F7F-48A4-ABAD-A54D90514101}" srcOrd="0" destOrd="0" presId="urn:microsoft.com/office/officeart/2016/7/layout/LinearArrowProcessNumbered"/>
    <dgm:cxn modelId="{CEB0AFA7-B9BA-41BB-AAE1-818F921F1BAA}" srcId="{9A797A25-A548-43B3-90C6-0C84F4741844}" destId="{FD578B86-1FA2-4703-95F2-4FB05A0F9F83}" srcOrd="8" destOrd="0" parTransId="{D1D02CAD-3A5C-47B0-8FE8-A693408D5148}" sibTransId="{CD7F9634-259B-47AB-8CA9-B7EA42F7FB24}"/>
    <dgm:cxn modelId="{0D7448AC-D82F-4DEE-B2A6-CCBF2CF5CCB5}" type="presOf" srcId="{856B08FB-1D90-4D89-A6C6-8CD2FE35BB52}" destId="{3E8664E9-33D9-4005-A92A-DA564B0984B3}" srcOrd="0" destOrd="0" presId="urn:microsoft.com/office/officeart/2016/7/layout/LinearArrowProcessNumbered"/>
    <dgm:cxn modelId="{02FDB0CE-6475-4545-AC75-09A3606F13D3}" srcId="{9A797A25-A548-43B3-90C6-0C84F4741844}" destId="{6300DF74-37FD-4843-BF56-46BCA6E8583D}" srcOrd="5" destOrd="0" parTransId="{8842D6A2-6942-4744-B9A6-96499FF8DFF2}" sibTransId="{750EC50A-C194-4C08-8E5A-F5C978F38975}"/>
    <dgm:cxn modelId="{D3D754CF-CBF7-4A8C-801F-DFD85347D32E}" type="presOf" srcId="{DB498F20-389F-4674-8769-B72BE57878DA}" destId="{AE40A5CC-2ACF-4279-BDD3-3A8F34B37A10}" srcOrd="0" destOrd="0" presId="urn:microsoft.com/office/officeart/2016/7/layout/LinearArrowProcessNumbered"/>
    <dgm:cxn modelId="{FD2B24D3-A792-42A4-9CE5-883423E6017A}" type="presOf" srcId="{FD578B86-1FA2-4703-95F2-4FB05A0F9F83}" destId="{55728071-E023-4056-BA96-D455A6BF6D28}" srcOrd="0" destOrd="0" presId="urn:microsoft.com/office/officeart/2016/7/layout/LinearArrowProcessNumbered"/>
    <dgm:cxn modelId="{10B0EDD4-0CE8-44A0-8F79-9FCD0F58EC51}" type="presOf" srcId="{CE6D4404-7675-40E8-B517-7471C67866EF}" destId="{4956A95D-E0A9-4A59-8BB6-4EF5AE9B4AA6}" srcOrd="0" destOrd="0" presId="urn:microsoft.com/office/officeart/2016/7/layout/LinearArrowProcessNumbered"/>
    <dgm:cxn modelId="{446481EB-06DB-446D-97FC-DB1C41D9646A}" type="presOf" srcId="{CD7F9634-259B-47AB-8CA9-B7EA42F7FB24}" destId="{2EC78AD1-BFF0-4729-BCDC-A07455FC76A1}" srcOrd="0" destOrd="0" presId="urn:microsoft.com/office/officeart/2016/7/layout/LinearArrowProcessNumbered"/>
    <dgm:cxn modelId="{5F3B9EFA-D801-4CC7-8F45-A9BB8B939E98}" type="presOf" srcId="{750EC50A-C194-4C08-8E5A-F5C978F38975}" destId="{E0D98BE7-0023-4A44-A125-1B78BEF13614}" srcOrd="0" destOrd="0" presId="urn:microsoft.com/office/officeart/2016/7/layout/LinearArrowProcessNumbered"/>
    <dgm:cxn modelId="{756BCEF6-DDD2-4ACE-9D67-83C784AD1755}" type="presParOf" srcId="{06E53C09-8BE6-486D-A1D0-0F802B712376}" destId="{CFE00DC6-7263-48BE-91B9-F9BED101C6ED}" srcOrd="0" destOrd="0" presId="urn:microsoft.com/office/officeart/2016/7/layout/LinearArrowProcessNumbered"/>
    <dgm:cxn modelId="{C635D045-7786-4DE2-9E2A-A6F1669F9DFB}" type="presParOf" srcId="{CFE00DC6-7263-48BE-91B9-F9BED101C6ED}" destId="{96C5C83C-CCBA-49EB-9470-DB00CE84F204}" srcOrd="0" destOrd="0" presId="urn:microsoft.com/office/officeart/2016/7/layout/LinearArrowProcessNumbered"/>
    <dgm:cxn modelId="{D9276988-A0C8-4942-A116-B52B79DC22BF}" type="presParOf" srcId="{CFE00DC6-7263-48BE-91B9-F9BED101C6ED}" destId="{3DED5AEF-752E-4BFA-A76B-EE1CF7B5CCCF}" srcOrd="1" destOrd="0" presId="urn:microsoft.com/office/officeart/2016/7/layout/LinearArrowProcessNumbered"/>
    <dgm:cxn modelId="{EA018979-ABAB-4CBC-8E47-8D9920D91001}" type="presParOf" srcId="{3DED5AEF-752E-4BFA-A76B-EE1CF7B5CCCF}" destId="{AF887899-85D2-4467-86D5-206698FDDD9E}" srcOrd="0" destOrd="0" presId="urn:microsoft.com/office/officeart/2016/7/layout/LinearArrowProcessNumbered"/>
    <dgm:cxn modelId="{F745FF20-2A31-443D-B5C7-B392D19ECCE0}" type="presParOf" srcId="{3DED5AEF-752E-4BFA-A76B-EE1CF7B5CCCF}" destId="{DD7EA8F9-DD10-4B3E-869E-2FF4525C5974}" srcOrd="1" destOrd="0" presId="urn:microsoft.com/office/officeart/2016/7/layout/LinearArrowProcessNumbered"/>
    <dgm:cxn modelId="{B93604E6-7031-4D8E-84DC-43488EF8B4DC}" type="presParOf" srcId="{3DED5AEF-752E-4BFA-A76B-EE1CF7B5CCCF}" destId="{9A9D4FE4-1DB7-42E3-ACA5-C6B708C88ED9}" srcOrd="2" destOrd="0" presId="urn:microsoft.com/office/officeart/2016/7/layout/LinearArrowProcessNumbered"/>
    <dgm:cxn modelId="{222B05FA-2AD6-41C3-A0DA-53E0777C1F04}" type="presParOf" srcId="{3DED5AEF-752E-4BFA-A76B-EE1CF7B5CCCF}" destId="{219D9851-E2A6-49E7-B3AE-0005903500A4}" srcOrd="3" destOrd="0" presId="urn:microsoft.com/office/officeart/2016/7/layout/LinearArrowProcessNumbered"/>
    <dgm:cxn modelId="{1BDD280F-36BD-409C-B46B-EFCF47C0F170}" type="presParOf" srcId="{CFE00DC6-7263-48BE-91B9-F9BED101C6ED}" destId="{ED3A3868-5334-47FF-9EC7-EF99B8DA37F2}" srcOrd="2" destOrd="0" presId="urn:microsoft.com/office/officeart/2016/7/layout/LinearArrowProcessNumbered"/>
    <dgm:cxn modelId="{AD12C2D7-A77A-4599-A65F-9D8051168F73}" type="presParOf" srcId="{06E53C09-8BE6-486D-A1D0-0F802B712376}" destId="{06336027-D618-43C6-9822-2BEFE1011DA1}" srcOrd="1" destOrd="0" presId="urn:microsoft.com/office/officeart/2016/7/layout/LinearArrowProcessNumbered"/>
    <dgm:cxn modelId="{A3BA73C9-B571-4061-BCC3-705EB3E558B9}" type="presParOf" srcId="{06E53C09-8BE6-486D-A1D0-0F802B712376}" destId="{46210010-C6EC-49A4-A626-AB3F18D73200}" srcOrd="2" destOrd="0" presId="urn:microsoft.com/office/officeart/2016/7/layout/LinearArrowProcessNumbered"/>
    <dgm:cxn modelId="{FDB5563B-6E7B-4FCE-87D7-B8F4FA76649A}" type="presParOf" srcId="{46210010-C6EC-49A4-A626-AB3F18D73200}" destId="{EFF0C3A4-56BF-49A0-954B-7C74B70636B7}" srcOrd="0" destOrd="0" presId="urn:microsoft.com/office/officeart/2016/7/layout/LinearArrowProcessNumbered"/>
    <dgm:cxn modelId="{93E37923-E158-4004-BE11-2510AA25C2A1}" type="presParOf" srcId="{46210010-C6EC-49A4-A626-AB3F18D73200}" destId="{7A79577D-D196-40E5-B67E-8932DB02437B}" srcOrd="1" destOrd="0" presId="urn:microsoft.com/office/officeart/2016/7/layout/LinearArrowProcessNumbered"/>
    <dgm:cxn modelId="{E642AE03-23C1-4108-BF91-7F073CE1C761}" type="presParOf" srcId="{7A79577D-D196-40E5-B67E-8932DB02437B}" destId="{1A8CD926-2F9F-40F1-9489-CF934F6BAC6F}" srcOrd="0" destOrd="0" presId="urn:microsoft.com/office/officeart/2016/7/layout/LinearArrowProcessNumbered"/>
    <dgm:cxn modelId="{343DC8EC-CF40-4F18-A504-8A8231F21CA1}" type="presParOf" srcId="{7A79577D-D196-40E5-B67E-8932DB02437B}" destId="{0766E7CB-033B-42E7-B1F3-64F0C03E3B17}" srcOrd="1" destOrd="0" presId="urn:microsoft.com/office/officeart/2016/7/layout/LinearArrowProcessNumbered"/>
    <dgm:cxn modelId="{6C625575-3964-447A-9B78-D733D82F930A}" type="presParOf" srcId="{7A79577D-D196-40E5-B67E-8932DB02437B}" destId="{AE40A5CC-2ACF-4279-BDD3-3A8F34B37A10}" srcOrd="2" destOrd="0" presId="urn:microsoft.com/office/officeart/2016/7/layout/LinearArrowProcessNumbered"/>
    <dgm:cxn modelId="{A43796E0-6E99-4449-8C22-31F4199BA360}" type="presParOf" srcId="{7A79577D-D196-40E5-B67E-8932DB02437B}" destId="{44E0A9B6-BC33-463E-96EC-EC283B0BF734}" srcOrd="3" destOrd="0" presId="urn:microsoft.com/office/officeart/2016/7/layout/LinearArrowProcessNumbered"/>
    <dgm:cxn modelId="{ED5F55B9-68E7-4355-9232-EDCF2B1382CA}" type="presParOf" srcId="{46210010-C6EC-49A4-A626-AB3F18D73200}" destId="{6AD9DDC9-5F7F-48A4-ABAD-A54D90514101}" srcOrd="2" destOrd="0" presId="urn:microsoft.com/office/officeart/2016/7/layout/LinearArrowProcessNumbered"/>
    <dgm:cxn modelId="{CFB93AF2-0EA0-4EFC-A758-B3C06EB6B290}" type="presParOf" srcId="{06E53C09-8BE6-486D-A1D0-0F802B712376}" destId="{384A7010-DF1B-45D7-BD20-F9B59C93572F}" srcOrd="3" destOrd="0" presId="urn:microsoft.com/office/officeart/2016/7/layout/LinearArrowProcessNumbered"/>
    <dgm:cxn modelId="{7B39934B-B291-4861-B500-B1DCDB0DB937}" type="presParOf" srcId="{06E53C09-8BE6-486D-A1D0-0F802B712376}" destId="{CB1F8D8A-5536-40C6-B739-B4944FD456ED}" srcOrd="4" destOrd="0" presId="urn:microsoft.com/office/officeart/2016/7/layout/LinearArrowProcessNumbered"/>
    <dgm:cxn modelId="{CFDB0AAC-A2F5-4B3E-A41B-A27DD156E705}" type="presParOf" srcId="{CB1F8D8A-5536-40C6-B739-B4944FD456ED}" destId="{EEB51D04-37CC-431F-953E-815D1D63E9A2}" srcOrd="0" destOrd="0" presId="urn:microsoft.com/office/officeart/2016/7/layout/LinearArrowProcessNumbered"/>
    <dgm:cxn modelId="{DA299BCB-EBF6-4886-A21C-778C2824374C}" type="presParOf" srcId="{CB1F8D8A-5536-40C6-B739-B4944FD456ED}" destId="{D8A3884C-681D-49B0-8C1E-676854E83FB0}" srcOrd="1" destOrd="0" presId="urn:microsoft.com/office/officeart/2016/7/layout/LinearArrowProcessNumbered"/>
    <dgm:cxn modelId="{7E0A2D48-5912-4130-8372-D61FCE7214D1}" type="presParOf" srcId="{D8A3884C-681D-49B0-8C1E-676854E83FB0}" destId="{0F66A52F-EA93-492B-ADE2-D62F4A41835E}" srcOrd="0" destOrd="0" presId="urn:microsoft.com/office/officeart/2016/7/layout/LinearArrowProcessNumbered"/>
    <dgm:cxn modelId="{5E0959D8-83D1-47A2-B1FB-5AA97B133451}" type="presParOf" srcId="{D8A3884C-681D-49B0-8C1E-676854E83FB0}" destId="{55C6D9C5-4EBA-4493-B598-2D7839521192}" srcOrd="1" destOrd="0" presId="urn:microsoft.com/office/officeart/2016/7/layout/LinearArrowProcessNumbered"/>
    <dgm:cxn modelId="{20797B1D-79B1-455E-BE5B-14B132419F6C}" type="presParOf" srcId="{D8A3884C-681D-49B0-8C1E-676854E83FB0}" destId="{86FCF4D4-AB3E-47BC-82BD-375DB00884E2}" srcOrd="2" destOrd="0" presId="urn:microsoft.com/office/officeart/2016/7/layout/LinearArrowProcessNumbered"/>
    <dgm:cxn modelId="{9E236274-7FDF-486A-98AF-165F759E8D1D}" type="presParOf" srcId="{D8A3884C-681D-49B0-8C1E-676854E83FB0}" destId="{8821DC87-6171-421C-B86D-2822E99F3D25}" srcOrd="3" destOrd="0" presId="urn:microsoft.com/office/officeart/2016/7/layout/LinearArrowProcessNumbered"/>
    <dgm:cxn modelId="{FEA92108-8B1D-43EE-929B-814804FA7EE3}" type="presParOf" srcId="{CB1F8D8A-5536-40C6-B739-B4944FD456ED}" destId="{5F9A3183-83BC-4577-A64A-82BC65D042C9}" srcOrd="2" destOrd="0" presId="urn:microsoft.com/office/officeart/2016/7/layout/LinearArrowProcessNumbered"/>
    <dgm:cxn modelId="{78E63BAF-16C7-44E9-BF83-954CE6E850DA}" type="presParOf" srcId="{06E53C09-8BE6-486D-A1D0-0F802B712376}" destId="{80DD935D-1644-4030-B6CD-B9A65A6C6B85}" srcOrd="5" destOrd="0" presId="urn:microsoft.com/office/officeart/2016/7/layout/LinearArrowProcessNumbered"/>
    <dgm:cxn modelId="{82B9870B-3AA0-4544-AACF-023A1E34A688}" type="presParOf" srcId="{06E53C09-8BE6-486D-A1D0-0F802B712376}" destId="{B3FB77DF-90BF-4DB0-A5A7-55C13DEA1F34}" srcOrd="6" destOrd="0" presId="urn:microsoft.com/office/officeart/2016/7/layout/LinearArrowProcessNumbered"/>
    <dgm:cxn modelId="{0872E63D-3BB3-4B11-A9A5-533CAAAB28F0}" type="presParOf" srcId="{B3FB77DF-90BF-4DB0-A5A7-55C13DEA1F34}" destId="{6E740362-9A0D-49C3-94CE-A50410F1C148}" srcOrd="0" destOrd="0" presId="urn:microsoft.com/office/officeart/2016/7/layout/LinearArrowProcessNumbered"/>
    <dgm:cxn modelId="{B72CDB79-44A5-40BB-B389-88010ACBB8AD}" type="presParOf" srcId="{B3FB77DF-90BF-4DB0-A5A7-55C13DEA1F34}" destId="{28C9D851-5B60-4828-82B8-C5D751A1FB42}" srcOrd="1" destOrd="0" presId="urn:microsoft.com/office/officeart/2016/7/layout/LinearArrowProcessNumbered"/>
    <dgm:cxn modelId="{6A374FE7-9D47-4BF3-9CDB-F545E470C933}" type="presParOf" srcId="{28C9D851-5B60-4828-82B8-C5D751A1FB42}" destId="{65D01815-E9D2-4998-A4F9-E8875B5A2AB3}" srcOrd="0" destOrd="0" presId="urn:microsoft.com/office/officeart/2016/7/layout/LinearArrowProcessNumbered"/>
    <dgm:cxn modelId="{218E87FA-D1ED-44A6-83CC-8EAAE687317D}" type="presParOf" srcId="{28C9D851-5B60-4828-82B8-C5D751A1FB42}" destId="{725C230B-6CC9-4F10-BD69-447CB53FE468}" srcOrd="1" destOrd="0" presId="urn:microsoft.com/office/officeart/2016/7/layout/LinearArrowProcessNumbered"/>
    <dgm:cxn modelId="{4719AF1B-EE1F-4840-B509-ECE7F2104436}" type="presParOf" srcId="{28C9D851-5B60-4828-82B8-C5D751A1FB42}" destId="{4956A95D-E0A9-4A59-8BB6-4EF5AE9B4AA6}" srcOrd="2" destOrd="0" presId="urn:microsoft.com/office/officeart/2016/7/layout/LinearArrowProcessNumbered"/>
    <dgm:cxn modelId="{D56C2697-89C8-4D66-A5C0-C5620790957B}" type="presParOf" srcId="{28C9D851-5B60-4828-82B8-C5D751A1FB42}" destId="{6D6C41B0-3D67-498A-B954-556F1D464AE7}" srcOrd="3" destOrd="0" presId="urn:microsoft.com/office/officeart/2016/7/layout/LinearArrowProcessNumbered"/>
    <dgm:cxn modelId="{B8660380-B7E6-44BB-A8DF-9C8E0A530315}" type="presParOf" srcId="{B3FB77DF-90BF-4DB0-A5A7-55C13DEA1F34}" destId="{80C9C8CC-B64A-4342-98F6-5426FCFB7C71}" srcOrd="2" destOrd="0" presId="urn:microsoft.com/office/officeart/2016/7/layout/LinearArrowProcessNumbered"/>
    <dgm:cxn modelId="{1DDB9104-03A2-4810-972E-F847644B9EE6}" type="presParOf" srcId="{06E53C09-8BE6-486D-A1D0-0F802B712376}" destId="{70F2F7BE-C38C-4CCC-A39F-8854BC87F408}" srcOrd="7" destOrd="0" presId="urn:microsoft.com/office/officeart/2016/7/layout/LinearArrowProcessNumbered"/>
    <dgm:cxn modelId="{26E88697-17C6-48A8-B177-75FD9DFF46B1}" type="presParOf" srcId="{06E53C09-8BE6-486D-A1D0-0F802B712376}" destId="{1EFB88C9-E82D-49E8-A14E-A47E0E0F1C95}" srcOrd="8" destOrd="0" presId="urn:microsoft.com/office/officeart/2016/7/layout/LinearArrowProcessNumbered"/>
    <dgm:cxn modelId="{913BFA08-FBE4-4489-8AA6-9DAEC81284A9}" type="presParOf" srcId="{1EFB88C9-E82D-49E8-A14E-A47E0E0F1C95}" destId="{6EB012D8-DA69-4740-9865-13E36D5B1E0E}" srcOrd="0" destOrd="0" presId="urn:microsoft.com/office/officeart/2016/7/layout/LinearArrowProcessNumbered"/>
    <dgm:cxn modelId="{4FCEE6B5-9561-44D7-8A97-4E0882E93471}" type="presParOf" srcId="{1EFB88C9-E82D-49E8-A14E-A47E0E0F1C95}" destId="{892E7136-7549-4E10-B45A-A2C066A759B1}" srcOrd="1" destOrd="0" presId="urn:microsoft.com/office/officeart/2016/7/layout/LinearArrowProcessNumbered"/>
    <dgm:cxn modelId="{8B714581-E958-4A1C-9B06-9B83A0F8338E}" type="presParOf" srcId="{892E7136-7549-4E10-B45A-A2C066A759B1}" destId="{D2BB73BB-781F-4534-8171-5AC6E256F026}" srcOrd="0" destOrd="0" presId="urn:microsoft.com/office/officeart/2016/7/layout/LinearArrowProcessNumbered"/>
    <dgm:cxn modelId="{8327E394-0FB0-4503-9C35-CB6351591E98}" type="presParOf" srcId="{892E7136-7549-4E10-B45A-A2C066A759B1}" destId="{C4175FF8-C033-4F10-85BF-27A16488DB14}" srcOrd="1" destOrd="0" presId="urn:microsoft.com/office/officeart/2016/7/layout/LinearArrowProcessNumbered"/>
    <dgm:cxn modelId="{1B9C622D-8C32-455C-8893-2A12BA79873B}" type="presParOf" srcId="{892E7136-7549-4E10-B45A-A2C066A759B1}" destId="{354A3890-43A5-4A74-9730-D6787880C3E3}" srcOrd="2" destOrd="0" presId="urn:microsoft.com/office/officeart/2016/7/layout/LinearArrowProcessNumbered"/>
    <dgm:cxn modelId="{B5A84712-D6C3-4141-8A2C-39CAF690EDE9}" type="presParOf" srcId="{892E7136-7549-4E10-B45A-A2C066A759B1}" destId="{99A53A75-DB7E-4908-A54D-D07EF186660D}" srcOrd="3" destOrd="0" presId="urn:microsoft.com/office/officeart/2016/7/layout/LinearArrowProcessNumbered"/>
    <dgm:cxn modelId="{72D3C1A4-070E-4063-A8F4-C6038DBBC43F}" type="presParOf" srcId="{1EFB88C9-E82D-49E8-A14E-A47E0E0F1C95}" destId="{2828BBCF-1A9A-4678-AEC4-DBBB339B2367}" srcOrd="2" destOrd="0" presId="urn:microsoft.com/office/officeart/2016/7/layout/LinearArrowProcessNumbered"/>
    <dgm:cxn modelId="{ED354553-A38B-49CE-A8C0-FDEC11D4B1E6}" type="presParOf" srcId="{06E53C09-8BE6-486D-A1D0-0F802B712376}" destId="{E63DCA84-26D7-43BC-AA91-C6E2022C719A}" srcOrd="9" destOrd="0" presId="urn:microsoft.com/office/officeart/2016/7/layout/LinearArrowProcessNumbered"/>
    <dgm:cxn modelId="{9470B074-79B6-4826-8A78-8C75B5A89CCC}" type="presParOf" srcId="{06E53C09-8BE6-486D-A1D0-0F802B712376}" destId="{D09E9355-BDFA-4C0B-8884-19BD8CE3C3F4}" srcOrd="10" destOrd="0" presId="urn:microsoft.com/office/officeart/2016/7/layout/LinearArrowProcessNumbered"/>
    <dgm:cxn modelId="{43AACAEE-20E6-42DB-810A-9E4BA5465815}" type="presParOf" srcId="{D09E9355-BDFA-4C0B-8884-19BD8CE3C3F4}" destId="{A48C0EDE-EE6F-46D2-8083-1335ADA821D3}" srcOrd="0" destOrd="0" presId="urn:microsoft.com/office/officeart/2016/7/layout/LinearArrowProcessNumbered"/>
    <dgm:cxn modelId="{5BC369D7-C74A-4F02-88A6-2C894F1D2D31}" type="presParOf" srcId="{D09E9355-BDFA-4C0B-8884-19BD8CE3C3F4}" destId="{D2C54C23-CFCF-4D96-9FAD-6221E9FF749D}" srcOrd="1" destOrd="0" presId="urn:microsoft.com/office/officeart/2016/7/layout/LinearArrowProcessNumbered"/>
    <dgm:cxn modelId="{CB625FC6-D390-4E99-BDEE-2DFBEB5A2429}" type="presParOf" srcId="{D2C54C23-CFCF-4D96-9FAD-6221E9FF749D}" destId="{E9D38193-4D48-4EE8-BDD9-2D846A75E592}" srcOrd="0" destOrd="0" presId="urn:microsoft.com/office/officeart/2016/7/layout/LinearArrowProcessNumbered"/>
    <dgm:cxn modelId="{B9A05D87-DE06-4559-B6B7-84CF5D8AB669}" type="presParOf" srcId="{D2C54C23-CFCF-4D96-9FAD-6221E9FF749D}" destId="{F764CB5E-34A9-452D-B5CC-3D443AD5B51A}" srcOrd="1" destOrd="0" presId="urn:microsoft.com/office/officeart/2016/7/layout/LinearArrowProcessNumbered"/>
    <dgm:cxn modelId="{B750D9BD-4279-473C-AF2D-9F465120E2F5}" type="presParOf" srcId="{D2C54C23-CFCF-4D96-9FAD-6221E9FF749D}" destId="{E0D98BE7-0023-4A44-A125-1B78BEF13614}" srcOrd="2" destOrd="0" presId="urn:microsoft.com/office/officeart/2016/7/layout/LinearArrowProcessNumbered"/>
    <dgm:cxn modelId="{0F55CBBE-73B8-45B4-BF23-7010A4FA393A}" type="presParOf" srcId="{D2C54C23-CFCF-4D96-9FAD-6221E9FF749D}" destId="{4C0A2C88-0993-4A86-86DF-A0AB15150773}" srcOrd="3" destOrd="0" presId="urn:microsoft.com/office/officeart/2016/7/layout/LinearArrowProcessNumbered"/>
    <dgm:cxn modelId="{558B7D28-2EEE-4ACA-809C-AA54D9AE6587}" type="presParOf" srcId="{D09E9355-BDFA-4C0B-8884-19BD8CE3C3F4}" destId="{4324E7EA-1F13-4360-9AD2-8640D417AD5D}" srcOrd="2" destOrd="0" presId="urn:microsoft.com/office/officeart/2016/7/layout/LinearArrowProcessNumbered"/>
    <dgm:cxn modelId="{1FD4FEF4-6585-4777-A251-99CFC923537D}" type="presParOf" srcId="{06E53C09-8BE6-486D-A1D0-0F802B712376}" destId="{ABF8EC85-456D-406F-A334-C87D131E0874}" srcOrd="11" destOrd="0" presId="urn:microsoft.com/office/officeart/2016/7/layout/LinearArrowProcessNumbered"/>
    <dgm:cxn modelId="{7E79B308-EA3E-461B-887B-D98EA2DF3DE3}" type="presParOf" srcId="{06E53C09-8BE6-486D-A1D0-0F802B712376}" destId="{A83F343C-C8D6-4522-9C50-84A249A69478}" srcOrd="12" destOrd="0" presId="urn:microsoft.com/office/officeart/2016/7/layout/LinearArrowProcessNumbered"/>
    <dgm:cxn modelId="{25B63BAE-4C78-45C4-8462-5952696EDC3D}" type="presParOf" srcId="{A83F343C-C8D6-4522-9C50-84A249A69478}" destId="{D991841D-9CC5-4CC3-B821-2FB921D12DA4}" srcOrd="0" destOrd="0" presId="urn:microsoft.com/office/officeart/2016/7/layout/LinearArrowProcessNumbered"/>
    <dgm:cxn modelId="{1600E8D6-9BB6-4DD1-A466-BC9F9BB637B6}" type="presParOf" srcId="{A83F343C-C8D6-4522-9C50-84A249A69478}" destId="{D74ABE52-325E-49FD-8F4D-58939EA7AC41}" srcOrd="1" destOrd="0" presId="urn:microsoft.com/office/officeart/2016/7/layout/LinearArrowProcessNumbered"/>
    <dgm:cxn modelId="{1F607403-BAAC-4E36-A5BC-5E09C166B562}" type="presParOf" srcId="{D74ABE52-325E-49FD-8F4D-58939EA7AC41}" destId="{531220C6-4C30-403D-A917-45DF67D55978}" srcOrd="0" destOrd="0" presId="urn:microsoft.com/office/officeart/2016/7/layout/LinearArrowProcessNumbered"/>
    <dgm:cxn modelId="{3A0D8958-9BA4-42FE-A780-62521F9BB969}" type="presParOf" srcId="{D74ABE52-325E-49FD-8F4D-58939EA7AC41}" destId="{C454B33B-F1F1-4181-86D8-720430DDA1C3}" srcOrd="1" destOrd="0" presId="urn:microsoft.com/office/officeart/2016/7/layout/LinearArrowProcessNumbered"/>
    <dgm:cxn modelId="{78297F9E-39F1-4BA8-B294-2656928F00B2}" type="presParOf" srcId="{D74ABE52-325E-49FD-8F4D-58939EA7AC41}" destId="{3E8664E9-33D9-4005-A92A-DA564B0984B3}" srcOrd="2" destOrd="0" presId="urn:microsoft.com/office/officeart/2016/7/layout/LinearArrowProcessNumbered"/>
    <dgm:cxn modelId="{AC7A9A65-89D0-4AA6-9707-3003C51944C1}" type="presParOf" srcId="{D74ABE52-325E-49FD-8F4D-58939EA7AC41}" destId="{13685F90-32B2-483B-B705-89321265275C}" srcOrd="3" destOrd="0" presId="urn:microsoft.com/office/officeart/2016/7/layout/LinearArrowProcessNumbered"/>
    <dgm:cxn modelId="{7718114F-4B97-49A4-AF9B-82B57E92672F}" type="presParOf" srcId="{A83F343C-C8D6-4522-9C50-84A249A69478}" destId="{A0F56629-A757-44E4-A2BC-3E1396D0A412}" srcOrd="2" destOrd="0" presId="urn:microsoft.com/office/officeart/2016/7/layout/LinearArrowProcessNumbered"/>
    <dgm:cxn modelId="{F11CDD33-D404-4686-9671-B6B84ABA3777}" type="presParOf" srcId="{06E53C09-8BE6-486D-A1D0-0F802B712376}" destId="{D34E17B8-288B-4E30-9AD7-2DBAADA2A29E}" srcOrd="13" destOrd="0" presId="urn:microsoft.com/office/officeart/2016/7/layout/LinearArrowProcessNumbered"/>
    <dgm:cxn modelId="{FCE6F100-7CBB-43B9-9C03-E67BBC3F03FE}" type="presParOf" srcId="{06E53C09-8BE6-486D-A1D0-0F802B712376}" destId="{6F903814-B074-4DB4-8172-A239F3553C3F}" srcOrd="14" destOrd="0" presId="urn:microsoft.com/office/officeart/2016/7/layout/LinearArrowProcessNumbered"/>
    <dgm:cxn modelId="{4C268D5F-6CE3-467C-8903-7EA892F74932}" type="presParOf" srcId="{6F903814-B074-4DB4-8172-A239F3553C3F}" destId="{E6EACC35-A983-4868-B0F2-EE29D93D046F}" srcOrd="0" destOrd="0" presId="urn:microsoft.com/office/officeart/2016/7/layout/LinearArrowProcessNumbered"/>
    <dgm:cxn modelId="{75078DC1-8D04-4E1E-BF11-1DEB287DB8C3}" type="presParOf" srcId="{6F903814-B074-4DB4-8172-A239F3553C3F}" destId="{4935BD9D-A99A-48D1-85ED-9458CCE35F46}" srcOrd="1" destOrd="0" presId="urn:microsoft.com/office/officeart/2016/7/layout/LinearArrowProcessNumbered"/>
    <dgm:cxn modelId="{FE85FF32-C9EB-4684-9CBA-36107D7B8005}" type="presParOf" srcId="{4935BD9D-A99A-48D1-85ED-9458CCE35F46}" destId="{7DE33B87-29CA-488A-8109-BB39549A3150}" srcOrd="0" destOrd="0" presId="urn:microsoft.com/office/officeart/2016/7/layout/LinearArrowProcessNumbered"/>
    <dgm:cxn modelId="{2AB0F604-798C-434D-A724-9E2448EBDD19}" type="presParOf" srcId="{4935BD9D-A99A-48D1-85ED-9458CCE35F46}" destId="{F51DA98E-BD22-4E84-9341-ECEF9239F34D}" srcOrd="1" destOrd="0" presId="urn:microsoft.com/office/officeart/2016/7/layout/LinearArrowProcessNumbered"/>
    <dgm:cxn modelId="{32A8AC7E-39B3-4C52-9EF1-AF33D7A96C55}" type="presParOf" srcId="{4935BD9D-A99A-48D1-85ED-9458CCE35F46}" destId="{7DC0AB66-E1F7-4C73-94D8-42518024589C}" srcOrd="2" destOrd="0" presId="urn:microsoft.com/office/officeart/2016/7/layout/LinearArrowProcessNumbered"/>
    <dgm:cxn modelId="{DF19F7D8-5203-4C0A-BB86-D25E985F3B85}" type="presParOf" srcId="{4935BD9D-A99A-48D1-85ED-9458CCE35F46}" destId="{2B07A1E7-C1C7-443F-8612-25AF8B0E15E9}" srcOrd="3" destOrd="0" presId="urn:microsoft.com/office/officeart/2016/7/layout/LinearArrowProcessNumbered"/>
    <dgm:cxn modelId="{6A587DAA-4E98-485A-8299-4DA628CBFC86}" type="presParOf" srcId="{6F903814-B074-4DB4-8172-A239F3553C3F}" destId="{DB9F308F-8D0E-42EE-A6ED-A64E1A5636C0}" srcOrd="2" destOrd="0" presId="urn:microsoft.com/office/officeart/2016/7/layout/LinearArrowProcessNumbered"/>
    <dgm:cxn modelId="{FAA0D91D-4DFD-4901-BBA5-D396F4A1B6C6}" type="presParOf" srcId="{06E53C09-8BE6-486D-A1D0-0F802B712376}" destId="{6A3EBC63-344C-4D3A-9AD8-0CC65B4F7A10}" srcOrd="15" destOrd="0" presId="urn:microsoft.com/office/officeart/2016/7/layout/LinearArrowProcessNumbered"/>
    <dgm:cxn modelId="{F8D22BB5-90FA-4CAD-86CB-70AFAE4D7811}" type="presParOf" srcId="{06E53C09-8BE6-486D-A1D0-0F802B712376}" destId="{31891A96-CF45-403D-8909-B629632280DC}" srcOrd="16" destOrd="0" presId="urn:microsoft.com/office/officeart/2016/7/layout/LinearArrowProcessNumbered"/>
    <dgm:cxn modelId="{BA630009-0F26-4CDD-B617-3B7ED1E24A1B}" type="presParOf" srcId="{31891A96-CF45-403D-8909-B629632280DC}" destId="{C6293381-FD29-4A05-96EC-18DB3FDC726A}" srcOrd="0" destOrd="0" presId="urn:microsoft.com/office/officeart/2016/7/layout/LinearArrowProcessNumbered"/>
    <dgm:cxn modelId="{520BB1C8-1F32-4F5A-8F57-564ED82A6F11}" type="presParOf" srcId="{31891A96-CF45-403D-8909-B629632280DC}" destId="{9E48E41B-A0A0-48AE-98C7-1989AE366FB0}" srcOrd="1" destOrd="0" presId="urn:microsoft.com/office/officeart/2016/7/layout/LinearArrowProcessNumbered"/>
    <dgm:cxn modelId="{9CEA9797-AEE8-4D6B-8C5D-B62F183F3177}" type="presParOf" srcId="{9E48E41B-A0A0-48AE-98C7-1989AE366FB0}" destId="{7D4263AE-6583-4829-907C-99C507DA358B}" srcOrd="0" destOrd="0" presId="urn:microsoft.com/office/officeart/2016/7/layout/LinearArrowProcessNumbered"/>
    <dgm:cxn modelId="{A4DB4A52-C207-45BB-AE08-DF50130B1489}" type="presParOf" srcId="{9E48E41B-A0A0-48AE-98C7-1989AE366FB0}" destId="{A6CF461C-535B-47F8-98EA-9CBCAF34C112}" srcOrd="1" destOrd="0" presId="urn:microsoft.com/office/officeart/2016/7/layout/LinearArrowProcessNumbered"/>
    <dgm:cxn modelId="{8CEB9A66-2FFF-499F-B781-2094AB56DD55}" type="presParOf" srcId="{9E48E41B-A0A0-48AE-98C7-1989AE366FB0}" destId="{2EC78AD1-BFF0-4729-BCDC-A07455FC76A1}" srcOrd="2" destOrd="0" presId="urn:microsoft.com/office/officeart/2016/7/layout/LinearArrowProcessNumbered"/>
    <dgm:cxn modelId="{2774C2A3-8F02-4189-BAB6-70A89484F4EE}" type="presParOf" srcId="{9E48E41B-A0A0-48AE-98C7-1989AE366FB0}" destId="{AE2713BD-6DF7-414C-90F9-97CD8C6299ED}" srcOrd="3" destOrd="0" presId="urn:microsoft.com/office/officeart/2016/7/layout/LinearArrowProcessNumbered"/>
    <dgm:cxn modelId="{DFA54263-7BEC-4D97-8B01-1F630F47887D}" type="presParOf" srcId="{31891A96-CF45-403D-8909-B629632280DC}" destId="{55728071-E023-4056-BA96-D455A6BF6D28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5913B6-9321-4555-BB04-69A13D29F67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6022740-F7D2-4E66-87CA-3D6049AF8783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https://SARE.org</a:t>
          </a:r>
          <a:endParaRPr lang="en-US" dirty="0"/>
        </a:p>
      </dgm:t>
    </dgm:pt>
    <dgm:pt modelId="{956A3767-E701-46D8-B784-62E0202088A6}" type="parTrans" cxnId="{693C4DE5-743A-4D09-8E4B-CCB28AA69E4E}">
      <dgm:prSet/>
      <dgm:spPr/>
      <dgm:t>
        <a:bodyPr/>
        <a:lstStyle/>
        <a:p>
          <a:endParaRPr lang="en-US"/>
        </a:p>
      </dgm:t>
    </dgm:pt>
    <dgm:pt modelId="{3A0AB784-E9C0-4154-8DD0-9DF100B54537}" type="sibTrans" cxnId="{693C4DE5-743A-4D09-8E4B-CCB28AA69E4E}">
      <dgm:prSet/>
      <dgm:spPr/>
      <dgm:t>
        <a:bodyPr/>
        <a:lstStyle/>
        <a:p>
          <a:endParaRPr lang="en-US"/>
        </a:p>
      </dgm:t>
    </dgm:pt>
    <dgm:pt modelId="{5522F496-EF2E-4BE2-AD8F-C0555B8F3E5B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https://southern.sare.org/</a:t>
          </a:r>
          <a:endParaRPr lang="en-US" dirty="0"/>
        </a:p>
      </dgm:t>
    </dgm:pt>
    <dgm:pt modelId="{F96DFB7A-F667-4952-BD65-8B5367C46323}" type="parTrans" cxnId="{9FE06320-2FDA-4C94-AAB9-249EB3FE544C}">
      <dgm:prSet/>
      <dgm:spPr/>
      <dgm:t>
        <a:bodyPr/>
        <a:lstStyle/>
        <a:p>
          <a:endParaRPr lang="en-US"/>
        </a:p>
      </dgm:t>
    </dgm:pt>
    <dgm:pt modelId="{9171647B-67B5-4169-A30A-8D3633DD4F16}" type="sibTrans" cxnId="{9FE06320-2FDA-4C94-AAB9-249EB3FE544C}">
      <dgm:prSet/>
      <dgm:spPr/>
      <dgm:t>
        <a:bodyPr/>
        <a:lstStyle/>
        <a:p>
          <a:endParaRPr lang="en-US"/>
        </a:p>
      </dgm:t>
    </dgm:pt>
    <dgm:pt modelId="{52C15C94-E664-45B9-85CB-9013A49455A3}" type="pres">
      <dgm:prSet presAssocID="{515913B6-9321-4555-BB04-69A13D29F67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43A3C73-19D6-4630-A973-771D5395917D}" type="pres">
      <dgm:prSet presAssocID="{56022740-F7D2-4E66-87CA-3D6049AF8783}" presName="hierRoot1" presStyleCnt="0"/>
      <dgm:spPr/>
    </dgm:pt>
    <dgm:pt modelId="{11D35230-BF1A-422D-8016-AD83DC0EB06C}" type="pres">
      <dgm:prSet presAssocID="{56022740-F7D2-4E66-87CA-3D6049AF8783}" presName="composite" presStyleCnt="0"/>
      <dgm:spPr/>
    </dgm:pt>
    <dgm:pt modelId="{55177879-08DE-46BF-9657-CC46071A61C2}" type="pres">
      <dgm:prSet presAssocID="{56022740-F7D2-4E66-87CA-3D6049AF8783}" presName="background" presStyleLbl="node0" presStyleIdx="0" presStyleCnt="2"/>
      <dgm:spPr/>
    </dgm:pt>
    <dgm:pt modelId="{0B6900FA-49C4-4595-B5EE-5CB9BFCCD451}" type="pres">
      <dgm:prSet presAssocID="{56022740-F7D2-4E66-87CA-3D6049AF8783}" presName="text" presStyleLbl="fgAcc0" presStyleIdx="0" presStyleCnt="2">
        <dgm:presLayoutVars>
          <dgm:chPref val="3"/>
        </dgm:presLayoutVars>
      </dgm:prSet>
      <dgm:spPr/>
    </dgm:pt>
    <dgm:pt modelId="{F3EA0B97-A69B-497F-824C-6977953C052A}" type="pres">
      <dgm:prSet presAssocID="{56022740-F7D2-4E66-87CA-3D6049AF8783}" presName="hierChild2" presStyleCnt="0"/>
      <dgm:spPr/>
    </dgm:pt>
    <dgm:pt modelId="{68B2B1D8-8F94-4C97-B116-35EBFEC427DE}" type="pres">
      <dgm:prSet presAssocID="{5522F496-EF2E-4BE2-AD8F-C0555B8F3E5B}" presName="hierRoot1" presStyleCnt="0"/>
      <dgm:spPr/>
    </dgm:pt>
    <dgm:pt modelId="{F50847CE-E459-4E7B-971B-CAD5AC9E9E6B}" type="pres">
      <dgm:prSet presAssocID="{5522F496-EF2E-4BE2-AD8F-C0555B8F3E5B}" presName="composite" presStyleCnt="0"/>
      <dgm:spPr/>
    </dgm:pt>
    <dgm:pt modelId="{778D879E-F9B2-4324-AB73-882B15B18094}" type="pres">
      <dgm:prSet presAssocID="{5522F496-EF2E-4BE2-AD8F-C0555B8F3E5B}" presName="background" presStyleLbl="node0" presStyleIdx="1" presStyleCnt="2"/>
      <dgm:spPr/>
    </dgm:pt>
    <dgm:pt modelId="{588026C7-547A-405A-89D9-D96352D4D653}" type="pres">
      <dgm:prSet presAssocID="{5522F496-EF2E-4BE2-AD8F-C0555B8F3E5B}" presName="text" presStyleLbl="fgAcc0" presStyleIdx="1" presStyleCnt="2">
        <dgm:presLayoutVars>
          <dgm:chPref val="3"/>
        </dgm:presLayoutVars>
      </dgm:prSet>
      <dgm:spPr/>
    </dgm:pt>
    <dgm:pt modelId="{1311AC04-8CD7-43A3-B3A6-1E6C3BC8E1E7}" type="pres">
      <dgm:prSet presAssocID="{5522F496-EF2E-4BE2-AD8F-C0555B8F3E5B}" presName="hierChild2" presStyleCnt="0"/>
      <dgm:spPr/>
    </dgm:pt>
  </dgm:ptLst>
  <dgm:cxnLst>
    <dgm:cxn modelId="{9FE06320-2FDA-4C94-AAB9-249EB3FE544C}" srcId="{515913B6-9321-4555-BB04-69A13D29F67B}" destId="{5522F496-EF2E-4BE2-AD8F-C0555B8F3E5B}" srcOrd="1" destOrd="0" parTransId="{F96DFB7A-F667-4952-BD65-8B5367C46323}" sibTransId="{9171647B-67B5-4169-A30A-8D3633DD4F16}"/>
    <dgm:cxn modelId="{4184045B-E9E3-4FC6-BD2D-F17F0B98E009}" type="presOf" srcId="{56022740-F7D2-4E66-87CA-3D6049AF8783}" destId="{0B6900FA-49C4-4595-B5EE-5CB9BFCCD451}" srcOrd="0" destOrd="0" presId="urn:microsoft.com/office/officeart/2005/8/layout/hierarchy1"/>
    <dgm:cxn modelId="{B5098AAF-D5EF-42FB-BC25-437B2A852C08}" type="presOf" srcId="{515913B6-9321-4555-BB04-69A13D29F67B}" destId="{52C15C94-E664-45B9-85CB-9013A49455A3}" srcOrd="0" destOrd="0" presId="urn:microsoft.com/office/officeart/2005/8/layout/hierarchy1"/>
    <dgm:cxn modelId="{2FDADAAF-2B6D-46E5-88FA-BD06C4064D27}" type="presOf" srcId="{5522F496-EF2E-4BE2-AD8F-C0555B8F3E5B}" destId="{588026C7-547A-405A-89D9-D96352D4D653}" srcOrd="0" destOrd="0" presId="urn:microsoft.com/office/officeart/2005/8/layout/hierarchy1"/>
    <dgm:cxn modelId="{693C4DE5-743A-4D09-8E4B-CCB28AA69E4E}" srcId="{515913B6-9321-4555-BB04-69A13D29F67B}" destId="{56022740-F7D2-4E66-87CA-3D6049AF8783}" srcOrd="0" destOrd="0" parTransId="{956A3767-E701-46D8-B784-62E0202088A6}" sibTransId="{3A0AB784-E9C0-4154-8DD0-9DF100B54537}"/>
    <dgm:cxn modelId="{36393012-A83A-4591-9EA1-FAF493EDBB90}" type="presParOf" srcId="{52C15C94-E664-45B9-85CB-9013A49455A3}" destId="{D43A3C73-19D6-4630-A973-771D5395917D}" srcOrd="0" destOrd="0" presId="urn:microsoft.com/office/officeart/2005/8/layout/hierarchy1"/>
    <dgm:cxn modelId="{145702E9-8BFF-4CF2-81E2-EC6DCC2C4D95}" type="presParOf" srcId="{D43A3C73-19D6-4630-A973-771D5395917D}" destId="{11D35230-BF1A-422D-8016-AD83DC0EB06C}" srcOrd="0" destOrd="0" presId="urn:microsoft.com/office/officeart/2005/8/layout/hierarchy1"/>
    <dgm:cxn modelId="{E146F3F1-9486-4806-8906-75247DD16E6A}" type="presParOf" srcId="{11D35230-BF1A-422D-8016-AD83DC0EB06C}" destId="{55177879-08DE-46BF-9657-CC46071A61C2}" srcOrd="0" destOrd="0" presId="urn:microsoft.com/office/officeart/2005/8/layout/hierarchy1"/>
    <dgm:cxn modelId="{4ECE00C6-8B32-4625-B4B7-1EA345FDDEA8}" type="presParOf" srcId="{11D35230-BF1A-422D-8016-AD83DC0EB06C}" destId="{0B6900FA-49C4-4595-B5EE-5CB9BFCCD451}" srcOrd="1" destOrd="0" presId="urn:microsoft.com/office/officeart/2005/8/layout/hierarchy1"/>
    <dgm:cxn modelId="{9E32C558-5A7B-4770-BBDF-CBAC10270B29}" type="presParOf" srcId="{D43A3C73-19D6-4630-A973-771D5395917D}" destId="{F3EA0B97-A69B-497F-824C-6977953C052A}" srcOrd="1" destOrd="0" presId="urn:microsoft.com/office/officeart/2005/8/layout/hierarchy1"/>
    <dgm:cxn modelId="{999990B1-EA98-4C96-9D9F-803953BDFE45}" type="presParOf" srcId="{52C15C94-E664-45B9-85CB-9013A49455A3}" destId="{68B2B1D8-8F94-4C97-B116-35EBFEC427DE}" srcOrd="1" destOrd="0" presId="urn:microsoft.com/office/officeart/2005/8/layout/hierarchy1"/>
    <dgm:cxn modelId="{15452E76-771C-481A-B54E-E6556F508EA5}" type="presParOf" srcId="{68B2B1D8-8F94-4C97-B116-35EBFEC427DE}" destId="{F50847CE-E459-4E7B-971B-CAD5AC9E9E6B}" srcOrd="0" destOrd="0" presId="urn:microsoft.com/office/officeart/2005/8/layout/hierarchy1"/>
    <dgm:cxn modelId="{0C6BB9FC-9803-42B0-9A29-6F9FD278C3EE}" type="presParOf" srcId="{F50847CE-E459-4E7B-971B-CAD5AC9E9E6B}" destId="{778D879E-F9B2-4324-AB73-882B15B18094}" srcOrd="0" destOrd="0" presId="urn:microsoft.com/office/officeart/2005/8/layout/hierarchy1"/>
    <dgm:cxn modelId="{2DF02AAF-0FDA-4534-8EC0-91262520FF3E}" type="presParOf" srcId="{F50847CE-E459-4E7B-971B-CAD5AC9E9E6B}" destId="{588026C7-547A-405A-89D9-D96352D4D653}" srcOrd="1" destOrd="0" presId="urn:microsoft.com/office/officeart/2005/8/layout/hierarchy1"/>
    <dgm:cxn modelId="{BB5B732A-3503-4917-9F5B-11F16765813D}" type="presParOf" srcId="{68B2B1D8-8F94-4C97-B116-35EBFEC427DE}" destId="{1311AC04-8CD7-43A3-B3A6-1E6C3BC8E1E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535E6-415D-460E-B857-4D9115E7CCB6}">
      <dsp:nvSpPr>
        <dsp:cNvPr id="0" name=""/>
        <dsp:cNvSpPr/>
      </dsp:nvSpPr>
      <dsp:spPr>
        <a:xfrm>
          <a:off x="0" y="102069"/>
          <a:ext cx="10515600" cy="829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USDA, founded by Farm Bill 1988</a:t>
          </a:r>
        </a:p>
      </dsp:txBody>
      <dsp:txXfrm>
        <a:off x="40480" y="142549"/>
        <a:ext cx="10434640" cy="748277"/>
      </dsp:txXfrm>
    </dsp:sp>
    <dsp:sp modelId="{0930A32E-E8F5-43FD-9F03-133F9768ED20}">
      <dsp:nvSpPr>
        <dsp:cNvPr id="0" name=""/>
        <dsp:cNvSpPr/>
      </dsp:nvSpPr>
      <dsp:spPr>
        <a:xfrm>
          <a:off x="0" y="983146"/>
          <a:ext cx="10515600" cy="829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 pillars: Profit, Place &amp; People </a:t>
          </a:r>
        </a:p>
      </dsp:txBody>
      <dsp:txXfrm>
        <a:off x="40480" y="1023626"/>
        <a:ext cx="10434640" cy="748277"/>
      </dsp:txXfrm>
    </dsp:sp>
    <dsp:sp modelId="{AFFCA494-C8CC-4530-8D58-0B636E5D2399}">
      <dsp:nvSpPr>
        <dsp:cNvPr id="0" name=""/>
        <dsp:cNvSpPr/>
      </dsp:nvSpPr>
      <dsp:spPr>
        <a:xfrm>
          <a:off x="0" y="1812384"/>
          <a:ext cx="1051560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Profitability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Environmental stewardship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Community quality of life</a:t>
          </a:r>
        </a:p>
      </dsp:txBody>
      <dsp:txXfrm>
        <a:off x="0" y="1812384"/>
        <a:ext cx="10515600" cy="726570"/>
      </dsp:txXfrm>
    </dsp:sp>
    <dsp:sp modelId="{4F8A9F37-87A5-4166-A2B6-858727A24170}">
      <dsp:nvSpPr>
        <dsp:cNvPr id="0" name=""/>
        <dsp:cNvSpPr/>
      </dsp:nvSpPr>
      <dsp:spPr>
        <a:xfrm>
          <a:off x="0" y="2538954"/>
          <a:ext cx="10515600" cy="829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Grants, Professional Development, &amp; Education/Outreach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for farmers, researchers, students and agriculture professionals</a:t>
          </a:r>
        </a:p>
      </dsp:txBody>
      <dsp:txXfrm>
        <a:off x="40480" y="2579434"/>
        <a:ext cx="10434640" cy="748277"/>
      </dsp:txXfrm>
    </dsp:sp>
    <dsp:sp modelId="{74D971E4-642D-42C1-8FA8-6262B0423535}">
      <dsp:nvSpPr>
        <dsp:cNvPr id="0" name=""/>
        <dsp:cNvSpPr/>
      </dsp:nvSpPr>
      <dsp:spPr>
        <a:xfrm>
          <a:off x="0" y="3420031"/>
          <a:ext cx="10515600" cy="829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 regions: North Central, Northeast, </a:t>
          </a:r>
          <a:r>
            <a:rPr lang="en-US" sz="1800" b="0" u="sng" kern="1200" dirty="0"/>
            <a:t>Southern</a:t>
          </a:r>
          <a:r>
            <a:rPr lang="en-US" sz="1800" kern="1200" dirty="0"/>
            <a:t>, Western</a:t>
          </a:r>
        </a:p>
      </dsp:txBody>
      <dsp:txXfrm>
        <a:off x="40480" y="3460511"/>
        <a:ext cx="10434640" cy="7482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87899-85D2-4467-86D5-206698FDDD9E}">
      <dsp:nvSpPr>
        <dsp:cNvPr id="0" name=""/>
        <dsp:cNvSpPr/>
      </dsp:nvSpPr>
      <dsp:spPr>
        <a:xfrm>
          <a:off x="577666" y="539311"/>
          <a:ext cx="461151" cy="7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EA8F9-DD10-4B3E-869E-2FF4525C5974}">
      <dsp:nvSpPr>
        <dsp:cNvPr id="0" name=""/>
        <dsp:cNvSpPr/>
      </dsp:nvSpPr>
      <dsp:spPr>
        <a:xfrm>
          <a:off x="1066487" y="500611"/>
          <a:ext cx="53032" cy="99607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-459410"/>
            <a:satOff val="103"/>
            <a:lumOff val="15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459410"/>
              <a:satOff val="103"/>
              <a:lumOff val="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D4FE4-1DB7-42E3-ACA5-C6B708C88ED9}">
      <dsp:nvSpPr>
        <dsp:cNvPr id="0" name=""/>
        <dsp:cNvSpPr/>
      </dsp:nvSpPr>
      <dsp:spPr>
        <a:xfrm>
          <a:off x="326130" y="345455"/>
          <a:ext cx="387784" cy="38778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8" tIns="15048" rIns="15048" bIns="1504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</a:t>
          </a:r>
        </a:p>
      </dsp:txBody>
      <dsp:txXfrm>
        <a:off x="382920" y="402245"/>
        <a:ext cx="274204" cy="274204"/>
      </dsp:txXfrm>
    </dsp:sp>
    <dsp:sp modelId="{ED3A3868-5334-47FF-9EC7-EF99B8DA37F2}">
      <dsp:nvSpPr>
        <dsp:cNvPr id="0" name=""/>
        <dsp:cNvSpPr/>
      </dsp:nvSpPr>
      <dsp:spPr>
        <a:xfrm>
          <a:off x="1227" y="898837"/>
          <a:ext cx="103759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918820"/>
            <a:satOff val="205"/>
            <a:lumOff val="3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918820"/>
              <a:satOff val="205"/>
              <a:lumOff val="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46" tIns="165100" rIns="818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SARE Staff: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 State Coordinators &amp; Program Assistants</a:t>
          </a:r>
        </a:p>
      </dsp:txBody>
      <dsp:txXfrm>
        <a:off x="1227" y="1106355"/>
        <a:ext cx="1037590" cy="1758082"/>
      </dsp:txXfrm>
    </dsp:sp>
    <dsp:sp modelId="{1A8CD926-2F9F-40F1-9489-CF934F6BAC6F}">
      <dsp:nvSpPr>
        <dsp:cNvPr id="0" name=""/>
        <dsp:cNvSpPr/>
      </dsp:nvSpPr>
      <dsp:spPr>
        <a:xfrm>
          <a:off x="1154106" y="539314"/>
          <a:ext cx="1037590" cy="72"/>
        </a:xfrm>
        <a:prstGeom prst="rect">
          <a:avLst/>
        </a:prstGeom>
        <a:solidFill>
          <a:schemeClr val="accent5">
            <a:tint val="40000"/>
            <a:alpha val="90000"/>
            <a:hueOff val="-1378231"/>
            <a:satOff val="308"/>
            <a:lumOff val="46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378231"/>
              <a:satOff val="308"/>
              <a:lumOff val="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66E7CB-033B-42E7-B1F3-64F0C03E3B17}">
      <dsp:nvSpPr>
        <dsp:cNvPr id="0" name=""/>
        <dsp:cNvSpPr/>
      </dsp:nvSpPr>
      <dsp:spPr>
        <a:xfrm>
          <a:off x="2219365" y="500613"/>
          <a:ext cx="53032" cy="99610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-1837641"/>
            <a:satOff val="410"/>
            <a:lumOff val="62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837641"/>
              <a:satOff val="410"/>
              <a:lumOff val="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0A5CC-2ACF-4279-BDD3-3A8F34B37A10}">
      <dsp:nvSpPr>
        <dsp:cNvPr id="0" name=""/>
        <dsp:cNvSpPr/>
      </dsp:nvSpPr>
      <dsp:spPr>
        <a:xfrm>
          <a:off x="1479009" y="345458"/>
          <a:ext cx="387784" cy="387784"/>
        </a:xfrm>
        <a:prstGeom prst="ellipse">
          <a:avLst/>
        </a:prstGeom>
        <a:solidFill>
          <a:schemeClr val="accent5">
            <a:hueOff val="-1519019"/>
            <a:satOff val="-103"/>
            <a:lumOff val="245"/>
            <a:alphaOff val="0"/>
          </a:schemeClr>
        </a:solidFill>
        <a:ln w="19050" cap="flat" cmpd="sng" algn="ctr">
          <a:solidFill>
            <a:schemeClr val="accent5">
              <a:hueOff val="-1519019"/>
              <a:satOff val="-103"/>
              <a:lumOff val="2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8" tIns="15048" rIns="15048" bIns="1504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</a:t>
          </a:r>
        </a:p>
      </dsp:txBody>
      <dsp:txXfrm>
        <a:off x="1535799" y="402248"/>
        <a:ext cx="274204" cy="274204"/>
      </dsp:txXfrm>
    </dsp:sp>
    <dsp:sp modelId="{6AD9DDC9-5F7F-48A4-ABAD-A54D90514101}">
      <dsp:nvSpPr>
        <dsp:cNvPr id="0" name=""/>
        <dsp:cNvSpPr/>
      </dsp:nvSpPr>
      <dsp:spPr>
        <a:xfrm>
          <a:off x="1154106" y="898846"/>
          <a:ext cx="103759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2297051"/>
            <a:satOff val="513"/>
            <a:lumOff val="77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2297051"/>
              <a:satOff val="513"/>
              <a:lumOff val="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46" tIns="165100" rIns="81846" bIns="165100" numCol="1" spcCol="1270" anchor="t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Website: </a:t>
          </a:r>
          <a:r>
            <a:rPr lang="en-US" sz="1100" kern="1200" dirty="0"/>
            <a:t>Research what is available and what else has been done</a:t>
          </a:r>
          <a:endParaRPr lang="en-US" sz="1100" b="1" kern="1200" dirty="0">
            <a:latin typeface="Aptos Display" panose="02110004020202020204"/>
          </a:endParaRPr>
        </a:p>
      </dsp:txBody>
      <dsp:txXfrm>
        <a:off x="1154106" y="1106364"/>
        <a:ext cx="1037590" cy="1758082"/>
      </dsp:txXfrm>
    </dsp:sp>
    <dsp:sp modelId="{0F66A52F-EA93-492B-ADE2-D62F4A41835E}">
      <dsp:nvSpPr>
        <dsp:cNvPr id="0" name=""/>
        <dsp:cNvSpPr/>
      </dsp:nvSpPr>
      <dsp:spPr>
        <a:xfrm>
          <a:off x="2306984" y="539314"/>
          <a:ext cx="1037590" cy="72"/>
        </a:xfrm>
        <a:prstGeom prst="rect">
          <a:avLst/>
        </a:prstGeom>
        <a:solidFill>
          <a:schemeClr val="accent5">
            <a:tint val="40000"/>
            <a:alpha val="90000"/>
            <a:hueOff val="-2756461"/>
            <a:satOff val="615"/>
            <a:lumOff val="93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2756461"/>
              <a:satOff val="615"/>
              <a:lumOff val="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C6D9C5-4EBA-4493-B598-2D7839521192}">
      <dsp:nvSpPr>
        <dsp:cNvPr id="0" name=""/>
        <dsp:cNvSpPr/>
      </dsp:nvSpPr>
      <dsp:spPr>
        <a:xfrm>
          <a:off x="3372244" y="500613"/>
          <a:ext cx="53032" cy="99610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-3215872"/>
            <a:satOff val="718"/>
            <a:lumOff val="108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3215872"/>
              <a:satOff val="718"/>
              <a:lumOff val="1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FCF4D4-AB3E-47BC-82BD-375DB00884E2}">
      <dsp:nvSpPr>
        <dsp:cNvPr id="0" name=""/>
        <dsp:cNvSpPr/>
      </dsp:nvSpPr>
      <dsp:spPr>
        <a:xfrm>
          <a:off x="2631887" y="345458"/>
          <a:ext cx="387784" cy="387784"/>
        </a:xfrm>
        <a:prstGeom prst="ellipse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accent5">
              <a:hueOff val="-3038037"/>
              <a:satOff val="-207"/>
              <a:lumOff val="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8" tIns="15048" rIns="15048" bIns="1504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3</a:t>
          </a:r>
        </a:p>
      </dsp:txBody>
      <dsp:txXfrm>
        <a:off x="2688677" y="402248"/>
        <a:ext cx="274204" cy="274204"/>
      </dsp:txXfrm>
    </dsp:sp>
    <dsp:sp modelId="{5F9A3183-83BC-4577-A64A-82BC65D042C9}">
      <dsp:nvSpPr>
        <dsp:cNvPr id="0" name=""/>
        <dsp:cNvSpPr/>
      </dsp:nvSpPr>
      <dsp:spPr>
        <a:xfrm>
          <a:off x="2306984" y="898846"/>
          <a:ext cx="103759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3675282"/>
            <a:satOff val="821"/>
            <a:lumOff val="123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3675282"/>
              <a:satOff val="821"/>
              <a:lumOff val="1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46" tIns="165100" rIns="818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Bulletin: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How to conduct research on your farm</a:t>
          </a:r>
        </a:p>
      </dsp:txBody>
      <dsp:txXfrm>
        <a:off x="2306984" y="1106364"/>
        <a:ext cx="1037590" cy="1758082"/>
      </dsp:txXfrm>
    </dsp:sp>
    <dsp:sp modelId="{65D01815-E9D2-4998-A4F9-E8875B5A2AB3}">
      <dsp:nvSpPr>
        <dsp:cNvPr id="0" name=""/>
        <dsp:cNvSpPr/>
      </dsp:nvSpPr>
      <dsp:spPr>
        <a:xfrm>
          <a:off x="3459863" y="539314"/>
          <a:ext cx="1037590" cy="72"/>
        </a:xfrm>
        <a:prstGeom prst="rect">
          <a:avLst/>
        </a:prstGeom>
        <a:solidFill>
          <a:schemeClr val="accent5">
            <a:tint val="40000"/>
            <a:alpha val="90000"/>
            <a:hueOff val="-4134692"/>
            <a:satOff val="923"/>
            <a:lumOff val="139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4134692"/>
              <a:satOff val="923"/>
              <a:lumOff val="1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C230B-6CC9-4F10-BD69-447CB53FE468}">
      <dsp:nvSpPr>
        <dsp:cNvPr id="0" name=""/>
        <dsp:cNvSpPr/>
      </dsp:nvSpPr>
      <dsp:spPr>
        <a:xfrm>
          <a:off x="4525122" y="500613"/>
          <a:ext cx="53032" cy="99610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-4594102"/>
            <a:satOff val="1026"/>
            <a:lumOff val="154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4594102"/>
              <a:satOff val="1026"/>
              <a:lumOff val="1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6A95D-E0A9-4A59-8BB6-4EF5AE9B4AA6}">
      <dsp:nvSpPr>
        <dsp:cNvPr id="0" name=""/>
        <dsp:cNvSpPr/>
      </dsp:nvSpPr>
      <dsp:spPr>
        <a:xfrm>
          <a:off x="3784766" y="345458"/>
          <a:ext cx="387784" cy="387784"/>
        </a:xfrm>
        <a:prstGeom prst="ellipse">
          <a:avLst/>
        </a:prstGeom>
        <a:solidFill>
          <a:schemeClr val="accent5">
            <a:hueOff val="-4557056"/>
            <a:satOff val="-310"/>
            <a:lumOff val="735"/>
            <a:alphaOff val="0"/>
          </a:schemeClr>
        </a:solidFill>
        <a:ln w="19050" cap="flat" cmpd="sng" algn="ctr">
          <a:solidFill>
            <a:schemeClr val="accent5">
              <a:hueOff val="-4557056"/>
              <a:satOff val="-310"/>
              <a:lumOff val="7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8" tIns="15048" rIns="15048" bIns="1504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4</a:t>
          </a:r>
        </a:p>
      </dsp:txBody>
      <dsp:txXfrm>
        <a:off x="3841556" y="402248"/>
        <a:ext cx="274204" cy="274204"/>
      </dsp:txXfrm>
    </dsp:sp>
    <dsp:sp modelId="{80C9C8CC-B64A-4342-98F6-5426FCFB7C71}">
      <dsp:nvSpPr>
        <dsp:cNvPr id="0" name=""/>
        <dsp:cNvSpPr/>
      </dsp:nvSpPr>
      <dsp:spPr>
        <a:xfrm>
          <a:off x="3459863" y="898846"/>
          <a:ext cx="103759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5053512"/>
            <a:satOff val="1128"/>
            <a:lumOff val="17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5053512"/>
              <a:satOff val="1128"/>
              <a:lumOff val="1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46" tIns="165100" rIns="818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Books &amp; Publications: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/>
            <a:t>Building Better Soils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/>
            <a:t>Managing Cover Crops Profitably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/>
            <a:t>And more!</a:t>
          </a:r>
        </a:p>
      </dsp:txBody>
      <dsp:txXfrm>
        <a:off x="3459863" y="1106364"/>
        <a:ext cx="1037590" cy="1758082"/>
      </dsp:txXfrm>
    </dsp:sp>
    <dsp:sp modelId="{D2BB73BB-781F-4534-8171-5AC6E256F026}">
      <dsp:nvSpPr>
        <dsp:cNvPr id="0" name=""/>
        <dsp:cNvSpPr/>
      </dsp:nvSpPr>
      <dsp:spPr>
        <a:xfrm>
          <a:off x="4612741" y="539314"/>
          <a:ext cx="1037590" cy="72"/>
        </a:xfrm>
        <a:prstGeom prst="rect">
          <a:avLst/>
        </a:prstGeom>
        <a:solidFill>
          <a:schemeClr val="accent5">
            <a:tint val="40000"/>
            <a:alpha val="90000"/>
            <a:hueOff val="-5512923"/>
            <a:satOff val="1231"/>
            <a:lumOff val="185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5512923"/>
              <a:satOff val="1231"/>
              <a:lumOff val="1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75FF8-C033-4F10-85BF-27A16488DB14}">
      <dsp:nvSpPr>
        <dsp:cNvPr id="0" name=""/>
        <dsp:cNvSpPr/>
      </dsp:nvSpPr>
      <dsp:spPr>
        <a:xfrm>
          <a:off x="5678001" y="500613"/>
          <a:ext cx="53032" cy="99610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-5972333"/>
            <a:satOff val="1333"/>
            <a:lumOff val="20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5972333"/>
              <a:satOff val="1333"/>
              <a:lumOff val="2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4A3890-43A5-4A74-9730-D6787880C3E3}">
      <dsp:nvSpPr>
        <dsp:cNvPr id="0" name=""/>
        <dsp:cNvSpPr/>
      </dsp:nvSpPr>
      <dsp:spPr>
        <a:xfrm>
          <a:off x="4937644" y="345458"/>
          <a:ext cx="387784" cy="387784"/>
        </a:xfrm>
        <a:prstGeom prst="ellipse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8" tIns="15048" rIns="15048" bIns="1504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5</a:t>
          </a:r>
        </a:p>
      </dsp:txBody>
      <dsp:txXfrm>
        <a:off x="4994434" y="402248"/>
        <a:ext cx="274204" cy="274204"/>
      </dsp:txXfrm>
    </dsp:sp>
    <dsp:sp modelId="{2828BBCF-1A9A-4678-AEC4-DBBB339B2367}">
      <dsp:nvSpPr>
        <dsp:cNvPr id="0" name=""/>
        <dsp:cNvSpPr/>
      </dsp:nvSpPr>
      <dsp:spPr>
        <a:xfrm>
          <a:off x="4612741" y="898846"/>
          <a:ext cx="103759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6431743"/>
            <a:satOff val="1436"/>
            <a:lumOff val="216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6431743"/>
              <a:satOff val="1436"/>
              <a:lumOff val="2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46" tIns="165100" rIns="818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Zip drives: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/>
            <a:t>With a lot of great resources and articles in sustainable agriculture</a:t>
          </a:r>
        </a:p>
      </dsp:txBody>
      <dsp:txXfrm>
        <a:off x="4612741" y="1106364"/>
        <a:ext cx="1037590" cy="1758082"/>
      </dsp:txXfrm>
    </dsp:sp>
    <dsp:sp modelId="{E9D38193-4D48-4EE8-BDD9-2D846A75E592}">
      <dsp:nvSpPr>
        <dsp:cNvPr id="0" name=""/>
        <dsp:cNvSpPr/>
      </dsp:nvSpPr>
      <dsp:spPr>
        <a:xfrm>
          <a:off x="5765619" y="539314"/>
          <a:ext cx="1037590" cy="72"/>
        </a:xfrm>
        <a:prstGeom prst="rect">
          <a:avLst/>
        </a:prstGeom>
        <a:solidFill>
          <a:schemeClr val="accent5">
            <a:tint val="40000"/>
            <a:alpha val="90000"/>
            <a:hueOff val="-6891153"/>
            <a:satOff val="1539"/>
            <a:lumOff val="23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6891153"/>
              <a:satOff val="1539"/>
              <a:lumOff val="2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4CB5E-34A9-452D-B5CC-3D443AD5B51A}">
      <dsp:nvSpPr>
        <dsp:cNvPr id="0" name=""/>
        <dsp:cNvSpPr/>
      </dsp:nvSpPr>
      <dsp:spPr>
        <a:xfrm>
          <a:off x="6830879" y="500613"/>
          <a:ext cx="53032" cy="99610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-7350564"/>
            <a:satOff val="1641"/>
            <a:lumOff val="247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7350564"/>
              <a:satOff val="1641"/>
              <a:lumOff val="2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98BE7-0023-4A44-A125-1B78BEF13614}">
      <dsp:nvSpPr>
        <dsp:cNvPr id="0" name=""/>
        <dsp:cNvSpPr/>
      </dsp:nvSpPr>
      <dsp:spPr>
        <a:xfrm>
          <a:off x="6090523" y="345458"/>
          <a:ext cx="387784" cy="387784"/>
        </a:xfrm>
        <a:prstGeom prst="ellipse">
          <a:avLst/>
        </a:prstGeom>
        <a:solidFill>
          <a:schemeClr val="accent5">
            <a:hueOff val="-7595094"/>
            <a:satOff val="-516"/>
            <a:lumOff val="1226"/>
            <a:alphaOff val="0"/>
          </a:schemeClr>
        </a:solidFill>
        <a:ln w="19050" cap="flat" cmpd="sng" algn="ctr">
          <a:solidFill>
            <a:schemeClr val="accent5">
              <a:hueOff val="-7595094"/>
              <a:satOff val="-516"/>
              <a:lumOff val="12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8" tIns="15048" rIns="15048" bIns="1504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6</a:t>
          </a:r>
        </a:p>
      </dsp:txBody>
      <dsp:txXfrm>
        <a:off x="6147313" y="402248"/>
        <a:ext cx="274204" cy="274204"/>
      </dsp:txXfrm>
    </dsp:sp>
    <dsp:sp modelId="{4324E7EA-1F13-4360-9AD2-8640D417AD5D}">
      <dsp:nvSpPr>
        <dsp:cNvPr id="0" name=""/>
        <dsp:cNvSpPr/>
      </dsp:nvSpPr>
      <dsp:spPr>
        <a:xfrm>
          <a:off x="5765619" y="898846"/>
          <a:ext cx="103759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7809974"/>
            <a:satOff val="1744"/>
            <a:lumOff val="262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7809974"/>
              <a:satOff val="1744"/>
              <a:lumOff val="2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46" tIns="165100" rIns="81846" bIns="16510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Professional Development Opportunities</a:t>
          </a:r>
        </a:p>
      </dsp:txBody>
      <dsp:txXfrm>
        <a:off x="5765619" y="1106364"/>
        <a:ext cx="1037590" cy="1758082"/>
      </dsp:txXfrm>
    </dsp:sp>
    <dsp:sp modelId="{531220C6-4C30-403D-A917-45DF67D55978}">
      <dsp:nvSpPr>
        <dsp:cNvPr id="0" name=""/>
        <dsp:cNvSpPr/>
      </dsp:nvSpPr>
      <dsp:spPr>
        <a:xfrm>
          <a:off x="6918498" y="539314"/>
          <a:ext cx="1037590" cy="72"/>
        </a:xfrm>
        <a:prstGeom prst="rect">
          <a:avLst/>
        </a:prstGeom>
        <a:solidFill>
          <a:schemeClr val="accent5">
            <a:tint val="40000"/>
            <a:alpha val="90000"/>
            <a:hueOff val="-8269384"/>
            <a:satOff val="1846"/>
            <a:lumOff val="278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8269384"/>
              <a:satOff val="1846"/>
              <a:lumOff val="2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4B33B-F1F1-4181-86D8-720430DDA1C3}">
      <dsp:nvSpPr>
        <dsp:cNvPr id="0" name=""/>
        <dsp:cNvSpPr/>
      </dsp:nvSpPr>
      <dsp:spPr>
        <a:xfrm>
          <a:off x="7983758" y="500613"/>
          <a:ext cx="53032" cy="99610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-8728794"/>
            <a:satOff val="1949"/>
            <a:lumOff val="293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8728794"/>
              <a:satOff val="1949"/>
              <a:lumOff val="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664E9-33D9-4005-A92A-DA564B0984B3}">
      <dsp:nvSpPr>
        <dsp:cNvPr id="0" name=""/>
        <dsp:cNvSpPr/>
      </dsp:nvSpPr>
      <dsp:spPr>
        <a:xfrm>
          <a:off x="7243401" y="345458"/>
          <a:ext cx="387784" cy="387784"/>
        </a:xfrm>
        <a:prstGeom prst="ellipse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accent5">
              <a:hueOff val="-9114112"/>
              <a:satOff val="-620"/>
              <a:lumOff val="1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8" tIns="15048" rIns="15048" bIns="1504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7</a:t>
          </a:r>
        </a:p>
      </dsp:txBody>
      <dsp:txXfrm>
        <a:off x="7300191" y="402248"/>
        <a:ext cx="274204" cy="274204"/>
      </dsp:txXfrm>
    </dsp:sp>
    <dsp:sp modelId="{A0F56629-A757-44E4-A2BC-3E1396D0A412}">
      <dsp:nvSpPr>
        <dsp:cNvPr id="0" name=""/>
        <dsp:cNvSpPr/>
      </dsp:nvSpPr>
      <dsp:spPr>
        <a:xfrm>
          <a:off x="6918498" y="898846"/>
          <a:ext cx="103766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9188204"/>
            <a:satOff val="2052"/>
            <a:lumOff val="308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9188204"/>
              <a:satOff val="2052"/>
              <a:lumOff val="3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52" tIns="165100" rIns="81852" bIns="16510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/>
            <a:t>Travel Scholarships &amp; Conference Sponsorships</a:t>
          </a:r>
        </a:p>
      </dsp:txBody>
      <dsp:txXfrm>
        <a:off x="6918498" y="1106378"/>
        <a:ext cx="1037661" cy="1758068"/>
      </dsp:txXfrm>
    </dsp:sp>
    <dsp:sp modelId="{7DE33B87-29CA-488A-8109-BB39549A3150}">
      <dsp:nvSpPr>
        <dsp:cNvPr id="0" name=""/>
        <dsp:cNvSpPr/>
      </dsp:nvSpPr>
      <dsp:spPr>
        <a:xfrm>
          <a:off x="8071455" y="539314"/>
          <a:ext cx="1037590" cy="72"/>
        </a:xfrm>
        <a:prstGeom prst="rect">
          <a:avLst/>
        </a:prstGeom>
        <a:solidFill>
          <a:schemeClr val="accent5">
            <a:tint val="40000"/>
            <a:alpha val="90000"/>
            <a:hueOff val="-9647614"/>
            <a:satOff val="2154"/>
            <a:lumOff val="324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9647614"/>
              <a:satOff val="2154"/>
              <a:lumOff val="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DA98E-BD22-4E84-9341-ECEF9239F34D}">
      <dsp:nvSpPr>
        <dsp:cNvPr id="0" name=""/>
        <dsp:cNvSpPr/>
      </dsp:nvSpPr>
      <dsp:spPr>
        <a:xfrm>
          <a:off x="9136715" y="500613"/>
          <a:ext cx="53032" cy="99610"/>
        </a:xfrm>
        <a:prstGeom prst="chevron">
          <a:avLst>
            <a:gd name="adj" fmla="val 90000"/>
          </a:avLst>
        </a:prstGeom>
        <a:solidFill>
          <a:schemeClr val="accent5">
            <a:tint val="40000"/>
            <a:alpha val="90000"/>
            <a:hueOff val="-10107025"/>
            <a:satOff val="2257"/>
            <a:lumOff val="339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0107025"/>
              <a:satOff val="2257"/>
              <a:lumOff val="3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0AB66-E1F7-4C73-94D8-42518024589C}">
      <dsp:nvSpPr>
        <dsp:cNvPr id="0" name=""/>
        <dsp:cNvSpPr/>
      </dsp:nvSpPr>
      <dsp:spPr>
        <a:xfrm>
          <a:off x="8396358" y="345458"/>
          <a:ext cx="387784" cy="387784"/>
        </a:xfrm>
        <a:prstGeom prst="ellipse">
          <a:avLst/>
        </a:prstGeom>
        <a:solidFill>
          <a:schemeClr val="accent5">
            <a:hueOff val="-10633130"/>
            <a:satOff val="-723"/>
            <a:lumOff val="1716"/>
            <a:alphaOff val="0"/>
          </a:schemeClr>
        </a:solidFill>
        <a:ln w="19050" cap="flat" cmpd="sng" algn="ctr">
          <a:solidFill>
            <a:schemeClr val="accent5">
              <a:hueOff val="-10633130"/>
              <a:satOff val="-723"/>
              <a:lumOff val="17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8" tIns="15048" rIns="15048" bIns="1504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8</a:t>
          </a:r>
        </a:p>
      </dsp:txBody>
      <dsp:txXfrm>
        <a:off x="8453148" y="402248"/>
        <a:ext cx="274204" cy="274204"/>
      </dsp:txXfrm>
    </dsp:sp>
    <dsp:sp modelId="{DB9F308F-8D0E-42EE-A6ED-A64E1A5636C0}">
      <dsp:nvSpPr>
        <dsp:cNvPr id="0" name=""/>
        <dsp:cNvSpPr/>
      </dsp:nvSpPr>
      <dsp:spPr>
        <a:xfrm>
          <a:off x="8071455" y="898846"/>
          <a:ext cx="103759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10566434"/>
            <a:satOff val="2359"/>
            <a:lumOff val="355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0566434"/>
              <a:satOff val="2359"/>
              <a:lumOff val="3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46" tIns="165100" rIns="818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hlinkClick xmlns:r="http://schemas.openxmlformats.org/officeDocument/2006/relationships" r:id="rId1"/>
            </a:rPr>
            <a:t>Fellows Program:</a:t>
          </a:r>
          <a:endParaRPr lang="en-US" sz="1100" b="1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/>
            <a:t>2 year program for Ag Professionals </a:t>
          </a:r>
        </a:p>
      </dsp:txBody>
      <dsp:txXfrm>
        <a:off x="8071455" y="1106364"/>
        <a:ext cx="1037590" cy="1758082"/>
      </dsp:txXfrm>
    </dsp:sp>
    <dsp:sp modelId="{7D4263AE-6583-4829-907C-99C507DA358B}">
      <dsp:nvSpPr>
        <dsp:cNvPr id="0" name=""/>
        <dsp:cNvSpPr/>
      </dsp:nvSpPr>
      <dsp:spPr>
        <a:xfrm>
          <a:off x="9224333" y="539314"/>
          <a:ext cx="518795" cy="72"/>
        </a:xfrm>
        <a:prstGeom prst="rect">
          <a:avLst/>
        </a:prstGeom>
        <a:solidFill>
          <a:schemeClr val="accent5">
            <a:tint val="40000"/>
            <a:alpha val="90000"/>
            <a:hueOff val="-11025845"/>
            <a:satOff val="2462"/>
            <a:lumOff val="37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1025845"/>
              <a:satOff val="2462"/>
              <a:lumOff val="3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C78AD1-BFF0-4729-BCDC-A07455FC76A1}">
      <dsp:nvSpPr>
        <dsp:cNvPr id="0" name=""/>
        <dsp:cNvSpPr/>
      </dsp:nvSpPr>
      <dsp:spPr>
        <a:xfrm>
          <a:off x="9549237" y="345458"/>
          <a:ext cx="387784" cy="387784"/>
        </a:xfrm>
        <a:prstGeom prst="ellipse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048" tIns="15048" rIns="15048" bIns="1504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9</a:t>
          </a:r>
        </a:p>
      </dsp:txBody>
      <dsp:txXfrm>
        <a:off x="9606027" y="402248"/>
        <a:ext cx="274204" cy="274204"/>
      </dsp:txXfrm>
    </dsp:sp>
    <dsp:sp modelId="{55728071-E023-4056-BA96-D455A6BF6D28}">
      <dsp:nvSpPr>
        <dsp:cNvPr id="0" name=""/>
        <dsp:cNvSpPr/>
      </dsp:nvSpPr>
      <dsp:spPr>
        <a:xfrm>
          <a:off x="9224333" y="898846"/>
          <a:ext cx="103759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846" tIns="165100" rIns="818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hlinkClick xmlns:r="http://schemas.openxmlformats.org/officeDocument/2006/relationships" r:id="rId2"/>
            </a:rPr>
            <a:t>Sustainable Ag Leadership Program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Apply by: 1/10/25</a:t>
          </a:r>
        </a:p>
      </dsp:txBody>
      <dsp:txXfrm>
        <a:off x="9224333" y="1106364"/>
        <a:ext cx="1037590" cy="17580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77879-08DE-46BF-9657-CC46071A61C2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900FA-49C4-4595-B5EE-5CB9BFCCD451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hlinkClick xmlns:r="http://schemas.openxmlformats.org/officeDocument/2006/relationships" r:id="rId1"/>
            </a:rPr>
            <a:t>https://SARE.org</a:t>
          </a:r>
          <a:endParaRPr lang="en-US" sz="2800" kern="1200" dirty="0"/>
        </a:p>
      </dsp:txBody>
      <dsp:txXfrm>
        <a:off x="696297" y="538547"/>
        <a:ext cx="4171627" cy="2590157"/>
      </dsp:txXfrm>
    </dsp:sp>
    <dsp:sp modelId="{778D879E-F9B2-4324-AB73-882B15B18094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026C7-547A-405A-89D9-D96352D4D653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hlinkClick xmlns:r="http://schemas.openxmlformats.org/officeDocument/2006/relationships" r:id="rId2"/>
            </a:rPr>
            <a:t>https://southern.sare.org/</a:t>
          </a:r>
          <a:endParaRPr lang="en-US" sz="2800" kern="1200" dirty="0"/>
        </a:p>
      </dsp:txBody>
      <dsp:txXfrm>
        <a:off x="5991936" y="538547"/>
        <a:ext cx="4171627" cy="259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CB722-F1DE-4DA7-9BA8-45F257B6173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44299-19F0-4F4E-8784-562D0ED47D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Patrick Johnson – VA woodchips for weed control, native legume as cover crop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4299-19F0-4F4E-8784-562D0ED47D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11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Heather Martin &amp; David Jarnagin, Dan Brantner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4299-19F0-4F4E-8784-562D0ED47D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9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Fatima Johnson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4299-19F0-4F4E-8784-562D0ED47D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27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Nicky </a:t>
            </a:r>
            <a:r>
              <a:rPr lang="en-US" dirty="0" err="1"/>
              <a:t>Schauder</a:t>
            </a:r>
            <a:r>
              <a:rPr lang="en-US" dirty="0"/>
              <a:t>, Permaculture Gardens - Leesburg, vermicompost tea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4299-19F0-4F4E-8784-562D0ED47D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43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Powdery mildew </a:t>
            </a:r>
            <a:r>
              <a:rPr lang="en-US" dirty="0" err="1"/>
              <a:t>cucerbits</a:t>
            </a:r>
            <a:r>
              <a:rPr lang="en-US"/>
              <a:t>; The </a:t>
            </a:r>
            <a:r>
              <a:rPr lang="en-US" dirty="0"/>
              <a:t>image is a DNA sample of the types of bacteria in vermicompost, study of its microbiology and how it changes when made into compost tea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4299-19F0-4F4E-8784-562D0ED47D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48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Edmund Frost, Louisa, Sweet Anna butternut squash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4299-19F0-4F4E-8784-562D0ED47D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91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Jason Meyers Benner, </a:t>
            </a:r>
            <a:r>
              <a:rPr lang="en-US" dirty="0" err="1"/>
              <a:t>Keezletown</a:t>
            </a:r>
            <a:r>
              <a:rPr lang="en-US" dirty="0"/>
              <a:t> peas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4299-19F0-4F4E-8784-562D0ED47DD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09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Sheperd &amp; Tomm Hammett VT (logs), Michael </a:t>
            </a:r>
            <a:r>
              <a:rPr lang="en-US" dirty="0" err="1"/>
              <a:t>Grantz</a:t>
            </a:r>
            <a:r>
              <a:rPr lang="en-US" dirty="0"/>
              <a:t> &amp; Arden Jones VA (small grains)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4299-19F0-4F4E-8784-562D0ED47DD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88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Patrick Johnson (hoop house VA), Lee </a:t>
            </a:r>
            <a:r>
              <a:rPr lang="en-US" dirty="0" err="1"/>
              <a:t>Holcolm</a:t>
            </a:r>
            <a:r>
              <a:rPr lang="en-US" dirty="0"/>
              <a:t> (sheep), Ryan &amp; </a:t>
            </a:r>
            <a:r>
              <a:rPr lang="en-US" dirty="0" err="1"/>
              <a:t>Launi</a:t>
            </a:r>
            <a:r>
              <a:rPr lang="en-US" dirty="0"/>
              <a:t> Higgs (bees)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944299-19F0-4F4E-8784-562D0ED47DD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18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9CAB-E514-0CA3-A264-7C6787826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8C7A8-F1E2-C614-D12D-0DDB960CA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465C9-3602-BD23-F347-525B4E2FE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448EB-E5A7-4A98-AB19-0FA944B87D6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4D890-3C57-104C-05C3-C1597391D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85549-C955-FF87-B890-58867783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89E-6DF1-4ADB-9708-2C3819124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30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5A98A-DF7B-C7BE-8D8F-C47261EA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EAD24-D773-FE9B-7FF6-DC88732B0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3D72B-3AD9-8E6F-D5F9-1A755E51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448EB-E5A7-4A98-AB19-0FA944B87D6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C191-AD59-4401-5CE7-2BED5E1B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1D62-4F19-0E6C-BE21-0EB3C9C62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89E-6DF1-4ADB-9708-2C3819124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1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2BCC67-2BDC-FDC6-D50B-0B4721F481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D3E36-371C-68AA-F8BA-81DB1EDFF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066C8-7127-C92A-293C-F84D1741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448EB-E5A7-4A98-AB19-0FA944B87D6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9BE50-8DEB-9945-A354-C17E63CBA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7316B-BC5D-752D-84F0-E69F55A96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89E-6DF1-4ADB-9708-2C3819124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0B0D-6F37-B622-AC19-32A7A6CAE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F41E3-5906-9486-9DA9-DA51FAE5B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F10D3-D063-7759-9FDE-B0BDEC3F5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448EB-E5A7-4A98-AB19-0FA944B87D6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C38C-E157-83A3-05BB-933F57788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E9BFC-6DE2-C463-0435-9C179492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89E-6DF1-4ADB-9708-2C3819124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9783C-6215-505E-5937-3B95A89B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90249-568D-FBAA-EC66-759909809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6C021-0C47-2C44-AFD2-72DCF777C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448EB-E5A7-4A98-AB19-0FA944B87D6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09C00-D82B-2366-0E09-369DF9E0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743E6-ED37-B18F-10DA-1A2E299C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89E-6DF1-4ADB-9708-2C3819124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4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BCAF0-42FD-46FD-2A6E-C4314840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20EA6-1D75-93EC-AB84-74277EE98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F5237-8416-1918-A756-C7BFE100B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ACA2D9-F5C1-A2D7-40C7-4C246B20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448EB-E5A7-4A98-AB19-0FA944B87D6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7E79C-887C-743C-0EE6-847653F1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CB3243-0298-B45E-A97E-C72C8E98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89E-6DF1-4ADB-9708-2C3819124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9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546DD-E4F3-CDBE-A23B-1F7049981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018FB-479C-1192-95D8-73B942AF9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D508A-8EFA-E629-54EA-B44B06F22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F055F7-7DA8-15C4-8990-8517BF2C14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CABAC5-A3F0-AA84-0EF4-1B85ADD77C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ED35-1B28-FA09-C47A-C86C9184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448EB-E5A7-4A98-AB19-0FA944B87D6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C7B567-E9C5-B671-8F6A-F61B5E49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4DA37A-F772-B104-45CF-5080FCB5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89E-6DF1-4ADB-9708-2C3819124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0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DB1C8-4490-6995-40B2-87CF3DB93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79B75-45C8-9607-51ED-AF4AAEEF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448EB-E5A7-4A98-AB19-0FA944B87D6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5814A9-7637-F3A7-17D8-F4FA60804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CF4666-A382-D7D7-CB6A-8E4D3724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89E-6DF1-4ADB-9708-2C3819124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FD2084-25DF-A387-562E-4655D45D5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448EB-E5A7-4A98-AB19-0FA944B87D6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E4F2F-CE10-BC84-7BC8-4F77D936A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A2057-9DA9-2B00-6DDA-1A89C6FBE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89E-6DF1-4ADB-9708-2C3819124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4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2A31-5D8B-455D-B948-F297E4858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DBE85-E20D-7DC0-23A1-D9D21D3E2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3A082-935B-645A-2D0E-027D992C0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AAC09-1E76-A723-2B2E-B9B0F11FC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448EB-E5A7-4A98-AB19-0FA944B87D6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AD403-5939-5DF6-A015-6AEAD48B0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A9016-E3D3-67EF-D0A9-3C002F52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89E-6DF1-4ADB-9708-2C3819124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5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8382A-BC61-6275-629A-1F1213767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7D33F-0F36-969C-16AC-0D1FC6B0F8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9ACAF-CD1A-1014-CCD2-407067C87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5E9DC-9F50-FB2B-3980-31B94E220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448EB-E5A7-4A98-AB19-0FA944B87D6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08F14-3559-B809-8496-481CB880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F9530-620E-11B4-BAB8-7A7E022E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5A89E-6DF1-4ADB-9708-2C3819124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13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F144C-9726-97BD-9B0C-CA354109B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B7323-EC5F-3E0E-02D4-E4E6FAFD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0766E-E691-5E92-D01D-9C6D6DBC9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D448EB-E5A7-4A98-AB19-0FA944B87D6B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134ED-1222-183C-DCD1-1264C862A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E870A-F4E3-D5A4-3A4B-DB0C4B2BF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95A89E-6DF1-4ADB-9708-2C3819124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68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1.jp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outhern.sare.org/grant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B_47FBA84D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hyperlink" Target="https://southern.sare.org/grant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1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projects.sare.org/sare_project/fs23-353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jects.sare.org/sare_project/fs23-347/" TargetMode="External"/><Relationship Id="rId5" Type="http://schemas.openxmlformats.org/officeDocument/2006/relationships/hyperlink" Target="https://projects.sare.org/sare_project/fs08-229/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W_6vbFUvfo" TargetMode="External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DCCFF-7799-F952-78EC-81216D0B85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1" y="2767106"/>
            <a:ext cx="2880828" cy="3071906"/>
          </a:xfrm>
        </p:spPr>
        <p:txBody>
          <a:bodyPr anchor="t">
            <a:normAutofit/>
          </a:bodyPr>
          <a:lstStyle/>
          <a:p>
            <a:pPr algn="l"/>
            <a:r>
              <a:rPr lang="en-US" sz="3400" dirty="0">
                <a:solidFill>
                  <a:srgbClr val="FFFFFF"/>
                </a:solidFill>
              </a:rPr>
              <a:t>Grant and Professional Development Opportunities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B3C36-4078-6C1A-29F7-3E945B157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42" y="806824"/>
            <a:ext cx="2919738" cy="1494117"/>
          </a:xfrm>
        </p:spPr>
        <p:txBody>
          <a:bodyPr anchor="b">
            <a:normAutofit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A First Look</a:t>
            </a:r>
          </a:p>
        </p:txBody>
      </p:sp>
      <p:pic>
        <p:nvPicPr>
          <p:cNvPr id="7" name="Picture 6" descr="A logo for a farm&#10;&#10;Description automatically generated">
            <a:extLst>
              <a:ext uri="{FF2B5EF4-FFF2-40B4-BE49-F238E27FC236}">
                <a16:creationId xmlns:a16="http://schemas.microsoft.com/office/drawing/2014/main" id="{19287EB9-4D8E-30E8-EE0D-B06007065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024" y="806824"/>
            <a:ext cx="5421058" cy="50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18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24DB62-EDB3-5D8C-6207-1A3202C26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Resources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3" name="Content Placeholder 2">
            <a:extLst>
              <a:ext uri="{FF2B5EF4-FFF2-40B4-BE49-F238E27FC236}">
                <a16:creationId xmlns:a16="http://schemas.microsoft.com/office/drawing/2014/main" id="{B7FCA10C-1CA2-FF75-C296-981ED61681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661404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person kneeling in the grass&#10;&#10;Description automatically generated">
            <a:extLst>
              <a:ext uri="{FF2B5EF4-FFF2-40B4-BE49-F238E27FC236}">
                <a16:creationId xmlns:a16="http://schemas.microsoft.com/office/drawing/2014/main" id="{F48C6AA8-74C4-A073-ACD7-383CF1BDF9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37" y="198119"/>
            <a:ext cx="21145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6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598F19-FDDF-792B-3192-4BEC6F0C7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Websites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EC066B0A-7549-A5A1-5B53-60AEA2B38E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063553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couple of men standing next to a pile of logs&#10;&#10;Description automatically generated">
            <a:extLst>
              <a:ext uri="{FF2B5EF4-FFF2-40B4-BE49-F238E27FC236}">
                <a16:creationId xmlns:a16="http://schemas.microsoft.com/office/drawing/2014/main" id="{DFBD3643-61A5-9D9A-192A-D834746417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29" y="1899522"/>
            <a:ext cx="2981325" cy="2235994"/>
          </a:xfrm>
          <a:prstGeom prst="rect">
            <a:avLst/>
          </a:prstGeom>
        </p:spPr>
      </p:pic>
      <p:pic>
        <p:nvPicPr>
          <p:cNvPr id="6" name="Picture 5" descr="A person and person standing in a field&#10;&#10;Description automatically generated">
            <a:extLst>
              <a:ext uri="{FF2B5EF4-FFF2-40B4-BE49-F238E27FC236}">
                <a16:creationId xmlns:a16="http://schemas.microsoft.com/office/drawing/2014/main" id="{91C2AF42-C8AE-4794-DDE5-B6EF143A10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063" y="1963595"/>
            <a:ext cx="2981324" cy="22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74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01570E-AD4C-B30F-6229-C15487778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C50B995-651F-A145-41A2-04462D798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5B5A38-88EE-656B-90E6-4D1E9124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74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Contacts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9A0046A-ACAE-1060-9668-B7FD8128B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92EA6-1DEE-075C-4867-62B9AB575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6345"/>
            <a:ext cx="5097780" cy="391061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</a:rPr>
              <a:t>Virginia State University</a:t>
            </a:r>
            <a:r>
              <a:rPr lang="en-US" sz="2400" dirty="0">
                <a:solidFill>
                  <a:srgbClr val="FFFFFF"/>
                </a:solidFill>
              </a:rPr>
              <a:t>		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Sanjun Gu – State Coordinator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FFFF"/>
                </a:solidFill>
              </a:rPr>
              <a:t>sgu@vsu.edu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Peter Coffey - Program Assistant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FFFF"/>
                </a:solidFill>
              </a:rPr>
              <a:t>plcoffey@vsu.edu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FFFF"/>
                </a:solidFill>
              </a:rPr>
              <a:t>804-894-4214</a:t>
            </a:r>
          </a:p>
          <a:p>
            <a:pPr marL="0" indent="0">
              <a:buNone/>
            </a:pPr>
            <a:endParaRPr lang="en-US" sz="2400" i="1" dirty="0">
              <a:solidFill>
                <a:srgbClr val="FFFFFF"/>
              </a:solidFill>
            </a:endParaRPr>
          </a:p>
          <a:p>
            <a:pPr marL="0"/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14F713-3B18-D16B-B3A7-329239FC6A93}"/>
              </a:ext>
            </a:extLst>
          </p:cNvPr>
          <p:cNvSpPr txBox="1">
            <a:spLocks/>
          </p:cNvSpPr>
          <p:nvPr/>
        </p:nvSpPr>
        <p:spPr>
          <a:xfrm>
            <a:off x="6256020" y="2266345"/>
            <a:ext cx="5097780" cy="3910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</a:rPr>
              <a:t>Virginia Tech			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Eric Bendfeldt – Coordinator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FFFF"/>
                </a:solidFill>
              </a:rPr>
              <a:t>ebendfel@vt.edu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</a:rPr>
              <a:t>Marian Dalke – Program Assistant 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FFFF"/>
                </a:solidFill>
              </a:rPr>
              <a:t>mdalke@vt.edu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FFFFFF"/>
                </a:solidFill>
              </a:rPr>
              <a:t>540-232-6010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74228E-7B69-ACC2-E2DF-B0565EC24B11}"/>
              </a:ext>
            </a:extLst>
          </p:cNvPr>
          <p:cNvSpPr txBox="1"/>
          <p:nvPr/>
        </p:nvSpPr>
        <p:spPr>
          <a:xfrm>
            <a:off x="1937657" y="5455652"/>
            <a:ext cx="37894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  <a:latin typeface="Dreaming Outloud Script Pro" panose="020F0502020204030204" pitchFamily="66" charset="0"/>
                <a:cs typeface="Dreaming Outloud Script Pro" panose="020F0502020204030204" pitchFamily="66" charset="0"/>
              </a:rPr>
              <a:t>Please reach out!</a:t>
            </a:r>
          </a:p>
        </p:txBody>
      </p:sp>
      <p:pic>
        <p:nvPicPr>
          <p:cNvPr id="6" name="Picture 5" descr="A logo for a farm&#10;&#10;Description automatically generated">
            <a:extLst>
              <a:ext uri="{FF2B5EF4-FFF2-40B4-BE49-F238E27FC236}">
                <a16:creationId xmlns:a16="http://schemas.microsoft.com/office/drawing/2014/main" id="{B4D3529F-0F69-8A8E-DDEB-5F24A6CF8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510" y="137853"/>
            <a:ext cx="1405139" cy="1299754"/>
          </a:xfrm>
          <a:prstGeom prst="rect">
            <a:avLst/>
          </a:prstGeom>
        </p:spPr>
      </p:pic>
      <p:pic>
        <p:nvPicPr>
          <p:cNvPr id="8" name="Graphic 7" descr="Telephone with solid fill">
            <a:extLst>
              <a:ext uri="{FF2B5EF4-FFF2-40B4-BE49-F238E27FC236}">
                <a16:creationId xmlns:a16="http://schemas.microsoft.com/office/drawing/2014/main" id="{19B56CFE-FCE2-D0ED-5262-36A249880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257" y="52625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77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22AB8-83A6-05AF-D199-6AAC9C268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1" y="906733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Questions 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phic 5" descr="Help">
            <a:extLst>
              <a:ext uri="{FF2B5EF4-FFF2-40B4-BE49-F238E27FC236}">
                <a16:creationId xmlns:a16="http://schemas.microsoft.com/office/drawing/2014/main" id="{734318A9-436A-5479-5961-8F1E8B76D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188" y="2991983"/>
            <a:ext cx="1289051" cy="1289051"/>
          </a:xfrm>
          <a:prstGeom prst="rect">
            <a:avLst/>
          </a:prstGeom>
        </p:spPr>
      </p:pic>
      <p:pic>
        <p:nvPicPr>
          <p:cNvPr id="8" name="Graphic 7" descr="Help">
            <a:extLst>
              <a:ext uri="{FF2B5EF4-FFF2-40B4-BE49-F238E27FC236}">
                <a16:creationId xmlns:a16="http://schemas.microsoft.com/office/drawing/2014/main" id="{A3A975E4-70B8-4FD2-AFD7-52E8B30B3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  <p:pic>
        <p:nvPicPr>
          <p:cNvPr id="4" name="Picture 3" descr="A logo for a farm&#10;&#10;Description automatically generated">
            <a:extLst>
              <a:ext uri="{FF2B5EF4-FFF2-40B4-BE49-F238E27FC236}">
                <a16:creationId xmlns:a16="http://schemas.microsoft.com/office/drawing/2014/main" id="{EA49E412-16B9-5722-2635-B68B4B259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510" y="137853"/>
            <a:ext cx="1405139" cy="1299754"/>
          </a:xfrm>
          <a:prstGeom prst="rect">
            <a:avLst/>
          </a:prstGeom>
        </p:spPr>
      </p:pic>
      <p:pic>
        <p:nvPicPr>
          <p:cNvPr id="5" name="Picture 4" descr="A person working in a greenhouse&#10;&#10;Description automatically generated">
            <a:extLst>
              <a:ext uri="{FF2B5EF4-FFF2-40B4-BE49-F238E27FC236}">
                <a16:creationId xmlns:a16="http://schemas.microsoft.com/office/drawing/2014/main" id="{A19F9F29-47E0-3A41-10C9-39C05CFA9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57" y="137853"/>
            <a:ext cx="4373215" cy="2915476"/>
          </a:xfrm>
          <a:prstGeom prst="rect">
            <a:avLst/>
          </a:prstGeom>
        </p:spPr>
      </p:pic>
      <p:pic>
        <p:nvPicPr>
          <p:cNvPr id="9" name="Picture 8" descr="A person standing in a field with sheep&#10;&#10;Description automatically generated">
            <a:extLst>
              <a:ext uri="{FF2B5EF4-FFF2-40B4-BE49-F238E27FC236}">
                <a16:creationId xmlns:a16="http://schemas.microsoft.com/office/drawing/2014/main" id="{C9550393-25CD-23A0-E2BE-85C5C9DB6A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5481" y="4402511"/>
            <a:ext cx="2365581" cy="1774186"/>
          </a:xfrm>
          <a:prstGeom prst="rect">
            <a:avLst/>
          </a:prstGeom>
        </p:spPr>
      </p:pic>
      <p:pic>
        <p:nvPicPr>
          <p:cNvPr id="12" name="Picture 11" descr="A person and person standing next to a sign&#10;&#10;Description automatically generated">
            <a:extLst>
              <a:ext uri="{FF2B5EF4-FFF2-40B4-BE49-F238E27FC236}">
                <a16:creationId xmlns:a16="http://schemas.microsoft.com/office/drawing/2014/main" id="{462548DF-9D57-6E0E-F541-A579CF38E5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038" y="4071778"/>
            <a:ext cx="1800334" cy="240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1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311A3-92F5-DDE9-3609-443165FF2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SARE?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257788BA-460C-8CC2-6F7D-02A4D4693A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608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6C718A-30DC-3546-941B-1833A39A87D1}"/>
              </a:ext>
            </a:extLst>
          </p:cNvPr>
          <p:cNvSpPr txBox="1"/>
          <p:nvPr/>
        </p:nvSpPr>
        <p:spPr>
          <a:xfrm>
            <a:off x="413766" y="1295515"/>
            <a:ext cx="6094476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>
              <a:lnSpc>
                <a:spcPct val="115000"/>
              </a:lnSpc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Sustainable Agriculture Research &amp; Education Program</a:t>
            </a:r>
          </a:p>
        </p:txBody>
      </p:sp>
      <p:sp>
        <p:nvSpPr>
          <p:cNvPr id="6" name="AutoShape 2" descr="southern SARE map">
            <a:extLst>
              <a:ext uri="{FF2B5EF4-FFF2-40B4-BE49-F238E27FC236}">
                <a16:creationId xmlns:a16="http://schemas.microsoft.com/office/drawing/2014/main" id="{AF0AC691-DEC7-0AAF-8156-54E1EB4D7A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63932E-DAB6-169F-4910-B9379253BB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8534" y="489348"/>
            <a:ext cx="1695687" cy="36009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D506BA-2B8F-43F0-C5DC-7627B7F6A2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4035" y="3944542"/>
            <a:ext cx="3379765" cy="2367358"/>
          </a:xfrm>
          <a:prstGeom prst="rect">
            <a:avLst/>
          </a:prstGeom>
        </p:spPr>
      </p:pic>
      <p:pic>
        <p:nvPicPr>
          <p:cNvPr id="12" name="Picture 11" descr="A person standing in a garden&#10;&#10;Description automatically generated">
            <a:extLst>
              <a:ext uri="{FF2B5EF4-FFF2-40B4-BE49-F238E27FC236}">
                <a16:creationId xmlns:a16="http://schemas.microsoft.com/office/drawing/2014/main" id="{C3686083-94F7-EA3E-6AEB-CAE667ED06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86" y="522751"/>
            <a:ext cx="2328148" cy="310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0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0F24D38-B79E-44B4-830E-043F45D9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FBC448-2680-E553-9D36-54425637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1409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Grant opportunities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469874-256B-45B3-A79C-7591B4BA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4A412-671A-4638-12BA-C34603DD2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078" y="1842274"/>
            <a:ext cx="11254508" cy="143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marR="0" lvl="1" indent="0">
              <a:buNone/>
            </a:pPr>
            <a:r>
              <a:rPr lang="en-US" b="1" dirty="0">
                <a:solidFill>
                  <a:srgbClr val="FFFFFF"/>
                </a:solidFill>
                <a:effectLst/>
              </a:rPr>
              <a:t>Graduate Student Grant</a:t>
            </a:r>
          </a:p>
          <a:p>
            <a:pPr marL="571500" lvl="1" indent="-285750"/>
            <a:r>
              <a:rPr lang="en-US" sz="1800" b="1" dirty="0">
                <a:solidFill>
                  <a:srgbClr val="FFFFFF"/>
                </a:solidFill>
              </a:rPr>
              <a:t>Open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2000" u="sng" dirty="0">
                <a:solidFill>
                  <a:srgbClr val="FFFFFF"/>
                </a:solidFill>
              </a:rPr>
              <a:t>February</a:t>
            </a:r>
            <a:r>
              <a:rPr lang="en-US" sz="1800" dirty="0">
                <a:solidFill>
                  <a:srgbClr val="FFFFFF"/>
                </a:solidFill>
              </a:rPr>
              <a:t> / </a:t>
            </a:r>
            <a:r>
              <a:rPr lang="en-US" sz="1800" b="1" dirty="0">
                <a:solidFill>
                  <a:srgbClr val="FFFFFF"/>
                </a:solidFill>
              </a:rPr>
              <a:t>Due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2000" u="sng" dirty="0">
                <a:solidFill>
                  <a:srgbClr val="FFFFFF"/>
                </a:solidFill>
              </a:rPr>
              <a:t>May</a:t>
            </a:r>
            <a:r>
              <a:rPr lang="en-US" sz="1800" dirty="0">
                <a:solidFill>
                  <a:srgbClr val="FFFFFF"/>
                </a:solidFill>
              </a:rPr>
              <a:t>  / </a:t>
            </a:r>
            <a:r>
              <a:rPr lang="en-US" sz="1800" b="1" dirty="0">
                <a:solidFill>
                  <a:srgbClr val="FFFFFF"/>
                </a:solidFill>
              </a:rPr>
              <a:t>Awarded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2000" u="sng" dirty="0">
                <a:solidFill>
                  <a:srgbClr val="FFFFFF"/>
                </a:solidFill>
              </a:rPr>
              <a:t>August</a:t>
            </a:r>
          </a:p>
          <a:p>
            <a:pPr marL="571500" lvl="1" indent="-285750"/>
            <a:r>
              <a:rPr lang="en-US" sz="1800" b="1" dirty="0">
                <a:solidFill>
                  <a:srgbClr val="FFFFFF"/>
                </a:solidFill>
              </a:rPr>
              <a:t>Amount</a:t>
            </a:r>
            <a:r>
              <a:rPr lang="en-US" sz="1800" dirty="0">
                <a:solidFill>
                  <a:srgbClr val="FFFFFF"/>
                </a:solidFill>
              </a:rPr>
              <a:t> $22,000 for 2 years</a:t>
            </a:r>
          </a:p>
          <a:p>
            <a:pPr marL="571500" lvl="1" indent="-285750"/>
            <a:r>
              <a:rPr lang="en-US" sz="1800" dirty="0">
                <a:solidFill>
                  <a:srgbClr val="FFFFFF"/>
                </a:solidFill>
              </a:rPr>
              <a:t>For graduate students.</a:t>
            </a:r>
            <a:endParaRPr lang="en-US" sz="1800" b="0" i="0" dirty="0">
              <a:solidFill>
                <a:srgbClr val="FFFFFF"/>
              </a:solidFill>
              <a:effectLst/>
            </a:endParaRPr>
          </a:p>
          <a:p>
            <a:pPr marL="285750" marR="0" lvl="1" indent="0">
              <a:buNone/>
            </a:pPr>
            <a:endParaRPr lang="en-US" sz="1800" dirty="0">
              <a:solidFill>
                <a:srgbClr val="FFFFFF"/>
              </a:solidFill>
              <a:effectLst/>
            </a:endParaRPr>
          </a:p>
          <a:p>
            <a:pPr marL="285750" lvl="1" indent="0"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0F415A-FD38-15C8-45DA-83AD3F668AB1}"/>
              </a:ext>
            </a:extLst>
          </p:cNvPr>
          <p:cNvSpPr/>
          <p:nvPr/>
        </p:nvSpPr>
        <p:spPr>
          <a:xfrm>
            <a:off x="6543413" y="155506"/>
            <a:ext cx="5097780" cy="9770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82D96-E625-752E-D912-75EA8B0ABA36}"/>
              </a:ext>
            </a:extLst>
          </p:cNvPr>
          <p:cNvSpPr txBox="1"/>
          <p:nvPr/>
        </p:nvSpPr>
        <p:spPr>
          <a:xfrm>
            <a:off x="6864977" y="421572"/>
            <a:ext cx="5097780" cy="486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hlinkClick r:id="rId3"/>
              </a:rPr>
              <a:t>https://southern.sare.org/grants/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A56E32-17BE-4D8F-E931-B12D43A7405A}"/>
              </a:ext>
            </a:extLst>
          </p:cNvPr>
          <p:cNvSpPr txBox="1">
            <a:spLocks/>
          </p:cNvSpPr>
          <p:nvPr/>
        </p:nvSpPr>
        <p:spPr>
          <a:xfrm>
            <a:off x="708249" y="4283401"/>
            <a:ext cx="11254508" cy="24151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0">
              <a:buFont typeface="Arial" panose="020B0604020202020204" pitchFamily="34" charset="0"/>
              <a:buNone/>
            </a:pPr>
            <a:endParaRPr lang="en-US" sz="1800" u="sng" dirty="0">
              <a:solidFill>
                <a:srgbClr val="FFFFFF"/>
              </a:solidFill>
            </a:endParaRPr>
          </a:p>
          <a:p>
            <a:pPr marL="285750" lvl="1" indent="0">
              <a:buFont typeface="Arial" panose="020B0604020202020204" pitchFamily="34" charset="0"/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285750" lvl="1" indent="0">
              <a:buFont typeface="Arial" panose="020B0604020202020204" pitchFamily="34" charset="0"/>
              <a:buNone/>
            </a:pPr>
            <a:endParaRPr lang="en-US" sz="1800" dirty="0">
              <a:solidFill>
                <a:srgbClr val="FFFFFF"/>
              </a:solidFill>
            </a:endParaRPr>
          </a:p>
          <a:p>
            <a:pPr marL="28575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FFFF"/>
                </a:solidFill>
              </a:rPr>
              <a:t>Research and Education Grant</a:t>
            </a:r>
          </a:p>
          <a:p>
            <a:pPr marL="571500" lvl="1" indent="-285750"/>
            <a:r>
              <a:rPr lang="en-US" sz="1800" b="1" dirty="0">
                <a:solidFill>
                  <a:srgbClr val="FFFFFF"/>
                </a:solidFill>
              </a:rPr>
              <a:t>Open </a:t>
            </a:r>
            <a:r>
              <a:rPr lang="en-US" sz="2000" u="sng" dirty="0">
                <a:solidFill>
                  <a:srgbClr val="FFFFFF"/>
                </a:solidFill>
              </a:rPr>
              <a:t>March</a:t>
            </a:r>
            <a:r>
              <a:rPr lang="en-US" sz="1800" dirty="0">
                <a:solidFill>
                  <a:srgbClr val="FFFFFF"/>
                </a:solidFill>
              </a:rPr>
              <a:t> / </a:t>
            </a:r>
            <a:r>
              <a:rPr lang="en-US" sz="1800" b="1" dirty="0">
                <a:solidFill>
                  <a:srgbClr val="FFFFFF"/>
                </a:solidFill>
              </a:rPr>
              <a:t>Due </a:t>
            </a:r>
            <a:r>
              <a:rPr lang="en-US" sz="2000" u="sng" dirty="0">
                <a:solidFill>
                  <a:srgbClr val="FFFFFF"/>
                </a:solidFill>
              </a:rPr>
              <a:t>June</a:t>
            </a:r>
            <a:r>
              <a:rPr lang="en-US" sz="1800" dirty="0">
                <a:solidFill>
                  <a:srgbClr val="FFFFFF"/>
                </a:solidFill>
              </a:rPr>
              <a:t> / </a:t>
            </a:r>
            <a:r>
              <a:rPr lang="en-US" sz="1800" b="1" dirty="0">
                <a:solidFill>
                  <a:srgbClr val="FFFFFF"/>
                </a:solidFill>
              </a:rPr>
              <a:t>Awarded </a:t>
            </a:r>
            <a:r>
              <a:rPr lang="en-US" sz="2000" u="sng" dirty="0">
                <a:solidFill>
                  <a:srgbClr val="FFFFFF"/>
                </a:solidFill>
              </a:rPr>
              <a:t>February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</a:p>
          <a:p>
            <a:pPr marL="571500" lvl="1" indent="-285750"/>
            <a:r>
              <a:rPr lang="en-US" sz="1800" b="1" dirty="0">
                <a:solidFill>
                  <a:srgbClr val="FFFFFF"/>
                </a:solidFill>
              </a:rPr>
              <a:t>Amount </a:t>
            </a:r>
            <a:r>
              <a:rPr lang="en-US" sz="1800" dirty="0">
                <a:solidFill>
                  <a:srgbClr val="FFFFFF"/>
                </a:solidFill>
              </a:rPr>
              <a:t>$400,000 for 3 years</a:t>
            </a:r>
          </a:p>
          <a:p>
            <a:pPr marL="571500" lvl="1" indent="-285750"/>
            <a:r>
              <a:rPr lang="en-US" sz="1800" dirty="0">
                <a:solidFill>
                  <a:srgbClr val="FFFFFF"/>
                </a:solidFill>
              </a:rPr>
              <a:t>For teams of interdisciplinary researchers that encourage a systems approach in sustainable agriculture. </a:t>
            </a:r>
          </a:p>
          <a:p>
            <a:pPr marL="285750" lvl="1" indent="0">
              <a:buFont typeface="Arial" panose="020B0604020202020204" pitchFamily="34" charset="0"/>
              <a:buNone/>
            </a:pPr>
            <a:endParaRPr lang="en-US" sz="1800" b="1" dirty="0"/>
          </a:p>
          <a:p>
            <a:pPr marL="285750" lvl="1" indent="0">
              <a:buFont typeface="Arial" panose="020B0604020202020204" pitchFamily="34" charset="0"/>
              <a:buNone/>
            </a:pPr>
            <a:endParaRPr lang="en-US" sz="1800" b="1" dirty="0">
              <a:solidFill>
                <a:srgbClr val="FFFFFF"/>
              </a:solidFill>
            </a:endParaRPr>
          </a:p>
          <a:p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7D114A-E7D2-7859-808F-AF573F2EE40C}"/>
              </a:ext>
            </a:extLst>
          </p:cNvPr>
          <p:cNvSpPr txBox="1">
            <a:spLocks/>
          </p:cNvSpPr>
          <p:nvPr/>
        </p:nvSpPr>
        <p:spPr>
          <a:xfrm>
            <a:off x="674078" y="3105872"/>
            <a:ext cx="11254508" cy="1724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0">
              <a:buFont typeface="Arial" panose="020B0604020202020204" pitchFamily="34" charset="0"/>
              <a:buNone/>
            </a:pPr>
            <a:endParaRPr lang="en-US" sz="1800" b="1" dirty="0">
              <a:solidFill>
                <a:srgbClr val="FFFFFF"/>
              </a:solidFill>
            </a:endParaRPr>
          </a:p>
          <a:p>
            <a:pPr marL="285750" lvl="1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FFFF"/>
                </a:solidFill>
              </a:rPr>
              <a:t>Education Grant</a:t>
            </a:r>
          </a:p>
          <a:p>
            <a:pPr marL="571500" lvl="1" indent="-285750"/>
            <a:r>
              <a:rPr lang="en-US" sz="1800" b="1" dirty="0">
                <a:solidFill>
                  <a:srgbClr val="FFFFFF"/>
                </a:solidFill>
              </a:rPr>
              <a:t>Open </a:t>
            </a:r>
            <a:r>
              <a:rPr lang="en-US" sz="2000" u="sng" dirty="0">
                <a:solidFill>
                  <a:srgbClr val="FFFFFF"/>
                </a:solidFill>
              </a:rPr>
              <a:t>May</a:t>
            </a:r>
            <a:r>
              <a:rPr lang="en-US" sz="1800" dirty="0">
                <a:solidFill>
                  <a:srgbClr val="FFFFFF"/>
                </a:solidFill>
              </a:rPr>
              <a:t> / </a:t>
            </a:r>
            <a:r>
              <a:rPr lang="en-US" sz="1800" b="1" dirty="0">
                <a:solidFill>
                  <a:srgbClr val="FFFFFF"/>
                </a:solidFill>
              </a:rPr>
              <a:t>Due </a:t>
            </a:r>
            <a:r>
              <a:rPr lang="en-US" sz="2000" u="sng" dirty="0">
                <a:solidFill>
                  <a:srgbClr val="FFFFFF"/>
                </a:solidFill>
              </a:rPr>
              <a:t>August</a:t>
            </a:r>
            <a:r>
              <a:rPr lang="en-US" sz="1800" dirty="0">
                <a:solidFill>
                  <a:srgbClr val="FFFFFF"/>
                </a:solidFill>
              </a:rPr>
              <a:t> / </a:t>
            </a:r>
            <a:r>
              <a:rPr lang="en-US" sz="1800" b="1" dirty="0">
                <a:solidFill>
                  <a:srgbClr val="FFFFFF"/>
                </a:solidFill>
              </a:rPr>
              <a:t>Awarded </a:t>
            </a:r>
            <a:r>
              <a:rPr lang="en-US" sz="2000" u="sng" dirty="0">
                <a:solidFill>
                  <a:srgbClr val="FFFFFF"/>
                </a:solidFill>
              </a:rPr>
              <a:t>February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</a:p>
          <a:p>
            <a:pPr marL="571500" lvl="1" indent="-285750"/>
            <a:r>
              <a:rPr lang="en-US" sz="1800" b="1" dirty="0">
                <a:solidFill>
                  <a:srgbClr val="FFFFFF"/>
                </a:solidFill>
              </a:rPr>
              <a:t>Amount: </a:t>
            </a:r>
            <a:r>
              <a:rPr lang="en-US" sz="1800" dirty="0">
                <a:solidFill>
                  <a:srgbClr val="FFFFFF"/>
                </a:solidFill>
              </a:rPr>
              <a:t>$50,000 for 2 years</a:t>
            </a:r>
            <a:endParaRPr lang="en-US" sz="1800" b="1" u="sng" dirty="0">
              <a:solidFill>
                <a:srgbClr val="FFFFFF"/>
              </a:solidFill>
            </a:endParaRPr>
          </a:p>
          <a:p>
            <a:pPr marL="571500" lvl="1" indent="-285750"/>
            <a:r>
              <a:rPr lang="en-US" sz="1800" dirty="0">
                <a:solidFill>
                  <a:srgbClr val="FFFFFF"/>
                </a:solidFill>
              </a:rPr>
              <a:t>For academic institutions and organizations, such as non-profits and non-governmental organizations.</a:t>
            </a:r>
            <a:endParaRPr lang="en-US" sz="1800" b="1" dirty="0">
              <a:solidFill>
                <a:srgbClr val="FFFFFF"/>
              </a:solidFill>
            </a:endParaRPr>
          </a:p>
          <a:p>
            <a:endParaRPr lang="en-US" sz="600" dirty="0">
              <a:solidFill>
                <a:srgbClr val="FFFFFF"/>
              </a:solidFill>
            </a:endParaRPr>
          </a:p>
        </p:txBody>
      </p:sp>
      <p:pic>
        <p:nvPicPr>
          <p:cNvPr id="10" name="Picture 9" descr="A person wearing a mask and gloves holding a wooden box with bees&#10;&#10;Description automatically generated">
            <a:extLst>
              <a:ext uri="{FF2B5EF4-FFF2-40B4-BE49-F238E27FC236}">
                <a16:creationId xmlns:a16="http://schemas.microsoft.com/office/drawing/2014/main" id="{0D6339E0-DBC3-7AF1-FF5C-29CA0689A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09" y="1186087"/>
            <a:ext cx="2328148" cy="3097315"/>
          </a:xfrm>
          <a:prstGeom prst="rect">
            <a:avLst/>
          </a:prstGeom>
        </p:spPr>
      </p:pic>
      <p:pic>
        <p:nvPicPr>
          <p:cNvPr id="13" name="Picture 12" descr="A person and person standing in a field&#10;&#10;Description automatically generated">
            <a:extLst>
              <a:ext uri="{FF2B5EF4-FFF2-40B4-BE49-F238E27FC236}">
                <a16:creationId xmlns:a16="http://schemas.microsoft.com/office/drawing/2014/main" id="{B56A5939-E879-BC10-8040-E701EC5CC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2870" y="1567227"/>
            <a:ext cx="3104199" cy="23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46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6B961E-54FF-81A7-F925-8F1C05F6F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69F9828-01C8-1B07-6EF7-48FB33475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8D4DD-1C85-E86E-0854-7356266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52"/>
            <a:ext cx="10515600" cy="7979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Grant opportunities</a:t>
            </a:r>
            <a:r>
              <a:rPr lang="en-US" dirty="0">
                <a:solidFill>
                  <a:srgbClr val="FFFFFF"/>
                </a:solidFill>
              </a:rPr>
              <a:t> cont'd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7F6280-DACA-583A-AFCD-178B35AE5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D4DE071E-A958-3859-3B67-10CFB8082AFC}"/>
              </a:ext>
            </a:extLst>
          </p:cNvPr>
          <p:cNvSpPr/>
          <p:nvPr/>
        </p:nvSpPr>
        <p:spPr>
          <a:xfrm>
            <a:off x="6930670" y="126982"/>
            <a:ext cx="5097780" cy="9770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B0284-E939-8CD7-B73F-16FE6E34C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8" y="1876084"/>
            <a:ext cx="11972922" cy="150192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lvl="1" indent="0">
              <a:buNone/>
            </a:pPr>
            <a:r>
              <a:rPr lang="en-US" sz="3000" b="1" dirty="0">
                <a:solidFill>
                  <a:srgbClr val="FFFFFF"/>
                </a:solidFill>
              </a:rPr>
              <a:t>Professional Development Grant</a:t>
            </a:r>
          </a:p>
          <a:p>
            <a:pPr marL="571500" lvl="1" indent="-285750"/>
            <a:r>
              <a:rPr lang="en-US" sz="2100" b="1" dirty="0">
                <a:solidFill>
                  <a:srgbClr val="FFFFFF"/>
                </a:solidFill>
              </a:rPr>
              <a:t>Open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200" u="sng" dirty="0">
                <a:solidFill>
                  <a:srgbClr val="FFFFFF"/>
                </a:solidFill>
              </a:rPr>
              <a:t>July</a:t>
            </a:r>
            <a:r>
              <a:rPr lang="en-US" sz="2100" dirty="0">
                <a:solidFill>
                  <a:srgbClr val="FFFFFF"/>
                </a:solidFill>
              </a:rPr>
              <a:t> / </a:t>
            </a:r>
            <a:r>
              <a:rPr lang="en-US" sz="2100" b="1" dirty="0">
                <a:solidFill>
                  <a:srgbClr val="FFFFFF"/>
                </a:solidFill>
              </a:rPr>
              <a:t>Due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200" u="sng" dirty="0">
                <a:solidFill>
                  <a:srgbClr val="FFFFFF"/>
                </a:solidFill>
              </a:rPr>
              <a:t>August</a:t>
            </a:r>
            <a:r>
              <a:rPr lang="en-US" sz="2100" dirty="0">
                <a:solidFill>
                  <a:srgbClr val="FFFFFF"/>
                </a:solidFill>
              </a:rPr>
              <a:t>  / </a:t>
            </a:r>
            <a:r>
              <a:rPr lang="en-US" sz="2100" b="1" dirty="0">
                <a:solidFill>
                  <a:srgbClr val="FFFFFF"/>
                </a:solidFill>
              </a:rPr>
              <a:t>Awarded</a:t>
            </a:r>
            <a:r>
              <a:rPr lang="en-US" sz="2100" dirty="0">
                <a:solidFill>
                  <a:srgbClr val="FFFFFF"/>
                </a:solidFill>
              </a:rPr>
              <a:t> </a:t>
            </a:r>
            <a:r>
              <a:rPr lang="en-US" sz="2200" u="sng" dirty="0">
                <a:solidFill>
                  <a:srgbClr val="FFFFFF"/>
                </a:solidFill>
              </a:rPr>
              <a:t>February</a:t>
            </a:r>
          </a:p>
          <a:p>
            <a:pPr marL="571500" lvl="1" indent="-285750"/>
            <a:r>
              <a:rPr lang="en-US" sz="2100" b="1" dirty="0">
                <a:solidFill>
                  <a:srgbClr val="FFFFFF"/>
                </a:solidFill>
              </a:rPr>
              <a:t>Amount</a:t>
            </a:r>
            <a:r>
              <a:rPr lang="en-US" sz="2100" dirty="0">
                <a:solidFill>
                  <a:srgbClr val="FFFFFF"/>
                </a:solidFill>
              </a:rPr>
              <a:t> There is no funding cap for projects. Priority is given to those less than $80,000 for 1 or 2 years.</a:t>
            </a:r>
          </a:p>
          <a:p>
            <a:pPr marL="571500" lvl="1" indent="-285750"/>
            <a:r>
              <a:rPr lang="en-US" sz="2100" dirty="0">
                <a:solidFill>
                  <a:srgbClr val="FFFFFF"/>
                </a:solidFill>
              </a:rPr>
              <a:t>For ag professionals and ag educators who work directly with farmers and ranchers. </a:t>
            </a:r>
          </a:p>
          <a:p>
            <a:pPr marL="285750" lvl="1" indent="0">
              <a:buNone/>
            </a:pPr>
            <a:endParaRPr lang="en-US" sz="2900" b="1" dirty="0">
              <a:solidFill>
                <a:srgbClr val="FFFFFF"/>
              </a:solidFill>
              <a:effectLst/>
            </a:endParaRPr>
          </a:p>
          <a:p>
            <a:pPr marL="285750" lvl="1" indent="0">
              <a:buNone/>
            </a:pPr>
            <a:endParaRPr lang="en-US" sz="2800" b="1" dirty="0">
              <a:solidFill>
                <a:srgbClr val="FFFFFF"/>
              </a:solidFill>
            </a:endParaRPr>
          </a:p>
          <a:p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30346-8848-B9E3-0B96-72A08F9D9D94}"/>
              </a:ext>
            </a:extLst>
          </p:cNvPr>
          <p:cNvSpPr txBox="1"/>
          <p:nvPr/>
        </p:nvSpPr>
        <p:spPr>
          <a:xfrm>
            <a:off x="7274329" y="404017"/>
            <a:ext cx="5097780" cy="4860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  <a:hlinkClick r:id="rId4"/>
              </a:rPr>
              <a:t>https://southern.sare.org/grants/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961FEC-BBE9-F9EB-E252-09F09DE67B2C}"/>
              </a:ext>
            </a:extLst>
          </p:cNvPr>
          <p:cNvSpPr txBox="1"/>
          <p:nvPr/>
        </p:nvSpPr>
        <p:spPr>
          <a:xfrm>
            <a:off x="142878" y="3503538"/>
            <a:ext cx="87995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0">
              <a:buNone/>
            </a:pPr>
            <a:r>
              <a:rPr lang="en-US" sz="2800" b="1" dirty="0">
                <a:solidFill>
                  <a:srgbClr val="FFFFFF"/>
                </a:solidFill>
              </a:rPr>
              <a:t>Producer Grant </a:t>
            </a:r>
          </a:p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FFFF"/>
                </a:solidFill>
              </a:rPr>
              <a:t>Open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2000" u="sng" dirty="0">
                <a:solidFill>
                  <a:srgbClr val="FFFFFF"/>
                </a:solidFill>
              </a:rPr>
              <a:t>September</a:t>
            </a:r>
            <a:r>
              <a:rPr lang="en-US" sz="1800" dirty="0">
                <a:solidFill>
                  <a:srgbClr val="FFFFFF"/>
                </a:solidFill>
              </a:rPr>
              <a:t> / </a:t>
            </a:r>
            <a:r>
              <a:rPr lang="en-US" sz="1800" b="1" dirty="0">
                <a:solidFill>
                  <a:srgbClr val="FFFFFF"/>
                </a:solidFill>
              </a:rPr>
              <a:t>Due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2000" u="sng" dirty="0">
                <a:solidFill>
                  <a:srgbClr val="FFFFFF"/>
                </a:solidFill>
              </a:rPr>
              <a:t>December</a:t>
            </a:r>
            <a:r>
              <a:rPr lang="en-US" sz="1800" dirty="0">
                <a:solidFill>
                  <a:srgbClr val="FFFFFF"/>
                </a:solidFill>
              </a:rPr>
              <a:t> / </a:t>
            </a:r>
            <a:r>
              <a:rPr lang="en-US" sz="1800" b="1" dirty="0">
                <a:solidFill>
                  <a:srgbClr val="FFFFFF"/>
                </a:solidFill>
              </a:rPr>
              <a:t>Awarded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2000" u="sng" dirty="0">
                <a:solidFill>
                  <a:srgbClr val="FFFFFF"/>
                </a:solidFill>
              </a:rPr>
              <a:t>March</a:t>
            </a:r>
          </a:p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FFFF"/>
                </a:solidFill>
              </a:rPr>
              <a:t>Amount </a:t>
            </a:r>
            <a:r>
              <a:rPr lang="en-US" sz="1800" dirty="0">
                <a:solidFill>
                  <a:srgbClr val="FFFFFF"/>
                </a:solidFill>
                <a:effectLst/>
              </a:rPr>
              <a:t>$20,000 (individual</a:t>
            </a:r>
            <a:r>
              <a:rPr lang="en-US" sz="1800" dirty="0">
                <a:solidFill>
                  <a:srgbClr val="FFFFFF"/>
                </a:solidFill>
              </a:rPr>
              <a:t>)-$</a:t>
            </a:r>
            <a:r>
              <a:rPr lang="en-US" sz="1800" dirty="0">
                <a:solidFill>
                  <a:srgbClr val="FFFFFF"/>
                </a:solidFill>
                <a:effectLst/>
              </a:rPr>
              <a:t>25,000 (farmer organization</a:t>
            </a:r>
            <a:r>
              <a:rPr lang="en-US" sz="1800" dirty="0">
                <a:solidFill>
                  <a:srgbClr val="FFFFFF"/>
                </a:solidFill>
              </a:rPr>
              <a:t>) for</a:t>
            </a:r>
            <a:r>
              <a:rPr lang="en-US" sz="1800" dirty="0">
                <a:solidFill>
                  <a:srgbClr val="FFFFFF"/>
                </a:solidFill>
                <a:effectLst/>
              </a:rPr>
              <a:t> </a:t>
            </a:r>
            <a:r>
              <a:rPr lang="en-US" sz="1800" dirty="0">
                <a:solidFill>
                  <a:srgbClr val="FFFFFF"/>
                </a:solidFill>
              </a:rPr>
              <a:t>2 years</a:t>
            </a:r>
            <a:endParaRPr lang="en-US" sz="1800" b="0" i="0" dirty="0">
              <a:solidFill>
                <a:srgbClr val="FFFFFF"/>
              </a:solidFill>
              <a:effectLst/>
            </a:endParaRPr>
          </a:p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For farmers</a:t>
            </a:r>
            <a:r>
              <a:rPr lang="en-US" sz="1800" b="0" i="0" dirty="0">
                <a:solidFill>
                  <a:srgbClr val="FFFFFF"/>
                </a:solidFill>
                <a:effectLst/>
              </a:rPr>
              <a:t> and ranchers </a:t>
            </a:r>
            <a:r>
              <a:rPr lang="en-US" sz="1800" dirty="0">
                <a:solidFill>
                  <a:srgbClr val="FFFFFF"/>
                </a:solidFill>
              </a:rPr>
              <a:t>or farmer organizations.</a:t>
            </a:r>
            <a:endParaRPr lang="en-US" sz="1800" dirty="0">
              <a:solidFill>
                <a:srgbClr val="FFFFFF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5009BB-BF4B-35EA-1F94-79FC549AF646}"/>
              </a:ext>
            </a:extLst>
          </p:cNvPr>
          <p:cNvSpPr txBox="1"/>
          <p:nvPr/>
        </p:nvSpPr>
        <p:spPr>
          <a:xfrm>
            <a:off x="219078" y="5212950"/>
            <a:ext cx="94061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0">
              <a:buNone/>
            </a:pPr>
            <a:r>
              <a:rPr lang="en-US" sz="2800" b="1" dirty="0">
                <a:solidFill>
                  <a:srgbClr val="FFFFFF"/>
                </a:solidFill>
              </a:rPr>
              <a:t>On-Farm Research Grant </a:t>
            </a:r>
          </a:p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FFFF"/>
                </a:solidFill>
              </a:rPr>
              <a:t>Open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2000" u="sng" dirty="0">
                <a:solidFill>
                  <a:srgbClr val="FFFFFF"/>
                </a:solidFill>
              </a:rPr>
              <a:t>September</a:t>
            </a:r>
            <a:r>
              <a:rPr lang="en-US" sz="1800" dirty="0">
                <a:solidFill>
                  <a:srgbClr val="FFFFFF"/>
                </a:solidFill>
              </a:rPr>
              <a:t> / </a:t>
            </a:r>
            <a:r>
              <a:rPr lang="en-US" sz="1800" b="1" dirty="0">
                <a:solidFill>
                  <a:srgbClr val="FFFFFF"/>
                </a:solidFill>
              </a:rPr>
              <a:t>Due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2000" u="sng" dirty="0">
                <a:solidFill>
                  <a:srgbClr val="FFFFFF"/>
                </a:solidFill>
              </a:rPr>
              <a:t>November</a:t>
            </a:r>
            <a:r>
              <a:rPr lang="en-US" sz="1800" dirty="0">
                <a:solidFill>
                  <a:srgbClr val="FFFFFF"/>
                </a:solidFill>
              </a:rPr>
              <a:t> / </a:t>
            </a:r>
            <a:r>
              <a:rPr lang="en-US" sz="1800" b="1" dirty="0">
                <a:solidFill>
                  <a:srgbClr val="FFFFFF"/>
                </a:solidFill>
              </a:rPr>
              <a:t>Awarded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2000" u="sng" dirty="0">
                <a:solidFill>
                  <a:srgbClr val="FFFFFF"/>
                </a:solidFill>
              </a:rPr>
              <a:t>March</a:t>
            </a:r>
          </a:p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FFFF"/>
                </a:solidFill>
              </a:rPr>
              <a:t>Amount </a:t>
            </a:r>
            <a:r>
              <a:rPr lang="en-US" sz="1800" dirty="0">
                <a:solidFill>
                  <a:srgbClr val="FFFFFF"/>
                </a:solidFill>
                <a:effectLst/>
              </a:rPr>
              <a:t>$30,000 </a:t>
            </a:r>
            <a:r>
              <a:rPr lang="en-US" sz="1800" dirty="0">
                <a:solidFill>
                  <a:srgbClr val="FFFFFF"/>
                </a:solidFill>
              </a:rPr>
              <a:t>for 2 years</a:t>
            </a:r>
            <a:endParaRPr lang="en-US" sz="1800" b="0" i="0" dirty="0">
              <a:solidFill>
                <a:srgbClr val="FFFFFF"/>
              </a:solidFill>
              <a:effectLst/>
            </a:endParaRPr>
          </a:p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FFFFFF"/>
                </a:solidFill>
                <a:effectLst/>
              </a:rPr>
              <a:t>Agricultural professionals who currently and regularly work with farmers and ranchers</a:t>
            </a:r>
            <a:r>
              <a:rPr lang="en-US" sz="1800" dirty="0">
                <a:solidFill>
                  <a:srgbClr val="FFFFFF"/>
                </a:solidFill>
              </a:rPr>
              <a:t>.</a:t>
            </a:r>
            <a:endParaRPr lang="en-US" sz="1800" i="0" dirty="0">
              <a:solidFill>
                <a:srgbClr val="FFFFFF"/>
              </a:solidFill>
            </a:endParaRPr>
          </a:p>
        </p:txBody>
      </p:sp>
      <p:pic>
        <p:nvPicPr>
          <p:cNvPr id="10" name="Picture 9" descr="A person standing in a field with goats&#10;&#10;Description automatically generated">
            <a:extLst>
              <a:ext uri="{FF2B5EF4-FFF2-40B4-BE49-F238E27FC236}">
                <a16:creationId xmlns:a16="http://schemas.microsoft.com/office/drawing/2014/main" id="{7597FFDE-E755-B193-197E-E4B74B219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588" y="3429000"/>
            <a:ext cx="3767412" cy="282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74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1127584-DBFB-C0DB-62CA-284C45ABE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816" y="1713314"/>
            <a:ext cx="4263263" cy="2791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4180C-CB64-E9F6-6AF2-E1EAD9D5F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14" y="2042257"/>
            <a:ext cx="6596438" cy="367778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D7A843-866B-40AA-E800-8CAE5135382A}"/>
              </a:ext>
            </a:extLst>
          </p:cNvPr>
          <p:cNvSpPr txBox="1">
            <a:spLocks/>
          </p:cNvSpPr>
          <p:nvPr/>
        </p:nvSpPr>
        <p:spPr>
          <a:xfrm>
            <a:off x="10354913" y="4101774"/>
            <a:ext cx="2276475" cy="586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indent="0">
              <a:buNone/>
            </a:pPr>
            <a:r>
              <a:rPr lang="en-US" sz="1400" dirty="0"/>
              <a:t>From 2019-2024</a:t>
            </a:r>
          </a:p>
          <a:p>
            <a:pPr marL="742950" lvl="1">
              <a:spcAft>
                <a:spcPts val="800"/>
              </a:spcAft>
            </a:pPr>
            <a:endParaRPr lang="en-US" sz="2000" dirty="0"/>
          </a:p>
          <a:p>
            <a:pPr marL="0"/>
            <a:endParaRPr lang="en-US" sz="2000" dirty="0"/>
          </a:p>
        </p:txBody>
      </p:sp>
      <p:pic>
        <p:nvPicPr>
          <p:cNvPr id="15" name="Picture 14" descr="A logo for a farm&#10;&#10;Description automatically generated">
            <a:extLst>
              <a:ext uri="{FF2B5EF4-FFF2-40B4-BE49-F238E27FC236}">
                <a16:creationId xmlns:a16="http://schemas.microsoft.com/office/drawing/2014/main" id="{3A1281B8-90B2-9146-241E-47C718110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510" y="137853"/>
            <a:ext cx="1405139" cy="1299754"/>
          </a:xfrm>
          <a:prstGeom prst="rect">
            <a:avLst/>
          </a:prstGeom>
        </p:spPr>
      </p:pic>
      <p:pic>
        <p:nvPicPr>
          <p:cNvPr id="3" name="Picture 2" descr="A person holding trays of plants&#10;&#10;Description automatically generated">
            <a:extLst>
              <a:ext uri="{FF2B5EF4-FFF2-40B4-BE49-F238E27FC236}">
                <a16:creationId xmlns:a16="http://schemas.microsoft.com/office/drawing/2014/main" id="{BF6C1BC2-7738-28C9-98A8-A8B4F3ED9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233" y="4375650"/>
            <a:ext cx="3310129" cy="248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26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1B189D-7C4B-69E8-F22E-7DE99E2A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D0378D4-5CFA-DD0F-CCAF-E2739941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8118E-1D28-0E76-7B2D-285B9DCB1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D54956-E303-6D4E-9ADB-3E0014B000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70ECE00-F65E-A1E8-CF26-EABC6D57D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19E4C3D-6E68-3613-C8F7-21951A8B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logo for a farm&#10;&#10;Description automatically generated">
            <a:extLst>
              <a:ext uri="{FF2B5EF4-FFF2-40B4-BE49-F238E27FC236}">
                <a16:creationId xmlns:a16="http://schemas.microsoft.com/office/drawing/2014/main" id="{1471D983-77AF-2B15-0EE0-F8E75EB53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510" y="137853"/>
            <a:ext cx="1405139" cy="1299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4894B2-129C-7CE7-1537-EA513D12F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167" y="4236141"/>
            <a:ext cx="8408710" cy="3651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35BB11-838F-B463-7F2E-63D2F55A13ED}"/>
              </a:ext>
            </a:extLst>
          </p:cNvPr>
          <p:cNvSpPr txBox="1"/>
          <p:nvPr/>
        </p:nvSpPr>
        <p:spPr>
          <a:xfrm>
            <a:off x="133351" y="1943687"/>
            <a:ext cx="4594129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</a:rPr>
              <a:t>On-farm renewable energy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</a:rPr>
              <a:t>Pest and weed management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</a:rPr>
              <a:t>Pastured livestock and rotational grazing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</a:rPr>
              <a:t>No-till and conservation tillage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</a:rPr>
              <a:t>Cover crops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</a:rPr>
              <a:t>High tunnels and season extension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</a:rPr>
              <a:t>Crop rotations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</a:rPr>
              <a:t>Marketing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</a:rPr>
              <a:t>Sustainable communities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</a:rPr>
              <a:t>Integrated systems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</a:rPr>
              <a:t>Pollinators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</a:rPr>
              <a:t>Local and regional food systems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12121"/>
                </a:solidFill>
                <a:effectLst/>
              </a:rPr>
              <a:t>Small ruminants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1" i="0" dirty="0">
                <a:solidFill>
                  <a:srgbClr val="212121"/>
                </a:solidFill>
                <a:effectLst/>
              </a:rPr>
              <a:t>and more!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D46162-ED38-F1F6-B0D8-52AD32AC3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348" y="1607103"/>
            <a:ext cx="6395301" cy="4351338"/>
          </a:xfrm>
        </p:spPr>
        <p:txBody>
          <a:bodyPr>
            <a:normAutofit/>
          </a:bodyPr>
          <a:lstStyle/>
          <a:p>
            <a:pPr marL="457200" marR="0" lvl="1" indent="0" algn="r">
              <a:lnSpc>
                <a:spcPct val="115000"/>
              </a:lnSpc>
              <a:buNone/>
            </a:pPr>
            <a:r>
              <a:rPr lang="en-US" sz="1800" dirty="0">
                <a:solidFill>
                  <a:srgbClr val="000000"/>
                </a:solidFill>
              </a:rPr>
              <a:t>	</a:t>
            </a:r>
          </a:p>
          <a:p>
            <a:pPr marL="457200" marR="0" lvl="1" indent="0">
              <a:lnSpc>
                <a:spcPct val="115000"/>
              </a:lnSpc>
              <a:buNone/>
            </a:pPr>
            <a:r>
              <a:rPr lang="en-US" sz="1800" b="1" dirty="0">
                <a:solidFill>
                  <a:srgbClr val="000000"/>
                </a:solidFill>
              </a:rPr>
              <a:t>Livestock</a:t>
            </a:r>
          </a:p>
          <a:p>
            <a:pPr marL="457200" lvl="1" indent="0">
              <a:lnSpc>
                <a:spcPct val="115000"/>
              </a:lnSpc>
              <a:buNone/>
            </a:pPr>
            <a:r>
              <a:rPr lang="en-US" sz="1800" dirty="0">
                <a:solidFill>
                  <a:srgbClr val="000000"/>
                </a:solidFill>
                <a:hlinkClick r:id="rId5"/>
              </a:rPr>
              <a:t>Enhanced genetic selection of dairy sheep for the Southern US</a:t>
            </a:r>
            <a:r>
              <a:rPr lang="en-US" sz="1800" dirty="0">
                <a:solidFill>
                  <a:srgbClr val="000000"/>
                </a:solidFill>
              </a:rPr>
              <a:t>, Marcia McDuffie </a:t>
            </a:r>
          </a:p>
          <a:p>
            <a:pPr marL="457200" marR="0" lvl="1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dirty="0">
                <a:solidFill>
                  <a:srgbClr val="000000"/>
                </a:solidFill>
              </a:rPr>
              <a:t>Plant Breeding </a:t>
            </a:r>
          </a:p>
          <a:p>
            <a:pPr marL="457200" marR="0" lvl="1" indent="0">
              <a:lnSpc>
                <a:spcPct val="115000"/>
              </a:lnSpc>
              <a:buNone/>
            </a:pPr>
            <a:r>
              <a:rPr lang="en-US" sz="1800" dirty="0">
                <a:solidFill>
                  <a:srgbClr val="000000"/>
                </a:solidFill>
                <a:hlinkClick r:id="rId6"/>
              </a:rPr>
              <a:t>Summer and Winter Squash Research and Breeding for the Southeast</a:t>
            </a:r>
            <a:r>
              <a:rPr lang="en-US" sz="1800" dirty="0">
                <a:solidFill>
                  <a:srgbClr val="000000"/>
                </a:solidFill>
              </a:rPr>
              <a:t>, Edmund Frost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</a:p>
          <a:p>
            <a:pPr marL="457200" marR="0" lvl="1" indent="0">
              <a:lnSpc>
                <a:spcPct val="115000"/>
              </a:lnSpc>
              <a:buNone/>
            </a:pPr>
            <a:r>
              <a:rPr lang="en-US" sz="1800" b="1" dirty="0">
                <a:solidFill>
                  <a:srgbClr val="000000"/>
                </a:solidFill>
              </a:rPr>
              <a:t>Soil health </a:t>
            </a:r>
          </a:p>
          <a:p>
            <a:pPr marL="457200" lvl="1" indent="0">
              <a:lnSpc>
                <a:spcPct val="115000"/>
              </a:lnSpc>
              <a:buNone/>
            </a:pPr>
            <a:r>
              <a:rPr lang="en-US" sz="1800" dirty="0">
                <a:solidFill>
                  <a:srgbClr val="000000"/>
                </a:solidFill>
                <a:hlinkClick r:id="rId7"/>
              </a:rPr>
              <a:t>Effects of Aerated Compost Tea on Swiss Chard, Kale &amp; Lettuce Production in Virginia</a:t>
            </a:r>
            <a:r>
              <a:rPr lang="en-US" sz="1800" dirty="0">
                <a:solidFill>
                  <a:srgbClr val="000000"/>
                </a:solidFill>
              </a:rPr>
              <a:t>, Nicky </a:t>
            </a:r>
            <a:r>
              <a:rPr lang="en-US" sz="1800" dirty="0" err="1">
                <a:solidFill>
                  <a:srgbClr val="000000"/>
                </a:solidFill>
              </a:rPr>
              <a:t>Schauder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F9633-D6BA-C171-CA2A-FACB108F06AD}"/>
              </a:ext>
            </a:extLst>
          </p:cNvPr>
          <p:cNvSpPr txBox="1"/>
          <p:nvPr/>
        </p:nvSpPr>
        <p:spPr>
          <a:xfrm>
            <a:off x="22680" y="687461"/>
            <a:ext cx="7560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575"/>
              </a:spcBef>
              <a:spcAft>
                <a:spcPts val="1575"/>
              </a:spcAft>
            </a:pPr>
            <a:r>
              <a:rPr lang="en-US" sz="2400" b="1" i="0" dirty="0">
                <a:solidFill>
                  <a:schemeClr val="bg1"/>
                </a:solidFill>
                <a:effectLst/>
                <a:latin typeface="+mj-lt"/>
              </a:rPr>
              <a:t>What Projects Are Eligible?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9AE3AE3-6B62-BF85-79E0-CA6699B70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0285" y="538669"/>
            <a:ext cx="4841701" cy="759247"/>
          </a:xfrm>
          <a:noFill/>
        </p:spPr>
        <p:txBody>
          <a:bodyPr wrap="square">
            <a:spAutoFit/>
          </a:bodyPr>
          <a:lstStyle/>
          <a:p>
            <a:pPr>
              <a:spcBef>
                <a:spcPts val="1575"/>
              </a:spcBef>
              <a:spcAft>
                <a:spcPts val="1575"/>
              </a:spcAft>
            </a:pPr>
            <a:r>
              <a:rPr lang="en-US" sz="2400" b="1" dirty="0">
                <a:solidFill>
                  <a:schemeClr val="bg1"/>
                </a:solidFill>
                <a:ea typeface="+mn-ea"/>
                <a:cs typeface="+mn-cs"/>
              </a:rPr>
              <a:t>Prior &amp; current SARE Producer Grants in Virginia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3AD13E-83FF-30F7-1F65-7AD156E6D29F}"/>
              </a:ext>
            </a:extLst>
          </p:cNvPr>
          <p:cNvSpPr txBox="1"/>
          <p:nvPr/>
        </p:nvSpPr>
        <p:spPr>
          <a:xfrm>
            <a:off x="7582976" y="6579665"/>
            <a:ext cx="4686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 from https://www.permaculturegardens.org/compost-tea-research</a:t>
            </a:r>
          </a:p>
        </p:txBody>
      </p:sp>
    </p:spTree>
    <p:extLst>
      <p:ext uri="{BB962C8B-B14F-4D97-AF65-F5344CB8AC3E}">
        <p14:creationId xmlns:p14="http://schemas.microsoft.com/office/powerpoint/2010/main" val="2174642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C1B978-0DB7-7127-38B5-7DD04DE4C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804FC7D-7CC6-5093-8A80-4A210A7CE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5F8C20-0709-2B1F-8CEA-85005916C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30BCF48-9FCC-DEB1-2645-11B0EC2EA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14D4B7-4D33-526F-F47B-15732214F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EE887C-1722-D8E3-A9A7-2FA991F39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5FF3E-E986-81DA-E8B2-74ACE90F9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1" y="1852215"/>
            <a:ext cx="9391269" cy="34199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400" dirty="0">
              <a:solidFill>
                <a:srgbClr val="212121"/>
              </a:solidFill>
            </a:endParaRPr>
          </a:p>
          <a:p>
            <a:r>
              <a:rPr lang="en-US" sz="2400" b="1" dirty="0">
                <a:solidFill>
                  <a:srgbClr val="212121"/>
                </a:solidFill>
              </a:rPr>
              <a:t>Farmer must have $1,000 in documented income </a:t>
            </a:r>
            <a:r>
              <a:rPr lang="en-US" sz="2400" dirty="0">
                <a:solidFill>
                  <a:srgbClr val="212121"/>
                </a:solidFill>
              </a:rPr>
              <a:t>from farm to qualify for the grant.</a:t>
            </a:r>
          </a:p>
          <a:p>
            <a:r>
              <a:rPr lang="en-US" sz="2400" b="1" dirty="0">
                <a:solidFill>
                  <a:srgbClr val="212121"/>
                </a:solidFill>
              </a:rPr>
              <a:t>SARE will fund any size farm </a:t>
            </a:r>
            <a:r>
              <a:rPr lang="en-US" sz="2400" dirty="0">
                <a:solidFill>
                  <a:srgbClr val="212121"/>
                </a:solidFill>
              </a:rPr>
              <a:t>and a farmer with any length of time farming.</a:t>
            </a:r>
          </a:p>
          <a:p>
            <a:r>
              <a:rPr lang="en-US" sz="2400" b="1" i="0" dirty="0">
                <a:solidFill>
                  <a:srgbClr val="212121"/>
                </a:solidFill>
                <a:effectLst/>
              </a:rPr>
              <a:t>SARE Grants cannot be used to start a farm. </a:t>
            </a:r>
            <a:r>
              <a:rPr lang="en-US" sz="2400" dirty="0">
                <a:solidFill>
                  <a:srgbClr val="212121"/>
                </a:solidFill>
              </a:rPr>
              <a:t>S</a:t>
            </a:r>
            <a:r>
              <a:rPr lang="en-US" sz="2400" b="0" i="0" dirty="0">
                <a:solidFill>
                  <a:srgbClr val="212121"/>
                </a:solidFill>
                <a:effectLst/>
              </a:rPr>
              <a:t>ARE grants are intended for projects involving research and education only, not to defray the costs associated with starting a farm. 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DEE42-9032-7B8B-5713-D136BEB3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Producer Grant Eligibility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4BD2B-F2EC-3A58-2651-4E9FCD72C536}"/>
              </a:ext>
            </a:extLst>
          </p:cNvPr>
          <p:cNvSpPr txBox="1"/>
          <p:nvPr/>
        </p:nvSpPr>
        <p:spPr>
          <a:xfrm>
            <a:off x="5328665" y="5565215"/>
            <a:ext cx="6729984" cy="1237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Watch: </a:t>
            </a:r>
            <a:r>
              <a:rPr lang="en-US" sz="1800" b="1" dirty="0"/>
              <a:t>SSARE Producer Grant – Writing a Grant Proposal </a:t>
            </a:r>
          </a:p>
          <a:p>
            <a:pPr lvl="1" algn="r">
              <a:lnSpc>
                <a:spcPct val="115000"/>
              </a:lnSpc>
              <a:spcAft>
                <a:spcPts val="800"/>
              </a:spcAft>
            </a:pPr>
            <a:r>
              <a:rPr lang="en-US" sz="1800" b="1" dirty="0">
                <a:hlinkClick r:id="rId3"/>
              </a:rPr>
              <a:t>https://youtu.be/mW_6vbFUvfo</a:t>
            </a:r>
            <a:r>
              <a:rPr lang="en-US" sz="1800" b="1" dirty="0"/>
              <a:t> </a:t>
            </a:r>
          </a:p>
          <a:p>
            <a:pPr marL="457200" marR="0" lvl="1" indent="0" algn="r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phic 3" descr="Clapper board with solid fill">
            <a:extLst>
              <a:ext uri="{FF2B5EF4-FFF2-40B4-BE49-F238E27FC236}">
                <a16:creationId xmlns:a16="http://schemas.microsoft.com/office/drawing/2014/main" id="{7A49D3B0-1E16-FCD8-E2B3-E5A2CAE82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52517" y="5915935"/>
            <a:ext cx="914400" cy="914400"/>
          </a:xfrm>
          <a:prstGeom prst="rect">
            <a:avLst/>
          </a:prstGeom>
        </p:spPr>
      </p:pic>
      <p:pic>
        <p:nvPicPr>
          <p:cNvPr id="6" name="Picture 5" descr="A logo for a farm&#10;&#10;Description automatically generated">
            <a:extLst>
              <a:ext uri="{FF2B5EF4-FFF2-40B4-BE49-F238E27FC236}">
                <a16:creationId xmlns:a16="http://schemas.microsoft.com/office/drawing/2014/main" id="{D0EA5A4A-0244-CD4F-E112-A2143C81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510" y="137853"/>
            <a:ext cx="1405139" cy="1299754"/>
          </a:xfrm>
          <a:prstGeom prst="rect">
            <a:avLst/>
          </a:prstGeom>
        </p:spPr>
      </p:pic>
      <p:pic>
        <p:nvPicPr>
          <p:cNvPr id="8" name="Picture 7" descr="A person squatting next to a pile of squash&#10;&#10;Description automatically generated">
            <a:extLst>
              <a:ext uri="{FF2B5EF4-FFF2-40B4-BE49-F238E27FC236}">
                <a16:creationId xmlns:a16="http://schemas.microsoft.com/office/drawing/2014/main" id="{21F44191-3070-6E9B-9129-FA59F872BB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20" y="1917960"/>
            <a:ext cx="2565629" cy="3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1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C1B978-0DB7-7127-38B5-7DD04DE4C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804FC7D-7CC6-5093-8A80-4A210A7CE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5F8C20-0709-2B1F-8CEA-85005916C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30BCF48-9FCC-DEB1-2645-11B0EC2EA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14D4B7-4D33-526F-F47B-15732214F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EE887C-1722-D8E3-A9A7-2FA991F39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5FF3E-E986-81DA-E8B2-74ACE90F9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825625"/>
            <a:ext cx="10905744" cy="30825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>
                <a:solidFill>
                  <a:srgbClr val="212121"/>
                </a:solidFill>
              </a:rPr>
              <a:t>This is a reimbursement grant</a:t>
            </a:r>
            <a:r>
              <a:rPr lang="en-US" sz="2400" dirty="0">
                <a:solidFill>
                  <a:srgbClr val="212121"/>
                </a:solidFill>
              </a:rPr>
              <a:t>. 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u="sng" dirty="0">
                <a:solidFill>
                  <a:srgbClr val="212121"/>
                </a:solidFill>
              </a:rPr>
              <a:t>Farmers must pay for materials up front and will be paid back as they submit invoices.</a:t>
            </a:r>
            <a:endParaRPr lang="en-US" sz="2400" u="sng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212121"/>
                </a:solidFill>
              </a:rPr>
              <a:t>Allowable expenses</a:t>
            </a:r>
            <a:r>
              <a:rPr lang="en-US" sz="2400" dirty="0">
                <a:solidFill>
                  <a:srgbClr val="212121"/>
                </a:solidFill>
              </a:rPr>
              <a:t>: SARE will fund labor, materials, travel, outreach, refreshments, &amp; miscellaneous items.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212121"/>
                </a:solidFill>
              </a:rPr>
              <a:t>Non-allowable expenses</a:t>
            </a:r>
            <a:r>
              <a:rPr lang="en-US" sz="2400" dirty="0">
                <a:solidFill>
                  <a:srgbClr val="212121"/>
                </a:solidFill>
              </a:rPr>
              <a:t>: SARE will not “pay a farmer to farm.” </a:t>
            </a:r>
            <a:r>
              <a:rPr lang="en-US" sz="2400" i="0" dirty="0">
                <a:solidFill>
                  <a:srgbClr val="212121"/>
                </a:solidFill>
                <a:effectLst/>
              </a:rPr>
              <a:t>SARE </a:t>
            </a:r>
            <a:r>
              <a:rPr lang="en-US" sz="2400" dirty="0">
                <a:solidFill>
                  <a:srgbClr val="212121"/>
                </a:solidFill>
              </a:rPr>
              <a:t>funding </a:t>
            </a:r>
            <a:r>
              <a:rPr lang="en-US" sz="2400" i="0" dirty="0">
                <a:solidFill>
                  <a:srgbClr val="212121"/>
                </a:solidFill>
                <a:effectLst/>
              </a:rPr>
              <a:t>cannot be used to </a:t>
            </a:r>
            <a:r>
              <a:rPr lang="en-US" sz="2400" dirty="0">
                <a:solidFill>
                  <a:srgbClr val="212121"/>
                </a:solidFill>
              </a:rPr>
              <a:t>make large purchases for land, equipment or capital investment) or </a:t>
            </a:r>
            <a:r>
              <a:rPr lang="en-US" sz="2400" b="0" i="0" dirty="0">
                <a:solidFill>
                  <a:srgbClr val="212121"/>
                </a:solidFill>
                <a:effectLst/>
              </a:rPr>
              <a:t>for </a:t>
            </a:r>
            <a:r>
              <a:rPr lang="en-US" sz="2400" dirty="0">
                <a:solidFill>
                  <a:srgbClr val="212121"/>
                </a:solidFill>
              </a:rPr>
              <a:t>full meals</a:t>
            </a:r>
            <a:r>
              <a:rPr lang="en-US" sz="2400" i="1" dirty="0">
                <a:solidFill>
                  <a:srgbClr val="212121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sz="2400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i="1" dirty="0">
              <a:solidFill>
                <a:srgbClr val="21212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DEE42-9032-7B8B-5713-D136BEB3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Producer Grant Expenses</a:t>
            </a:r>
          </a:p>
        </p:txBody>
      </p:sp>
      <p:pic>
        <p:nvPicPr>
          <p:cNvPr id="6" name="Picture 5" descr="A logo for a farm&#10;&#10;Description automatically generated">
            <a:extLst>
              <a:ext uri="{FF2B5EF4-FFF2-40B4-BE49-F238E27FC236}">
                <a16:creationId xmlns:a16="http://schemas.microsoft.com/office/drawing/2014/main" id="{D0EA5A4A-0244-CD4F-E112-A2143C816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510" y="137853"/>
            <a:ext cx="1405139" cy="1299754"/>
          </a:xfrm>
          <a:prstGeom prst="rect">
            <a:avLst/>
          </a:prstGeom>
        </p:spPr>
      </p:pic>
      <p:pic>
        <p:nvPicPr>
          <p:cNvPr id="7" name="Graphic 6" descr="Clipboard Checked outline">
            <a:extLst>
              <a:ext uri="{FF2B5EF4-FFF2-40B4-BE49-F238E27FC236}">
                <a16:creationId xmlns:a16="http://schemas.microsoft.com/office/drawing/2014/main" id="{431F18DA-6E6C-9D52-B3DE-8AB85E214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6" y="5257800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8E960E-7B50-A1A8-4605-B0893C9B1EF0}"/>
              </a:ext>
            </a:extLst>
          </p:cNvPr>
          <p:cNvSpPr txBox="1"/>
          <p:nvPr/>
        </p:nvSpPr>
        <p:spPr>
          <a:xfrm>
            <a:off x="721179" y="5263241"/>
            <a:ext cx="11696697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dirty="0"/>
              <a:t>Tip: Make sure the budget reflects the size of the project </a:t>
            </a:r>
            <a:endParaRPr lang="en-US" sz="2400" b="1"/>
          </a:p>
          <a:p>
            <a:r>
              <a:rPr lang="en-US" sz="2400" i="1" dirty="0"/>
              <a:t>(not too much of any amount, i.e., do not order more seed than the size of the test area).</a:t>
            </a:r>
            <a:endParaRPr lang="en-US" sz="240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5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4ECCB1-6212-15F4-BD3A-F0D333E84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313878-0FB4-C33E-90B5-DF33F8919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674470-306E-9676-5E89-648E2A021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4BC2493-0E7C-6847-D8C2-AB611072F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EFFF13-0D3C-6366-B25F-FB4B64D7E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AF605A-D5E5-5D12-FE57-B10654C99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5E7D22-FCE5-3B2B-4BEC-87F25D143B78}"/>
              </a:ext>
            </a:extLst>
          </p:cNvPr>
          <p:cNvSpPr txBox="1">
            <a:spLocks/>
          </p:cNvSpPr>
          <p:nvPr/>
        </p:nvSpPr>
        <p:spPr>
          <a:xfrm>
            <a:off x="838200" y="1583721"/>
            <a:ext cx="11217123" cy="513745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endParaRPr lang="en-US" sz="1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endParaRPr lang="en-US" sz="1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15000"/>
              </a:lnSpc>
              <a:buNone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Look Back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800" kern="100" dirty="0">
                <a:latin typeface="Aptos"/>
                <a:ea typeface="Aptos" panose="020B0004020202020204" pitchFamily="34" charset="0"/>
                <a:cs typeface="Times New Roman"/>
              </a:rPr>
              <a:t>Build your project on other SARE grants. Use the online database to see what else has been tried for this topic.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800" kern="100" dirty="0">
                <a:latin typeface="Aptos"/>
                <a:ea typeface="Aptos" panose="020B0004020202020204" pitchFamily="34" charset="0"/>
                <a:cs typeface="Times New Roman"/>
              </a:rPr>
              <a:t>How will your research benefit other farmers?</a:t>
            </a:r>
          </a:p>
          <a:p>
            <a:pPr marL="457200" lvl="1" indent="0">
              <a:lnSpc>
                <a:spcPct val="115000"/>
              </a:lnSpc>
              <a:buNone/>
            </a:pPr>
            <a:endParaRPr lang="en-US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15000"/>
              </a:lnSpc>
              <a:buNone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Collaborate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800" kern="100" dirty="0">
                <a:latin typeface="Aptos"/>
                <a:ea typeface="Aptos" panose="020B0004020202020204" pitchFamily="34" charset="0"/>
                <a:cs typeface="Times New Roman"/>
              </a:rPr>
              <a:t>SARE values collaborative research.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800" kern="100" dirty="0">
                <a:latin typeface="Aptos"/>
                <a:ea typeface="Aptos" panose="020B0004020202020204" pitchFamily="34" charset="0"/>
                <a:cs typeface="Times New Roman"/>
              </a:rPr>
              <a:t>Involve a Researcher, Ag professional (Project Assistant, Extension Agent), other farmer, or NGO to assist with and provide guidance</a:t>
            </a:r>
            <a:r>
              <a:rPr lang="en-US" sz="1200" kern="100" dirty="0">
                <a:latin typeface="Aptos"/>
                <a:ea typeface="Aptos" panose="020B0004020202020204" pitchFamily="34" charset="0"/>
                <a:cs typeface="Times New Roman"/>
              </a:rPr>
              <a:t>.</a:t>
            </a:r>
            <a:b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200" dirty="0"/>
          </a:p>
          <a:p>
            <a:pPr marL="457200" lvl="1" indent="0">
              <a:lnSpc>
                <a:spcPct val="115000"/>
              </a:lnSpc>
              <a:buNone/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 out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800" kern="100" dirty="0">
                <a:latin typeface="Aptos"/>
                <a:ea typeface="Aptos" panose="020B0004020202020204" pitchFamily="34" charset="0"/>
                <a:cs typeface="Times New Roman"/>
              </a:rPr>
              <a:t>Sharing out what you learn from the research is an important part of SARE.</a:t>
            </a: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800" kern="100" dirty="0">
                <a:latin typeface="Aptos"/>
                <a:ea typeface="Aptos" panose="020B0004020202020204" pitchFamily="34" charset="0"/>
                <a:cs typeface="Times New Roman"/>
              </a:rPr>
              <a:t>Make a plan to host field days, present at conferences online via YouTube videos, podcasts or webinars.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CDC87F8-94E0-A445-0BAA-3268220A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Other considerations</a:t>
            </a:r>
          </a:p>
        </p:txBody>
      </p:sp>
      <p:pic>
        <p:nvPicPr>
          <p:cNvPr id="15" name="Graphic 14" descr="3d Glasses with solid fill">
            <a:extLst>
              <a:ext uri="{FF2B5EF4-FFF2-40B4-BE49-F238E27FC236}">
                <a16:creationId xmlns:a16="http://schemas.microsoft.com/office/drawing/2014/main" id="{9FA5C764-445F-6C49-3D73-B484B8E06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79939" y="1859325"/>
            <a:ext cx="914400" cy="914400"/>
          </a:xfrm>
          <a:prstGeom prst="rect">
            <a:avLst/>
          </a:prstGeom>
        </p:spPr>
      </p:pic>
      <p:pic>
        <p:nvPicPr>
          <p:cNvPr id="21" name="Graphic 20" descr="Group outline">
            <a:extLst>
              <a:ext uri="{FF2B5EF4-FFF2-40B4-BE49-F238E27FC236}">
                <a16:creationId xmlns:a16="http://schemas.microsoft.com/office/drawing/2014/main" id="{CEB89D70-DAE3-17F0-FD65-0BCFD62D2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79939" y="3431026"/>
            <a:ext cx="914400" cy="914400"/>
          </a:xfrm>
          <a:prstGeom prst="rect">
            <a:avLst/>
          </a:prstGeom>
        </p:spPr>
      </p:pic>
      <p:pic>
        <p:nvPicPr>
          <p:cNvPr id="23" name="Graphic 22" descr="Teacher with solid fill">
            <a:extLst>
              <a:ext uri="{FF2B5EF4-FFF2-40B4-BE49-F238E27FC236}">
                <a16:creationId xmlns:a16="http://schemas.microsoft.com/office/drawing/2014/main" id="{FB6F1582-18B8-09D8-E4BE-736905B7B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9939" y="5036752"/>
            <a:ext cx="914400" cy="914400"/>
          </a:xfrm>
          <a:prstGeom prst="rect">
            <a:avLst/>
          </a:prstGeom>
        </p:spPr>
      </p:pic>
      <p:pic>
        <p:nvPicPr>
          <p:cNvPr id="24" name="Picture 23" descr="A logo for a farm&#10;&#10;Description automatically generated">
            <a:extLst>
              <a:ext uri="{FF2B5EF4-FFF2-40B4-BE49-F238E27FC236}">
                <a16:creationId xmlns:a16="http://schemas.microsoft.com/office/drawing/2014/main" id="{B659F470-3531-3B60-6D39-985D51B57A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510" y="137853"/>
            <a:ext cx="1405139" cy="129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6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244</TotalTime>
  <Words>995</Words>
  <Application>Microsoft Office PowerPoint</Application>
  <PresentationFormat>Widescreen</PresentationFormat>
  <Paragraphs>154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Courier New</vt:lpstr>
      <vt:lpstr>Dreaming Outloud Script Pro</vt:lpstr>
      <vt:lpstr>Office Theme</vt:lpstr>
      <vt:lpstr>Grant and Professional Development Opportunities</vt:lpstr>
      <vt:lpstr>What is SARE?</vt:lpstr>
      <vt:lpstr>Grant opportunities</vt:lpstr>
      <vt:lpstr>Grant opportunities cont'd</vt:lpstr>
      <vt:lpstr>PowerPoint Presentation</vt:lpstr>
      <vt:lpstr>Prior &amp; current SARE Producer Grants in Virginia</vt:lpstr>
      <vt:lpstr>Producer Grant Eligibility</vt:lpstr>
      <vt:lpstr>Producer Grant Expenses</vt:lpstr>
      <vt:lpstr>Other considerations</vt:lpstr>
      <vt:lpstr>Resources</vt:lpstr>
      <vt:lpstr>Websites</vt:lpstr>
      <vt:lpstr>Contacts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Dalke, Marian</dc:creator>
  <cp:lastModifiedBy>Dalke, Marian</cp:lastModifiedBy>
  <cp:revision>139</cp:revision>
  <dcterms:created xsi:type="dcterms:W3CDTF">2024-12-03T13:45:37Z</dcterms:created>
  <dcterms:modified xsi:type="dcterms:W3CDTF">2025-01-21T15:01:28Z</dcterms:modified>
</cp:coreProperties>
</file>