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56" r:id="rId5"/>
  </p:sldIdLst>
  <p:sldSz cx="43891200" cy="32918400"/>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B96E117-A51F-5266-FE04-803623B0F0DC}" name="Guan, Wenjing" initials="GW" userId="S::guan40@purdue.edu::1e95f9f9-99d9-4817-afc3-cab1aac41fe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2CC"/>
    <a:srgbClr val="666666"/>
    <a:srgbClr val="EFF5FB"/>
    <a:srgbClr val="1E345C"/>
    <a:srgbClr val="5D84CB"/>
    <a:srgbClr val="A7BCE3"/>
    <a:srgbClr val="B6D2EC"/>
    <a:srgbClr val="4B7597"/>
    <a:srgbClr val="4E64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AA509F-9A48-4DBD-91F3-1FD3C7861553}" v="76" dt="2024-02-25T15:53:36.8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657" autoAdjust="0"/>
    <p:restoredTop sz="94660"/>
  </p:normalViewPr>
  <p:slideViewPr>
    <p:cSldViewPr snapToGrid="0">
      <p:cViewPr>
        <p:scale>
          <a:sx n="25" d="100"/>
          <a:sy n="25" d="100"/>
        </p:scale>
        <p:origin x="822"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12" Type="http://schemas.microsoft.com/office/2018/10/relationships/authors" Targe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slide" Target="slides/slide1.xml"/><Relationship Id="rId1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an, Wenjing" userId="1e95f9f9-99d9-4817-afc3-cab1aac41fe0" providerId="ADAL" clId="{BAAA509F-9A48-4DBD-91F3-1FD3C7861553}"/>
    <pc:docChg chg="undo custSel addSld delSld modSld">
      <pc:chgData name="Guan, Wenjing" userId="1e95f9f9-99d9-4817-afc3-cab1aac41fe0" providerId="ADAL" clId="{BAAA509F-9A48-4DBD-91F3-1FD3C7861553}" dt="2024-02-26T01:31:40.293" v="7478" actId="1076"/>
      <pc:docMkLst>
        <pc:docMk/>
      </pc:docMkLst>
      <pc:sldChg chg="addSp delSp modSp mod">
        <pc:chgData name="Guan, Wenjing" userId="1e95f9f9-99d9-4817-afc3-cab1aac41fe0" providerId="ADAL" clId="{BAAA509F-9A48-4DBD-91F3-1FD3C7861553}" dt="2024-02-26T01:31:40.293" v="7478" actId="1076"/>
        <pc:sldMkLst>
          <pc:docMk/>
          <pc:sldMk cId="960883662" sldId="256"/>
        </pc:sldMkLst>
        <pc:spChg chg="mod">
          <ac:chgData name="Guan, Wenjing" userId="1e95f9f9-99d9-4817-afc3-cab1aac41fe0" providerId="ADAL" clId="{BAAA509F-9A48-4DBD-91F3-1FD3C7861553}" dt="2024-02-26T01:31:06.167" v="7470" actId="1076"/>
          <ac:spMkLst>
            <pc:docMk/>
            <pc:sldMk cId="960883662" sldId="256"/>
            <ac:spMk id="5" creationId="{33E1D904-0CF3-447F-AC27-8776D3AD1142}"/>
          </ac:spMkLst>
        </pc:spChg>
        <pc:spChg chg="mod">
          <ac:chgData name="Guan, Wenjing" userId="1e95f9f9-99d9-4817-afc3-cab1aac41fe0" providerId="ADAL" clId="{BAAA509F-9A48-4DBD-91F3-1FD3C7861553}" dt="2024-02-23T21:39:34.930" v="377" actId="20577"/>
          <ac:spMkLst>
            <pc:docMk/>
            <pc:sldMk cId="960883662" sldId="256"/>
            <ac:spMk id="6" creationId="{D316A564-3929-4B4C-A8E9-58830832E4DD}"/>
          </ac:spMkLst>
        </pc:spChg>
        <pc:spChg chg="mod">
          <ac:chgData name="Guan, Wenjing" userId="1e95f9f9-99d9-4817-afc3-cab1aac41fe0" providerId="ADAL" clId="{BAAA509F-9A48-4DBD-91F3-1FD3C7861553}" dt="2024-02-23T21:39:46.730" v="378" actId="20577"/>
          <ac:spMkLst>
            <pc:docMk/>
            <pc:sldMk cId="960883662" sldId="256"/>
            <ac:spMk id="12" creationId="{F30234AB-FF60-479B-B20C-BA3C539C30BF}"/>
          </ac:spMkLst>
        </pc:spChg>
        <pc:spChg chg="mod">
          <ac:chgData name="Guan, Wenjing" userId="1e95f9f9-99d9-4817-afc3-cab1aac41fe0" providerId="ADAL" clId="{BAAA509F-9A48-4DBD-91F3-1FD3C7861553}" dt="2024-02-23T21:39:51.050" v="379" actId="14100"/>
          <ac:spMkLst>
            <pc:docMk/>
            <pc:sldMk cId="960883662" sldId="256"/>
            <ac:spMk id="16" creationId="{C4E237D4-AC59-45BB-9170-FDD16AE7D4FF}"/>
          </ac:spMkLst>
        </pc:spChg>
        <pc:spChg chg="del">
          <ac:chgData name="Guan, Wenjing" userId="1e95f9f9-99d9-4817-afc3-cab1aac41fe0" providerId="ADAL" clId="{BAAA509F-9A48-4DBD-91F3-1FD3C7861553}" dt="2024-02-23T21:21:11.614" v="0" actId="478"/>
          <ac:spMkLst>
            <pc:docMk/>
            <pc:sldMk cId="960883662" sldId="256"/>
            <ac:spMk id="20" creationId="{0ED4FF2F-C9E1-43D4-996E-F44E47FFAF4C}"/>
          </ac:spMkLst>
        </pc:spChg>
        <pc:spChg chg="mod">
          <ac:chgData name="Guan, Wenjing" userId="1e95f9f9-99d9-4817-afc3-cab1aac41fe0" providerId="ADAL" clId="{BAAA509F-9A48-4DBD-91F3-1FD3C7861553}" dt="2024-02-26T01:31:15.580" v="7476" actId="1036"/>
          <ac:spMkLst>
            <pc:docMk/>
            <pc:sldMk cId="960883662" sldId="256"/>
            <ac:spMk id="37" creationId="{7E4129CD-58A3-0FEC-6661-F92588711802}"/>
          </ac:spMkLst>
        </pc:spChg>
        <pc:spChg chg="add del">
          <ac:chgData name="Guan, Wenjing" userId="1e95f9f9-99d9-4817-afc3-cab1aac41fe0" providerId="ADAL" clId="{BAAA509F-9A48-4DBD-91F3-1FD3C7861553}" dt="2024-02-23T21:36:16.070" v="354" actId="478"/>
          <ac:spMkLst>
            <pc:docMk/>
            <pc:sldMk cId="960883662" sldId="256"/>
            <ac:spMk id="43" creationId="{EEAEDF57-7E1D-EB63-12F7-722B5BD0353F}"/>
          </ac:spMkLst>
        </pc:spChg>
        <pc:spChg chg="del">
          <ac:chgData name="Guan, Wenjing" userId="1e95f9f9-99d9-4817-afc3-cab1aac41fe0" providerId="ADAL" clId="{BAAA509F-9A48-4DBD-91F3-1FD3C7861553}" dt="2024-02-23T21:21:14.386" v="1" actId="478"/>
          <ac:spMkLst>
            <pc:docMk/>
            <pc:sldMk cId="960883662" sldId="256"/>
            <ac:spMk id="50" creationId="{A1EF5FB1-DE04-916E-B10E-08E28721B201}"/>
          </ac:spMkLst>
        </pc:spChg>
        <pc:spChg chg="del">
          <ac:chgData name="Guan, Wenjing" userId="1e95f9f9-99d9-4817-afc3-cab1aac41fe0" providerId="ADAL" clId="{BAAA509F-9A48-4DBD-91F3-1FD3C7861553}" dt="2024-02-23T21:21:29.290" v="10" actId="478"/>
          <ac:spMkLst>
            <pc:docMk/>
            <pc:sldMk cId="960883662" sldId="256"/>
            <ac:spMk id="56" creationId="{B438C607-AFD8-B961-31C5-E6302AA5796C}"/>
          </ac:spMkLst>
        </pc:spChg>
        <pc:spChg chg="mod">
          <ac:chgData name="Guan, Wenjing" userId="1e95f9f9-99d9-4817-afc3-cab1aac41fe0" providerId="ADAL" clId="{BAAA509F-9A48-4DBD-91F3-1FD3C7861553}" dt="2024-02-25T16:33:32.627" v="6003" actId="1036"/>
          <ac:spMkLst>
            <pc:docMk/>
            <pc:sldMk cId="960883662" sldId="256"/>
            <ac:spMk id="58" creationId="{D4B834BF-6EFA-98F6-107B-31B8480632EE}"/>
          </ac:spMkLst>
        </pc:spChg>
        <pc:spChg chg="del mod">
          <ac:chgData name="Guan, Wenjing" userId="1e95f9f9-99d9-4817-afc3-cab1aac41fe0" providerId="ADAL" clId="{BAAA509F-9A48-4DBD-91F3-1FD3C7861553}" dt="2024-02-23T21:21:23.149" v="7" actId="478"/>
          <ac:spMkLst>
            <pc:docMk/>
            <pc:sldMk cId="960883662" sldId="256"/>
            <ac:spMk id="59" creationId="{4B84B6F2-2786-4E0A-42BD-8B490DB47C75}"/>
          </ac:spMkLst>
        </pc:spChg>
        <pc:spChg chg="del">
          <ac:chgData name="Guan, Wenjing" userId="1e95f9f9-99d9-4817-afc3-cab1aac41fe0" providerId="ADAL" clId="{BAAA509F-9A48-4DBD-91F3-1FD3C7861553}" dt="2024-02-23T21:21:24.936" v="8" actId="478"/>
          <ac:spMkLst>
            <pc:docMk/>
            <pc:sldMk cId="960883662" sldId="256"/>
            <ac:spMk id="61" creationId="{BC7CAC10-2A40-E902-373D-B8EBBD7A70FD}"/>
          </ac:spMkLst>
        </pc:spChg>
        <pc:spChg chg="mod">
          <ac:chgData name="Guan, Wenjing" userId="1e95f9f9-99d9-4817-afc3-cab1aac41fe0" providerId="ADAL" clId="{BAAA509F-9A48-4DBD-91F3-1FD3C7861553}" dt="2024-02-26T01:31:40.293" v="7478" actId="1076"/>
          <ac:spMkLst>
            <pc:docMk/>
            <pc:sldMk cId="960883662" sldId="256"/>
            <ac:spMk id="1024" creationId="{833A0397-E262-57FB-BA7D-BAEF9DC55E30}"/>
          </ac:spMkLst>
        </pc:spChg>
        <pc:spChg chg="del mod">
          <ac:chgData name="Guan, Wenjing" userId="1e95f9f9-99d9-4817-afc3-cab1aac41fe0" providerId="ADAL" clId="{BAAA509F-9A48-4DBD-91F3-1FD3C7861553}" dt="2024-02-25T04:36:00.546" v="3836" actId="478"/>
          <ac:spMkLst>
            <pc:docMk/>
            <pc:sldMk cId="960883662" sldId="256"/>
            <ac:spMk id="1025" creationId="{E996A3E9-A4A6-6BC3-9058-ECC3F1D5F466}"/>
          </ac:spMkLst>
        </pc:spChg>
        <pc:spChg chg="del">
          <ac:chgData name="Guan, Wenjing" userId="1e95f9f9-99d9-4817-afc3-cab1aac41fe0" providerId="ADAL" clId="{BAAA509F-9A48-4DBD-91F3-1FD3C7861553}" dt="2024-02-23T21:21:14.386" v="1" actId="478"/>
          <ac:spMkLst>
            <pc:docMk/>
            <pc:sldMk cId="960883662" sldId="256"/>
            <ac:spMk id="1031" creationId="{44AF176E-01B6-58D2-5816-04E8CAC00B2E}"/>
          </ac:spMkLst>
        </pc:spChg>
        <pc:spChg chg="del">
          <ac:chgData name="Guan, Wenjing" userId="1e95f9f9-99d9-4817-afc3-cab1aac41fe0" providerId="ADAL" clId="{BAAA509F-9A48-4DBD-91F3-1FD3C7861553}" dt="2024-02-23T21:21:14.386" v="1" actId="478"/>
          <ac:spMkLst>
            <pc:docMk/>
            <pc:sldMk cId="960883662" sldId="256"/>
            <ac:spMk id="1040" creationId="{A3B9EA3E-6D6B-8B8F-4660-D77800F77AE0}"/>
          </ac:spMkLst>
        </pc:spChg>
        <pc:spChg chg="del">
          <ac:chgData name="Guan, Wenjing" userId="1e95f9f9-99d9-4817-afc3-cab1aac41fe0" providerId="ADAL" clId="{BAAA509F-9A48-4DBD-91F3-1FD3C7861553}" dt="2024-02-23T21:21:14.386" v="1" actId="478"/>
          <ac:spMkLst>
            <pc:docMk/>
            <pc:sldMk cId="960883662" sldId="256"/>
            <ac:spMk id="1042" creationId="{8E6236FF-6ABC-71EF-AB69-EBC5E4D2AD2A}"/>
          </ac:spMkLst>
        </pc:spChg>
        <pc:spChg chg="del">
          <ac:chgData name="Guan, Wenjing" userId="1e95f9f9-99d9-4817-afc3-cab1aac41fe0" providerId="ADAL" clId="{BAAA509F-9A48-4DBD-91F3-1FD3C7861553}" dt="2024-02-23T21:21:29.290" v="10" actId="478"/>
          <ac:spMkLst>
            <pc:docMk/>
            <pc:sldMk cId="960883662" sldId="256"/>
            <ac:spMk id="1043" creationId="{E87EB08B-6A42-5086-CD3D-B1180EC1FC33}"/>
          </ac:spMkLst>
        </pc:spChg>
        <pc:spChg chg="del">
          <ac:chgData name="Guan, Wenjing" userId="1e95f9f9-99d9-4817-afc3-cab1aac41fe0" providerId="ADAL" clId="{BAAA509F-9A48-4DBD-91F3-1FD3C7861553}" dt="2024-02-23T21:21:29.290" v="10" actId="478"/>
          <ac:spMkLst>
            <pc:docMk/>
            <pc:sldMk cId="960883662" sldId="256"/>
            <ac:spMk id="1046" creationId="{22353793-3861-CABA-B28C-ACA932BF7433}"/>
          </ac:spMkLst>
        </pc:spChg>
        <pc:spChg chg="del">
          <ac:chgData name="Guan, Wenjing" userId="1e95f9f9-99d9-4817-afc3-cab1aac41fe0" providerId="ADAL" clId="{BAAA509F-9A48-4DBD-91F3-1FD3C7861553}" dt="2024-02-23T21:21:29.290" v="10" actId="478"/>
          <ac:spMkLst>
            <pc:docMk/>
            <pc:sldMk cId="960883662" sldId="256"/>
            <ac:spMk id="1050" creationId="{A7484EF6-D84A-69E0-FC66-3C75DFD8FCC7}"/>
          </ac:spMkLst>
        </pc:spChg>
        <pc:spChg chg="del mod">
          <ac:chgData name="Guan, Wenjing" userId="1e95f9f9-99d9-4817-afc3-cab1aac41fe0" providerId="ADAL" clId="{BAAA509F-9A48-4DBD-91F3-1FD3C7861553}" dt="2024-02-23T21:21:19.674" v="4" actId="478"/>
          <ac:spMkLst>
            <pc:docMk/>
            <pc:sldMk cId="960883662" sldId="256"/>
            <ac:spMk id="1053" creationId="{5A57DA07-DA2D-AAE1-9091-738A7122E62F}"/>
          </ac:spMkLst>
        </pc:spChg>
        <pc:spChg chg="del">
          <ac:chgData name="Guan, Wenjing" userId="1e95f9f9-99d9-4817-afc3-cab1aac41fe0" providerId="ADAL" clId="{BAAA509F-9A48-4DBD-91F3-1FD3C7861553}" dt="2024-02-23T21:21:29.290" v="10" actId="478"/>
          <ac:spMkLst>
            <pc:docMk/>
            <pc:sldMk cId="960883662" sldId="256"/>
            <ac:spMk id="1054" creationId="{CD7D21F0-7F30-0F13-EBB6-D4042FCDD2D2}"/>
          </ac:spMkLst>
        </pc:spChg>
        <pc:spChg chg="del">
          <ac:chgData name="Guan, Wenjing" userId="1e95f9f9-99d9-4817-afc3-cab1aac41fe0" providerId="ADAL" clId="{BAAA509F-9A48-4DBD-91F3-1FD3C7861553}" dt="2024-02-23T21:21:29.290" v="10" actId="478"/>
          <ac:spMkLst>
            <pc:docMk/>
            <pc:sldMk cId="960883662" sldId="256"/>
            <ac:spMk id="1056" creationId="{C7988201-970B-80EC-5264-5B2F4C8211E8}"/>
          </ac:spMkLst>
        </pc:spChg>
        <pc:spChg chg="del">
          <ac:chgData name="Guan, Wenjing" userId="1e95f9f9-99d9-4817-afc3-cab1aac41fe0" providerId="ADAL" clId="{BAAA509F-9A48-4DBD-91F3-1FD3C7861553}" dt="2024-02-23T21:21:29.290" v="10" actId="478"/>
          <ac:spMkLst>
            <pc:docMk/>
            <pc:sldMk cId="960883662" sldId="256"/>
            <ac:spMk id="1062" creationId="{B64E28DA-3995-6815-30C0-0AF8F76CECA8}"/>
          </ac:spMkLst>
        </pc:spChg>
        <pc:spChg chg="del">
          <ac:chgData name="Guan, Wenjing" userId="1e95f9f9-99d9-4817-afc3-cab1aac41fe0" providerId="ADAL" clId="{BAAA509F-9A48-4DBD-91F3-1FD3C7861553}" dt="2024-02-23T21:21:29.290" v="10" actId="478"/>
          <ac:spMkLst>
            <pc:docMk/>
            <pc:sldMk cId="960883662" sldId="256"/>
            <ac:spMk id="1063" creationId="{69D0E274-9A94-02AE-D54E-42DD890B8B94}"/>
          </ac:spMkLst>
        </pc:spChg>
        <pc:spChg chg="del">
          <ac:chgData name="Guan, Wenjing" userId="1e95f9f9-99d9-4817-afc3-cab1aac41fe0" providerId="ADAL" clId="{BAAA509F-9A48-4DBD-91F3-1FD3C7861553}" dt="2024-02-23T21:21:29.290" v="10" actId="478"/>
          <ac:spMkLst>
            <pc:docMk/>
            <pc:sldMk cId="960883662" sldId="256"/>
            <ac:spMk id="1064" creationId="{7FD40C97-4097-4E93-E0C3-48299A153975}"/>
          </ac:spMkLst>
        </pc:spChg>
        <pc:spChg chg="del">
          <ac:chgData name="Guan, Wenjing" userId="1e95f9f9-99d9-4817-afc3-cab1aac41fe0" providerId="ADAL" clId="{BAAA509F-9A48-4DBD-91F3-1FD3C7861553}" dt="2024-02-23T21:21:29.290" v="10" actId="478"/>
          <ac:spMkLst>
            <pc:docMk/>
            <pc:sldMk cId="960883662" sldId="256"/>
            <ac:spMk id="1066" creationId="{738DB937-FB0D-3273-8C4C-F161564FBE16}"/>
          </ac:spMkLst>
        </pc:spChg>
        <pc:spChg chg="del">
          <ac:chgData name="Guan, Wenjing" userId="1e95f9f9-99d9-4817-afc3-cab1aac41fe0" providerId="ADAL" clId="{BAAA509F-9A48-4DBD-91F3-1FD3C7861553}" dt="2024-02-23T21:21:21.209" v="5" actId="478"/>
          <ac:spMkLst>
            <pc:docMk/>
            <pc:sldMk cId="960883662" sldId="256"/>
            <ac:spMk id="1067" creationId="{AFABBEA6-6008-77B0-00E8-7317A7C8AE42}"/>
          </ac:spMkLst>
        </pc:spChg>
        <pc:spChg chg="add mod">
          <ac:chgData name="Guan, Wenjing" userId="1e95f9f9-99d9-4817-afc3-cab1aac41fe0" providerId="ADAL" clId="{BAAA509F-9A48-4DBD-91F3-1FD3C7861553}" dt="2024-02-26T01:31:06.167" v="7470" actId="1076"/>
          <ac:spMkLst>
            <pc:docMk/>
            <pc:sldMk cId="960883662" sldId="256"/>
            <ac:spMk id="1070" creationId="{5BC7A913-10DC-3427-432F-698D240A330D}"/>
          </ac:spMkLst>
        </pc:spChg>
        <pc:spChg chg="add mod">
          <ac:chgData name="Guan, Wenjing" userId="1e95f9f9-99d9-4817-afc3-cab1aac41fe0" providerId="ADAL" clId="{BAAA509F-9A48-4DBD-91F3-1FD3C7861553}" dt="2024-02-26T01:31:06.167" v="7470" actId="1076"/>
          <ac:spMkLst>
            <pc:docMk/>
            <pc:sldMk cId="960883662" sldId="256"/>
            <ac:spMk id="1075" creationId="{29B1FEA2-5899-A888-EF39-95BB72C4C442}"/>
          </ac:spMkLst>
        </pc:spChg>
        <pc:spChg chg="add del mod">
          <ac:chgData name="Guan, Wenjing" userId="1e95f9f9-99d9-4817-afc3-cab1aac41fe0" providerId="ADAL" clId="{BAAA509F-9A48-4DBD-91F3-1FD3C7861553}" dt="2024-02-24T11:49:25.014" v="2685" actId="478"/>
          <ac:spMkLst>
            <pc:docMk/>
            <pc:sldMk cId="960883662" sldId="256"/>
            <ac:spMk id="1076" creationId="{61700038-C3DD-6B40-425E-56EFB04B82C9}"/>
          </ac:spMkLst>
        </pc:spChg>
        <pc:spChg chg="add del mod">
          <ac:chgData name="Guan, Wenjing" userId="1e95f9f9-99d9-4817-afc3-cab1aac41fe0" providerId="ADAL" clId="{BAAA509F-9A48-4DBD-91F3-1FD3C7861553}" dt="2024-02-24T11:51:14.723" v="2713" actId="478"/>
          <ac:spMkLst>
            <pc:docMk/>
            <pc:sldMk cId="960883662" sldId="256"/>
            <ac:spMk id="1077" creationId="{BDD90FA8-5643-0964-0958-741BCA80F1B0}"/>
          </ac:spMkLst>
        </pc:spChg>
        <pc:spChg chg="add mod">
          <ac:chgData name="Guan, Wenjing" userId="1e95f9f9-99d9-4817-afc3-cab1aac41fe0" providerId="ADAL" clId="{BAAA509F-9A48-4DBD-91F3-1FD3C7861553}" dt="2024-02-26T01:31:15.580" v="7476" actId="1036"/>
          <ac:spMkLst>
            <pc:docMk/>
            <pc:sldMk cId="960883662" sldId="256"/>
            <ac:spMk id="1079" creationId="{7D845E55-CD90-8324-FED1-42F5319E5657}"/>
          </ac:spMkLst>
        </pc:spChg>
        <pc:spChg chg="add mod">
          <ac:chgData name="Guan, Wenjing" userId="1e95f9f9-99d9-4817-afc3-cab1aac41fe0" providerId="ADAL" clId="{BAAA509F-9A48-4DBD-91F3-1FD3C7861553}" dt="2024-02-24T11:42:25.846" v="2137"/>
          <ac:spMkLst>
            <pc:docMk/>
            <pc:sldMk cId="960883662" sldId="256"/>
            <ac:spMk id="1080" creationId="{1E8CD28A-6701-DDFC-EF61-60BFC8001E8A}"/>
          </ac:spMkLst>
        </pc:spChg>
        <pc:spChg chg="add mod">
          <ac:chgData name="Guan, Wenjing" userId="1e95f9f9-99d9-4817-afc3-cab1aac41fe0" providerId="ADAL" clId="{BAAA509F-9A48-4DBD-91F3-1FD3C7861553}" dt="2024-02-26T01:31:15.580" v="7476" actId="1036"/>
          <ac:spMkLst>
            <pc:docMk/>
            <pc:sldMk cId="960883662" sldId="256"/>
            <ac:spMk id="1082" creationId="{268BCC2F-B00B-0606-12BB-A202212CA903}"/>
          </ac:spMkLst>
        </pc:spChg>
        <pc:spChg chg="add del mod">
          <ac:chgData name="Guan, Wenjing" userId="1e95f9f9-99d9-4817-afc3-cab1aac41fe0" providerId="ADAL" clId="{BAAA509F-9A48-4DBD-91F3-1FD3C7861553}" dt="2024-02-25T04:08:41.777" v="2861" actId="478"/>
          <ac:spMkLst>
            <pc:docMk/>
            <pc:sldMk cId="960883662" sldId="256"/>
            <ac:spMk id="1084" creationId="{5E3A53A4-8AA3-5159-1109-B444393AF845}"/>
          </ac:spMkLst>
        </pc:spChg>
        <pc:spChg chg="add del mod">
          <ac:chgData name="Guan, Wenjing" userId="1e95f9f9-99d9-4817-afc3-cab1aac41fe0" providerId="ADAL" clId="{BAAA509F-9A48-4DBD-91F3-1FD3C7861553}" dt="2024-02-26T01:20:34.272" v="6987" actId="478"/>
          <ac:spMkLst>
            <pc:docMk/>
            <pc:sldMk cId="960883662" sldId="256"/>
            <ac:spMk id="1087" creationId="{C3BB47CE-FF13-8FD4-0776-E3AD88C9A09B}"/>
          </ac:spMkLst>
        </pc:spChg>
        <pc:spChg chg="add del mod">
          <ac:chgData name="Guan, Wenjing" userId="1e95f9f9-99d9-4817-afc3-cab1aac41fe0" providerId="ADAL" clId="{BAAA509F-9A48-4DBD-91F3-1FD3C7861553}" dt="2024-02-26T01:20:31.064" v="6986" actId="478"/>
          <ac:spMkLst>
            <pc:docMk/>
            <pc:sldMk cId="960883662" sldId="256"/>
            <ac:spMk id="1088" creationId="{EB924384-E23A-AE07-FE62-D64FB053C71A}"/>
          </ac:spMkLst>
        </pc:spChg>
        <pc:spChg chg="add mod ord">
          <ac:chgData name="Guan, Wenjing" userId="1e95f9f9-99d9-4817-afc3-cab1aac41fe0" providerId="ADAL" clId="{BAAA509F-9A48-4DBD-91F3-1FD3C7861553}" dt="2024-02-26T01:23:21.333" v="7048" actId="20577"/>
          <ac:spMkLst>
            <pc:docMk/>
            <pc:sldMk cId="960883662" sldId="256"/>
            <ac:spMk id="1089" creationId="{26C0094C-DB26-6E64-D598-BAB1883D6577}"/>
          </ac:spMkLst>
        </pc:spChg>
        <pc:spChg chg="add mod ord">
          <ac:chgData name="Guan, Wenjing" userId="1e95f9f9-99d9-4817-afc3-cab1aac41fe0" providerId="ADAL" clId="{BAAA509F-9A48-4DBD-91F3-1FD3C7861553}" dt="2024-02-26T01:24:57.370" v="7057" actId="113"/>
          <ac:spMkLst>
            <pc:docMk/>
            <pc:sldMk cId="960883662" sldId="256"/>
            <ac:spMk id="1090" creationId="{13792068-2A60-7EDE-6AE0-C32680BB7856}"/>
          </ac:spMkLst>
        </pc:spChg>
        <pc:spChg chg="add mod ord">
          <ac:chgData name="Guan, Wenjing" userId="1e95f9f9-99d9-4817-afc3-cab1aac41fe0" providerId="ADAL" clId="{BAAA509F-9A48-4DBD-91F3-1FD3C7861553}" dt="2024-02-26T01:23:38.214" v="7049" actId="20577"/>
          <ac:spMkLst>
            <pc:docMk/>
            <pc:sldMk cId="960883662" sldId="256"/>
            <ac:spMk id="1091" creationId="{E74D1C58-D978-39F3-07EF-F10989898FAA}"/>
          </ac:spMkLst>
        </pc:spChg>
        <pc:spChg chg="add del mod">
          <ac:chgData name="Guan, Wenjing" userId="1e95f9f9-99d9-4817-afc3-cab1aac41fe0" providerId="ADAL" clId="{BAAA509F-9A48-4DBD-91F3-1FD3C7861553}" dt="2024-02-25T04:18:48.514" v="3450" actId="478"/>
          <ac:spMkLst>
            <pc:docMk/>
            <pc:sldMk cId="960883662" sldId="256"/>
            <ac:spMk id="1093" creationId="{7AB4EE48-7586-1412-395B-9D5FC334E903}"/>
          </ac:spMkLst>
        </pc:spChg>
        <pc:spChg chg="add del mod">
          <ac:chgData name="Guan, Wenjing" userId="1e95f9f9-99d9-4817-afc3-cab1aac41fe0" providerId="ADAL" clId="{BAAA509F-9A48-4DBD-91F3-1FD3C7861553}" dt="2024-02-25T04:19:50.622" v="3460" actId="478"/>
          <ac:spMkLst>
            <pc:docMk/>
            <pc:sldMk cId="960883662" sldId="256"/>
            <ac:spMk id="1094" creationId="{A92A2C1E-91D3-AE93-59CF-D6B33A81DA20}"/>
          </ac:spMkLst>
        </pc:spChg>
        <pc:spChg chg="add mod ord">
          <ac:chgData name="Guan, Wenjing" userId="1e95f9f9-99d9-4817-afc3-cab1aac41fe0" providerId="ADAL" clId="{BAAA509F-9A48-4DBD-91F3-1FD3C7861553}" dt="2024-02-26T01:24:25.521" v="7053" actId="20577"/>
          <ac:spMkLst>
            <pc:docMk/>
            <pc:sldMk cId="960883662" sldId="256"/>
            <ac:spMk id="1095" creationId="{5BA650F6-3435-9A7B-23F1-9C6A42087E9C}"/>
          </ac:spMkLst>
        </pc:spChg>
        <pc:spChg chg="add mod ord">
          <ac:chgData name="Guan, Wenjing" userId="1e95f9f9-99d9-4817-afc3-cab1aac41fe0" providerId="ADAL" clId="{BAAA509F-9A48-4DBD-91F3-1FD3C7861553}" dt="2024-02-26T01:24:37.829" v="7055" actId="1076"/>
          <ac:spMkLst>
            <pc:docMk/>
            <pc:sldMk cId="960883662" sldId="256"/>
            <ac:spMk id="1096" creationId="{6D6244C9-6F95-395F-68FF-77C56F587E81}"/>
          </ac:spMkLst>
        </pc:spChg>
        <pc:spChg chg="add mod ord">
          <ac:chgData name="Guan, Wenjing" userId="1e95f9f9-99d9-4817-afc3-cab1aac41fe0" providerId="ADAL" clId="{BAAA509F-9A48-4DBD-91F3-1FD3C7861553}" dt="2024-02-25T16:36:11.196" v="6048" actId="1036"/>
          <ac:spMkLst>
            <pc:docMk/>
            <pc:sldMk cId="960883662" sldId="256"/>
            <ac:spMk id="1099" creationId="{313D77D1-5BF3-ABFB-2C16-9D4CA5CCC9B2}"/>
          </ac:spMkLst>
        </pc:spChg>
        <pc:spChg chg="add mod ord">
          <ac:chgData name="Guan, Wenjing" userId="1e95f9f9-99d9-4817-afc3-cab1aac41fe0" providerId="ADAL" clId="{BAAA509F-9A48-4DBD-91F3-1FD3C7861553}" dt="2024-02-26T01:24:43.886" v="7056" actId="1076"/>
          <ac:spMkLst>
            <pc:docMk/>
            <pc:sldMk cId="960883662" sldId="256"/>
            <ac:spMk id="1100" creationId="{7DF8C429-33F3-2A6E-BCAD-C6FD739A534F}"/>
          </ac:spMkLst>
        </pc:spChg>
        <pc:spChg chg="add mod">
          <ac:chgData name="Guan, Wenjing" userId="1e95f9f9-99d9-4817-afc3-cab1aac41fe0" providerId="ADAL" clId="{BAAA509F-9A48-4DBD-91F3-1FD3C7861553}" dt="2024-02-25T16:36:11.196" v="6048" actId="1036"/>
          <ac:spMkLst>
            <pc:docMk/>
            <pc:sldMk cId="960883662" sldId="256"/>
            <ac:spMk id="1101" creationId="{ACF042C2-26CA-7B58-77C9-C6AA6CD9ADB0}"/>
          </ac:spMkLst>
        </pc:spChg>
        <pc:spChg chg="add mod">
          <ac:chgData name="Guan, Wenjing" userId="1e95f9f9-99d9-4817-afc3-cab1aac41fe0" providerId="ADAL" clId="{BAAA509F-9A48-4DBD-91F3-1FD3C7861553}" dt="2024-02-25T16:36:11.196" v="6048" actId="1036"/>
          <ac:spMkLst>
            <pc:docMk/>
            <pc:sldMk cId="960883662" sldId="256"/>
            <ac:spMk id="1102" creationId="{4B8F0EA5-C43B-90B5-316F-772C62E5C54A}"/>
          </ac:spMkLst>
        </pc:spChg>
        <pc:spChg chg="add mod ord">
          <ac:chgData name="Guan, Wenjing" userId="1e95f9f9-99d9-4817-afc3-cab1aac41fe0" providerId="ADAL" clId="{BAAA509F-9A48-4DBD-91F3-1FD3C7861553}" dt="2024-02-25T16:36:11.196" v="6048" actId="1036"/>
          <ac:spMkLst>
            <pc:docMk/>
            <pc:sldMk cId="960883662" sldId="256"/>
            <ac:spMk id="1103" creationId="{24AFA974-B54E-87FB-4C60-C630F340A3C3}"/>
          </ac:spMkLst>
        </pc:spChg>
        <pc:spChg chg="add del mod">
          <ac:chgData name="Guan, Wenjing" userId="1e95f9f9-99d9-4817-afc3-cab1aac41fe0" providerId="ADAL" clId="{BAAA509F-9A48-4DBD-91F3-1FD3C7861553}" dt="2024-02-25T15:43:12.756" v="4260" actId="478"/>
          <ac:spMkLst>
            <pc:docMk/>
            <pc:sldMk cId="960883662" sldId="256"/>
            <ac:spMk id="1107" creationId="{8C79E9C1-6EB8-B0B8-2263-EB53B2B5D99F}"/>
          </ac:spMkLst>
        </pc:spChg>
        <pc:spChg chg="mod">
          <ac:chgData name="Guan, Wenjing" userId="1e95f9f9-99d9-4817-afc3-cab1aac41fe0" providerId="ADAL" clId="{BAAA509F-9A48-4DBD-91F3-1FD3C7861553}" dt="2024-02-25T15:46:07.497" v="4327" actId="1076"/>
          <ac:spMkLst>
            <pc:docMk/>
            <pc:sldMk cId="960883662" sldId="256"/>
            <ac:spMk id="1110" creationId="{85769516-080B-A64C-7DEF-2BA9AFFF17ED}"/>
          </ac:spMkLst>
        </pc:spChg>
        <pc:spChg chg="mod">
          <ac:chgData name="Guan, Wenjing" userId="1e95f9f9-99d9-4817-afc3-cab1aac41fe0" providerId="ADAL" clId="{BAAA509F-9A48-4DBD-91F3-1FD3C7861553}" dt="2024-02-25T15:46:06.536" v="4326" actId="1076"/>
          <ac:spMkLst>
            <pc:docMk/>
            <pc:sldMk cId="960883662" sldId="256"/>
            <ac:spMk id="1113" creationId="{D452474D-EE82-A353-9A2A-C08A82E490B0}"/>
          </ac:spMkLst>
        </pc:spChg>
        <pc:spChg chg="add mod ord">
          <ac:chgData name="Guan, Wenjing" userId="1e95f9f9-99d9-4817-afc3-cab1aac41fe0" providerId="ADAL" clId="{BAAA509F-9A48-4DBD-91F3-1FD3C7861553}" dt="2024-02-26T01:25:37.421" v="7064" actId="20577"/>
          <ac:spMkLst>
            <pc:docMk/>
            <pc:sldMk cId="960883662" sldId="256"/>
            <ac:spMk id="1115" creationId="{6EB3AD20-5ACF-07B9-C35E-FAD3947D78D1}"/>
          </ac:spMkLst>
        </pc:spChg>
        <pc:spChg chg="add del mod">
          <ac:chgData name="Guan, Wenjing" userId="1e95f9f9-99d9-4817-afc3-cab1aac41fe0" providerId="ADAL" clId="{BAAA509F-9A48-4DBD-91F3-1FD3C7861553}" dt="2024-02-25T15:43:23.397" v="4264" actId="478"/>
          <ac:spMkLst>
            <pc:docMk/>
            <pc:sldMk cId="960883662" sldId="256"/>
            <ac:spMk id="1116" creationId="{7250D86C-0A77-7283-D02B-78BA33A48399}"/>
          </ac:spMkLst>
        </pc:spChg>
        <pc:spChg chg="add mod ord">
          <ac:chgData name="Guan, Wenjing" userId="1e95f9f9-99d9-4817-afc3-cab1aac41fe0" providerId="ADAL" clId="{BAAA509F-9A48-4DBD-91F3-1FD3C7861553}" dt="2024-02-26T01:25:23.217" v="7059" actId="115"/>
          <ac:spMkLst>
            <pc:docMk/>
            <pc:sldMk cId="960883662" sldId="256"/>
            <ac:spMk id="1117" creationId="{16EAFC04-CF93-0BCA-4AE1-5E9B15DB75FD}"/>
          </ac:spMkLst>
        </pc:spChg>
        <pc:spChg chg="add mod">
          <ac:chgData name="Guan, Wenjing" userId="1e95f9f9-99d9-4817-afc3-cab1aac41fe0" providerId="ADAL" clId="{BAAA509F-9A48-4DBD-91F3-1FD3C7861553}" dt="2024-02-25T15:42:18.907" v="4234"/>
          <ac:spMkLst>
            <pc:docMk/>
            <pc:sldMk cId="960883662" sldId="256"/>
            <ac:spMk id="1118" creationId="{A75D00A9-55AB-8BC5-59DF-D497491E67DD}"/>
          </ac:spMkLst>
        </pc:spChg>
        <pc:spChg chg="add del mod">
          <ac:chgData name="Guan, Wenjing" userId="1e95f9f9-99d9-4817-afc3-cab1aac41fe0" providerId="ADAL" clId="{BAAA509F-9A48-4DBD-91F3-1FD3C7861553}" dt="2024-02-25T15:52:17.855" v="4414" actId="478"/>
          <ac:spMkLst>
            <pc:docMk/>
            <pc:sldMk cId="960883662" sldId="256"/>
            <ac:spMk id="1120" creationId="{B1B4CA82-FF41-998A-FE13-1C2742264FE8}"/>
          </ac:spMkLst>
        </pc:spChg>
        <pc:spChg chg="add mod">
          <ac:chgData name="Guan, Wenjing" userId="1e95f9f9-99d9-4817-afc3-cab1aac41fe0" providerId="ADAL" clId="{BAAA509F-9A48-4DBD-91F3-1FD3C7861553}" dt="2024-02-25T16:36:11.196" v="6048" actId="1036"/>
          <ac:spMkLst>
            <pc:docMk/>
            <pc:sldMk cId="960883662" sldId="256"/>
            <ac:spMk id="1121" creationId="{9A3453CD-4A14-8E26-4BAC-7951FDA6337D}"/>
          </ac:spMkLst>
        </pc:spChg>
        <pc:spChg chg="add mod">
          <ac:chgData name="Guan, Wenjing" userId="1e95f9f9-99d9-4817-afc3-cab1aac41fe0" providerId="ADAL" clId="{BAAA509F-9A48-4DBD-91F3-1FD3C7861553}" dt="2024-02-25T16:36:11.196" v="6048" actId="1036"/>
          <ac:spMkLst>
            <pc:docMk/>
            <pc:sldMk cId="960883662" sldId="256"/>
            <ac:spMk id="1122" creationId="{6D37166F-7810-A72F-8238-6D81386E6F18}"/>
          </ac:spMkLst>
        </pc:spChg>
        <pc:spChg chg="add mod">
          <ac:chgData name="Guan, Wenjing" userId="1e95f9f9-99d9-4817-afc3-cab1aac41fe0" providerId="ADAL" clId="{BAAA509F-9A48-4DBD-91F3-1FD3C7861553}" dt="2024-02-26T01:25:19.687" v="7058" actId="115"/>
          <ac:spMkLst>
            <pc:docMk/>
            <pc:sldMk cId="960883662" sldId="256"/>
            <ac:spMk id="1124" creationId="{3879BA6F-C7D6-CE68-9C9A-2C4445587168}"/>
          </ac:spMkLst>
        </pc:spChg>
        <pc:spChg chg="add mod">
          <ac:chgData name="Guan, Wenjing" userId="1e95f9f9-99d9-4817-afc3-cab1aac41fe0" providerId="ADAL" clId="{BAAA509F-9A48-4DBD-91F3-1FD3C7861553}" dt="2024-02-25T16:36:11.196" v="6048" actId="1036"/>
          <ac:spMkLst>
            <pc:docMk/>
            <pc:sldMk cId="960883662" sldId="256"/>
            <ac:spMk id="1126" creationId="{9B5D97D3-4225-3D94-C563-03DD3A349A11}"/>
          </ac:spMkLst>
        </pc:spChg>
        <pc:spChg chg="add mod">
          <ac:chgData name="Guan, Wenjing" userId="1e95f9f9-99d9-4817-afc3-cab1aac41fe0" providerId="ADAL" clId="{BAAA509F-9A48-4DBD-91F3-1FD3C7861553}" dt="2024-02-26T01:31:15.580" v="7476" actId="1036"/>
          <ac:spMkLst>
            <pc:docMk/>
            <pc:sldMk cId="960883662" sldId="256"/>
            <ac:spMk id="1128" creationId="{58A791ED-B7E0-2D93-4AC1-E57313737771}"/>
          </ac:spMkLst>
        </pc:spChg>
        <pc:spChg chg="add mod">
          <ac:chgData name="Guan, Wenjing" userId="1e95f9f9-99d9-4817-afc3-cab1aac41fe0" providerId="ADAL" clId="{BAAA509F-9A48-4DBD-91F3-1FD3C7861553}" dt="2024-02-26T01:29:57.765" v="7469" actId="20577"/>
          <ac:spMkLst>
            <pc:docMk/>
            <pc:sldMk cId="960883662" sldId="256"/>
            <ac:spMk id="1130" creationId="{5AF21626-1B31-DD43-C953-6640F15EA872}"/>
          </ac:spMkLst>
        </pc:spChg>
        <pc:grpChg chg="add del mod">
          <ac:chgData name="Guan, Wenjing" userId="1e95f9f9-99d9-4817-afc3-cab1aac41fe0" providerId="ADAL" clId="{BAAA509F-9A48-4DBD-91F3-1FD3C7861553}" dt="2024-02-25T15:47:23.220" v="4346" actId="478"/>
          <ac:grpSpMkLst>
            <pc:docMk/>
            <pc:sldMk cId="960883662" sldId="256"/>
            <ac:grpSpMk id="1108" creationId="{455D6DE7-B13C-1CB3-0A84-FAA2B2D2F276}"/>
          </ac:grpSpMkLst>
        </pc:grpChg>
        <pc:grpChg chg="add del mod">
          <ac:chgData name="Guan, Wenjing" userId="1e95f9f9-99d9-4817-afc3-cab1aac41fe0" providerId="ADAL" clId="{BAAA509F-9A48-4DBD-91F3-1FD3C7861553}" dt="2024-02-25T15:47:23.220" v="4346" actId="478"/>
          <ac:grpSpMkLst>
            <pc:docMk/>
            <pc:sldMk cId="960883662" sldId="256"/>
            <ac:grpSpMk id="1111" creationId="{18C6A2BB-F834-D819-3C59-951C6AA5E105}"/>
          </ac:grpSpMkLst>
        </pc:grpChg>
        <pc:graphicFrameChg chg="del">
          <ac:chgData name="Guan, Wenjing" userId="1e95f9f9-99d9-4817-afc3-cab1aac41fe0" providerId="ADAL" clId="{BAAA509F-9A48-4DBD-91F3-1FD3C7861553}" dt="2024-02-23T21:21:25.977" v="9" actId="478"/>
          <ac:graphicFrameMkLst>
            <pc:docMk/>
            <pc:sldMk cId="960883662" sldId="256"/>
            <ac:graphicFrameMk id="60" creationId="{B276646B-1CE7-561C-2FCF-6C7239B4E287}"/>
          </ac:graphicFrameMkLst>
        </pc:graphicFrameChg>
        <pc:graphicFrameChg chg="del">
          <ac:chgData name="Guan, Wenjing" userId="1e95f9f9-99d9-4817-afc3-cab1aac41fe0" providerId="ADAL" clId="{BAAA509F-9A48-4DBD-91F3-1FD3C7861553}" dt="2024-02-23T21:21:29.290" v="10" actId="478"/>
          <ac:graphicFrameMkLst>
            <pc:docMk/>
            <pc:sldMk cId="960883662" sldId="256"/>
            <ac:graphicFrameMk id="1029" creationId="{9B839D8B-BD2A-3C25-3C53-0445A1D0C9CE}"/>
          </ac:graphicFrameMkLst>
        </pc:graphicFrameChg>
        <pc:picChg chg="del">
          <ac:chgData name="Guan, Wenjing" userId="1e95f9f9-99d9-4817-afc3-cab1aac41fe0" providerId="ADAL" clId="{BAAA509F-9A48-4DBD-91F3-1FD3C7861553}" dt="2024-02-23T21:21:14.386" v="1" actId="478"/>
          <ac:picMkLst>
            <pc:docMk/>
            <pc:sldMk cId="960883662" sldId="256"/>
            <ac:picMk id="40" creationId="{2A69B3D9-4FD3-4E56-A864-95FD9EF6DE7C}"/>
          </ac:picMkLst>
        </pc:picChg>
        <pc:picChg chg="add del">
          <ac:chgData name="Guan, Wenjing" userId="1e95f9f9-99d9-4817-afc3-cab1aac41fe0" providerId="ADAL" clId="{BAAA509F-9A48-4DBD-91F3-1FD3C7861553}" dt="2024-02-23T21:36:18.619" v="355" actId="478"/>
          <ac:picMkLst>
            <pc:docMk/>
            <pc:sldMk cId="960883662" sldId="256"/>
            <ac:picMk id="1026" creationId="{34D7AEC5-7812-E853-E737-56F4ADC25F4D}"/>
          </ac:picMkLst>
        </pc:picChg>
        <pc:picChg chg="del">
          <ac:chgData name="Guan, Wenjing" userId="1e95f9f9-99d9-4817-afc3-cab1aac41fe0" providerId="ADAL" clId="{BAAA509F-9A48-4DBD-91F3-1FD3C7861553}" dt="2024-02-23T21:21:14.386" v="1" actId="478"/>
          <ac:picMkLst>
            <pc:docMk/>
            <pc:sldMk cId="960883662" sldId="256"/>
            <ac:picMk id="1027" creationId="{AC4366B7-7516-4C7C-79C7-E3A45D17F73C}"/>
          </ac:picMkLst>
        </pc:picChg>
        <pc:picChg chg="del">
          <ac:chgData name="Guan, Wenjing" userId="1e95f9f9-99d9-4817-afc3-cab1aac41fe0" providerId="ADAL" clId="{BAAA509F-9A48-4DBD-91F3-1FD3C7861553}" dt="2024-02-23T21:21:14.386" v="1" actId="478"/>
          <ac:picMkLst>
            <pc:docMk/>
            <pc:sldMk cId="960883662" sldId="256"/>
            <ac:picMk id="1035" creationId="{E3E0F121-C694-B107-1A97-0ED87878B4B6}"/>
          </ac:picMkLst>
        </pc:picChg>
        <pc:picChg chg="del">
          <ac:chgData name="Guan, Wenjing" userId="1e95f9f9-99d9-4817-afc3-cab1aac41fe0" providerId="ADAL" clId="{BAAA509F-9A48-4DBD-91F3-1FD3C7861553}" dt="2024-02-23T21:21:14.386" v="1" actId="478"/>
          <ac:picMkLst>
            <pc:docMk/>
            <pc:sldMk cId="960883662" sldId="256"/>
            <ac:picMk id="1037" creationId="{144F0167-F00C-7516-39ED-9A668797B9AA}"/>
          </ac:picMkLst>
        </pc:picChg>
        <pc:picChg chg="del">
          <ac:chgData name="Guan, Wenjing" userId="1e95f9f9-99d9-4817-afc3-cab1aac41fe0" providerId="ADAL" clId="{BAAA509F-9A48-4DBD-91F3-1FD3C7861553}" dt="2024-02-23T21:21:14.386" v="1" actId="478"/>
          <ac:picMkLst>
            <pc:docMk/>
            <pc:sldMk cId="960883662" sldId="256"/>
            <ac:picMk id="1039" creationId="{40F3E38E-8898-4256-2920-595033AC2E1B}"/>
          </ac:picMkLst>
        </pc:picChg>
        <pc:picChg chg="del">
          <ac:chgData name="Guan, Wenjing" userId="1e95f9f9-99d9-4817-afc3-cab1aac41fe0" providerId="ADAL" clId="{BAAA509F-9A48-4DBD-91F3-1FD3C7861553}" dt="2024-02-23T21:21:29.290" v="10" actId="478"/>
          <ac:picMkLst>
            <pc:docMk/>
            <pc:sldMk cId="960883662" sldId="256"/>
            <ac:picMk id="1047" creationId="{1CDE550E-B8C6-FD98-5F35-34756668BD05}"/>
          </ac:picMkLst>
        </pc:picChg>
        <pc:picChg chg="del">
          <ac:chgData name="Guan, Wenjing" userId="1e95f9f9-99d9-4817-afc3-cab1aac41fe0" providerId="ADAL" clId="{BAAA509F-9A48-4DBD-91F3-1FD3C7861553}" dt="2024-02-23T21:21:29.290" v="10" actId="478"/>
          <ac:picMkLst>
            <pc:docMk/>
            <pc:sldMk cId="960883662" sldId="256"/>
            <ac:picMk id="1051" creationId="{9F3D7B22-D370-FC42-7567-91C6A4291D6F}"/>
          </ac:picMkLst>
        </pc:picChg>
        <pc:picChg chg="del">
          <ac:chgData name="Guan, Wenjing" userId="1e95f9f9-99d9-4817-afc3-cab1aac41fe0" providerId="ADAL" clId="{BAAA509F-9A48-4DBD-91F3-1FD3C7861553}" dt="2024-02-23T21:21:17.314" v="2" actId="478"/>
          <ac:picMkLst>
            <pc:docMk/>
            <pc:sldMk cId="960883662" sldId="256"/>
            <ac:picMk id="1052" creationId="{421126B0-30EA-D6B8-7858-D3713B9BA9AF}"/>
          </ac:picMkLst>
        </pc:picChg>
        <pc:picChg chg="del">
          <ac:chgData name="Guan, Wenjing" userId="1e95f9f9-99d9-4817-afc3-cab1aac41fe0" providerId="ADAL" clId="{BAAA509F-9A48-4DBD-91F3-1FD3C7861553}" dt="2024-02-23T21:21:29.290" v="10" actId="478"/>
          <ac:picMkLst>
            <pc:docMk/>
            <pc:sldMk cId="960883662" sldId="256"/>
            <ac:picMk id="1058" creationId="{D0BE79D2-0F84-4F6E-8104-6E059CB984CA}"/>
          </ac:picMkLst>
        </pc:picChg>
        <pc:picChg chg="del">
          <ac:chgData name="Guan, Wenjing" userId="1e95f9f9-99d9-4817-afc3-cab1aac41fe0" providerId="ADAL" clId="{BAAA509F-9A48-4DBD-91F3-1FD3C7861553}" dt="2024-02-23T21:21:29.290" v="10" actId="478"/>
          <ac:picMkLst>
            <pc:docMk/>
            <pc:sldMk cId="960883662" sldId="256"/>
            <ac:picMk id="1059" creationId="{3DD4266F-CC41-155C-959D-87C76B6FDCB4}"/>
          </ac:picMkLst>
        </pc:picChg>
        <pc:picChg chg="del">
          <ac:chgData name="Guan, Wenjing" userId="1e95f9f9-99d9-4817-afc3-cab1aac41fe0" providerId="ADAL" clId="{BAAA509F-9A48-4DBD-91F3-1FD3C7861553}" dt="2024-02-23T21:21:29.290" v="10" actId="478"/>
          <ac:picMkLst>
            <pc:docMk/>
            <pc:sldMk cId="960883662" sldId="256"/>
            <ac:picMk id="1061" creationId="{FA1F690A-8761-4B76-79F2-3CFC4234E736}"/>
          </ac:picMkLst>
        </pc:picChg>
        <pc:picChg chg="add mod">
          <ac:chgData name="Guan, Wenjing" userId="1e95f9f9-99d9-4817-afc3-cab1aac41fe0" providerId="ADAL" clId="{BAAA509F-9A48-4DBD-91F3-1FD3C7861553}" dt="2024-02-23T21:36:14.542" v="352" actId="1076"/>
          <ac:picMkLst>
            <pc:docMk/>
            <pc:sldMk cId="960883662" sldId="256"/>
            <ac:picMk id="1068" creationId="{796E7606-9B11-6603-B48F-05DEE508A2C0}"/>
          </ac:picMkLst>
        </pc:picChg>
        <pc:picChg chg="add mod">
          <ac:chgData name="Guan, Wenjing" userId="1e95f9f9-99d9-4817-afc3-cab1aac41fe0" providerId="ADAL" clId="{BAAA509F-9A48-4DBD-91F3-1FD3C7861553}" dt="2024-02-23T21:36:43.841" v="363" actId="1076"/>
          <ac:picMkLst>
            <pc:docMk/>
            <pc:sldMk cId="960883662" sldId="256"/>
            <ac:picMk id="1069" creationId="{4BEAE027-234E-9945-36E7-17761D079721}"/>
          </ac:picMkLst>
        </pc:picChg>
        <pc:picChg chg="add del mod">
          <ac:chgData name="Guan, Wenjing" userId="1e95f9f9-99d9-4817-afc3-cab1aac41fe0" providerId="ADAL" clId="{BAAA509F-9A48-4DBD-91F3-1FD3C7861553}" dt="2024-02-23T22:43:14.666" v="423" actId="21"/>
          <ac:picMkLst>
            <pc:docMk/>
            <pc:sldMk cId="960883662" sldId="256"/>
            <ac:picMk id="1071" creationId="{10F62FBF-E94C-8B8A-6B30-1C825EE3BC83}"/>
          </ac:picMkLst>
        </pc:picChg>
        <pc:picChg chg="add mod ord">
          <ac:chgData name="Guan, Wenjing" userId="1e95f9f9-99d9-4817-afc3-cab1aac41fe0" providerId="ADAL" clId="{BAAA509F-9A48-4DBD-91F3-1FD3C7861553}" dt="2024-02-26T01:31:23.251" v="7477" actId="14100"/>
          <ac:picMkLst>
            <pc:docMk/>
            <pc:sldMk cId="960883662" sldId="256"/>
            <ac:picMk id="1073" creationId="{98C97B5E-EF14-F92B-F06A-7C64C5444AC4}"/>
          </ac:picMkLst>
        </pc:picChg>
        <pc:picChg chg="add mod">
          <ac:chgData name="Guan, Wenjing" userId="1e95f9f9-99d9-4817-afc3-cab1aac41fe0" providerId="ADAL" clId="{BAAA509F-9A48-4DBD-91F3-1FD3C7861553}" dt="2024-02-26T01:31:06.167" v="7470" actId="1076"/>
          <ac:picMkLst>
            <pc:docMk/>
            <pc:sldMk cId="960883662" sldId="256"/>
            <ac:picMk id="1078" creationId="{7B738618-C679-740D-8602-ACBDBE52458F}"/>
          </ac:picMkLst>
        </pc:picChg>
        <pc:picChg chg="add del mod modCrop">
          <ac:chgData name="Guan, Wenjing" userId="1e95f9f9-99d9-4817-afc3-cab1aac41fe0" providerId="ADAL" clId="{BAAA509F-9A48-4DBD-91F3-1FD3C7861553}" dt="2024-02-25T04:09:20.476" v="2871" actId="478"/>
          <ac:picMkLst>
            <pc:docMk/>
            <pc:sldMk cId="960883662" sldId="256"/>
            <ac:picMk id="1085" creationId="{D52F00D9-8DE0-E7AE-4C53-60F72FDAFE69}"/>
          </ac:picMkLst>
        </pc:picChg>
        <pc:picChg chg="add mod ord modCrop">
          <ac:chgData name="Guan, Wenjing" userId="1e95f9f9-99d9-4817-afc3-cab1aac41fe0" providerId="ADAL" clId="{BAAA509F-9A48-4DBD-91F3-1FD3C7861553}" dt="2024-02-25T16:36:11.196" v="6048" actId="1036"/>
          <ac:picMkLst>
            <pc:docMk/>
            <pc:sldMk cId="960883662" sldId="256"/>
            <ac:picMk id="1086" creationId="{FBDAB7CA-0B3F-EEDE-AE77-8D4E39AC304D}"/>
          </ac:picMkLst>
        </pc:picChg>
        <pc:picChg chg="add mod ord">
          <ac:chgData name="Guan, Wenjing" userId="1e95f9f9-99d9-4817-afc3-cab1aac41fe0" providerId="ADAL" clId="{BAAA509F-9A48-4DBD-91F3-1FD3C7861553}" dt="2024-02-25T16:36:11.196" v="6048" actId="1036"/>
          <ac:picMkLst>
            <pc:docMk/>
            <pc:sldMk cId="960883662" sldId="256"/>
            <ac:picMk id="1092" creationId="{1B727BD4-BB79-6B1D-684C-19A217DF7168}"/>
          </ac:picMkLst>
        </pc:picChg>
        <pc:picChg chg="add mod ord modCrop">
          <ac:chgData name="Guan, Wenjing" userId="1e95f9f9-99d9-4817-afc3-cab1aac41fe0" providerId="ADAL" clId="{BAAA509F-9A48-4DBD-91F3-1FD3C7861553}" dt="2024-02-25T16:36:11.196" v="6048" actId="1036"/>
          <ac:picMkLst>
            <pc:docMk/>
            <pc:sldMk cId="960883662" sldId="256"/>
            <ac:picMk id="1097" creationId="{41CCE99D-69B9-7BA8-1A7F-28E9AEEB2464}"/>
          </ac:picMkLst>
        </pc:picChg>
        <pc:picChg chg="add mod ord modCrop">
          <ac:chgData name="Guan, Wenjing" userId="1e95f9f9-99d9-4817-afc3-cab1aac41fe0" providerId="ADAL" clId="{BAAA509F-9A48-4DBD-91F3-1FD3C7861553}" dt="2024-02-25T16:36:11.196" v="6048" actId="1036"/>
          <ac:picMkLst>
            <pc:docMk/>
            <pc:sldMk cId="960883662" sldId="256"/>
            <ac:picMk id="1098" creationId="{DE92BA07-6D73-8646-4CE8-262F896FFA61}"/>
          </ac:picMkLst>
        </pc:picChg>
        <pc:picChg chg="add del mod modCrop">
          <ac:chgData name="Guan, Wenjing" userId="1e95f9f9-99d9-4817-afc3-cab1aac41fe0" providerId="ADAL" clId="{BAAA509F-9A48-4DBD-91F3-1FD3C7861553}" dt="2024-02-25T15:22:56.521" v="4068" actId="478"/>
          <ac:picMkLst>
            <pc:docMk/>
            <pc:sldMk cId="960883662" sldId="256"/>
            <ac:picMk id="1104" creationId="{40574E55-FEFC-4039-9123-8B5E9F6BFAA2}"/>
          </ac:picMkLst>
        </pc:picChg>
        <pc:picChg chg="add del mod modCrop">
          <ac:chgData name="Guan, Wenjing" userId="1e95f9f9-99d9-4817-afc3-cab1aac41fe0" providerId="ADAL" clId="{BAAA509F-9A48-4DBD-91F3-1FD3C7861553}" dt="2024-02-25T15:22:56.521" v="4068" actId="478"/>
          <ac:picMkLst>
            <pc:docMk/>
            <pc:sldMk cId="960883662" sldId="256"/>
            <ac:picMk id="1105" creationId="{C7FE4736-13EC-C978-34D6-8F009E00001C}"/>
          </ac:picMkLst>
        </pc:picChg>
        <pc:picChg chg="add mod ord modCrop">
          <ac:chgData name="Guan, Wenjing" userId="1e95f9f9-99d9-4817-afc3-cab1aac41fe0" providerId="ADAL" clId="{BAAA509F-9A48-4DBD-91F3-1FD3C7861553}" dt="2024-02-25T16:36:11.196" v="6048" actId="1036"/>
          <ac:picMkLst>
            <pc:docMk/>
            <pc:sldMk cId="960883662" sldId="256"/>
            <ac:picMk id="1106" creationId="{FF904BE0-5B7D-3035-0651-55DFD2EFE51D}"/>
          </ac:picMkLst>
        </pc:picChg>
        <pc:picChg chg="mod">
          <ac:chgData name="Guan, Wenjing" userId="1e95f9f9-99d9-4817-afc3-cab1aac41fe0" providerId="ADAL" clId="{BAAA509F-9A48-4DBD-91F3-1FD3C7861553}" dt="2024-02-25T15:46:07.497" v="4327" actId="1076"/>
          <ac:picMkLst>
            <pc:docMk/>
            <pc:sldMk cId="960883662" sldId="256"/>
            <ac:picMk id="1109" creationId="{F82173A0-6435-F100-BF83-4C3002679D70}"/>
          </ac:picMkLst>
        </pc:picChg>
        <pc:picChg chg="mod">
          <ac:chgData name="Guan, Wenjing" userId="1e95f9f9-99d9-4817-afc3-cab1aac41fe0" providerId="ADAL" clId="{BAAA509F-9A48-4DBD-91F3-1FD3C7861553}" dt="2024-02-25T15:46:06.536" v="4326" actId="1076"/>
          <ac:picMkLst>
            <pc:docMk/>
            <pc:sldMk cId="960883662" sldId="256"/>
            <ac:picMk id="1112" creationId="{57EAFB5A-3B2A-A0B5-F0A7-353779AE593C}"/>
          </ac:picMkLst>
        </pc:picChg>
        <pc:picChg chg="add mod ord modCrop">
          <ac:chgData name="Guan, Wenjing" userId="1e95f9f9-99d9-4817-afc3-cab1aac41fe0" providerId="ADAL" clId="{BAAA509F-9A48-4DBD-91F3-1FD3C7861553}" dt="2024-02-25T16:36:11.196" v="6048" actId="1036"/>
          <ac:picMkLst>
            <pc:docMk/>
            <pc:sldMk cId="960883662" sldId="256"/>
            <ac:picMk id="1119" creationId="{78577CBB-6EAE-65F1-5A9E-9CCC742D8ED2}"/>
          </ac:picMkLst>
        </pc:picChg>
      </pc:sldChg>
      <pc:sldChg chg="new del">
        <pc:chgData name="Guan, Wenjing" userId="1e95f9f9-99d9-4817-afc3-cab1aac41fe0" providerId="ADAL" clId="{BAAA509F-9A48-4DBD-91F3-1FD3C7861553}" dt="2024-02-25T15:26:06.515" v="4117" actId="47"/>
        <pc:sldMkLst>
          <pc:docMk/>
          <pc:sldMk cId="965469954" sldId="257"/>
        </pc:sldMkLst>
      </pc:sldChg>
      <pc:sldChg chg="new del">
        <pc:chgData name="Guan, Wenjing" userId="1e95f9f9-99d9-4817-afc3-cab1aac41fe0" providerId="ADAL" clId="{BAAA509F-9A48-4DBD-91F3-1FD3C7861553}" dt="2024-02-25T16:25:31.937" v="5912" actId="680"/>
        <pc:sldMkLst>
          <pc:docMk/>
          <pc:sldMk cId="1892753875" sldId="257"/>
        </pc:sldMkLst>
      </pc:sldChg>
      <pc:sldChg chg="new del">
        <pc:chgData name="Guan, Wenjing" userId="1e95f9f9-99d9-4817-afc3-cab1aac41fe0" providerId="ADAL" clId="{BAAA509F-9A48-4DBD-91F3-1FD3C7861553}" dt="2024-02-25T16:25:31.510" v="5911" actId="680"/>
        <pc:sldMkLst>
          <pc:docMk/>
          <pc:sldMk cId="1510682225" sldId="258"/>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8000"/>
            </a:lvl1pPr>
          </a:lstStyle>
          <a:p>
            <a:r>
              <a:rPr lang="en-US" dirty="0"/>
              <a:t>Click to edit Master title style</a:t>
            </a:r>
          </a:p>
        </p:txBody>
      </p:sp>
      <p:sp>
        <p:nvSpPr>
          <p:cNvPr id="3" name="Subtitle 2"/>
          <p:cNvSpPr>
            <a:spLocks noGrp="1"/>
          </p:cNvSpPr>
          <p:nvPr>
            <p:ph type="subTitle" idx="1"/>
          </p:nvPr>
        </p:nvSpPr>
        <p:spPr>
          <a:xfrm>
            <a:off x="5486400" y="17289782"/>
            <a:ext cx="32918400" cy="7947658"/>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2/23/2024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63482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95626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03344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76992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8000"/>
            </a:lvl1pPr>
          </a:lstStyle>
          <a:p>
            <a:r>
              <a:rPr lang="en-US" dirty="0"/>
              <a:t>Click to edit Master title style</a:t>
            </a:r>
          </a:p>
        </p:txBody>
      </p:sp>
      <p:sp>
        <p:nvSpPr>
          <p:cNvPr id="3" name="Text Placeholder 2"/>
          <p:cNvSpPr>
            <a:spLocks noGrp="1"/>
          </p:cNvSpPr>
          <p:nvPr>
            <p:ph type="body" idx="1"/>
          </p:nvPr>
        </p:nvSpPr>
        <p:spPr>
          <a:xfrm>
            <a:off x="2994662" y="22029429"/>
            <a:ext cx="37856160" cy="7200898"/>
          </a:xfrm>
        </p:spPr>
        <p:txBody>
          <a:bodyPr/>
          <a:lstStyle>
            <a:lvl1pPr marL="0" indent="0">
              <a:buNone/>
              <a:defRPr sz="320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2/23/2024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96043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3017520" y="8763000"/>
            <a:ext cx="18653760" cy="2088642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22219920" y="8763000"/>
            <a:ext cx="18653760" cy="2088642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2/23/2024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22363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dirty="0"/>
              <a:t>Click to edit Master title style</a:t>
            </a:r>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2/23/2024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7042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2/23/2024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30613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2/23/2024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01235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4267"/>
            </a:lvl1pPr>
          </a:lstStyle>
          <a:p>
            <a:r>
              <a:rPr lang="en-US" dirty="0"/>
              <a:t>Click to edit Master title style</a:t>
            </a:r>
          </a:p>
        </p:txBody>
      </p:sp>
      <p:sp>
        <p:nvSpPr>
          <p:cNvPr id="3" name="Content Placeholder 2"/>
          <p:cNvSpPr>
            <a:spLocks noGrp="1"/>
          </p:cNvSpPr>
          <p:nvPr>
            <p:ph idx="1"/>
          </p:nvPr>
        </p:nvSpPr>
        <p:spPr>
          <a:xfrm>
            <a:off x="18659477" y="4739647"/>
            <a:ext cx="22219920" cy="23393400"/>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13333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4267"/>
            </a:lvl1pPr>
          </a:lstStyle>
          <a:p>
            <a:r>
              <a:rPr lang="en-US" dirty="0"/>
              <a:t>Click to edit Master title style</a:t>
            </a:r>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85003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1600">
                <a:solidFill>
                  <a:schemeClr val="tx1">
                    <a:tint val="75000"/>
                  </a:schemeClr>
                </a:solidFill>
              </a:defRPr>
            </a:lvl1pPr>
          </a:lstStyle>
          <a:p>
            <a:fld id="{C764DE79-268F-4C1A-8933-263129D2AF90}" type="datetimeFigureOut">
              <a:rPr lang="en-US" dirty="0"/>
              <a:t>2/23/2024</a:t>
            </a:fld>
            <a:endParaRPr lang="en-US" dirty="0"/>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16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2228207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tiff"/><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tiff"/><Relationship Id="rId5" Type="http://schemas.openxmlformats.org/officeDocument/2006/relationships/image" Target="../media/image4.tiff"/><Relationship Id="rId4" Type="http://schemas.openxmlformats.org/officeDocument/2006/relationships/image" Target="../media/image3.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4E237D4-AC59-45BB-9170-FDD16AE7D4FF}"/>
              </a:ext>
            </a:extLst>
          </p:cNvPr>
          <p:cNvSpPr/>
          <p:nvPr/>
        </p:nvSpPr>
        <p:spPr>
          <a:xfrm>
            <a:off x="0" y="-115185"/>
            <a:ext cx="43891200" cy="464562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6" name="Rectangle 5">
            <a:extLst>
              <a:ext uri="{FF2B5EF4-FFF2-40B4-BE49-F238E27FC236}">
                <a16:creationId xmlns:a16="http://schemas.microsoft.com/office/drawing/2014/main" id="{D316A564-3929-4B4C-A8E9-58830832E4DD}"/>
              </a:ext>
            </a:extLst>
          </p:cNvPr>
          <p:cNvSpPr/>
          <p:nvPr/>
        </p:nvSpPr>
        <p:spPr>
          <a:xfrm>
            <a:off x="344148" y="256157"/>
            <a:ext cx="29068781" cy="26871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spcBef>
                <a:spcPts val="0"/>
              </a:spcBef>
              <a:spcAft>
                <a:spcPts val="0"/>
              </a:spcAft>
              <a:buClrTx/>
              <a:buSzTx/>
              <a:buFontTx/>
              <a:buNone/>
              <a:tabLst/>
              <a:defRPr/>
            </a:pPr>
            <a:r>
              <a:rPr lang="en-US" sz="7200" b="1" kern="0" dirty="0">
                <a:solidFill>
                  <a:schemeClr val="tx1"/>
                </a:solidFill>
                <a:effectLst/>
                <a:latin typeface="Times New Roman" panose="02020603050405020304" pitchFamily="18" charset="0"/>
                <a:ea typeface="Times New Roman" panose="02020603050405020304" pitchFamily="18" charset="0"/>
              </a:rPr>
              <a:t>Active vs. Passive </a:t>
            </a:r>
            <a:r>
              <a:rPr lang="en-US" sz="7200" b="1" kern="0" dirty="0">
                <a:solidFill>
                  <a:schemeClr val="tx1"/>
                </a:solidFill>
                <a:latin typeface="Times New Roman" panose="02020603050405020304" pitchFamily="18" charset="0"/>
                <a:ea typeface="Times New Roman" panose="02020603050405020304" pitchFamily="18" charset="0"/>
              </a:rPr>
              <a:t>R</a:t>
            </a:r>
            <a:r>
              <a:rPr lang="en-US" sz="7200" b="1" kern="0" dirty="0">
                <a:solidFill>
                  <a:schemeClr val="tx1"/>
                </a:solidFill>
                <a:effectLst/>
                <a:latin typeface="Times New Roman" panose="02020603050405020304" pitchFamily="18" charset="0"/>
                <a:ea typeface="Times New Roman" panose="02020603050405020304" pitchFamily="18" charset="0"/>
              </a:rPr>
              <a:t>ow </a:t>
            </a:r>
            <a:r>
              <a:rPr lang="en-US" sz="7200" b="1" kern="0" dirty="0">
                <a:solidFill>
                  <a:schemeClr val="tx1"/>
                </a:solidFill>
                <a:latin typeface="Times New Roman" panose="02020603050405020304" pitchFamily="18" charset="0"/>
                <a:ea typeface="Times New Roman" panose="02020603050405020304" pitchFamily="18" charset="0"/>
              </a:rPr>
              <a:t>C</a:t>
            </a:r>
            <a:r>
              <a:rPr lang="en-US" sz="7200" b="1" kern="0" dirty="0">
                <a:solidFill>
                  <a:schemeClr val="tx1"/>
                </a:solidFill>
                <a:effectLst/>
                <a:latin typeface="Times New Roman" panose="02020603050405020304" pitchFamily="18" charset="0"/>
                <a:ea typeface="Times New Roman" panose="02020603050405020304" pitchFamily="18" charset="0"/>
              </a:rPr>
              <a:t>over </a:t>
            </a:r>
            <a:r>
              <a:rPr lang="en-US" sz="7200" b="1" kern="0" dirty="0">
                <a:solidFill>
                  <a:schemeClr val="tx1"/>
                </a:solidFill>
                <a:latin typeface="Times New Roman" panose="02020603050405020304" pitchFamily="18" charset="0"/>
                <a:ea typeface="Times New Roman" panose="02020603050405020304" pitchFamily="18" charset="0"/>
              </a:rPr>
              <a:t>M</a:t>
            </a:r>
            <a:r>
              <a:rPr lang="en-US" sz="7200" b="1" kern="0" dirty="0">
                <a:solidFill>
                  <a:schemeClr val="tx1"/>
                </a:solidFill>
                <a:effectLst/>
                <a:latin typeface="Times New Roman" panose="02020603050405020304" pitchFamily="18" charset="0"/>
                <a:ea typeface="Times New Roman" panose="02020603050405020304" pitchFamily="18" charset="0"/>
              </a:rPr>
              <a:t>anagement: Impacts on Abiotic </a:t>
            </a:r>
            <a:r>
              <a:rPr lang="en-US" sz="7200" b="1" kern="0" dirty="0">
                <a:solidFill>
                  <a:schemeClr val="tx1"/>
                </a:solidFill>
                <a:latin typeface="Times New Roman" panose="02020603050405020304" pitchFamily="18" charset="0"/>
                <a:ea typeface="Times New Roman" panose="02020603050405020304" pitchFamily="18" charset="0"/>
              </a:rPr>
              <a:t>G</a:t>
            </a:r>
            <a:r>
              <a:rPr lang="en-US" sz="7200" b="1" kern="0" dirty="0">
                <a:solidFill>
                  <a:schemeClr val="tx1"/>
                </a:solidFill>
                <a:effectLst/>
                <a:latin typeface="Times New Roman" panose="02020603050405020304" pitchFamily="18" charset="0"/>
                <a:ea typeface="Times New Roman" panose="02020603050405020304" pitchFamily="18" charset="0"/>
              </a:rPr>
              <a:t>rowing </a:t>
            </a:r>
            <a:r>
              <a:rPr lang="en-US" sz="7200" b="1" kern="0" dirty="0">
                <a:solidFill>
                  <a:schemeClr val="tx1"/>
                </a:solidFill>
                <a:latin typeface="Times New Roman" panose="02020603050405020304" pitchFamily="18" charset="0"/>
                <a:ea typeface="Times New Roman" panose="02020603050405020304" pitchFamily="18" charset="0"/>
              </a:rPr>
              <a:t>C</a:t>
            </a:r>
            <a:r>
              <a:rPr lang="en-US" sz="7200" b="1" kern="0" dirty="0">
                <a:solidFill>
                  <a:schemeClr val="tx1"/>
                </a:solidFill>
                <a:effectLst/>
                <a:latin typeface="Times New Roman" panose="02020603050405020304" pitchFamily="18" charset="0"/>
                <a:ea typeface="Times New Roman" panose="02020603050405020304" pitchFamily="18" charset="0"/>
              </a:rPr>
              <a:t>onditions, Yield, and Pests on Overwintering </a:t>
            </a:r>
            <a:r>
              <a:rPr lang="en-US" sz="7200" b="1" kern="0" dirty="0">
                <a:solidFill>
                  <a:schemeClr val="tx1"/>
                </a:solidFill>
                <a:latin typeface="Times New Roman" panose="02020603050405020304" pitchFamily="18" charset="0"/>
                <a:ea typeface="Times New Roman" panose="02020603050405020304" pitchFamily="18" charset="0"/>
              </a:rPr>
              <a:t>S</a:t>
            </a:r>
            <a:r>
              <a:rPr lang="en-US" sz="7200" b="1" kern="0" dirty="0">
                <a:solidFill>
                  <a:schemeClr val="tx1"/>
                </a:solidFill>
                <a:effectLst/>
                <a:latin typeface="Times New Roman" panose="02020603050405020304" pitchFamily="18" charset="0"/>
                <a:ea typeface="Times New Roman" panose="02020603050405020304" pitchFamily="18" charset="0"/>
              </a:rPr>
              <a:t>trawberry</a:t>
            </a:r>
            <a:endParaRPr kumimoji="0" lang="en-US" sz="4000" b="0" i="0" u="none" strike="noStrike" kern="1400" cap="none" spc="0" normalizeH="0" baseline="0" noProof="0" dirty="0">
              <a:ln>
                <a:noFill/>
              </a:ln>
              <a:solidFill>
                <a:schemeClr val="tx1"/>
              </a:solidFill>
              <a:effectLst/>
              <a:uLnTx/>
              <a:uFillTx/>
              <a:latin typeface="Calibri" panose="020F0502020204030204" pitchFamily="34" charset="0"/>
              <a:ea typeface="+mn-ea"/>
              <a:cs typeface="+mn-cs"/>
            </a:endParaRPr>
          </a:p>
        </p:txBody>
      </p:sp>
      <p:sp>
        <p:nvSpPr>
          <p:cNvPr id="5" name="Rectangle 4">
            <a:extLst>
              <a:ext uri="{FF2B5EF4-FFF2-40B4-BE49-F238E27FC236}">
                <a16:creationId xmlns:a16="http://schemas.microsoft.com/office/drawing/2014/main" id="{33E1D904-0CF3-447F-AC27-8776D3AD1142}"/>
              </a:ext>
            </a:extLst>
          </p:cNvPr>
          <p:cNvSpPr/>
          <p:nvPr/>
        </p:nvSpPr>
        <p:spPr>
          <a:xfrm>
            <a:off x="184730" y="4668068"/>
            <a:ext cx="21693000" cy="1022950"/>
          </a:xfrm>
          <a:prstGeom prst="rect">
            <a:avLst/>
          </a:prstGeom>
          <a:solidFill>
            <a:schemeClr val="accent2">
              <a:lumMod val="60000"/>
              <a:lumOff val="40000"/>
            </a:schemeClr>
          </a:solidFill>
          <a:ln>
            <a:solidFill>
              <a:srgbClr val="A7BC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kern="1400" dirty="0">
                <a:solidFill>
                  <a:srgbClr val="000000"/>
                </a:solidFill>
                <a:effectLst>
                  <a:outerShdw blurRad="38100" dist="25400" dir="5400000" algn="ctr">
                    <a:srgbClr val="6E747A">
                      <a:alpha val="43000"/>
                    </a:srgbClr>
                  </a:outerShdw>
                </a:effectLst>
                <a:latin typeface="HelveticaNeueforSAS"/>
              </a:rPr>
              <a:t>Introduction</a:t>
            </a:r>
            <a:endParaRPr lang="en-US" sz="4800" dirty="0"/>
          </a:p>
        </p:txBody>
      </p:sp>
      <p:sp>
        <p:nvSpPr>
          <p:cNvPr id="12" name="TextBox 11">
            <a:extLst>
              <a:ext uri="{FF2B5EF4-FFF2-40B4-BE49-F238E27FC236}">
                <a16:creationId xmlns:a16="http://schemas.microsoft.com/office/drawing/2014/main" id="{F30234AB-FF60-479B-B20C-BA3C539C30BF}"/>
              </a:ext>
            </a:extLst>
          </p:cNvPr>
          <p:cNvSpPr txBox="1"/>
          <p:nvPr/>
        </p:nvSpPr>
        <p:spPr>
          <a:xfrm>
            <a:off x="4181584" y="2506297"/>
            <a:ext cx="23138001" cy="2531783"/>
          </a:xfrm>
          <a:prstGeom prst="rect">
            <a:avLst/>
          </a:prstGeom>
          <a:noFill/>
        </p:spPr>
        <p:txBody>
          <a:bodyPr wrap="none" rtlCol="0">
            <a:spAutoFit/>
          </a:bodyPr>
          <a:lstStyle/>
          <a:p>
            <a:r>
              <a:rPr lang="en-US" sz="3600" dirty="0">
                <a:effectLst/>
                <a:latin typeface="Calibri" panose="020F0502020204030204" pitchFamily="34" charset="0"/>
                <a:ea typeface="Calibri" panose="020F0502020204030204" pitchFamily="34" charset="0"/>
                <a:cs typeface="Calibri" panose="020F0502020204030204" pitchFamily="34" charset="0"/>
              </a:rPr>
              <a:t>Samantha Anne Willden</a:t>
            </a:r>
            <a:r>
              <a:rPr lang="en-US" sz="3600" baseline="30000" dirty="0">
                <a:effectLst/>
                <a:latin typeface="Calibri" panose="020F0502020204030204" pitchFamily="34" charset="0"/>
                <a:ea typeface="Calibri" panose="020F0502020204030204" pitchFamily="34" charset="0"/>
                <a:cs typeface="Calibri" panose="020F0502020204030204" pitchFamily="34" charset="0"/>
              </a:rPr>
              <a:t>2</a:t>
            </a:r>
            <a:r>
              <a:rPr lang="en-US" sz="3600" dirty="0">
                <a:effectLst/>
                <a:latin typeface="Calibri" panose="020F0502020204030204" pitchFamily="34" charset="0"/>
                <a:ea typeface="Calibri" panose="020F0502020204030204" pitchFamily="34" charset="0"/>
                <a:cs typeface="Calibri" panose="020F0502020204030204" pitchFamily="34" charset="0"/>
              </a:rPr>
              <a:t>, Wenjing Guan</a:t>
            </a:r>
            <a:r>
              <a:rPr lang="en-US" sz="3600" baseline="30000" dirty="0">
                <a:effectLst/>
                <a:latin typeface="Calibri" panose="020F0502020204030204" pitchFamily="34" charset="0"/>
                <a:ea typeface="Calibri" panose="020F0502020204030204" pitchFamily="34" charset="0"/>
                <a:cs typeface="Calibri" panose="020F0502020204030204" pitchFamily="34" charset="0"/>
              </a:rPr>
              <a:t>1</a:t>
            </a:r>
            <a:r>
              <a:rPr lang="en-US" sz="3600" dirty="0">
                <a:effectLst/>
                <a:latin typeface="Calibri" panose="020F0502020204030204" pitchFamily="34" charset="0"/>
                <a:ea typeface="Calibri" panose="020F0502020204030204" pitchFamily="34" charset="0"/>
                <a:cs typeface="Calibri" panose="020F0502020204030204" pitchFamily="34" charset="0"/>
              </a:rPr>
              <a:t>, Laura Ingwell</a:t>
            </a:r>
            <a:r>
              <a:rPr lang="en-US" sz="3600" baseline="30000" dirty="0">
                <a:effectLst/>
                <a:latin typeface="Calibri" panose="020F0502020204030204" pitchFamily="34" charset="0"/>
                <a:ea typeface="Calibri" panose="020F0502020204030204" pitchFamily="34" charset="0"/>
                <a:cs typeface="Calibri" panose="020F0502020204030204" pitchFamily="34" charset="0"/>
              </a:rPr>
              <a:t>2</a:t>
            </a:r>
            <a:r>
              <a:rPr lang="en-US" sz="3600" dirty="0">
                <a:effectLst/>
                <a:latin typeface="Calibri" panose="020F0502020204030204" pitchFamily="34" charset="0"/>
                <a:ea typeface="Calibri" panose="020F0502020204030204" pitchFamily="34" charset="0"/>
                <a:cs typeface="Calibri" panose="020F0502020204030204" pitchFamily="34" charset="0"/>
              </a:rPr>
              <a:t>, Dean Haseman</a:t>
            </a:r>
            <a:r>
              <a:rPr lang="en-US" sz="3600" baseline="30000" dirty="0">
                <a:effectLst/>
                <a:latin typeface="Calibri" panose="020F0502020204030204" pitchFamily="34" charset="0"/>
                <a:ea typeface="Calibri" panose="020F0502020204030204" pitchFamily="34" charset="0"/>
                <a:cs typeface="Calibri" panose="020F0502020204030204" pitchFamily="34" charset="0"/>
              </a:rPr>
              <a:t>1</a:t>
            </a:r>
            <a:r>
              <a:rPr lang="en-US" sz="3600" dirty="0">
                <a:effectLst/>
                <a:latin typeface="Calibri" panose="020F0502020204030204" pitchFamily="34" charset="0"/>
                <a:ea typeface="Calibri" panose="020F0502020204030204" pitchFamily="34" charset="0"/>
                <a:cs typeface="Calibri" panose="020F0502020204030204" pitchFamily="34" charset="0"/>
              </a:rPr>
              <a:t> </a:t>
            </a:r>
            <a:endParaRPr lang="en-US" sz="3600" baseline="30000" dirty="0">
              <a:latin typeface="Calibri" panose="020F0502020204030204" pitchFamily="34" charset="0"/>
              <a:ea typeface="Calibri" panose="020F0502020204030204" pitchFamily="34" charset="0"/>
              <a:cs typeface="Calibri" panose="020F0502020204030204" pitchFamily="34" charset="0"/>
            </a:endParaRPr>
          </a:p>
          <a:p>
            <a:r>
              <a:rPr lang="en-US" sz="3600" baseline="30000" dirty="0">
                <a:effectLst/>
                <a:latin typeface="Calibri" panose="020F0502020204030204" pitchFamily="34" charset="0"/>
                <a:ea typeface="Calibri" panose="020F0502020204030204" pitchFamily="34" charset="0"/>
                <a:cs typeface="Calibri" panose="020F0502020204030204" pitchFamily="34" charset="0"/>
              </a:rPr>
              <a:t>1. </a:t>
            </a:r>
            <a:r>
              <a:rPr lang="en-US" sz="3600" dirty="0">
                <a:effectLst/>
                <a:latin typeface="Calibri" panose="020F0502020204030204" pitchFamily="34" charset="0"/>
                <a:ea typeface="Calibri" panose="020F0502020204030204" pitchFamily="34" charset="0"/>
                <a:cs typeface="Calibri" panose="020F0502020204030204" pitchFamily="34" charset="0"/>
              </a:rPr>
              <a:t>Department of Horticulture and Landscape Architecture. Purdue University, 4369 North Purdue Rd, Vincennes, IN 47591.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600" baseline="30000" dirty="0">
                <a:effectLst/>
                <a:latin typeface="Calibri" panose="020F0502020204030204" pitchFamily="34" charset="0"/>
                <a:ea typeface="Calibri" panose="020F0502020204030204" pitchFamily="34" charset="0"/>
                <a:cs typeface="Calibri" panose="020F0502020204030204" pitchFamily="34" charset="0"/>
              </a:rPr>
              <a:t>2. </a:t>
            </a:r>
            <a:r>
              <a:rPr lang="en-US" sz="3600" dirty="0">
                <a:effectLst/>
                <a:latin typeface="Calibri" panose="020F0502020204030204" pitchFamily="34" charset="0"/>
                <a:ea typeface="Calibri" panose="020F0502020204030204" pitchFamily="34" charset="0"/>
                <a:cs typeface="Calibri" panose="020F0502020204030204" pitchFamily="34" charset="0"/>
              </a:rPr>
              <a:t>Department of Entomology, Purdue University, 901 W State Street, West Lafayette, IN 47907</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4800" dirty="0">
              <a:solidFill>
                <a:schemeClr val="bg1"/>
              </a:solidFill>
              <a:latin typeface="HelveticaNeueforSAS"/>
            </a:endParaRPr>
          </a:p>
        </p:txBody>
      </p:sp>
      <p:sp>
        <p:nvSpPr>
          <p:cNvPr id="43" name="Rectangle 42">
            <a:extLst>
              <a:ext uri="{FF2B5EF4-FFF2-40B4-BE49-F238E27FC236}">
                <a16:creationId xmlns:a16="http://schemas.microsoft.com/office/drawing/2014/main" id="{EEAEDF57-7E1D-EB63-12F7-722B5BD0353F}"/>
              </a:ext>
            </a:extLst>
          </p:cNvPr>
          <p:cNvSpPr/>
          <p:nvPr/>
        </p:nvSpPr>
        <p:spPr>
          <a:xfrm>
            <a:off x="29757079" y="1039365"/>
            <a:ext cx="14134121" cy="27142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E4129CD-58A3-0FEC-6661-F92588711802}"/>
              </a:ext>
            </a:extLst>
          </p:cNvPr>
          <p:cNvSpPr/>
          <p:nvPr/>
        </p:nvSpPr>
        <p:spPr>
          <a:xfrm>
            <a:off x="146773" y="19161602"/>
            <a:ext cx="11510668" cy="1022950"/>
          </a:xfrm>
          <a:prstGeom prst="rect">
            <a:avLst/>
          </a:prstGeom>
          <a:solidFill>
            <a:schemeClr val="accent2">
              <a:lumMod val="60000"/>
              <a:lumOff val="40000"/>
            </a:schemeClr>
          </a:solidFill>
          <a:ln>
            <a:solidFill>
              <a:srgbClr val="A7BC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kern="1400" dirty="0">
                <a:solidFill>
                  <a:srgbClr val="000000"/>
                </a:solidFill>
                <a:effectLst>
                  <a:outerShdw blurRad="38100" dist="25400" dir="5400000" algn="ctr">
                    <a:srgbClr val="6E747A">
                      <a:alpha val="43000"/>
                    </a:srgbClr>
                  </a:outerShdw>
                </a:effectLst>
                <a:latin typeface="HelveticaNeueforSAS"/>
              </a:rPr>
              <a:t>Materials and Methods </a:t>
            </a:r>
            <a:endParaRPr lang="en-US" sz="4800" dirty="0"/>
          </a:p>
        </p:txBody>
      </p:sp>
      <p:sp>
        <p:nvSpPr>
          <p:cNvPr id="58" name="Rectangle 57">
            <a:extLst>
              <a:ext uri="{FF2B5EF4-FFF2-40B4-BE49-F238E27FC236}">
                <a16:creationId xmlns:a16="http://schemas.microsoft.com/office/drawing/2014/main" id="{D4B834BF-6EFA-98F6-107B-31B8480632EE}"/>
              </a:ext>
            </a:extLst>
          </p:cNvPr>
          <p:cNvSpPr/>
          <p:nvPr/>
        </p:nvSpPr>
        <p:spPr>
          <a:xfrm>
            <a:off x="22104003" y="4609958"/>
            <a:ext cx="21640907" cy="1022950"/>
          </a:xfrm>
          <a:prstGeom prst="rect">
            <a:avLst/>
          </a:prstGeom>
          <a:solidFill>
            <a:schemeClr val="accent2">
              <a:lumMod val="60000"/>
              <a:lumOff val="40000"/>
            </a:schemeClr>
          </a:solidFill>
          <a:ln>
            <a:solidFill>
              <a:srgbClr val="A7BC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kern="1400" dirty="0">
                <a:solidFill>
                  <a:srgbClr val="000000"/>
                </a:solidFill>
                <a:effectLst>
                  <a:outerShdw blurRad="38100" dist="25400" dir="5400000" algn="ctr">
                    <a:srgbClr val="6E747A">
                      <a:alpha val="43000"/>
                    </a:srgbClr>
                  </a:outerShdw>
                </a:effectLst>
                <a:latin typeface="HelveticaNeueforSAS"/>
              </a:rPr>
              <a:t>Results   </a:t>
            </a:r>
            <a:endParaRPr lang="en-US" sz="4800" dirty="0"/>
          </a:p>
        </p:txBody>
      </p:sp>
      <p:sp>
        <p:nvSpPr>
          <p:cNvPr id="1024" name="TextBox 1023">
            <a:extLst>
              <a:ext uri="{FF2B5EF4-FFF2-40B4-BE49-F238E27FC236}">
                <a16:creationId xmlns:a16="http://schemas.microsoft.com/office/drawing/2014/main" id="{833A0397-E262-57FB-BA7D-BAEF9DC55E30}"/>
              </a:ext>
            </a:extLst>
          </p:cNvPr>
          <p:cNvSpPr txBox="1"/>
          <p:nvPr/>
        </p:nvSpPr>
        <p:spPr>
          <a:xfrm>
            <a:off x="184730" y="30589430"/>
            <a:ext cx="21406209" cy="2176750"/>
          </a:xfrm>
          <a:prstGeom prst="rect">
            <a:avLst/>
          </a:prstGeom>
          <a:solidFill>
            <a:schemeClr val="accent2">
              <a:lumMod val="60000"/>
              <a:lumOff val="40000"/>
            </a:schemeClr>
          </a:solidFill>
        </p:spPr>
        <p:txBody>
          <a:bodyPr wrap="square">
            <a:spAutoFit/>
          </a:bodyPr>
          <a:lstStyle/>
          <a:p>
            <a:pPr marL="0" marR="0">
              <a:lnSpc>
                <a:spcPct val="107000"/>
              </a:lnSpc>
              <a:spcBef>
                <a:spcPts val="0"/>
              </a:spcBef>
              <a:spcAft>
                <a:spcPts val="800"/>
              </a:spcAft>
            </a:pPr>
            <a:r>
              <a:rPr lang="en-US" sz="3200" b="1" dirty="0">
                <a:effectLst/>
                <a:latin typeface="Calibri" panose="020F0502020204030204" pitchFamily="34" charset="0"/>
                <a:ea typeface="Calibri" panose="020F0502020204030204" pitchFamily="34" charset="0"/>
                <a:cs typeface="Calibri" panose="020F0502020204030204" pitchFamily="34" charset="0"/>
              </a:rPr>
              <a:t>Acknowledgment</a:t>
            </a:r>
            <a:r>
              <a:rPr lang="en-US" sz="3200" b="1" dirty="0">
                <a:latin typeface="Calibri" panose="020F0502020204030204" pitchFamily="34" charset="0"/>
                <a:ea typeface="Calibri" panose="020F0502020204030204" pitchFamily="34" charset="0"/>
                <a:cs typeface="Calibri" panose="020F0502020204030204" pitchFamily="34" charset="0"/>
              </a:rPr>
              <a:t>: t</a:t>
            </a:r>
            <a:r>
              <a:rPr lang="en-US" sz="3200" b="1" dirty="0">
                <a:effectLst/>
                <a:latin typeface="Calibri" panose="020F0502020204030204" pitchFamily="34" charset="0"/>
                <a:ea typeface="Calibri" panose="020F0502020204030204" pitchFamily="34" charset="0"/>
                <a:cs typeface="Calibri" panose="020F0502020204030204" pitchFamily="34" charset="0"/>
              </a:rPr>
              <a:t>his material is based upon work supported by Specialty Crop Research Initiative (SCRI) [grant no. 2021-51181-35858/project accession no. 1027430] from the USDA National Institute of Food and Agriculture. This work is also supported by the USDA National Institute of Food and Agriculture under award number 2021-38640-34714 through the North Central Region SARE program under project number LNC21-454. </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69" name="Picture 5" descr="Sustainable Communities">
            <a:extLst>
              <a:ext uri="{FF2B5EF4-FFF2-40B4-BE49-F238E27FC236}">
                <a16:creationId xmlns:a16="http://schemas.microsoft.com/office/drawing/2014/main" id="{4BEAE027-234E-9945-36E7-17761D0797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50423" y="1438310"/>
            <a:ext cx="11144250" cy="1880357"/>
          </a:xfrm>
          <a:prstGeom prst="rect">
            <a:avLst/>
          </a:prstGeom>
          <a:noFill/>
          <a:extLst>
            <a:ext uri="{909E8E84-426E-40DD-AFC4-6F175D3DCCD1}">
              <a14:hiddenFill xmlns:a14="http://schemas.microsoft.com/office/drawing/2010/main">
                <a:solidFill>
                  <a:srgbClr val="FFFFFF"/>
                </a:solidFill>
              </a14:hiddenFill>
            </a:ext>
          </a:extLst>
        </p:spPr>
      </p:pic>
      <p:sp>
        <p:nvSpPr>
          <p:cNvPr id="1070" name="TextBox 1069">
            <a:extLst>
              <a:ext uri="{FF2B5EF4-FFF2-40B4-BE49-F238E27FC236}">
                <a16:creationId xmlns:a16="http://schemas.microsoft.com/office/drawing/2014/main" id="{5BC7A913-10DC-3427-432F-698D240A330D}"/>
              </a:ext>
            </a:extLst>
          </p:cNvPr>
          <p:cNvSpPr txBox="1"/>
          <p:nvPr/>
        </p:nvSpPr>
        <p:spPr>
          <a:xfrm>
            <a:off x="153037" y="5895394"/>
            <a:ext cx="21568405" cy="7294305"/>
          </a:xfrm>
          <a:prstGeom prst="rect">
            <a:avLst/>
          </a:prstGeom>
          <a:solidFill>
            <a:schemeClr val="accent2">
              <a:lumMod val="20000"/>
              <a:lumOff val="80000"/>
            </a:schemeClr>
          </a:solidFill>
        </p:spPr>
        <p:txBody>
          <a:bodyPr wrap="square" rtlCol="0">
            <a:spAutoFit/>
          </a:bodyPr>
          <a:lstStyle/>
          <a:p>
            <a:pPr marL="0" marR="0" indent="457200">
              <a:spcBef>
                <a:spcPts val="0"/>
              </a:spcBef>
              <a:spcAft>
                <a:spcPts val="0"/>
              </a:spcAft>
            </a:pPr>
            <a:r>
              <a:rPr lang="en-US" sz="3600" dirty="0">
                <a:latin typeface="Calibri" panose="020F0502020204030204" pitchFamily="34" charset="0"/>
                <a:ea typeface="Calibri" panose="020F0502020204030204" pitchFamily="34" charset="0"/>
                <a:cs typeface="Calibri" panose="020F0502020204030204" pitchFamily="34" charset="0"/>
              </a:rPr>
              <a:t>Locally produced strawberries have outstanding market potential.  However, strawberry production has been decreasing in the north-central US, partly due to high production risks associated with the traditional matted-row system. The plasticulture system has drawn attention due to its potential benefits, but it faces challenges with plug plant availability in late summer. Farmers may choose to use bare-root plants and plant in the summer. However, the high labor demand for planting bare-root plants on plastic and the intensive plant care in the summer have limited the use of plasticulture systems to small-scale operations. </a:t>
            </a:r>
          </a:p>
          <a:p>
            <a:pPr marL="0" marR="0" indent="457200">
              <a:spcBef>
                <a:spcPts val="0"/>
              </a:spcBef>
              <a:spcAft>
                <a:spcPts val="0"/>
              </a:spcAft>
            </a:pPr>
            <a:r>
              <a:rPr lang="en-US" sz="3600" dirty="0">
                <a:latin typeface="Calibri" panose="020F0502020204030204" pitchFamily="34" charset="0"/>
                <a:ea typeface="Calibri" panose="020F0502020204030204" pitchFamily="34" charset="0"/>
                <a:cs typeface="Calibri" panose="020F0502020204030204" pitchFamily="34" charset="0"/>
              </a:rPr>
              <a:t>High tunnels are widely adapted for strawberry production worldwide.  In China, around 90% of strawberry acreage is in protected cultures, including greenhouses, high tunnels, and low tunnels. This structure protects plants from strong winds and rainfall, providing additional heat units and moderate frost protection. </a:t>
            </a:r>
          </a:p>
          <a:p>
            <a:pPr marL="0" marR="0" indent="457200">
              <a:spcBef>
                <a:spcPts val="0"/>
              </a:spcBef>
              <a:spcAft>
                <a:spcPts val="0"/>
              </a:spcAft>
            </a:pPr>
            <a:r>
              <a:rPr lang="en-US" sz="3600" dirty="0">
                <a:latin typeface="Calibri" panose="020F0502020204030204" pitchFamily="34" charset="0"/>
                <a:ea typeface="Calibri" panose="020F0502020204030204" pitchFamily="34" charset="0"/>
                <a:cs typeface="Calibri" panose="020F0502020204030204" pitchFamily="34" charset="0"/>
              </a:rPr>
              <a:t>The high tunnel production system has been proven successful in Indiana. The fall-planted strawberries may be harvested for up to eight weeks after planting and yield more than 2 </a:t>
            </a:r>
            <a:r>
              <a:rPr lang="en-US" sz="3600" dirty="0" err="1">
                <a:latin typeface="Calibri" panose="020F0502020204030204" pitchFamily="34" charset="0"/>
                <a:ea typeface="Calibri" panose="020F0502020204030204" pitchFamily="34" charset="0"/>
                <a:cs typeface="Calibri" panose="020F0502020204030204" pitchFamily="34" charset="0"/>
              </a:rPr>
              <a:t>lbs</a:t>
            </a:r>
            <a:r>
              <a:rPr lang="en-US" sz="3600" dirty="0">
                <a:latin typeface="Calibri" panose="020F0502020204030204" pitchFamily="34" charset="0"/>
                <a:ea typeface="Calibri" panose="020F0502020204030204" pitchFamily="34" charset="0"/>
                <a:cs typeface="Calibri" panose="020F0502020204030204" pitchFamily="34" charset="0"/>
              </a:rPr>
              <a:t>/plant on plasticulture inside a high tunnel in southern Indiana. Initial studies found that cultivars with a low chilling requirement, such as Radiance, tend to have the highest yield in the system. </a:t>
            </a:r>
          </a:p>
        </p:txBody>
      </p:sp>
      <p:sp>
        <p:nvSpPr>
          <p:cNvPr id="1075" name="TextBox 1074">
            <a:extLst>
              <a:ext uri="{FF2B5EF4-FFF2-40B4-BE49-F238E27FC236}">
                <a16:creationId xmlns:a16="http://schemas.microsoft.com/office/drawing/2014/main" id="{29B1FEA2-5899-A888-EF39-95BB72C4C442}"/>
              </a:ext>
            </a:extLst>
          </p:cNvPr>
          <p:cNvSpPr txBox="1"/>
          <p:nvPr/>
        </p:nvSpPr>
        <p:spPr>
          <a:xfrm>
            <a:off x="146773" y="13180125"/>
            <a:ext cx="11516932" cy="5632311"/>
          </a:xfrm>
          <a:prstGeom prst="rect">
            <a:avLst/>
          </a:prstGeom>
          <a:solidFill>
            <a:schemeClr val="accent2">
              <a:lumMod val="20000"/>
              <a:lumOff val="80000"/>
            </a:schemeClr>
          </a:solidFill>
        </p:spPr>
        <p:txBody>
          <a:bodyPr wrap="square">
            <a:spAutoFit/>
          </a:bodyPr>
          <a:lstStyle/>
          <a:p>
            <a:pPr marL="0" marR="0" indent="457200">
              <a:spcBef>
                <a:spcPts val="0"/>
              </a:spcBef>
              <a:spcAft>
                <a:spcPts val="0"/>
              </a:spcAft>
            </a:pPr>
            <a:r>
              <a:rPr lang="en-US" sz="3600" dirty="0">
                <a:latin typeface="Calibri" panose="020F0502020204030204" pitchFamily="34" charset="0"/>
                <a:ea typeface="Calibri" panose="020F0502020204030204" pitchFamily="34" charset="0"/>
                <a:cs typeface="Calibri" panose="020F0502020204030204" pitchFamily="34" charset="0"/>
              </a:rPr>
              <a:t>In our initial exploration of using this system, we applied an active row cover management approach in the winter, i.e., covering and uncovering the plants frequently in the winter months according to temperatures.  Although the management approach optimized the winter environment for plant growth, it added labor in crop management, and it may not be feasible for farmers who are not on-site during winter months. We initiated the current study to understand the effect of row cover management in the winter on strawberry yield and pest dynamics to optimize the system.  </a:t>
            </a:r>
          </a:p>
        </p:txBody>
      </p:sp>
      <p:pic>
        <p:nvPicPr>
          <p:cNvPr id="1078" name="Picture 1077" descr="A greenhouse with plants in it&#10;&#10;Description automatically generated">
            <a:extLst>
              <a:ext uri="{FF2B5EF4-FFF2-40B4-BE49-F238E27FC236}">
                <a16:creationId xmlns:a16="http://schemas.microsoft.com/office/drawing/2014/main" id="{7B738618-C679-740D-8602-ACBDBE5245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52025" y="27072628"/>
            <a:ext cx="4248772" cy="3186580"/>
          </a:xfrm>
          <a:prstGeom prst="rect">
            <a:avLst/>
          </a:prstGeom>
        </p:spPr>
      </p:pic>
      <p:sp>
        <p:nvSpPr>
          <p:cNvPr id="1079" name="TextBox 1078">
            <a:extLst>
              <a:ext uri="{FF2B5EF4-FFF2-40B4-BE49-F238E27FC236}">
                <a16:creationId xmlns:a16="http://schemas.microsoft.com/office/drawing/2014/main" id="{7D845E55-CD90-8324-FED1-42F5319E5657}"/>
              </a:ext>
            </a:extLst>
          </p:cNvPr>
          <p:cNvSpPr txBox="1"/>
          <p:nvPr/>
        </p:nvSpPr>
        <p:spPr>
          <a:xfrm>
            <a:off x="301177" y="20293594"/>
            <a:ext cx="21217205" cy="5078313"/>
          </a:xfrm>
          <a:prstGeom prst="rect">
            <a:avLst/>
          </a:prstGeom>
          <a:solidFill>
            <a:schemeClr val="accent2">
              <a:lumMod val="20000"/>
              <a:lumOff val="80000"/>
            </a:schemeClr>
          </a:solidFill>
        </p:spPr>
        <p:txBody>
          <a:bodyPr wrap="square">
            <a:spAutoFit/>
          </a:bodyPr>
          <a:lstStyle/>
          <a:p>
            <a:pPr marL="0" marR="0">
              <a:spcBef>
                <a:spcPts val="0"/>
              </a:spcBef>
              <a:spcAft>
                <a:spcPts val="0"/>
              </a:spcAft>
            </a:pPr>
            <a:r>
              <a:rPr lang="en-US" sz="3600" dirty="0">
                <a:latin typeface="Calibri" panose="020F0502020204030204" pitchFamily="34" charset="0"/>
                <a:ea typeface="Calibri" panose="020F0502020204030204" pitchFamily="34" charset="0"/>
                <a:cs typeface="Calibri" panose="020F0502020204030204" pitchFamily="34" charset="0"/>
              </a:rPr>
              <a:t>- The study was conducted in two seasons. 2021-2022 and 2022-2023. </a:t>
            </a:r>
          </a:p>
          <a:p>
            <a:pPr marL="0" marR="0">
              <a:spcBef>
                <a:spcPts val="0"/>
              </a:spcBef>
              <a:spcAft>
                <a:spcPts val="0"/>
              </a:spcAft>
            </a:pPr>
            <a:r>
              <a:rPr lang="en-US" sz="3600" dirty="0">
                <a:latin typeface="Calibri" panose="020F0502020204030204" pitchFamily="34" charset="0"/>
                <a:ea typeface="Calibri" panose="020F0502020204030204" pitchFamily="34" charset="0"/>
                <a:cs typeface="Calibri" panose="020F0502020204030204" pitchFamily="34" charset="0"/>
              </a:rPr>
              <a:t>- Strawberry plus were planted on Sep. 7 2021 and Sep. 8 2022 on plastic covered bed inside high tunnels at the Southwest Purdue Ag Center in Vincennes, IN. </a:t>
            </a:r>
          </a:p>
          <a:p>
            <a:pPr marL="0" marR="0">
              <a:spcBef>
                <a:spcPts val="0"/>
              </a:spcBef>
              <a:spcAft>
                <a:spcPts val="0"/>
              </a:spcAft>
            </a:pPr>
            <a:r>
              <a:rPr lang="en-US" sz="3600" dirty="0">
                <a:latin typeface="Calibri" panose="020F0502020204030204" pitchFamily="34" charset="0"/>
                <a:ea typeface="Calibri" panose="020F0502020204030204" pitchFamily="34" charset="0"/>
                <a:cs typeface="Calibri" panose="020F0502020204030204" pitchFamily="34" charset="0"/>
              </a:rPr>
              <a:t>- In 2021-2022, cultivar Chandler and Sensation were evaluated. In 2022-2023, seven cultivars were evaluated: Chandler, Sweet Charlie, Merced, Sensation, Ruby June, San Andreas and Monterey. </a:t>
            </a:r>
          </a:p>
          <a:p>
            <a:pPr marL="0" marR="0">
              <a:spcBef>
                <a:spcPts val="0"/>
              </a:spcBef>
              <a:spcAft>
                <a:spcPts val="0"/>
              </a:spcAft>
            </a:pPr>
            <a:r>
              <a:rPr lang="en-US" sz="3600" dirty="0">
                <a:latin typeface="Calibri" panose="020F0502020204030204" pitchFamily="34" charset="0"/>
                <a:ea typeface="Calibri" panose="020F0502020204030204" pitchFamily="34" charset="0"/>
                <a:cs typeface="Calibri" panose="020F0502020204030204" pitchFamily="34" charset="0"/>
              </a:rPr>
              <a:t>- During winter months, three cover management approaches were evaluated in the first season: No cover, Active (hoops), and Passive (hoops). In the second season, in addition to the above three treatments, an additional management approach, Passive (without hoops), was added. </a:t>
            </a:r>
          </a:p>
          <a:p>
            <a:r>
              <a:rPr lang="en-US" sz="3600" dirty="0">
                <a:latin typeface="Calibri" panose="020F0502020204030204" pitchFamily="34" charset="0"/>
                <a:ea typeface="Calibri" panose="020F0502020204030204" pitchFamily="34" charset="0"/>
                <a:cs typeface="Calibri" panose="020F0502020204030204" pitchFamily="34" charset="0"/>
              </a:rPr>
              <a:t>- One layer of </a:t>
            </a:r>
            <a:r>
              <a:rPr lang="en-US" sz="3600" dirty="0" err="1">
                <a:latin typeface="Calibri" panose="020F0502020204030204" pitchFamily="34" charset="0"/>
                <a:ea typeface="Calibri" panose="020F0502020204030204" pitchFamily="34" charset="0"/>
                <a:cs typeface="Calibri" panose="020F0502020204030204" pitchFamily="34" charset="0"/>
              </a:rPr>
              <a:t>Agribon</a:t>
            </a:r>
            <a:r>
              <a:rPr lang="en-US" sz="3600" dirty="0">
                <a:latin typeface="Calibri" panose="020F0502020204030204" pitchFamily="34" charset="0"/>
                <a:ea typeface="Calibri" panose="020F0502020204030204" pitchFamily="34" charset="0"/>
                <a:cs typeface="Calibri" panose="020F0502020204030204" pitchFamily="34" charset="0"/>
              </a:rPr>
              <a:t> AG-50 row cover (1.5 oz./</a:t>
            </a:r>
            <a:r>
              <a:rPr lang="en-US" sz="3600" dirty="0" err="1">
                <a:latin typeface="Calibri" panose="020F0502020204030204" pitchFamily="34" charset="0"/>
                <a:ea typeface="Calibri" panose="020F0502020204030204" pitchFamily="34" charset="0"/>
                <a:cs typeface="Calibri" panose="020F0502020204030204" pitchFamily="34" charset="0"/>
              </a:rPr>
              <a:t>sq.yd</a:t>
            </a:r>
            <a:r>
              <a:rPr lang="en-US" sz="3600" dirty="0">
                <a:latin typeface="Calibri" panose="020F0502020204030204" pitchFamily="34" charset="0"/>
                <a:ea typeface="Calibri" panose="020F0502020204030204" pitchFamily="34" charset="0"/>
                <a:cs typeface="Calibri" panose="020F0502020204030204" pitchFamily="34" charset="0"/>
              </a:rPr>
              <a:t>), 50% light transmission was used in the study. </a:t>
            </a:r>
          </a:p>
        </p:txBody>
      </p:sp>
      <p:sp>
        <p:nvSpPr>
          <p:cNvPr id="1082" name="TextBox 1081">
            <a:extLst>
              <a:ext uri="{FF2B5EF4-FFF2-40B4-BE49-F238E27FC236}">
                <a16:creationId xmlns:a16="http://schemas.microsoft.com/office/drawing/2014/main" id="{268BCC2F-B00B-0606-12BB-A202212CA903}"/>
              </a:ext>
            </a:extLst>
          </p:cNvPr>
          <p:cNvSpPr txBox="1"/>
          <p:nvPr/>
        </p:nvSpPr>
        <p:spPr>
          <a:xfrm>
            <a:off x="1058257" y="27027009"/>
            <a:ext cx="15912738" cy="3416320"/>
          </a:xfrm>
          <a:prstGeom prst="rect">
            <a:avLst/>
          </a:prstGeom>
          <a:solidFill>
            <a:schemeClr val="accent2">
              <a:lumMod val="20000"/>
              <a:lumOff val="80000"/>
            </a:schemeClr>
          </a:solidFill>
        </p:spPr>
        <p:txBody>
          <a:bodyPr wrap="square">
            <a:spAutoFit/>
          </a:bodyPr>
          <a:lstStyle/>
          <a:p>
            <a:pPr marL="457200" marR="0" indent="-457200">
              <a:spcBef>
                <a:spcPts val="0"/>
              </a:spcBef>
              <a:spcAft>
                <a:spcPts val="0"/>
              </a:spcAft>
              <a:buFont typeface="Arial" panose="020B0604020202020204" pitchFamily="34" charset="0"/>
              <a:buChar char="•"/>
            </a:pPr>
            <a:r>
              <a:rPr lang="en-US" sz="3600" b="1" i="1" u="sng" dirty="0">
                <a:latin typeface="Calibri" panose="020F0502020204030204" pitchFamily="34" charset="0"/>
                <a:ea typeface="Calibri" panose="020F0502020204030204" pitchFamily="34" charset="0"/>
                <a:cs typeface="Calibri" panose="020F0502020204030204" pitchFamily="34" charset="0"/>
              </a:rPr>
              <a:t>Passive (hoops): </a:t>
            </a:r>
            <a:r>
              <a:rPr lang="en-US" sz="3600" dirty="0">
                <a:latin typeface="Calibri" panose="020F0502020204030204" pitchFamily="34" charset="0"/>
                <a:ea typeface="Calibri" panose="020F0502020204030204" pitchFamily="34" charset="0"/>
                <a:cs typeface="Calibri" panose="020F0502020204030204" pitchFamily="34" charset="0"/>
              </a:rPr>
              <a:t>Row covers were passively managed. The beds were covered when the forecasted outside temps were constantly lower than 20 °F. Row covers were placed on hoops. Row covers were removed after the below-20 °F days were passed. </a:t>
            </a:r>
          </a:p>
          <a:p>
            <a:pPr marL="457200" marR="0" indent="-457200">
              <a:spcBef>
                <a:spcPts val="0"/>
              </a:spcBef>
              <a:spcAft>
                <a:spcPts val="0"/>
              </a:spcAft>
              <a:buFont typeface="Arial" panose="020B0604020202020204" pitchFamily="34" charset="0"/>
              <a:buChar char="•"/>
            </a:pPr>
            <a:r>
              <a:rPr lang="en-US" sz="3600" b="1" i="1" u="sng" dirty="0">
                <a:latin typeface="Calibri" panose="020F0502020204030204" pitchFamily="34" charset="0"/>
                <a:ea typeface="Calibri" panose="020F0502020204030204" pitchFamily="34" charset="0"/>
                <a:cs typeface="Calibri" panose="020F0502020204030204" pitchFamily="34" charset="0"/>
              </a:rPr>
              <a:t>Passive (without hoops)</a:t>
            </a:r>
            <a:r>
              <a:rPr lang="en-US" sz="3600" b="1" dirty="0">
                <a:latin typeface="Calibri" panose="020F0502020204030204" pitchFamily="34" charset="0"/>
                <a:ea typeface="Calibri" panose="020F0502020204030204" pitchFamily="34" charset="0"/>
                <a:cs typeface="Calibri" panose="020F0502020204030204" pitchFamily="34" charset="0"/>
              </a:rPr>
              <a:t>: </a:t>
            </a:r>
            <a:r>
              <a:rPr lang="en-US" sz="3600" dirty="0">
                <a:latin typeface="Calibri" panose="020F0502020204030204" pitchFamily="34" charset="0"/>
                <a:ea typeface="Calibri" panose="020F0502020204030204" pitchFamily="34" charset="0"/>
                <a:cs typeface="Calibri" panose="020F0502020204030204" pitchFamily="34" charset="0"/>
              </a:rPr>
              <a:t>The management was the same as in the above treatment. But row covers were placed directly on top of the plants. </a:t>
            </a:r>
          </a:p>
        </p:txBody>
      </p:sp>
      <p:sp>
        <p:nvSpPr>
          <p:cNvPr id="1101" name="Rectangle 1100">
            <a:extLst>
              <a:ext uri="{FF2B5EF4-FFF2-40B4-BE49-F238E27FC236}">
                <a16:creationId xmlns:a16="http://schemas.microsoft.com/office/drawing/2014/main" id="{ACF042C2-26CA-7B58-77C9-C6AA6CD9ADB0}"/>
              </a:ext>
            </a:extLst>
          </p:cNvPr>
          <p:cNvSpPr/>
          <p:nvPr/>
        </p:nvSpPr>
        <p:spPr>
          <a:xfrm>
            <a:off x="22051910" y="27612085"/>
            <a:ext cx="21693000" cy="1022950"/>
          </a:xfrm>
          <a:prstGeom prst="rect">
            <a:avLst/>
          </a:prstGeom>
          <a:solidFill>
            <a:schemeClr val="accent2">
              <a:lumMod val="60000"/>
              <a:lumOff val="40000"/>
            </a:schemeClr>
          </a:solidFill>
          <a:ln>
            <a:solidFill>
              <a:srgbClr val="A7BC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kern="1400" dirty="0">
                <a:solidFill>
                  <a:srgbClr val="000000"/>
                </a:solidFill>
                <a:effectLst>
                  <a:outerShdw blurRad="38100" dist="25400" dir="5400000" algn="ctr">
                    <a:srgbClr val="6E747A">
                      <a:alpha val="43000"/>
                    </a:srgbClr>
                  </a:outerShdw>
                </a:effectLst>
                <a:latin typeface="HelveticaNeueforSAS"/>
              </a:rPr>
              <a:t>Discussion and Conclusion  </a:t>
            </a:r>
          </a:p>
        </p:txBody>
      </p:sp>
      <p:sp>
        <p:nvSpPr>
          <p:cNvPr id="1102" name="Rectangle 1101">
            <a:extLst>
              <a:ext uri="{FF2B5EF4-FFF2-40B4-BE49-F238E27FC236}">
                <a16:creationId xmlns:a16="http://schemas.microsoft.com/office/drawing/2014/main" id="{4B8F0EA5-C43B-90B5-316F-772C62E5C54A}"/>
              </a:ext>
            </a:extLst>
          </p:cNvPr>
          <p:cNvSpPr/>
          <p:nvPr/>
        </p:nvSpPr>
        <p:spPr>
          <a:xfrm>
            <a:off x="21856977" y="5802956"/>
            <a:ext cx="21872900" cy="7609933"/>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accent2">
                    <a:lumMod val="20000"/>
                    <a:lumOff val="80000"/>
                  </a:schemeClr>
                </a:solidFill>
              </a:ln>
              <a:solidFill>
                <a:schemeClr val="accent2">
                  <a:lumMod val="20000"/>
                  <a:lumOff val="80000"/>
                </a:schemeClr>
              </a:solidFill>
            </a:endParaRPr>
          </a:p>
        </p:txBody>
      </p:sp>
      <p:pic>
        <p:nvPicPr>
          <p:cNvPr id="1086" name="Picture 1085" descr="A graph of different types of weather&#10;&#10;Description automatically generated">
            <a:extLst>
              <a:ext uri="{FF2B5EF4-FFF2-40B4-BE49-F238E27FC236}">
                <a16:creationId xmlns:a16="http://schemas.microsoft.com/office/drawing/2014/main" id="{FBDAB7CA-0B3F-EEDE-AE77-8D4E39AC304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49489"/>
          <a:stretch/>
        </p:blipFill>
        <p:spPr>
          <a:xfrm>
            <a:off x="22186215" y="6260099"/>
            <a:ext cx="5842085" cy="3315416"/>
          </a:xfrm>
          <a:prstGeom prst="rect">
            <a:avLst/>
          </a:prstGeom>
          <a:ln>
            <a:solidFill>
              <a:schemeClr val="tx1"/>
            </a:solidFill>
          </a:ln>
        </p:spPr>
      </p:pic>
      <p:sp>
        <p:nvSpPr>
          <p:cNvPr id="1089" name="TextBox 1088">
            <a:extLst>
              <a:ext uri="{FF2B5EF4-FFF2-40B4-BE49-F238E27FC236}">
                <a16:creationId xmlns:a16="http://schemas.microsoft.com/office/drawing/2014/main" id="{26C0094C-DB26-6E64-D598-BAB1883D6577}"/>
              </a:ext>
            </a:extLst>
          </p:cNvPr>
          <p:cNvSpPr txBox="1"/>
          <p:nvPr/>
        </p:nvSpPr>
        <p:spPr>
          <a:xfrm>
            <a:off x="28028300" y="6220799"/>
            <a:ext cx="15701577" cy="2062103"/>
          </a:xfrm>
          <a:prstGeom prst="rect">
            <a:avLst/>
          </a:prstGeom>
          <a:noFill/>
        </p:spPr>
        <p:txBody>
          <a:bodyPr wrap="square" rtlCol="0">
            <a:spAutoFit/>
          </a:bodyPr>
          <a:lstStyle/>
          <a:p>
            <a:r>
              <a:rPr lang="en-US" sz="3200" i="1" u="sng" dirty="0"/>
              <a:t>Temperature</a:t>
            </a:r>
          </a:p>
          <a:p>
            <a:pPr marL="571500" indent="-571500">
              <a:buFont typeface="Arial" panose="020B0604020202020204" pitchFamily="34" charset="0"/>
              <a:buChar char="•"/>
            </a:pPr>
            <a:r>
              <a:rPr lang="en-US" sz="3200" dirty="0"/>
              <a:t>No cover resulted in lower minimum temperatures compared to the cover treatments.</a:t>
            </a:r>
          </a:p>
          <a:p>
            <a:pPr marL="571500" indent="-571500">
              <a:buFont typeface="Arial" panose="020B0604020202020204" pitchFamily="34" charset="0"/>
              <a:buChar char="•"/>
            </a:pPr>
            <a:r>
              <a:rPr lang="en-US" sz="3200" dirty="0"/>
              <a:t>The maximum temperatures were similar among treatments. </a:t>
            </a:r>
          </a:p>
          <a:p>
            <a:pPr marL="571500" indent="-571500">
              <a:buFont typeface="Arial" panose="020B0604020202020204" pitchFamily="34" charset="0"/>
              <a:buChar char="•"/>
            </a:pPr>
            <a:r>
              <a:rPr lang="en-US" sz="3200" dirty="0"/>
              <a:t>Temperatures were similar between Passive hoops and Passive no hoops.   </a:t>
            </a:r>
          </a:p>
        </p:txBody>
      </p:sp>
      <p:sp>
        <p:nvSpPr>
          <p:cNvPr id="1091" name="TextBox 1090">
            <a:extLst>
              <a:ext uri="{FF2B5EF4-FFF2-40B4-BE49-F238E27FC236}">
                <a16:creationId xmlns:a16="http://schemas.microsoft.com/office/drawing/2014/main" id="{E74D1C58-D978-39F3-07EF-F10989898FAA}"/>
              </a:ext>
            </a:extLst>
          </p:cNvPr>
          <p:cNvSpPr txBox="1"/>
          <p:nvPr/>
        </p:nvSpPr>
        <p:spPr>
          <a:xfrm>
            <a:off x="28028300" y="8148078"/>
            <a:ext cx="14756560" cy="1569660"/>
          </a:xfrm>
          <a:prstGeom prst="rect">
            <a:avLst/>
          </a:prstGeom>
          <a:noFill/>
        </p:spPr>
        <p:txBody>
          <a:bodyPr wrap="square" rtlCol="0">
            <a:spAutoFit/>
          </a:bodyPr>
          <a:lstStyle/>
          <a:p>
            <a:r>
              <a:rPr lang="en-US" sz="3200" i="1" u="sng" dirty="0"/>
              <a:t>Relative humidity</a:t>
            </a:r>
          </a:p>
          <a:p>
            <a:pPr marL="571500" indent="-571500">
              <a:buFont typeface="Arial" panose="020B0604020202020204" pitchFamily="34" charset="0"/>
              <a:buChar char="•"/>
            </a:pPr>
            <a:r>
              <a:rPr lang="en-US" sz="3200" dirty="0"/>
              <a:t>The highest relative humidity was observed for the active management treatment compared to the lowest that was observed for the passive treatment without hoops.</a:t>
            </a:r>
          </a:p>
        </p:txBody>
      </p:sp>
      <p:pic>
        <p:nvPicPr>
          <p:cNvPr id="1092" name="Picture 1091" descr="A graph of a number of hoops&#10;&#10;Description automatically generated with medium confidence">
            <a:extLst>
              <a:ext uri="{FF2B5EF4-FFF2-40B4-BE49-F238E27FC236}">
                <a16:creationId xmlns:a16="http://schemas.microsoft.com/office/drawing/2014/main" id="{1B727BD4-BB79-6B1D-684C-19A217DF716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186214" y="9675379"/>
            <a:ext cx="5842086" cy="3365069"/>
          </a:xfrm>
          <a:prstGeom prst="rect">
            <a:avLst/>
          </a:prstGeom>
          <a:ln>
            <a:solidFill>
              <a:schemeClr val="tx1"/>
            </a:solidFill>
          </a:ln>
        </p:spPr>
      </p:pic>
      <p:sp>
        <p:nvSpPr>
          <p:cNvPr id="1095" name="TextBox 1094">
            <a:extLst>
              <a:ext uri="{FF2B5EF4-FFF2-40B4-BE49-F238E27FC236}">
                <a16:creationId xmlns:a16="http://schemas.microsoft.com/office/drawing/2014/main" id="{5BA650F6-3435-9A7B-23F1-9C6A42087E9C}"/>
              </a:ext>
            </a:extLst>
          </p:cNvPr>
          <p:cNvSpPr txBox="1"/>
          <p:nvPr/>
        </p:nvSpPr>
        <p:spPr>
          <a:xfrm>
            <a:off x="28028300" y="9662139"/>
            <a:ext cx="15701577" cy="3539430"/>
          </a:xfrm>
          <a:prstGeom prst="rect">
            <a:avLst/>
          </a:prstGeom>
          <a:noFill/>
        </p:spPr>
        <p:txBody>
          <a:bodyPr wrap="square" rtlCol="0">
            <a:spAutoFit/>
          </a:bodyPr>
          <a:lstStyle/>
          <a:p>
            <a:r>
              <a:rPr lang="en-US" sz="3200" i="1" u="sng" dirty="0"/>
              <a:t>Light </a:t>
            </a:r>
          </a:p>
          <a:p>
            <a:pPr marL="457200" indent="-457200">
              <a:buFont typeface="Arial" panose="020B0604020202020204" pitchFamily="34" charset="0"/>
              <a:buChar char="•"/>
            </a:pPr>
            <a:r>
              <a:rPr lang="en-US" sz="3200" dirty="0"/>
              <a:t>The average daily PAR was highest for the no cover treatment compared the lowest PAR that was recorded for the passive row cover management treatment with hoops and without hoops</a:t>
            </a:r>
          </a:p>
          <a:p>
            <a:pPr marL="457200" indent="-457200">
              <a:buFont typeface="Arial" panose="020B0604020202020204" pitchFamily="34" charset="0"/>
              <a:buChar char="•"/>
            </a:pPr>
            <a:r>
              <a:rPr lang="en-US" sz="3200" dirty="0"/>
              <a:t>Differences among the treatments were most apparent when the outside photoperiod was highest during the season.</a:t>
            </a:r>
          </a:p>
          <a:p>
            <a:pPr marL="457200" indent="-457200">
              <a:buFont typeface="Arial" panose="020B0604020202020204" pitchFamily="34" charset="0"/>
              <a:buChar char="•"/>
            </a:pPr>
            <a:r>
              <a:rPr lang="en-US" sz="3200" dirty="0"/>
              <a:t>Depending on the day, PAR reduction could be more than 50% under row covers. </a:t>
            </a:r>
          </a:p>
        </p:txBody>
      </p:sp>
      <p:sp>
        <p:nvSpPr>
          <p:cNvPr id="1100" name="TextBox 1099">
            <a:extLst>
              <a:ext uri="{FF2B5EF4-FFF2-40B4-BE49-F238E27FC236}">
                <a16:creationId xmlns:a16="http://schemas.microsoft.com/office/drawing/2014/main" id="{7DF8C429-33F3-2A6E-BCAD-C6FD739A534F}"/>
              </a:ext>
            </a:extLst>
          </p:cNvPr>
          <p:cNvSpPr txBox="1"/>
          <p:nvPr/>
        </p:nvSpPr>
        <p:spPr>
          <a:xfrm>
            <a:off x="28520632" y="5723083"/>
            <a:ext cx="13667628" cy="707886"/>
          </a:xfrm>
          <a:prstGeom prst="rect">
            <a:avLst/>
          </a:prstGeom>
          <a:noFill/>
        </p:spPr>
        <p:txBody>
          <a:bodyPr wrap="square" rtlCol="0">
            <a:spAutoFit/>
          </a:bodyPr>
          <a:lstStyle/>
          <a:p>
            <a:r>
              <a:rPr lang="en-US" sz="4000" b="1" dirty="0">
                <a:solidFill>
                  <a:schemeClr val="accent2">
                    <a:lumMod val="75000"/>
                  </a:schemeClr>
                </a:solidFill>
              </a:rPr>
              <a:t>Row Cover Management Impacts on Strawberry Yield </a:t>
            </a:r>
          </a:p>
        </p:txBody>
      </p:sp>
      <p:sp>
        <p:nvSpPr>
          <p:cNvPr id="1103" name="Rectangle 1102">
            <a:extLst>
              <a:ext uri="{FF2B5EF4-FFF2-40B4-BE49-F238E27FC236}">
                <a16:creationId xmlns:a16="http://schemas.microsoft.com/office/drawing/2014/main" id="{24AFA974-B54E-87FB-4C60-C630F340A3C3}"/>
              </a:ext>
            </a:extLst>
          </p:cNvPr>
          <p:cNvSpPr/>
          <p:nvPr/>
        </p:nvSpPr>
        <p:spPr>
          <a:xfrm>
            <a:off x="27505673" y="13526178"/>
            <a:ext cx="16239238" cy="4446116"/>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accent2">
                    <a:lumMod val="20000"/>
                    <a:lumOff val="80000"/>
                  </a:schemeClr>
                </a:solidFill>
              </a:ln>
              <a:solidFill>
                <a:schemeClr val="accent2">
                  <a:lumMod val="20000"/>
                  <a:lumOff val="80000"/>
                </a:schemeClr>
              </a:solidFill>
            </a:endParaRPr>
          </a:p>
        </p:txBody>
      </p:sp>
      <p:sp>
        <p:nvSpPr>
          <p:cNvPr id="1096" name="TextBox 1095">
            <a:extLst>
              <a:ext uri="{FF2B5EF4-FFF2-40B4-BE49-F238E27FC236}">
                <a16:creationId xmlns:a16="http://schemas.microsoft.com/office/drawing/2014/main" id="{6D6244C9-6F95-395F-68FF-77C56F587E81}"/>
              </a:ext>
            </a:extLst>
          </p:cNvPr>
          <p:cNvSpPr txBox="1"/>
          <p:nvPr/>
        </p:nvSpPr>
        <p:spPr>
          <a:xfrm>
            <a:off x="29412929" y="13651100"/>
            <a:ext cx="12511210" cy="707886"/>
          </a:xfrm>
          <a:prstGeom prst="rect">
            <a:avLst/>
          </a:prstGeom>
          <a:noFill/>
        </p:spPr>
        <p:txBody>
          <a:bodyPr wrap="square" rtlCol="0">
            <a:spAutoFit/>
          </a:bodyPr>
          <a:lstStyle/>
          <a:p>
            <a:r>
              <a:rPr lang="en-US" sz="4000" b="1" dirty="0">
                <a:solidFill>
                  <a:schemeClr val="accent2">
                    <a:lumMod val="75000"/>
                  </a:schemeClr>
                </a:solidFill>
              </a:rPr>
              <a:t>Row Cover Management Impacts on Strawberry Yield </a:t>
            </a:r>
          </a:p>
        </p:txBody>
      </p:sp>
      <p:pic>
        <p:nvPicPr>
          <p:cNvPr id="1097" name="Picture 1096" descr="A graph of different colored squares&#10;&#10;Description automatically generated">
            <a:extLst>
              <a:ext uri="{FF2B5EF4-FFF2-40B4-BE49-F238E27FC236}">
                <a16:creationId xmlns:a16="http://schemas.microsoft.com/office/drawing/2014/main" id="{41CCE99D-69B9-7BA8-1A7F-28E9AEEB246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51767"/>
          <a:stretch/>
        </p:blipFill>
        <p:spPr>
          <a:xfrm>
            <a:off x="27783742" y="14355752"/>
            <a:ext cx="5399443" cy="3276932"/>
          </a:xfrm>
          <a:prstGeom prst="rect">
            <a:avLst/>
          </a:prstGeom>
          <a:ln>
            <a:solidFill>
              <a:schemeClr val="tx1"/>
            </a:solidFill>
          </a:ln>
        </p:spPr>
      </p:pic>
      <p:pic>
        <p:nvPicPr>
          <p:cNvPr id="1098" name="Picture 1097" descr="A graph of different colored squares&#10;&#10;Description automatically generated">
            <a:extLst>
              <a:ext uri="{FF2B5EF4-FFF2-40B4-BE49-F238E27FC236}">
                <a16:creationId xmlns:a16="http://schemas.microsoft.com/office/drawing/2014/main" id="{DE92BA07-6D73-8646-4CE8-262F896FFA6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49229"/>
          <a:stretch/>
        </p:blipFill>
        <p:spPr>
          <a:xfrm>
            <a:off x="33369273" y="14357677"/>
            <a:ext cx="5105702" cy="3261709"/>
          </a:xfrm>
          <a:prstGeom prst="rect">
            <a:avLst/>
          </a:prstGeom>
          <a:ln>
            <a:solidFill>
              <a:schemeClr val="tx1"/>
            </a:solidFill>
          </a:ln>
        </p:spPr>
      </p:pic>
      <p:sp>
        <p:nvSpPr>
          <p:cNvPr id="1099" name="TextBox 1098">
            <a:extLst>
              <a:ext uri="{FF2B5EF4-FFF2-40B4-BE49-F238E27FC236}">
                <a16:creationId xmlns:a16="http://schemas.microsoft.com/office/drawing/2014/main" id="{313D77D1-5BF3-ABFB-2C16-9D4CA5CCC9B2}"/>
              </a:ext>
            </a:extLst>
          </p:cNvPr>
          <p:cNvSpPr txBox="1"/>
          <p:nvPr/>
        </p:nvSpPr>
        <p:spPr>
          <a:xfrm>
            <a:off x="38661063" y="14545411"/>
            <a:ext cx="4848491" cy="2862322"/>
          </a:xfrm>
          <a:prstGeom prst="rect">
            <a:avLst/>
          </a:prstGeom>
          <a:noFill/>
        </p:spPr>
        <p:txBody>
          <a:bodyPr wrap="square" rtlCol="0">
            <a:spAutoFit/>
          </a:bodyPr>
          <a:lstStyle/>
          <a:p>
            <a:r>
              <a:rPr lang="en-US" sz="3600" dirty="0"/>
              <a:t>Marketable strawberry yields were similar among the covering treatments in both seasons. </a:t>
            </a:r>
          </a:p>
        </p:txBody>
      </p:sp>
      <p:pic>
        <p:nvPicPr>
          <p:cNvPr id="1073" name="Picture 1072">
            <a:extLst>
              <a:ext uri="{FF2B5EF4-FFF2-40B4-BE49-F238E27FC236}">
                <a16:creationId xmlns:a16="http://schemas.microsoft.com/office/drawing/2014/main" id="{98C97B5E-EF14-F92B-F06A-7C64C5444AC4}"/>
              </a:ext>
            </a:extLst>
          </p:cNvPr>
          <p:cNvPicPr>
            <a:picLocks noChangeAspect="1"/>
          </p:cNvPicPr>
          <p:nvPr/>
        </p:nvPicPr>
        <p:blipFill>
          <a:blip r:embed="rId7"/>
          <a:stretch>
            <a:fillRect/>
          </a:stretch>
        </p:blipFill>
        <p:spPr>
          <a:xfrm>
            <a:off x="12143850" y="13556033"/>
            <a:ext cx="14575004" cy="6575090"/>
          </a:xfrm>
          <a:prstGeom prst="rect">
            <a:avLst/>
          </a:prstGeom>
          <a:ln>
            <a:solidFill>
              <a:schemeClr val="tx1"/>
            </a:solidFill>
          </a:ln>
        </p:spPr>
      </p:pic>
      <p:sp>
        <p:nvSpPr>
          <p:cNvPr id="1121" name="Rectangle 1120">
            <a:extLst>
              <a:ext uri="{FF2B5EF4-FFF2-40B4-BE49-F238E27FC236}">
                <a16:creationId xmlns:a16="http://schemas.microsoft.com/office/drawing/2014/main" id="{9A3453CD-4A14-8E26-4BAC-7951FDA6337D}"/>
              </a:ext>
            </a:extLst>
          </p:cNvPr>
          <p:cNvSpPr/>
          <p:nvPr/>
        </p:nvSpPr>
        <p:spPr>
          <a:xfrm>
            <a:off x="21811949" y="21607595"/>
            <a:ext cx="21917927" cy="5891066"/>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accent2">
                    <a:lumMod val="20000"/>
                    <a:lumOff val="80000"/>
                  </a:schemeClr>
                </a:solidFill>
              </a:ln>
              <a:solidFill>
                <a:schemeClr val="accent2">
                  <a:lumMod val="20000"/>
                  <a:lumOff val="80000"/>
                </a:schemeClr>
              </a:solidFill>
            </a:endParaRPr>
          </a:p>
        </p:txBody>
      </p:sp>
      <p:sp>
        <p:nvSpPr>
          <p:cNvPr id="1115" name="TextBox 1114">
            <a:extLst>
              <a:ext uri="{FF2B5EF4-FFF2-40B4-BE49-F238E27FC236}">
                <a16:creationId xmlns:a16="http://schemas.microsoft.com/office/drawing/2014/main" id="{6EB3AD20-5ACF-07B9-C35E-FAD3947D78D1}"/>
              </a:ext>
            </a:extLst>
          </p:cNvPr>
          <p:cNvSpPr txBox="1"/>
          <p:nvPr/>
        </p:nvSpPr>
        <p:spPr>
          <a:xfrm>
            <a:off x="21856976" y="22957210"/>
            <a:ext cx="21693068" cy="1754326"/>
          </a:xfrm>
          <a:prstGeom prst="rect">
            <a:avLst/>
          </a:prstGeom>
          <a:noFill/>
        </p:spPr>
        <p:txBody>
          <a:bodyPr wrap="square">
            <a:spAutoFit/>
          </a:bodyPr>
          <a:lstStyle/>
          <a:p>
            <a:r>
              <a:rPr lang="en-US" sz="3600" dirty="0">
                <a:latin typeface="Calibri" panose="020F0502020204030204" pitchFamily="34" charset="0"/>
                <a:ea typeface="Calibri" panose="020F0502020204030204" pitchFamily="34" charset="0"/>
                <a:cs typeface="Calibri" panose="020F0502020204030204" pitchFamily="34" charset="0"/>
              </a:rPr>
              <a:t>- A single release of the predatory mite </a:t>
            </a:r>
            <a:r>
              <a:rPr lang="en-US" sz="3600" i="1" dirty="0" err="1">
                <a:latin typeface="Calibri" panose="020F0502020204030204" pitchFamily="34" charset="0"/>
                <a:ea typeface="Calibri" panose="020F0502020204030204" pitchFamily="34" charset="0"/>
                <a:cs typeface="Calibri" panose="020F0502020204030204" pitchFamily="34" charset="0"/>
              </a:rPr>
              <a:t>Neoseiulus</a:t>
            </a:r>
            <a:r>
              <a:rPr lang="en-US" sz="3600" i="1" dirty="0">
                <a:latin typeface="Calibri" panose="020F0502020204030204" pitchFamily="34" charset="0"/>
                <a:ea typeface="Calibri" panose="020F0502020204030204" pitchFamily="34" charset="0"/>
                <a:cs typeface="Calibri" panose="020F0502020204030204" pitchFamily="34" charset="0"/>
              </a:rPr>
              <a:t> </a:t>
            </a:r>
            <a:r>
              <a:rPr lang="en-US" sz="3600" i="1" dirty="0" err="1">
                <a:latin typeface="Calibri" panose="020F0502020204030204" pitchFamily="34" charset="0"/>
                <a:ea typeface="Calibri" panose="020F0502020204030204" pitchFamily="34" charset="0"/>
                <a:cs typeface="Calibri" panose="020F0502020204030204" pitchFamily="34" charset="0"/>
              </a:rPr>
              <a:t>fallacis</a:t>
            </a:r>
            <a:r>
              <a:rPr lang="en-US" sz="3600" dirty="0">
                <a:latin typeface="Calibri" panose="020F0502020204030204" pitchFamily="34" charset="0"/>
                <a:ea typeface="Calibri" panose="020F0502020204030204" pitchFamily="34" charset="0"/>
                <a:cs typeface="Calibri" panose="020F0502020204030204" pitchFamily="34" charset="0"/>
              </a:rPr>
              <a:t> was made into the high tunnel on Nov 4 2022. Predatory mites were recovered at low densities during the season, and did not vary significantly among covering treatments</a:t>
            </a:r>
          </a:p>
          <a:p>
            <a:endParaRPr lang="en-US" sz="3600" dirty="0">
              <a:latin typeface="Calibri" panose="020F0502020204030204" pitchFamily="34" charset="0"/>
              <a:ea typeface="Calibri" panose="020F0502020204030204" pitchFamily="34" charset="0"/>
              <a:cs typeface="Calibri" panose="020F0502020204030204" pitchFamily="34" charset="0"/>
            </a:endParaRPr>
          </a:p>
        </p:txBody>
      </p:sp>
      <p:sp>
        <p:nvSpPr>
          <p:cNvPr id="1117" name="TextBox 1116">
            <a:extLst>
              <a:ext uri="{FF2B5EF4-FFF2-40B4-BE49-F238E27FC236}">
                <a16:creationId xmlns:a16="http://schemas.microsoft.com/office/drawing/2014/main" id="{16EAFC04-CF93-0BCA-4AE1-5E9B15DB75FD}"/>
              </a:ext>
            </a:extLst>
          </p:cNvPr>
          <p:cNvSpPr txBox="1"/>
          <p:nvPr/>
        </p:nvSpPr>
        <p:spPr>
          <a:xfrm>
            <a:off x="21856976" y="24082340"/>
            <a:ext cx="21693068" cy="3416320"/>
          </a:xfrm>
          <a:prstGeom prst="rect">
            <a:avLst/>
          </a:prstGeom>
          <a:noFill/>
        </p:spPr>
        <p:txBody>
          <a:bodyPr wrap="square">
            <a:spAutoFit/>
          </a:bodyPr>
          <a:lstStyle/>
          <a:p>
            <a:r>
              <a:rPr lang="en-US" sz="3600" i="1" u="sng" dirty="0">
                <a:latin typeface="Calibri" panose="020F0502020204030204" pitchFamily="34" charset="0"/>
                <a:ea typeface="Calibri" panose="020F0502020204030204" pitchFamily="34" charset="0"/>
                <a:cs typeface="Calibri" panose="020F0502020204030204" pitchFamily="34" charset="0"/>
              </a:rPr>
              <a:t>Aphids</a:t>
            </a:r>
            <a:r>
              <a:rPr lang="en-US" sz="3600" u="sng" dirty="0">
                <a:latin typeface="Calibri" panose="020F0502020204030204" pitchFamily="34" charset="0"/>
                <a:ea typeface="Calibri" panose="020F0502020204030204" pitchFamily="34" charset="0"/>
                <a:cs typeface="Calibri" panose="020F0502020204030204" pitchFamily="34" charset="0"/>
              </a:rPr>
              <a:t> </a:t>
            </a:r>
          </a:p>
          <a:p>
            <a:r>
              <a:rPr lang="en-US" sz="3600" dirty="0">
                <a:latin typeface="Calibri" panose="020F0502020204030204" pitchFamily="34" charset="0"/>
                <a:ea typeface="Calibri" panose="020F0502020204030204" pitchFamily="34" charset="0"/>
                <a:cs typeface="Calibri" panose="020F0502020204030204" pitchFamily="34" charset="0"/>
              </a:rPr>
              <a:t>- Few aphids were observed on plants from October to December 2022. But populations slowly increased until reaching peak density in February 2023 before row covers were removed. </a:t>
            </a:r>
          </a:p>
          <a:p>
            <a:r>
              <a:rPr lang="en-US" sz="3600" dirty="0">
                <a:latin typeface="Calibri" panose="020F0502020204030204" pitchFamily="34" charset="0"/>
                <a:ea typeface="Calibri" panose="020F0502020204030204" pitchFamily="34" charset="0"/>
                <a:cs typeface="Calibri" panose="020F0502020204030204" pitchFamily="34" charset="0"/>
              </a:rPr>
              <a:t>- Following row cover removal, aphid density declined for all treatments. Covering treatment did not have a significant impact on aphid density overall, but aphid density was markedly higher under all row covers compared to the no-cover treatment </a:t>
            </a:r>
          </a:p>
        </p:txBody>
      </p:sp>
      <p:sp>
        <p:nvSpPr>
          <p:cNvPr id="1122" name="Rectangle 1121">
            <a:extLst>
              <a:ext uri="{FF2B5EF4-FFF2-40B4-BE49-F238E27FC236}">
                <a16:creationId xmlns:a16="http://schemas.microsoft.com/office/drawing/2014/main" id="{6D37166F-7810-A72F-8238-6D81386E6F18}"/>
              </a:ext>
            </a:extLst>
          </p:cNvPr>
          <p:cNvSpPr/>
          <p:nvPr/>
        </p:nvSpPr>
        <p:spPr>
          <a:xfrm>
            <a:off x="27505673" y="18085091"/>
            <a:ext cx="16239238" cy="4446116"/>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accent2">
                    <a:lumMod val="20000"/>
                    <a:lumOff val="80000"/>
                  </a:schemeClr>
                </a:solidFill>
              </a:ln>
              <a:solidFill>
                <a:schemeClr val="accent2">
                  <a:lumMod val="20000"/>
                  <a:lumOff val="80000"/>
                </a:schemeClr>
              </a:solidFill>
            </a:endParaRPr>
          </a:p>
        </p:txBody>
      </p:sp>
      <p:sp>
        <p:nvSpPr>
          <p:cNvPr id="1090" name="TextBox 1089">
            <a:extLst>
              <a:ext uri="{FF2B5EF4-FFF2-40B4-BE49-F238E27FC236}">
                <a16:creationId xmlns:a16="http://schemas.microsoft.com/office/drawing/2014/main" id="{13792068-2A60-7EDE-6AE0-C32680BB7856}"/>
              </a:ext>
            </a:extLst>
          </p:cNvPr>
          <p:cNvSpPr txBox="1"/>
          <p:nvPr/>
        </p:nvSpPr>
        <p:spPr>
          <a:xfrm>
            <a:off x="29997682" y="18089294"/>
            <a:ext cx="11053154" cy="707886"/>
          </a:xfrm>
          <a:prstGeom prst="rect">
            <a:avLst/>
          </a:prstGeom>
          <a:noFill/>
        </p:spPr>
        <p:txBody>
          <a:bodyPr wrap="none" rtlCol="0">
            <a:spAutoFit/>
          </a:bodyPr>
          <a:lstStyle/>
          <a:p>
            <a:r>
              <a:rPr lang="en-US" sz="4000" b="1" dirty="0">
                <a:solidFill>
                  <a:schemeClr val="accent2">
                    <a:lumMod val="75000"/>
                  </a:schemeClr>
                </a:solidFill>
              </a:rPr>
              <a:t>Row Cover Management Impacts on Pest Presence </a:t>
            </a:r>
          </a:p>
        </p:txBody>
      </p:sp>
      <p:pic>
        <p:nvPicPr>
          <p:cNvPr id="1106" name="Picture 1105" descr="A screenshot of a graph&#10;&#10;Description automatically generated">
            <a:extLst>
              <a:ext uri="{FF2B5EF4-FFF2-40B4-BE49-F238E27FC236}">
                <a16:creationId xmlns:a16="http://schemas.microsoft.com/office/drawing/2014/main" id="{FF904BE0-5B7D-3035-0651-55DFD2EFE51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47304"/>
          <a:stretch/>
        </p:blipFill>
        <p:spPr>
          <a:xfrm>
            <a:off x="27824204" y="18926167"/>
            <a:ext cx="6805150" cy="4014990"/>
          </a:xfrm>
          <a:prstGeom prst="rect">
            <a:avLst/>
          </a:prstGeom>
          <a:ln>
            <a:noFill/>
          </a:ln>
        </p:spPr>
      </p:pic>
      <p:pic>
        <p:nvPicPr>
          <p:cNvPr id="1119" name="Picture 1118" descr="A screenshot of a graph&#10;&#10;Description automatically generated">
            <a:extLst>
              <a:ext uri="{FF2B5EF4-FFF2-40B4-BE49-F238E27FC236}">
                <a16:creationId xmlns:a16="http://schemas.microsoft.com/office/drawing/2014/main" id="{78577CBB-6EAE-65F1-5A9E-9CCC742D8ED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52949"/>
          <a:stretch/>
        </p:blipFill>
        <p:spPr>
          <a:xfrm>
            <a:off x="34761690" y="18901236"/>
            <a:ext cx="7426570" cy="3912201"/>
          </a:xfrm>
          <a:prstGeom prst="rect">
            <a:avLst/>
          </a:prstGeom>
          <a:ln>
            <a:noFill/>
          </a:ln>
        </p:spPr>
      </p:pic>
      <p:sp>
        <p:nvSpPr>
          <p:cNvPr id="1124" name="TextBox 1123">
            <a:extLst>
              <a:ext uri="{FF2B5EF4-FFF2-40B4-BE49-F238E27FC236}">
                <a16:creationId xmlns:a16="http://schemas.microsoft.com/office/drawing/2014/main" id="{3879BA6F-C7D6-CE68-9C9A-2C4445587168}"/>
              </a:ext>
            </a:extLst>
          </p:cNvPr>
          <p:cNvSpPr txBox="1"/>
          <p:nvPr/>
        </p:nvSpPr>
        <p:spPr>
          <a:xfrm>
            <a:off x="21811949" y="20758576"/>
            <a:ext cx="6171324" cy="2308324"/>
          </a:xfrm>
          <a:prstGeom prst="rect">
            <a:avLst/>
          </a:prstGeom>
          <a:solidFill>
            <a:schemeClr val="accent2">
              <a:lumMod val="20000"/>
              <a:lumOff val="80000"/>
            </a:schemeClr>
          </a:solidFill>
        </p:spPr>
        <p:txBody>
          <a:bodyPr wrap="square">
            <a:spAutoFit/>
          </a:bodyPr>
          <a:lstStyle/>
          <a:p>
            <a:r>
              <a:rPr lang="en-US" sz="3600" i="1" u="sng" dirty="0">
                <a:latin typeface="Calibri" panose="020F0502020204030204" pitchFamily="34" charset="0"/>
                <a:ea typeface="Calibri" panose="020F0502020204030204" pitchFamily="34" charset="0"/>
                <a:cs typeface="Calibri" panose="020F0502020204030204" pitchFamily="34" charset="0"/>
              </a:rPr>
              <a:t>Spider Mites </a:t>
            </a:r>
          </a:p>
          <a:p>
            <a:r>
              <a:rPr lang="en-US" sz="3600" dirty="0">
                <a:latin typeface="Calibri" panose="020F0502020204030204" pitchFamily="34" charset="0"/>
                <a:ea typeface="Calibri" panose="020F0502020204030204" pitchFamily="34" charset="0"/>
                <a:cs typeface="Calibri" panose="020F0502020204030204" pitchFamily="34" charset="0"/>
              </a:rPr>
              <a:t>- Fewest spider mites were observed during mid-November until mid-January. </a:t>
            </a:r>
          </a:p>
        </p:txBody>
      </p:sp>
      <p:sp>
        <p:nvSpPr>
          <p:cNvPr id="1126" name="TextBox 1125">
            <a:extLst>
              <a:ext uri="{FF2B5EF4-FFF2-40B4-BE49-F238E27FC236}">
                <a16:creationId xmlns:a16="http://schemas.microsoft.com/office/drawing/2014/main" id="{9B5D97D3-4225-3D94-C563-03DD3A349A11}"/>
              </a:ext>
            </a:extLst>
          </p:cNvPr>
          <p:cNvSpPr txBox="1"/>
          <p:nvPr/>
        </p:nvSpPr>
        <p:spPr>
          <a:xfrm>
            <a:off x="21811948" y="28692271"/>
            <a:ext cx="21932962" cy="2308324"/>
          </a:xfrm>
          <a:prstGeom prst="rect">
            <a:avLst/>
          </a:prstGeom>
          <a:solidFill>
            <a:schemeClr val="accent2">
              <a:lumMod val="20000"/>
              <a:lumOff val="80000"/>
            </a:schemeClr>
          </a:solidFill>
        </p:spPr>
        <p:txBody>
          <a:bodyPr wrap="square">
            <a:spAutoFit/>
          </a:bodyPr>
          <a:lstStyle/>
          <a:p>
            <a:r>
              <a:rPr lang="en-US" sz="3600" dirty="0">
                <a:latin typeface="Calibri" panose="020F0502020204030204" pitchFamily="34" charset="0"/>
                <a:ea typeface="Calibri" panose="020F0502020204030204" pitchFamily="34" charset="0"/>
                <a:cs typeface="Calibri" panose="020F0502020204030204" pitchFamily="34" charset="0"/>
              </a:rPr>
              <a:t>- Although row covers maintained warmer temperatures and reduced light intensity, marketable strawberry yield did not vary among the covering treatments. </a:t>
            </a:r>
          </a:p>
          <a:p>
            <a:r>
              <a:rPr lang="en-US" sz="3600" dirty="0">
                <a:latin typeface="Calibri" panose="020F0502020204030204" pitchFamily="34" charset="0"/>
                <a:ea typeface="Calibri" panose="020F0502020204030204" pitchFamily="34" charset="0"/>
                <a:cs typeface="Calibri" panose="020F0502020204030204" pitchFamily="34" charset="0"/>
              </a:rPr>
              <a:t>- Warmer temperature under the row covers increased aphid population. TSSM appeared well managed by predatory mites, but additional releases may be necessary in the early spring.</a:t>
            </a:r>
          </a:p>
        </p:txBody>
      </p:sp>
      <p:sp>
        <p:nvSpPr>
          <p:cNvPr id="1128" name="TextBox 1127">
            <a:extLst>
              <a:ext uri="{FF2B5EF4-FFF2-40B4-BE49-F238E27FC236}">
                <a16:creationId xmlns:a16="http://schemas.microsoft.com/office/drawing/2014/main" id="{58A791ED-B7E0-2D93-4AC1-E57313737771}"/>
              </a:ext>
            </a:extLst>
          </p:cNvPr>
          <p:cNvSpPr txBox="1"/>
          <p:nvPr/>
        </p:nvSpPr>
        <p:spPr>
          <a:xfrm>
            <a:off x="1058257" y="25318525"/>
            <a:ext cx="20460125" cy="1754326"/>
          </a:xfrm>
          <a:prstGeom prst="rect">
            <a:avLst/>
          </a:prstGeom>
          <a:solidFill>
            <a:schemeClr val="accent2">
              <a:lumMod val="20000"/>
              <a:lumOff val="80000"/>
            </a:schemeClr>
          </a:solidFill>
        </p:spPr>
        <p:txBody>
          <a:bodyPr wrap="square">
            <a:spAutoFit/>
          </a:bodyPr>
          <a:lstStyle/>
          <a:p>
            <a:pPr marL="457200" marR="0" indent="-457200">
              <a:spcBef>
                <a:spcPts val="0"/>
              </a:spcBef>
              <a:spcAft>
                <a:spcPts val="0"/>
              </a:spcAft>
              <a:buFont typeface="Arial" panose="020B0604020202020204" pitchFamily="34" charset="0"/>
              <a:buChar char="•"/>
            </a:pPr>
            <a:r>
              <a:rPr lang="en-US" sz="3600" b="1" i="1" u="sng" dirty="0">
                <a:latin typeface="Calibri" panose="020F0502020204030204" pitchFamily="34" charset="0"/>
                <a:ea typeface="Calibri" panose="020F0502020204030204" pitchFamily="34" charset="0"/>
                <a:cs typeface="Calibri" panose="020F0502020204030204" pitchFamily="34" charset="0"/>
              </a:rPr>
              <a:t>No cover: </a:t>
            </a:r>
            <a:r>
              <a:rPr lang="en-US" sz="3600" dirty="0">
                <a:latin typeface="Calibri" panose="020F0502020204030204" pitchFamily="34" charset="0"/>
                <a:ea typeface="Calibri" panose="020F0502020204030204" pitchFamily="34" charset="0"/>
                <a:cs typeface="Calibri" panose="020F0502020204030204" pitchFamily="34" charset="0"/>
              </a:rPr>
              <a:t>Did not use row covers in the entire winter </a:t>
            </a:r>
          </a:p>
          <a:p>
            <a:pPr marL="457200" marR="0" indent="-457200">
              <a:spcBef>
                <a:spcPts val="0"/>
              </a:spcBef>
              <a:spcAft>
                <a:spcPts val="0"/>
              </a:spcAft>
              <a:buFont typeface="Arial" panose="020B0604020202020204" pitchFamily="34" charset="0"/>
              <a:buChar char="•"/>
            </a:pPr>
            <a:r>
              <a:rPr lang="en-US" sz="3600" b="1" i="1" u="sng" dirty="0">
                <a:latin typeface="Calibri" panose="020F0502020204030204" pitchFamily="34" charset="0"/>
                <a:ea typeface="Calibri" panose="020F0502020204030204" pitchFamily="34" charset="0"/>
                <a:cs typeface="Calibri" panose="020F0502020204030204" pitchFamily="34" charset="0"/>
              </a:rPr>
              <a:t>Active (hoops): </a:t>
            </a:r>
            <a:r>
              <a:rPr lang="en-US" sz="3600" dirty="0">
                <a:latin typeface="Calibri" panose="020F0502020204030204" pitchFamily="34" charset="0"/>
                <a:ea typeface="Calibri" panose="020F0502020204030204" pitchFamily="34" charset="0"/>
                <a:cs typeface="Calibri" panose="020F0502020204030204" pitchFamily="34" charset="0"/>
              </a:rPr>
              <a:t>Row covers were actively managed. The beds were covered when the forecasted outside temperature was below 35 °F. Uncovered when the high tunnel inside temp raised above 50 °F.</a:t>
            </a:r>
          </a:p>
        </p:txBody>
      </p:sp>
      <p:sp>
        <p:nvSpPr>
          <p:cNvPr id="1130" name="TextBox 1129">
            <a:extLst>
              <a:ext uri="{FF2B5EF4-FFF2-40B4-BE49-F238E27FC236}">
                <a16:creationId xmlns:a16="http://schemas.microsoft.com/office/drawing/2014/main" id="{5AF21626-1B31-DD43-C953-6640F15EA872}"/>
              </a:ext>
            </a:extLst>
          </p:cNvPr>
          <p:cNvSpPr txBox="1"/>
          <p:nvPr/>
        </p:nvSpPr>
        <p:spPr>
          <a:xfrm>
            <a:off x="21779062" y="31071901"/>
            <a:ext cx="21983700" cy="1754326"/>
          </a:xfrm>
          <a:prstGeom prst="rect">
            <a:avLst/>
          </a:prstGeom>
          <a:solidFill>
            <a:schemeClr val="accent2">
              <a:lumMod val="20000"/>
              <a:lumOff val="80000"/>
            </a:schemeClr>
          </a:solidFill>
        </p:spPr>
        <p:txBody>
          <a:bodyPr wrap="square">
            <a:spAutoFit/>
          </a:bodyPr>
          <a:lstStyle/>
          <a:p>
            <a:r>
              <a:rPr lang="en-US" sz="3600" dirty="0">
                <a:latin typeface="Calibri" panose="020F0502020204030204" pitchFamily="34" charset="0"/>
                <a:ea typeface="Calibri" panose="020F0502020204030204" pitchFamily="34" charset="0"/>
                <a:cs typeface="Calibri" panose="020F0502020204030204" pitchFamily="34" charset="0"/>
              </a:rPr>
              <a:t>Results of the study indicated that using active row cover management in the production system in winter may be optional. Without using row covers, strawberry yields were similar to those using row covers, suggesting row covers may not be required in the winter in most years in the region. </a:t>
            </a:r>
          </a:p>
        </p:txBody>
      </p:sp>
    </p:spTree>
    <p:extLst>
      <p:ext uri="{BB962C8B-B14F-4D97-AF65-F5344CB8AC3E}">
        <p14:creationId xmlns:p14="http://schemas.microsoft.com/office/powerpoint/2010/main" val="96088366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AB67613B0647C408166B7DC6F605CCB" ma:contentTypeVersion="13" ma:contentTypeDescription="Create a new document." ma:contentTypeScope="" ma:versionID="cc5ff8042518d87a1e1e2cb545fab3e3">
  <xsd:schema xmlns:xsd="http://www.w3.org/2001/XMLSchema" xmlns:xs="http://www.w3.org/2001/XMLSchema" xmlns:p="http://schemas.microsoft.com/office/2006/metadata/properties" xmlns:ns3="f36fb4e1-a18b-4f7e-91fe-25defb3464a8" xmlns:ns4="d5bdcf0f-d777-4866-928a-18ed548ec86f" targetNamespace="http://schemas.microsoft.com/office/2006/metadata/properties" ma:root="true" ma:fieldsID="0c5aedd941b933f2a9630c686bc140a6" ns3:_="" ns4:_="">
    <xsd:import namespace="f36fb4e1-a18b-4f7e-91fe-25defb3464a8"/>
    <xsd:import namespace="d5bdcf0f-d777-4866-928a-18ed548ec86f"/>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6fb4e1-a18b-4f7e-91fe-25defb3464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internalName="MediaServiceDateTaken"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bdcf0f-d777-4866-928a-18ed548ec86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E0BE54C-8753-473D-ABC9-101B50251962}">
  <ds:schemaRefs>
    <ds:schemaRef ds:uri="http://schemas.microsoft.com/sharepoint/v3/contenttype/forms"/>
  </ds:schemaRefs>
</ds:datastoreItem>
</file>

<file path=customXml/itemProps2.xml><?xml version="1.0" encoding="utf-8"?>
<ds:datastoreItem xmlns:ds="http://schemas.openxmlformats.org/officeDocument/2006/customXml" ds:itemID="{DA87437C-DDFF-4995-B43D-FC40162BA5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6fb4e1-a18b-4f7e-91fe-25defb3464a8"/>
    <ds:schemaRef ds:uri="d5bdcf0f-d777-4866-928a-18ed548ec86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34AC369-1EC1-4AC4-B075-AD9347D0F9B0}">
  <ds:schemaRefs>
    <ds:schemaRef ds:uri="http://purl.org/dc/elements/1.1/"/>
    <ds:schemaRef ds:uri="http://www.w3.org/XML/1998/namespace"/>
    <ds:schemaRef ds:uri="http://schemas.microsoft.com/office/2006/metadata/properties"/>
    <ds:schemaRef ds:uri="http://schemas.openxmlformats.org/package/2006/metadata/core-properties"/>
    <ds:schemaRef ds:uri="http://schemas.microsoft.com/office/2006/documentManagement/types"/>
    <ds:schemaRef ds:uri="http://purl.org/dc/dcmitype/"/>
    <ds:schemaRef ds:uri="f36fb4e1-a18b-4f7e-91fe-25defb3464a8"/>
    <ds:schemaRef ds:uri="http://purl.org/dc/terms/"/>
    <ds:schemaRef ds:uri="http://schemas.microsoft.com/office/infopath/2007/PartnerControls"/>
    <ds:schemaRef ds:uri="d5bdcf0f-d777-4866-928a-18ed548ec86f"/>
  </ds:schemaRefs>
</ds:datastoreItem>
</file>

<file path=docProps/app.xml><?xml version="1.0" encoding="utf-8"?>
<Properties xmlns="http://schemas.openxmlformats.org/officeDocument/2006/extended-properties" xmlns:vt="http://schemas.openxmlformats.org/officeDocument/2006/docPropsVTypes">
  <Template>office theme</Template>
  <TotalTime>6979</TotalTime>
  <Words>1151</Words>
  <Application>Microsoft Office PowerPoint</Application>
  <PresentationFormat>Custom</PresentationFormat>
  <Paragraphs>45</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HelveticaNeueforSAS</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Emerson Alejandro Luna Espinoza</dc:creator>
  <cp:lastModifiedBy>Guan, Wenjing</cp:lastModifiedBy>
  <cp:revision>130</cp:revision>
  <cp:lastPrinted>2023-02-28T17:47:13Z</cp:lastPrinted>
  <dcterms:created xsi:type="dcterms:W3CDTF">2013-07-15T20:26:40Z</dcterms:created>
  <dcterms:modified xsi:type="dcterms:W3CDTF">2024-02-26T01:31:43Z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0x0101008AB67613B0647C408166B7DC6F605CCB</vt:lpwstr>
  </property>
  <property fmtid="{D5CDD505-2E9C-101B-9397-08002B2CF9AE}" pid="3" name="MSIP_Label_4044bd30-2ed7-4c9d-9d12-46200872a97b_Enabled">
    <vt:lpwstr>true</vt:lpwstr>
  </property>
  <property fmtid="{D5CDD505-2E9C-101B-9397-08002B2CF9AE}" pid="4" name="MSIP_Label_4044bd30-2ed7-4c9d-9d12-46200872a97b_SetDate">
    <vt:lpwstr>2023-01-30T22:27:56Z</vt:lpwstr>
  </property>
  <property fmtid="{D5CDD505-2E9C-101B-9397-08002B2CF9AE}" pid="5" name="MSIP_Label_4044bd30-2ed7-4c9d-9d12-46200872a97b_Method">
    <vt:lpwstr>Standard</vt:lpwstr>
  </property>
  <property fmtid="{D5CDD505-2E9C-101B-9397-08002B2CF9AE}" pid="6" name="MSIP_Label_4044bd30-2ed7-4c9d-9d12-46200872a97b_Name">
    <vt:lpwstr>defa4170-0d19-0005-0004-bc88714345d2</vt:lpwstr>
  </property>
  <property fmtid="{D5CDD505-2E9C-101B-9397-08002B2CF9AE}" pid="7" name="MSIP_Label_4044bd30-2ed7-4c9d-9d12-46200872a97b_SiteId">
    <vt:lpwstr>4130bd39-7c53-419c-b1e5-8758d6d63f21</vt:lpwstr>
  </property>
  <property fmtid="{D5CDD505-2E9C-101B-9397-08002B2CF9AE}" pid="8" name="MSIP_Label_4044bd30-2ed7-4c9d-9d12-46200872a97b_ActionId">
    <vt:lpwstr>b8896b65-387c-4ad8-b6cf-f1f3589618e4</vt:lpwstr>
  </property>
  <property fmtid="{D5CDD505-2E9C-101B-9397-08002B2CF9AE}" pid="9" name="MSIP_Label_4044bd30-2ed7-4c9d-9d12-46200872a97b_ContentBits">
    <vt:lpwstr>0</vt:lpwstr>
  </property>
</Properties>
</file>