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73" r:id="rId5"/>
    <p:sldId id="277" r:id="rId6"/>
    <p:sldId id="259" r:id="rId7"/>
    <p:sldId id="271" r:id="rId8"/>
    <p:sldId id="266" r:id="rId9"/>
    <p:sldId id="272" r:id="rId10"/>
    <p:sldId id="261" r:id="rId11"/>
    <p:sldId id="262" r:id="rId12"/>
    <p:sldId id="260" r:id="rId13"/>
    <p:sldId id="263" r:id="rId14"/>
    <p:sldId id="264" r:id="rId15"/>
    <p:sldId id="279" r:id="rId16"/>
    <p:sldId id="278" r:id="rId17"/>
    <p:sldId id="280" r:id="rId18"/>
    <p:sldId id="265" r:id="rId19"/>
    <p:sldId id="267" r:id="rId20"/>
    <p:sldId id="268" r:id="rId21"/>
    <p:sldId id="269" r:id="rId22"/>
    <p:sldId id="270" r:id="rId23"/>
    <p:sldId id="274" r:id="rId24"/>
    <p:sldId id="275" r:id="rId25"/>
    <p:sldId id="276" r:id="rId26"/>
    <p:sldId id="284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8FFF-CC0F-493C-AA48-D247A2118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CA459-8C57-49D6-8166-C88396688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13EF-7FBC-4520-AADB-361C034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FEBA5-00E5-4ACE-8295-4C9504B5C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9618C-D4C3-4C70-AB69-6FA07179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4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26FE-6758-43BF-8935-F829C875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D2FDD-BE52-478A-8240-C109FCB6D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A36A-6773-46DD-AAA2-2E8C623C1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0A92E-AAE3-406A-BB42-828D4DD3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44D9D-613C-48CC-9CA2-A2B1A6C0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1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44401-ED8B-474E-974C-2609895BC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F9800-D118-4E97-AE0A-B1887A384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2CE4-ADBC-4897-B3B1-EE3B077C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49FB5-E3B3-4DFC-AF3A-4D07B602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1792-8A95-4FAC-A21F-327DD0D9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DD87-837B-4D02-84FD-CAA376BD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FD654-B127-44F5-80A7-8828BE14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3C699-29AE-4987-9988-55FCE169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0F70B-1203-4E60-808C-8EA8C3EC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319B-B7F5-4DAC-AF50-9C5B05FE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2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A968-AD45-406F-B3D3-8A03599F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059B2-A062-44D1-A971-16D5DD652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FB5B9-B191-4BBB-84EA-F00C2BEF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18DD2-7D01-42EA-AF0A-1864C390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47D2B-9E93-467C-9FA4-E936F510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31F-0612-47B6-8AD2-A837D4B2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ED3D-915F-4620-AA5C-2EFCF7804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39F3A-0F49-4748-ACB5-F90C6B5B3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90857-0A72-4FBF-ACE5-94C9FD80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8F21F-908B-4F68-9EFB-1E28C1AA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7C31C-C76D-4DCD-9527-C9543C41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3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2332-C639-46C8-8E4B-A2D4946B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0CF28-B3D8-4CDF-8222-5A9171033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1B351-CE31-4610-A52F-5B1C26A45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5265F-42C0-4F10-AB8D-87397CA0E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547A4-014B-473F-946D-40B19E3BD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F3C85-C909-40C0-BD3E-1E20FDE1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78812-C36E-4B9A-B735-ACE5F893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48328-555B-41A6-AE8A-BCB7179B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0295-CA9A-489A-AA93-240750170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05D9A-774E-4206-9001-6BEBD648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B6EF-F9EA-475E-AAE5-F8AAB6EE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93476-4504-46C0-AF07-A5118F83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0332C-54DE-4BB2-878F-AD09B168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FAB9A-FBAA-4F6A-AC6A-42E14759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566B0-C50C-4CBC-89E0-2058BF7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1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A677-CB29-49D5-95C3-9A7ADA98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8167C-36A5-452D-AB64-15C77BC6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A0AC6-083A-4778-90A2-1C1FBAF54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D2FEC-11BB-4E3C-A67D-ABABBC68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C77B6-D507-496A-9439-66219AA2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63F61-744F-409F-B66A-E05F3FD7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602A-B11A-464C-A33E-7E7CE5AA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618C5-B2E8-4C87-88A1-125A3183A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B3856-2867-4991-BCAC-E01E82449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35D1A-13B7-4CC5-A71A-CABF656C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B84C9-8AC2-4744-8AE1-42EFAD38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0AE77-A769-451E-9FA4-CEC38B5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2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8C1A4-5834-4650-9F53-A7732AF6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06CA8-3ECB-4524-A19F-26654CEEF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B3228-D052-40C5-BFA0-79BE6AF79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8C7E2-2A20-4630-B1D1-F934820D0609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C0FB9-3AC4-4B6A-9657-13EFC6083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20A15-BC0F-4DE1-A4FD-D2210C73C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3FD0B-947D-4D5B-BBC1-8CDDB0501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96F3-3506-4F31-86E0-4D89E71412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F81F-A73E-4877-A299-DB7B4B7195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767D7040-EA61-45C4-9D8B-1E7657D9E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" y="0"/>
            <a:ext cx="1211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5"/>
    </mc:Choice>
    <mc:Fallback xmlns="">
      <p:transition spd="slow" advTm="302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2C6034-791A-42DC-A068-07DA63F1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0"/>
    </mc:Choice>
    <mc:Fallback xmlns="">
      <p:transition spd="slow" advTm="217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3FE4B-508C-40E9-972F-83F5AAC89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6" y="0"/>
            <a:ext cx="11530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1"/>
    </mc:Choice>
    <mc:Fallback xmlns="">
      <p:transition spd="slow" advTm="210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62A9A93-A8E1-4374-8CF1-4F96FC3E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4"/>
    </mc:Choice>
    <mc:Fallback xmlns="">
      <p:transition spd="slow" advTm="209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5818B20-1E3A-463B-A12C-E15278AF2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7"/>
    </mc:Choice>
    <mc:Fallback xmlns="">
      <p:transition spd="slow" advTm="214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47325C-EBE2-44F8-95F2-B88AED081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2"/>
    </mc:Choice>
    <mc:Fallback xmlns="">
      <p:transition spd="slow" advTm="214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8923B9B-FD0F-44D0-810F-11AEA7558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1064"/>
            <a:ext cx="11704320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5"/>
    </mc:Choice>
    <mc:Fallback xmlns="">
      <p:transition spd="slow" advTm="2170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01C480A-93DF-4923-90BD-FC2C27FC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46304"/>
            <a:ext cx="11704320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0"/>
    </mc:Choice>
    <mc:Fallback xmlns="">
      <p:transition spd="slow" advTm="2149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D301687-0513-4D78-9F26-EDF8266CB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64592"/>
            <a:ext cx="11704320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8"/>
    </mc:Choice>
    <mc:Fallback xmlns="">
      <p:transition spd="slow" advTm="2168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C3CFC4B-ACA7-41EC-BAB4-5DB2B52C6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5344"/>
            <a:ext cx="11704320" cy="66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8"/>
    </mc:Choice>
    <mc:Fallback xmlns="">
      <p:transition spd="slow" advTm="215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4657718F-D1C8-4A2A-8B7C-2BA734F6B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6"/>
    </mc:Choice>
    <mc:Fallback xmlns="">
      <p:transition spd="slow" advTm="2162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B24CCA-39C9-4EEA-A0D0-C6E4F5F5C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987E52E0-89D6-4AA1-8631-565483E06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3" y="0"/>
            <a:ext cx="12457043" cy="6858000"/>
          </a:xfrm>
        </p:spPr>
      </p:pic>
    </p:spTree>
    <p:extLst>
      <p:ext uri="{BB962C8B-B14F-4D97-AF65-F5344CB8AC3E}">
        <p14:creationId xmlns:p14="http://schemas.microsoft.com/office/powerpoint/2010/main" val="3988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8"/>
    </mc:Choice>
    <mc:Fallback xmlns="">
      <p:transition spd="slow" advTm="231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arden, several&#10;&#10;Description automatically generated">
            <a:extLst>
              <a:ext uri="{FF2B5EF4-FFF2-40B4-BE49-F238E27FC236}">
                <a16:creationId xmlns:a16="http://schemas.microsoft.com/office/drawing/2014/main" id="{D1C713E0-52B0-43A1-8253-66D736E92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2296"/>
            <a:ext cx="1170432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5"/>
    </mc:Choice>
    <mc:Fallback xmlns="">
      <p:transition spd="slow" advTm="2158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- up of a plant&#10;&#10;Description automatically generated with medium confidence">
            <a:extLst>
              <a:ext uri="{FF2B5EF4-FFF2-40B4-BE49-F238E27FC236}">
                <a16:creationId xmlns:a16="http://schemas.microsoft.com/office/drawing/2014/main" id="{7F51A41F-9985-40E1-85F8-51ADB3944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6"/>
    </mc:Choice>
    <mc:Fallback xmlns="">
      <p:transition spd="slow" advTm="2133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56C6577-F2C1-4D94-A22C-A39E1468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0"/>
    </mc:Choice>
    <mc:Fallback xmlns="">
      <p:transition spd="slow" advTm="2149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3373F68A-C3FE-4387-BE49-1A8F95F7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2"/>
    </mc:Choice>
    <mc:Fallback xmlns="">
      <p:transition spd="slow" advTm="2158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sign&#10;&#10;Description automatically generated">
            <a:extLst>
              <a:ext uri="{FF2B5EF4-FFF2-40B4-BE49-F238E27FC236}">
                <a16:creationId xmlns:a16="http://schemas.microsoft.com/office/drawing/2014/main" id="{9DE26848-DB43-40B6-9C28-28C399310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137160"/>
            <a:ext cx="1155801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3"/>
    </mc:Choice>
    <mc:Fallback xmlns="">
      <p:transition spd="slow" advTm="215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DC3EE67C-576E-4B09-9020-90064CE8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4"/>
    </mc:Choice>
    <mc:Fallback xmlns="">
      <p:transition spd="slow" advTm="2267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689D16-93C8-47F8-8E28-DCC8CEAC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8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5A22A7-2403-42B3-9177-AF88B8AA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3"/>
    </mc:Choice>
    <mc:Fallback xmlns="">
      <p:transition spd="slow" advTm="2397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0EB-8BF4-4D2A-A226-6CAEA143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thanks to the SARE Grant Program for giving Marfa Maid Dairy the support to do this project.</a:t>
            </a: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63FDBE99-6740-4E1A-931F-A04A647D9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94" y="1825625"/>
            <a:ext cx="6073212" cy="4351338"/>
          </a:xfrm>
        </p:spPr>
      </p:pic>
    </p:spTree>
    <p:extLst>
      <p:ext uri="{BB962C8B-B14F-4D97-AF65-F5344CB8AC3E}">
        <p14:creationId xmlns:p14="http://schemas.microsoft.com/office/powerpoint/2010/main" val="162766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B6F8F27-7F25-4C23-B657-D7E6790AE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ray of cookies&#10;&#10;Description automatically generated with low confidence">
            <a:extLst>
              <a:ext uri="{FF2B5EF4-FFF2-40B4-BE49-F238E27FC236}">
                <a16:creationId xmlns:a16="http://schemas.microsoft.com/office/drawing/2014/main" id="{B1BA72FD-4369-4E76-BD4F-C145D71B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0"/>
    </mc:Choice>
    <mc:Fallback xmlns="">
      <p:transition spd="slow" advTm="215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farm&#10;&#10;Description automatically generated">
            <a:extLst>
              <a:ext uri="{FF2B5EF4-FFF2-40B4-BE49-F238E27FC236}">
                <a16:creationId xmlns:a16="http://schemas.microsoft.com/office/drawing/2014/main" id="{4BDDE227-B1CD-4DB3-8632-0A398080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71" y="0"/>
            <a:ext cx="14865104" cy="70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6"/>
    </mc:Choice>
    <mc:Fallback xmlns="">
      <p:transition spd="slow" advTm="209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in a fenced in area&#10;&#10;Description automatically generated with low confidence">
            <a:extLst>
              <a:ext uri="{FF2B5EF4-FFF2-40B4-BE49-F238E27FC236}">
                <a16:creationId xmlns:a16="http://schemas.microsoft.com/office/drawing/2014/main" id="{788C0183-EB17-4846-B645-64E0E44F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12776"/>
            <a:ext cx="11704320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8"/>
    </mc:Choice>
    <mc:Fallback xmlns="">
      <p:transition spd="slow" advTm="205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 material, brick, stone&#10;&#10;Description automatically generated">
            <a:extLst>
              <a:ext uri="{FF2B5EF4-FFF2-40B4-BE49-F238E27FC236}">
                <a16:creationId xmlns:a16="http://schemas.microsoft.com/office/drawing/2014/main" id="{B9882985-6C49-4BB1-9527-3A8B28ED9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12776"/>
            <a:ext cx="11704320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9"/>
    </mc:Choice>
    <mc:Fallback xmlns="">
      <p:transition spd="slow" advTm="210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49558-A8B9-4275-9964-14FC4EEA2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12776"/>
            <a:ext cx="11704320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6"/>
    </mc:Choice>
    <mc:Fallback xmlns="">
      <p:transition spd="slow" advTm="2141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with snow on them&#10;&#10;Description automatically generated with low confidence">
            <a:extLst>
              <a:ext uri="{FF2B5EF4-FFF2-40B4-BE49-F238E27FC236}">
                <a16:creationId xmlns:a16="http://schemas.microsoft.com/office/drawing/2014/main" id="{C1A5947B-C033-439C-8D37-5A81FEA52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9"/>
    </mc:Choice>
    <mc:Fallback xmlns="">
      <p:transition spd="slow" advTm="2078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19</Words>
  <Application>Microsoft Office PowerPoint</Application>
  <PresentationFormat>Widescreen</PresentationFormat>
  <Paragraphs>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thanks to the SARE Grant Program for giving Marfa Maid Dairy the support to do this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Beeman</dc:creator>
  <cp:lastModifiedBy>Malinda Beeman</cp:lastModifiedBy>
  <cp:revision>35</cp:revision>
  <dcterms:created xsi:type="dcterms:W3CDTF">2021-01-11T02:03:43Z</dcterms:created>
  <dcterms:modified xsi:type="dcterms:W3CDTF">2021-02-09T19:47:40Z</dcterms:modified>
</cp:coreProperties>
</file>