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3" r:id="rId2"/>
    <p:sldId id="256" r:id="rId3"/>
    <p:sldId id="257" r:id="rId4"/>
    <p:sldId id="261" r:id="rId5"/>
    <p:sldId id="258" r:id="rId6"/>
    <p:sldId id="262" r:id="rId7"/>
    <p:sldId id="263" r:id="rId8"/>
    <p:sldId id="264" r:id="rId9"/>
    <p:sldId id="259" r:id="rId10"/>
    <p:sldId id="265" r:id="rId11"/>
    <p:sldId id="269" r:id="rId12"/>
    <p:sldId id="268" r:id="rId13"/>
    <p:sldId id="271" r:id="rId14"/>
    <p:sldId id="272"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FA3ED4-9A3E-4A12-A843-F9C4AE1BC3B7}" v="5" dt="2021-11-05T20:25:59.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p:cViewPr varScale="1">
        <p:scale>
          <a:sx n="120" d="100"/>
          <a:sy n="120" d="100"/>
        </p:scale>
        <p:origin x="1400" y="3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0CFE3-D43D-4EE1-AB32-2B40BD46B42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F6F6ECC8-FC8F-42D5-96F5-A7FB01B25D91}">
      <dgm:prSet phldrT="[Text]"/>
      <dgm:spPr/>
      <dgm:t>
        <a:bodyPr/>
        <a:lstStyle/>
        <a:p>
          <a:r>
            <a:rPr lang="en-US" dirty="0"/>
            <a:t>Plants</a:t>
          </a:r>
        </a:p>
      </dgm:t>
    </dgm:pt>
    <dgm:pt modelId="{C2B3FBD0-9204-4918-A2DD-4A945460D827}" type="parTrans" cxnId="{1DD7AAA8-114B-4661-BC68-C3E32DD1CAA1}">
      <dgm:prSet/>
      <dgm:spPr/>
      <dgm:t>
        <a:bodyPr/>
        <a:lstStyle/>
        <a:p>
          <a:endParaRPr lang="en-US"/>
        </a:p>
      </dgm:t>
    </dgm:pt>
    <dgm:pt modelId="{FBE5C289-3885-4FB8-879B-6BC591012D82}" type="sibTrans" cxnId="{1DD7AAA8-114B-4661-BC68-C3E32DD1CAA1}">
      <dgm:prSet/>
      <dgm:spPr/>
      <dgm:t>
        <a:bodyPr/>
        <a:lstStyle/>
        <a:p>
          <a:endParaRPr lang="en-US"/>
        </a:p>
      </dgm:t>
    </dgm:pt>
    <dgm:pt modelId="{02CDF828-2858-4811-AD96-45B8A19C4CE8}">
      <dgm:prSet phldrT="[Text]"/>
      <dgm:spPr/>
      <dgm:t>
        <a:bodyPr/>
        <a:lstStyle/>
        <a:p>
          <a:r>
            <a:rPr lang="en-US" dirty="0"/>
            <a:t>Location</a:t>
          </a:r>
        </a:p>
      </dgm:t>
    </dgm:pt>
    <dgm:pt modelId="{79945045-5EC6-471E-9A6C-8270B118AF52}" type="parTrans" cxnId="{AE742D5C-CA7D-40ED-B811-6ED77CA941D9}">
      <dgm:prSet/>
      <dgm:spPr/>
      <dgm:t>
        <a:bodyPr/>
        <a:lstStyle/>
        <a:p>
          <a:endParaRPr lang="en-US"/>
        </a:p>
      </dgm:t>
    </dgm:pt>
    <dgm:pt modelId="{31BAF5F2-7200-498D-BCE1-E989BE863B9C}" type="sibTrans" cxnId="{AE742D5C-CA7D-40ED-B811-6ED77CA941D9}">
      <dgm:prSet/>
      <dgm:spPr/>
      <dgm:t>
        <a:bodyPr/>
        <a:lstStyle/>
        <a:p>
          <a:endParaRPr lang="en-US"/>
        </a:p>
      </dgm:t>
    </dgm:pt>
    <dgm:pt modelId="{93E68AF8-3929-4772-9624-201BFB37A913}">
      <dgm:prSet phldrT="[Text]"/>
      <dgm:spPr/>
      <dgm:t>
        <a:bodyPr/>
        <a:lstStyle/>
        <a:p>
          <a:r>
            <a:rPr lang="en-US" dirty="0"/>
            <a:t>Diseases</a:t>
          </a:r>
        </a:p>
        <a:p>
          <a:r>
            <a:rPr lang="en-US" dirty="0"/>
            <a:t>Viruses</a:t>
          </a:r>
        </a:p>
      </dgm:t>
    </dgm:pt>
    <dgm:pt modelId="{45CDF400-C62E-472F-8E76-BC9BC43DFA65}" type="parTrans" cxnId="{3FF28326-5555-476B-A396-9B5E01C44837}">
      <dgm:prSet/>
      <dgm:spPr/>
      <dgm:t>
        <a:bodyPr/>
        <a:lstStyle/>
        <a:p>
          <a:endParaRPr lang="en-US"/>
        </a:p>
      </dgm:t>
    </dgm:pt>
    <dgm:pt modelId="{86385BB9-549B-49D9-B827-56997102D619}" type="sibTrans" cxnId="{3FF28326-5555-476B-A396-9B5E01C44837}">
      <dgm:prSet/>
      <dgm:spPr/>
      <dgm:t>
        <a:bodyPr/>
        <a:lstStyle/>
        <a:p>
          <a:endParaRPr lang="en-US"/>
        </a:p>
      </dgm:t>
    </dgm:pt>
    <dgm:pt modelId="{196FB2E1-782C-48D4-8385-F7303C103B2C}">
      <dgm:prSet phldrT="[Text]"/>
      <dgm:spPr/>
      <dgm:t>
        <a:bodyPr/>
        <a:lstStyle/>
        <a:p>
          <a:r>
            <a:rPr lang="en-US" dirty="0"/>
            <a:t>Pests</a:t>
          </a:r>
        </a:p>
      </dgm:t>
    </dgm:pt>
    <dgm:pt modelId="{F81F8EF7-73EC-47F0-B07C-E492E4AF3538}" type="parTrans" cxnId="{B622088F-3491-48A7-9307-C671B42410F5}">
      <dgm:prSet/>
      <dgm:spPr/>
      <dgm:t>
        <a:bodyPr/>
        <a:lstStyle/>
        <a:p>
          <a:endParaRPr lang="en-US"/>
        </a:p>
      </dgm:t>
    </dgm:pt>
    <dgm:pt modelId="{F6E5A894-174C-40BD-A2FC-2323521A24C6}" type="sibTrans" cxnId="{B622088F-3491-48A7-9307-C671B42410F5}">
      <dgm:prSet/>
      <dgm:spPr/>
      <dgm:t>
        <a:bodyPr/>
        <a:lstStyle/>
        <a:p>
          <a:endParaRPr lang="en-US"/>
        </a:p>
      </dgm:t>
    </dgm:pt>
    <dgm:pt modelId="{936898A0-70CF-49F4-B29A-D28AFFA342C8}">
      <dgm:prSet phldrT="[Text]"/>
      <dgm:spPr/>
      <dgm:t>
        <a:bodyPr/>
        <a:lstStyle/>
        <a:p>
          <a:r>
            <a:rPr lang="en-US" dirty="0"/>
            <a:t>Weeds</a:t>
          </a:r>
        </a:p>
      </dgm:t>
    </dgm:pt>
    <dgm:pt modelId="{A2C424FF-68CD-4EAB-86E4-EBECB3CC832B}" type="parTrans" cxnId="{FB6705FB-8E2C-49E6-986F-DA54FBA26BA2}">
      <dgm:prSet/>
      <dgm:spPr/>
      <dgm:t>
        <a:bodyPr/>
        <a:lstStyle/>
        <a:p>
          <a:endParaRPr lang="en-US"/>
        </a:p>
      </dgm:t>
    </dgm:pt>
    <dgm:pt modelId="{B22C0170-0314-4531-93FF-8EDC50E2A700}" type="sibTrans" cxnId="{FB6705FB-8E2C-49E6-986F-DA54FBA26BA2}">
      <dgm:prSet/>
      <dgm:spPr/>
      <dgm:t>
        <a:bodyPr/>
        <a:lstStyle/>
        <a:p>
          <a:endParaRPr lang="en-US"/>
        </a:p>
      </dgm:t>
    </dgm:pt>
    <dgm:pt modelId="{6DECEFC7-5829-4675-8F0A-0AF68933C6F4}">
      <dgm:prSet phldrT="[Text]"/>
      <dgm:spPr/>
      <dgm:t>
        <a:bodyPr/>
        <a:lstStyle/>
        <a:p>
          <a:r>
            <a:rPr lang="en-US" dirty="0"/>
            <a:t>Soil</a:t>
          </a:r>
        </a:p>
      </dgm:t>
    </dgm:pt>
    <dgm:pt modelId="{1CD061C8-423D-49A8-86BA-984DA6DCDE4A}" type="parTrans" cxnId="{08C36DDC-A157-436E-9CB2-B1E805AA4A73}">
      <dgm:prSet/>
      <dgm:spPr/>
      <dgm:t>
        <a:bodyPr/>
        <a:lstStyle/>
        <a:p>
          <a:endParaRPr lang="en-US"/>
        </a:p>
      </dgm:t>
    </dgm:pt>
    <dgm:pt modelId="{B757F8D2-4503-4051-A3F9-A1F370072473}" type="sibTrans" cxnId="{08C36DDC-A157-436E-9CB2-B1E805AA4A73}">
      <dgm:prSet/>
      <dgm:spPr/>
      <dgm:t>
        <a:bodyPr/>
        <a:lstStyle/>
        <a:p>
          <a:endParaRPr lang="en-US"/>
        </a:p>
      </dgm:t>
    </dgm:pt>
    <dgm:pt modelId="{2AA7747C-B7D2-49CC-B1A0-D1AD7261113E}" type="pres">
      <dgm:prSet presAssocID="{2850CFE3-D43D-4EE1-AB32-2B40BD46B428}" presName="composite" presStyleCnt="0">
        <dgm:presLayoutVars>
          <dgm:chMax val="1"/>
          <dgm:dir/>
          <dgm:resizeHandles val="exact"/>
        </dgm:presLayoutVars>
      </dgm:prSet>
      <dgm:spPr/>
    </dgm:pt>
    <dgm:pt modelId="{82E1D5B8-4ED4-4FD2-A75A-2934BA17CE02}" type="pres">
      <dgm:prSet presAssocID="{2850CFE3-D43D-4EE1-AB32-2B40BD46B428}" presName="radial" presStyleCnt="0">
        <dgm:presLayoutVars>
          <dgm:animLvl val="ctr"/>
        </dgm:presLayoutVars>
      </dgm:prSet>
      <dgm:spPr/>
    </dgm:pt>
    <dgm:pt modelId="{7D7D2A88-1DA0-4EB8-AE90-C9B1E9440353}" type="pres">
      <dgm:prSet presAssocID="{F6F6ECC8-FC8F-42D5-96F5-A7FB01B25D91}" presName="centerShape" presStyleLbl="vennNode1" presStyleIdx="0" presStyleCnt="6"/>
      <dgm:spPr/>
    </dgm:pt>
    <dgm:pt modelId="{15AFA970-615B-4BA8-9404-E008E0D19A89}" type="pres">
      <dgm:prSet presAssocID="{02CDF828-2858-4811-AD96-45B8A19C4CE8}" presName="node" presStyleLbl="vennNode1" presStyleIdx="1" presStyleCnt="6">
        <dgm:presLayoutVars>
          <dgm:bulletEnabled val="1"/>
        </dgm:presLayoutVars>
      </dgm:prSet>
      <dgm:spPr/>
    </dgm:pt>
    <dgm:pt modelId="{7DBAADE8-024F-4336-B2A6-5363EAA3F4B8}" type="pres">
      <dgm:prSet presAssocID="{6DECEFC7-5829-4675-8F0A-0AF68933C6F4}" presName="node" presStyleLbl="vennNode1" presStyleIdx="2" presStyleCnt="6">
        <dgm:presLayoutVars>
          <dgm:bulletEnabled val="1"/>
        </dgm:presLayoutVars>
      </dgm:prSet>
      <dgm:spPr/>
    </dgm:pt>
    <dgm:pt modelId="{9BCD009C-9809-45F1-BD6F-9DB26C5A53CF}" type="pres">
      <dgm:prSet presAssocID="{93E68AF8-3929-4772-9624-201BFB37A913}" presName="node" presStyleLbl="vennNode1" presStyleIdx="3" presStyleCnt="6">
        <dgm:presLayoutVars>
          <dgm:bulletEnabled val="1"/>
        </dgm:presLayoutVars>
      </dgm:prSet>
      <dgm:spPr/>
    </dgm:pt>
    <dgm:pt modelId="{1A5E2ACA-F218-4A5E-9C79-C4250E5179E0}" type="pres">
      <dgm:prSet presAssocID="{196FB2E1-782C-48D4-8385-F7303C103B2C}" presName="node" presStyleLbl="vennNode1" presStyleIdx="4" presStyleCnt="6">
        <dgm:presLayoutVars>
          <dgm:bulletEnabled val="1"/>
        </dgm:presLayoutVars>
      </dgm:prSet>
      <dgm:spPr/>
    </dgm:pt>
    <dgm:pt modelId="{5A24D6D8-72E4-4D8D-80BD-259DA3BDB2FE}" type="pres">
      <dgm:prSet presAssocID="{936898A0-70CF-49F4-B29A-D28AFFA342C8}" presName="node" presStyleLbl="vennNode1" presStyleIdx="5" presStyleCnt="6">
        <dgm:presLayoutVars>
          <dgm:bulletEnabled val="1"/>
        </dgm:presLayoutVars>
      </dgm:prSet>
      <dgm:spPr/>
    </dgm:pt>
  </dgm:ptLst>
  <dgm:cxnLst>
    <dgm:cxn modelId="{CF4A1305-420B-4C67-BED0-74549012D8B5}" type="presOf" srcId="{6DECEFC7-5829-4675-8F0A-0AF68933C6F4}" destId="{7DBAADE8-024F-4336-B2A6-5363EAA3F4B8}" srcOrd="0" destOrd="0" presId="urn:microsoft.com/office/officeart/2005/8/layout/radial3"/>
    <dgm:cxn modelId="{B623291A-9AAA-433A-904A-04D764E80E69}" type="presOf" srcId="{02CDF828-2858-4811-AD96-45B8A19C4CE8}" destId="{15AFA970-615B-4BA8-9404-E008E0D19A89}" srcOrd="0" destOrd="0" presId="urn:microsoft.com/office/officeart/2005/8/layout/radial3"/>
    <dgm:cxn modelId="{3FF28326-5555-476B-A396-9B5E01C44837}" srcId="{F6F6ECC8-FC8F-42D5-96F5-A7FB01B25D91}" destId="{93E68AF8-3929-4772-9624-201BFB37A913}" srcOrd="2" destOrd="0" parTransId="{45CDF400-C62E-472F-8E76-BC9BC43DFA65}" sibTransId="{86385BB9-549B-49D9-B827-56997102D619}"/>
    <dgm:cxn modelId="{86F3482F-89B3-460A-9AD3-9461F5C89895}" type="presOf" srcId="{93E68AF8-3929-4772-9624-201BFB37A913}" destId="{9BCD009C-9809-45F1-BD6F-9DB26C5A53CF}" srcOrd="0" destOrd="0" presId="urn:microsoft.com/office/officeart/2005/8/layout/radial3"/>
    <dgm:cxn modelId="{AE742D5C-CA7D-40ED-B811-6ED77CA941D9}" srcId="{F6F6ECC8-FC8F-42D5-96F5-A7FB01B25D91}" destId="{02CDF828-2858-4811-AD96-45B8A19C4CE8}" srcOrd="0" destOrd="0" parTransId="{79945045-5EC6-471E-9A6C-8270B118AF52}" sibTransId="{31BAF5F2-7200-498D-BCE1-E989BE863B9C}"/>
    <dgm:cxn modelId="{B622088F-3491-48A7-9307-C671B42410F5}" srcId="{F6F6ECC8-FC8F-42D5-96F5-A7FB01B25D91}" destId="{196FB2E1-782C-48D4-8385-F7303C103B2C}" srcOrd="3" destOrd="0" parTransId="{F81F8EF7-73EC-47F0-B07C-E492E4AF3538}" sibTransId="{F6E5A894-174C-40BD-A2FC-2323521A24C6}"/>
    <dgm:cxn modelId="{17AAA799-DC6E-4920-BF55-204F74AFD61C}" type="presOf" srcId="{2850CFE3-D43D-4EE1-AB32-2B40BD46B428}" destId="{2AA7747C-B7D2-49CC-B1A0-D1AD7261113E}" srcOrd="0" destOrd="0" presId="urn:microsoft.com/office/officeart/2005/8/layout/radial3"/>
    <dgm:cxn modelId="{3E44C4A5-685C-4FA3-AC9F-5C3BB5D8E9D5}" type="presOf" srcId="{196FB2E1-782C-48D4-8385-F7303C103B2C}" destId="{1A5E2ACA-F218-4A5E-9C79-C4250E5179E0}" srcOrd="0" destOrd="0" presId="urn:microsoft.com/office/officeart/2005/8/layout/radial3"/>
    <dgm:cxn modelId="{1DD7AAA8-114B-4661-BC68-C3E32DD1CAA1}" srcId="{2850CFE3-D43D-4EE1-AB32-2B40BD46B428}" destId="{F6F6ECC8-FC8F-42D5-96F5-A7FB01B25D91}" srcOrd="0" destOrd="0" parTransId="{C2B3FBD0-9204-4918-A2DD-4A945460D827}" sibTransId="{FBE5C289-3885-4FB8-879B-6BC591012D82}"/>
    <dgm:cxn modelId="{D5E4B4BA-5704-4D5D-A560-92B9ABE29732}" type="presOf" srcId="{936898A0-70CF-49F4-B29A-D28AFFA342C8}" destId="{5A24D6D8-72E4-4D8D-80BD-259DA3BDB2FE}" srcOrd="0" destOrd="0" presId="urn:microsoft.com/office/officeart/2005/8/layout/radial3"/>
    <dgm:cxn modelId="{1B0DE8C7-C02B-417E-B4BF-8DE1396901D1}" type="presOf" srcId="{F6F6ECC8-FC8F-42D5-96F5-A7FB01B25D91}" destId="{7D7D2A88-1DA0-4EB8-AE90-C9B1E9440353}" srcOrd="0" destOrd="0" presId="urn:microsoft.com/office/officeart/2005/8/layout/radial3"/>
    <dgm:cxn modelId="{08C36DDC-A157-436E-9CB2-B1E805AA4A73}" srcId="{F6F6ECC8-FC8F-42D5-96F5-A7FB01B25D91}" destId="{6DECEFC7-5829-4675-8F0A-0AF68933C6F4}" srcOrd="1" destOrd="0" parTransId="{1CD061C8-423D-49A8-86BA-984DA6DCDE4A}" sibTransId="{B757F8D2-4503-4051-A3F9-A1F370072473}"/>
    <dgm:cxn modelId="{FB6705FB-8E2C-49E6-986F-DA54FBA26BA2}" srcId="{F6F6ECC8-FC8F-42D5-96F5-A7FB01B25D91}" destId="{936898A0-70CF-49F4-B29A-D28AFFA342C8}" srcOrd="4" destOrd="0" parTransId="{A2C424FF-68CD-4EAB-86E4-EBECB3CC832B}" sibTransId="{B22C0170-0314-4531-93FF-8EDC50E2A700}"/>
    <dgm:cxn modelId="{DDD5D693-6D5D-4AB5-92BD-A4964EAC4248}" type="presParOf" srcId="{2AA7747C-B7D2-49CC-B1A0-D1AD7261113E}" destId="{82E1D5B8-4ED4-4FD2-A75A-2934BA17CE02}" srcOrd="0" destOrd="0" presId="urn:microsoft.com/office/officeart/2005/8/layout/radial3"/>
    <dgm:cxn modelId="{24D43EA1-1BCC-44E6-B1CA-314E0091053F}" type="presParOf" srcId="{82E1D5B8-4ED4-4FD2-A75A-2934BA17CE02}" destId="{7D7D2A88-1DA0-4EB8-AE90-C9B1E9440353}" srcOrd="0" destOrd="0" presId="urn:microsoft.com/office/officeart/2005/8/layout/radial3"/>
    <dgm:cxn modelId="{D1C83A09-03EC-4EEA-BF4C-68F3CAB01F39}" type="presParOf" srcId="{82E1D5B8-4ED4-4FD2-A75A-2934BA17CE02}" destId="{15AFA970-615B-4BA8-9404-E008E0D19A89}" srcOrd="1" destOrd="0" presId="urn:microsoft.com/office/officeart/2005/8/layout/radial3"/>
    <dgm:cxn modelId="{3891C9BF-B808-4C99-840F-9CA21E837508}" type="presParOf" srcId="{82E1D5B8-4ED4-4FD2-A75A-2934BA17CE02}" destId="{7DBAADE8-024F-4336-B2A6-5363EAA3F4B8}" srcOrd="2" destOrd="0" presId="urn:microsoft.com/office/officeart/2005/8/layout/radial3"/>
    <dgm:cxn modelId="{0C081FEE-2966-40A1-A78A-F91B2AD9AE1F}" type="presParOf" srcId="{82E1D5B8-4ED4-4FD2-A75A-2934BA17CE02}" destId="{9BCD009C-9809-45F1-BD6F-9DB26C5A53CF}" srcOrd="3" destOrd="0" presId="urn:microsoft.com/office/officeart/2005/8/layout/radial3"/>
    <dgm:cxn modelId="{0E15926A-FB7A-4AE0-B081-20F1931FADDA}" type="presParOf" srcId="{82E1D5B8-4ED4-4FD2-A75A-2934BA17CE02}" destId="{1A5E2ACA-F218-4A5E-9C79-C4250E5179E0}" srcOrd="4" destOrd="0" presId="urn:microsoft.com/office/officeart/2005/8/layout/radial3"/>
    <dgm:cxn modelId="{5DD2297B-4DB4-40D3-899D-BE3D2405E8B2}" type="presParOf" srcId="{82E1D5B8-4ED4-4FD2-A75A-2934BA17CE02}" destId="{5A24D6D8-72E4-4D8D-80BD-259DA3BDB2FE}"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58DDAC-D52A-47C7-9843-06E0B7DB3D92}"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BF255539-6560-4DD0-9E2C-3DAD883EA777}">
      <dgm:prSet phldrT="[Text]"/>
      <dgm:spPr/>
      <dgm:t>
        <a:bodyPr/>
        <a:lstStyle/>
        <a:p>
          <a:r>
            <a:rPr lang="en-US" dirty="0"/>
            <a:t>Harvest</a:t>
          </a:r>
        </a:p>
      </dgm:t>
    </dgm:pt>
    <dgm:pt modelId="{97FE934E-E8CF-43D3-89A7-64593D76117A}" type="parTrans" cxnId="{BD548E56-66C9-4C7E-A2A4-9FB769B4A5C6}">
      <dgm:prSet/>
      <dgm:spPr/>
      <dgm:t>
        <a:bodyPr/>
        <a:lstStyle/>
        <a:p>
          <a:endParaRPr lang="en-US"/>
        </a:p>
      </dgm:t>
    </dgm:pt>
    <dgm:pt modelId="{25205CF4-AFA7-4473-8A01-7F20B87BB9ED}" type="sibTrans" cxnId="{BD548E56-66C9-4C7E-A2A4-9FB769B4A5C6}">
      <dgm:prSet/>
      <dgm:spPr/>
      <dgm:t>
        <a:bodyPr/>
        <a:lstStyle/>
        <a:p>
          <a:endParaRPr lang="en-US"/>
        </a:p>
      </dgm:t>
    </dgm:pt>
    <dgm:pt modelId="{B772C335-7A1E-45DF-ABB2-9C980E7ADFB6}">
      <dgm:prSet phldrT="[Text]" custT="1"/>
      <dgm:spPr/>
      <dgm:t>
        <a:bodyPr/>
        <a:lstStyle/>
        <a:p>
          <a:r>
            <a:rPr lang="en-US" sz="1400" dirty="0"/>
            <a:t>Hand Picking</a:t>
          </a:r>
        </a:p>
      </dgm:t>
    </dgm:pt>
    <dgm:pt modelId="{D96F2DA9-8221-4649-BF56-D25951892859}" type="parTrans" cxnId="{4B5B5792-3D92-425C-A69A-B33EC541010F}">
      <dgm:prSet/>
      <dgm:spPr/>
      <dgm:t>
        <a:bodyPr/>
        <a:lstStyle/>
        <a:p>
          <a:endParaRPr lang="en-US"/>
        </a:p>
      </dgm:t>
    </dgm:pt>
    <dgm:pt modelId="{F41EA5DA-6750-4025-9979-A478805F41D9}" type="sibTrans" cxnId="{4B5B5792-3D92-425C-A69A-B33EC541010F}">
      <dgm:prSet/>
      <dgm:spPr/>
      <dgm:t>
        <a:bodyPr/>
        <a:lstStyle/>
        <a:p>
          <a:endParaRPr lang="en-US"/>
        </a:p>
      </dgm:t>
    </dgm:pt>
    <dgm:pt modelId="{02A7E5B7-C928-48B7-809E-FB35035B7988}">
      <dgm:prSet phldrT="[Text]" custT="1"/>
      <dgm:spPr/>
      <dgm:t>
        <a:bodyPr/>
        <a:lstStyle/>
        <a:p>
          <a:r>
            <a:rPr lang="en-US" sz="1400" dirty="0"/>
            <a:t>Machine Picking</a:t>
          </a:r>
        </a:p>
      </dgm:t>
    </dgm:pt>
    <dgm:pt modelId="{3E21F2BD-58D3-445E-ABA1-282E4EC732D1}" type="parTrans" cxnId="{1A688726-8EA2-4860-8883-4DE96747529E}">
      <dgm:prSet/>
      <dgm:spPr/>
      <dgm:t>
        <a:bodyPr/>
        <a:lstStyle/>
        <a:p>
          <a:endParaRPr lang="en-US"/>
        </a:p>
      </dgm:t>
    </dgm:pt>
    <dgm:pt modelId="{A8876838-CA46-4640-B2CC-567EAB7C1504}" type="sibTrans" cxnId="{1A688726-8EA2-4860-8883-4DE96747529E}">
      <dgm:prSet/>
      <dgm:spPr/>
      <dgm:t>
        <a:bodyPr/>
        <a:lstStyle/>
        <a:p>
          <a:endParaRPr lang="en-US"/>
        </a:p>
      </dgm:t>
    </dgm:pt>
    <dgm:pt modelId="{77A44F08-D319-455D-B94D-F1E24550BE55}">
      <dgm:prSet phldrT="[Text]"/>
      <dgm:spPr/>
      <dgm:t>
        <a:bodyPr/>
        <a:lstStyle/>
        <a:p>
          <a:r>
            <a:rPr lang="en-US" dirty="0"/>
            <a:t>Wet/Dry</a:t>
          </a:r>
        </a:p>
      </dgm:t>
    </dgm:pt>
    <dgm:pt modelId="{179E7304-FBA0-47B8-8F3C-BB52CA2B5D82}" type="parTrans" cxnId="{8064AC87-6BB5-4D6B-9743-3EF260D0D6BA}">
      <dgm:prSet/>
      <dgm:spPr/>
      <dgm:t>
        <a:bodyPr/>
        <a:lstStyle/>
        <a:p>
          <a:endParaRPr lang="en-US"/>
        </a:p>
      </dgm:t>
    </dgm:pt>
    <dgm:pt modelId="{BBFDEF2C-F839-430A-8EBD-4EC10115E653}" type="sibTrans" cxnId="{8064AC87-6BB5-4D6B-9743-3EF260D0D6BA}">
      <dgm:prSet/>
      <dgm:spPr/>
      <dgm:t>
        <a:bodyPr/>
        <a:lstStyle/>
        <a:p>
          <a:endParaRPr lang="en-US"/>
        </a:p>
      </dgm:t>
    </dgm:pt>
    <dgm:pt modelId="{0E6A380B-E3B1-4A93-8DF8-9612FF3709A8}">
      <dgm:prSet phldrT="[Text]" custT="1"/>
      <dgm:spPr/>
      <dgm:t>
        <a:bodyPr/>
        <a:lstStyle/>
        <a:p>
          <a:r>
            <a:rPr lang="en-US" sz="1400" dirty="0"/>
            <a:t>Wet</a:t>
          </a:r>
          <a:endParaRPr lang="en-US" sz="1400" b="1" dirty="0"/>
        </a:p>
      </dgm:t>
    </dgm:pt>
    <dgm:pt modelId="{3B0740AB-F58E-4695-9CD8-622A9BFFA281}" type="parTrans" cxnId="{2F6788D3-12D8-4BEB-B742-62387B95C960}">
      <dgm:prSet/>
      <dgm:spPr/>
      <dgm:t>
        <a:bodyPr/>
        <a:lstStyle/>
        <a:p>
          <a:endParaRPr lang="en-US"/>
        </a:p>
      </dgm:t>
    </dgm:pt>
    <dgm:pt modelId="{35084708-8347-4C6B-9660-803C3B14D9FD}" type="sibTrans" cxnId="{2F6788D3-12D8-4BEB-B742-62387B95C960}">
      <dgm:prSet/>
      <dgm:spPr/>
      <dgm:t>
        <a:bodyPr/>
        <a:lstStyle/>
        <a:p>
          <a:endParaRPr lang="en-US"/>
        </a:p>
      </dgm:t>
    </dgm:pt>
    <dgm:pt modelId="{9FDBC21F-F515-40DC-9D2B-D00451C06F4B}">
      <dgm:prSet phldrT="[Text]" custT="1"/>
      <dgm:spPr/>
      <dgm:t>
        <a:bodyPr/>
        <a:lstStyle/>
        <a:p>
          <a:r>
            <a:rPr lang="en-US" sz="1400" dirty="0"/>
            <a:t>Drying (</a:t>
          </a:r>
          <a:r>
            <a:rPr lang="en-US" sz="1400" dirty="0" err="1"/>
            <a:t>Oast</a:t>
          </a:r>
          <a:r>
            <a:rPr lang="en-US" sz="1400" dirty="0"/>
            <a:t>)</a:t>
          </a:r>
          <a:r>
            <a:rPr lang="en-US" sz="1600" dirty="0"/>
            <a:t>		</a:t>
          </a:r>
        </a:p>
      </dgm:t>
    </dgm:pt>
    <dgm:pt modelId="{0379868E-6C28-4323-ADF5-BFCA9CC0A037}" type="parTrans" cxnId="{84BDAC34-F5DA-4582-91E0-7BD15CE2FC3F}">
      <dgm:prSet/>
      <dgm:spPr/>
      <dgm:t>
        <a:bodyPr/>
        <a:lstStyle/>
        <a:p>
          <a:endParaRPr lang="en-US"/>
        </a:p>
      </dgm:t>
    </dgm:pt>
    <dgm:pt modelId="{770C0A48-085D-4206-A601-C845467D181E}" type="sibTrans" cxnId="{84BDAC34-F5DA-4582-91E0-7BD15CE2FC3F}">
      <dgm:prSet/>
      <dgm:spPr/>
      <dgm:t>
        <a:bodyPr/>
        <a:lstStyle/>
        <a:p>
          <a:endParaRPr lang="en-US"/>
        </a:p>
      </dgm:t>
    </dgm:pt>
    <dgm:pt modelId="{C5B4D0B0-A477-4592-8D2C-69D3DA7402D2}">
      <dgm:prSet phldrT="[Text]"/>
      <dgm:spPr/>
      <dgm:t>
        <a:bodyPr/>
        <a:lstStyle/>
        <a:p>
          <a:r>
            <a:rPr lang="en-US" dirty="0"/>
            <a:t>Packaging</a:t>
          </a:r>
        </a:p>
      </dgm:t>
    </dgm:pt>
    <dgm:pt modelId="{3B67211F-E18C-4A5A-82E8-9511BBDF4924}" type="parTrans" cxnId="{6F9DF4E3-B43E-4072-B13D-4CD8A167617F}">
      <dgm:prSet/>
      <dgm:spPr/>
      <dgm:t>
        <a:bodyPr/>
        <a:lstStyle/>
        <a:p>
          <a:endParaRPr lang="en-US"/>
        </a:p>
      </dgm:t>
    </dgm:pt>
    <dgm:pt modelId="{740A2B62-E8D5-467A-907C-1C145DAE8FAE}" type="sibTrans" cxnId="{6F9DF4E3-B43E-4072-B13D-4CD8A167617F}">
      <dgm:prSet/>
      <dgm:spPr/>
      <dgm:t>
        <a:bodyPr/>
        <a:lstStyle/>
        <a:p>
          <a:endParaRPr lang="en-US"/>
        </a:p>
      </dgm:t>
    </dgm:pt>
    <dgm:pt modelId="{DE07FA01-A7CC-4BCB-B5B5-F60C5073EBFC}">
      <dgm:prSet phldrT="[Text]" custT="1"/>
      <dgm:spPr/>
      <dgm:t>
        <a:bodyPr/>
        <a:lstStyle/>
        <a:p>
          <a:r>
            <a:rPr lang="en-US" sz="1400" dirty="0"/>
            <a:t>Vacuum Seal</a:t>
          </a:r>
        </a:p>
      </dgm:t>
    </dgm:pt>
    <dgm:pt modelId="{4964BE8F-6725-4C62-8326-47C18BD05A76}" type="parTrans" cxnId="{1B106C0C-E523-4C16-9725-0C96C1B79196}">
      <dgm:prSet/>
      <dgm:spPr/>
      <dgm:t>
        <a:bodyPr/>
        <a:lstStyle/>
        <a:p>
          <a:endParaRPr lang="en-US"/>
        </a:p>
      </dgm:t>
    </dgm:pt>
    <dgm:pt modelId="{561CAB05-17D0-4FCE-BFE9-76BB85BB6ED3}" type="sibTrans" cxnId="{1B106C0C-E523-4C16-9725-0C96C1B79196}">
      <dgm:prSet/>
      <dgm:spPr/>
      <dgm:t>
        <a:bodyPr/>
        <a:lstStyle/>
        <a:p>
          <a:endParaRPr lang="en-US"/>
        </a:p>
      </dgm:t>
    </dgm:pt>
    <dgm:pt modelId="{F7D4076D-771A-4C24-8F34-3E9C2DBF8865}">
      <dgm:prSet phldrT="[Text]" custT="1"/>
      <dgm:spPr/>
      <dgm:t>
        <a:bodyPr/>
        <a:lstStyle/>
        <a:p>
          <a:r>
            <a:rPr lang="en-US" sz="1400" dirty="0"/>
            <a:t>Nitrogen Flush</a:t>
          </a:r>
        </a:p>
      </dgm:t>
    </dgm:pt>
    <dgm:pt modelId="{6FCDFE15-A92E-4FF6-AD2A-B4B752671124}" type="parTrans" cxnId="{245F7C58-3D7B-48B5-A209-E3D78618E1EC}">
      <dgm:prSet/>
      <dgm:spPr/>
      <dgm:t>
        <a:bodyPr/>
        <a:lstStyle/>
        <a:p>
          <a:endParaRPr lang="en-US"/>
        </a:p>
      </dgm:t>
    </dgm:pt>
    <dgm:pt modelId="{396D4F83-DB70-4CE9-BB1A-59ABCC597A22}" type="sibTrans" cxnId="{245F7C58-3D7B-48B5-A209-E3D78618E1EC}">
      <dgm:prSet/>
      <dgm:spPr/>
      <dgm:t>
        <a:bodyPr/>
        <a:lstStyle/>
        <a:p>
          <a:endParaRPr lang="en-US"/>
        </a:p>
      </dgm:t>
    </dgm:pt>
    <dgm:pt modelId="{F6C4E128-98F4-4D12-9181-EDDB1CC32F55}">
      <dgm:prSet phldrT="[Text]"/>
      <dgm:spPr/>
      <dgm:t>
        <a:bodyPr/>
        <a:lstStyle/>
        <a:p>
          <a:r>
            <a:rPr lang="en-US" dirty="0"/>
            <a:t>Selling</a:t>
          </a:r>
        </a:p>
      </dgm:t>
    </dgm:pt>
    <dgm:pt modelId="{73A70CAD-5288-4D3A-B7EC-C3E7865F15B5}" type="parTrans" cxnId="{CD0DD14B-C471-4544-9F03-923402E6F0D1}">
      <dgm:prSet/>
      <dgm:spPr/>
      <dgm:t>
        <a:bodyPr/>
        <a:lstStyle/>
        <a:p>
          <a:endParaRPr lang="en-US"/>
        </a:p>
      </dgm:t>
    </dgm:pt>
    <dgm:pt modelId="{3EEEDA10-E638-41CB-9265-25D196542FC0}" type="sibTrans" cxnId="{CD0DD14B-C471-4544-9F03-923402E6F0D1}">
      <dgm:prSet/>
      <dgm:spPr/>
      <dgm:t>
        <a:bodyPr/>
        <a:lstStyle/>
        <a:p>
          <a:endParaRPr lang="en-US"/>
        </a:p>
      </dgm:t>
    </dgm:pt>
    <dgm:pt modelId="{AD35AA22-39B5-4D56-BF5C-AFB4F3B44E1B}">
      <dgm:prSet custT="1"/>
      <dgm:spPr/>
      <dgm:t>
        <a:bodyPr/>
        <a:lstStyle/>
        <a:p>
          <a:r>
            <a:rPr lang="en-US" sz="1400" dirty="0"/>
            <a:t>Micro Brewery</a:t>
          </a:r>
        </a:p>
      </dgm:t>
    </dgm:pt>
    <dgm:pt modelId="{026B7D3E-1F9C-45B7-AB4D-CC9956895B0C}" type="parTrans" cxnId="{24DE4B2B-2882-41D9-80C7-7885D122973F}">
      <dgm:prSet/>
      <dgm:spPr/>
      <dgm:t>
        <a:bodyPr/>
        <a:lstStyle/>
        <a:p>
          <a:endParaRPr lang="en-US"/>
        </a:p>
      </dgm:t>
    </dgm:pt>
    <dgm:pt modelId="{72944A1E-2677-4F73-AD53-F910F069215C}" type="sibTrans" cxnId="{24DE4B2B-2882-41D9-80C7-7885D122973F}">
      <dgm:prSet/>
      <dgm:spPr/>
      <dgm:t>
        <a:bodyPr/>
        <a:lstStyle/>
        <a:p>
          <a:endParaRPr lang="en-US"/>
        </a:p>
      </dgm:t>
    </dgm:pt>
    <dgm:pt modelId="{D0DD9FCE-931A-4E0D-93E6-0034B38629FC}">
      <dgm:prSet custT="1"/>
      <dgm:spPr/>
      <dgm:t>
        <a:bodyPr/>
        <a:lstStyle/>
        <a:p>
          <a:r>
            <a:rPr lang="en-US" sz="1400" dirty="0"/>
            <a:t>Home Brewer</a:t>
          </a:r>
        </a:p>
      </dgm:t>
    </dgm:pt>
    <dgm:pt modelId="{943DEBF7-7E01-4E2F-A379-15F0CE7EC8B5}" type="parTrans" cxnId="{124B5ACB-7D96-4B53-90EB-61588F31A770}">
      <dgm:prSet/>
      <dgm:spPr/>
      <dgm:t>
        <a:bodyPr/>
        <a:lstStyle/>
        <a:p>
          <a:endParaRPr lang="en-US"/>
        </a:p>
      </dgm:t>
    </dgm:pt>
    <dgm:pt modelId="{E671A8BF-5E15-4990-BFAC-FC2232C44FBE}" type="sibTrans" cxnId="{124B5ACB-7D96-4B53-90EB-61588F31A770}">
      <dgm:prSet/>
      <dgm:spPr/>
      <dgm:t>
        <a:bodyPr/>
        <a:lstStyle/>
        <a:p>
          <a:endParaRPr lang="en-US"/>
        </a:p>
      </dgm:t>
    </dgm:pt>
    <dgm:pt modelId="{431E31C9-0EDE-43CB-80EC-135215FB6E91}">
      <dgm:prSet/>
      <dgm:spPr/>
      <dgm:t>
        <a:bodyPr/>
        <a:lstStyle/>
        <a:p>
          <a:r>
            <a:rPr lang="en-US" dirty="0"/>
            <a:t>End Product</a:t>
          </a:r>
        </a:p>
      </dgm:t>
    </dgm:pt>
    <dgm:pt modelId="{FC793420-C2A6-4627-A942-886538D4A1A0}" type="parTrans" cxnId="{21F50997-BF6D-4869-A07A-AEC2E578B7A3}">
      <dgm:prSet/>
      <dgm:spPr/>
      <dgm:t>
        <a:bodyPr/>
        <a:lstStyle/>
        <a:p>
          <a:endParaRPr lang="en-US"/>
        </a:p>
      </dgm:t>
    </dgm:pt>
    <dgm:pt modelId="{C0FABED3-9AA5-4C87-9A38-20E59D9B6BD8}" type="sibTrans" cxnId="{21F50997-BF6D-4869-A07A-AEC2E578B7A3}">
      <dgm:prSet/>
      <dgm:spPr/>
      <dgm:t>
        <a:bodyPr/>
        <a:lstStyle/>
        <a:p>
          <a:endParaRPr lang="en-US"/>
        </a:p>
      </dgm:t>
    </dgm:pt>
    <dgm:pt modelId="{BE858B8F-1164-4BF0-B97D-2EEE34890152}">
      <dgm:prSet custT="1"/>
      <dgm:spPr/>
      <dgm:t>
        <a:bodyPr/>
        <a:lstStyle/>
        <a:p>
          <a:r>
            <a:rPr lang="en-US" sz="1400" dirty="0"/>
            <a:t>Whole Leaf</a:t>
          </a:r>
        </a:p>
      </dgm:t>
    </dgm:pt>
    <dgm:pt modelId="{00388557-D5EE-487F-BEC3-42DC10158168}" type="parTrans" cxnId="{2028047E-3845-4174-A6EA-A113BC0FA10D}">
      <dgm:prSet/>
      <dgm:spPr/>
      <dgm:t>
        <a:bodyPr/>
        <a:lstStyle/>
        <a:p>
          <a:endParaRPr lang="en-US"/>
        </a:p>
      </dgm:t>
    </dgm:pt>
    <dgm:pt modelId="{EC4029B6-EFE7-483A-9587-B28A58F5967F}" type="sibTrans" cxnId="{2028047E-3845-4174-A6EA-A113BC0FA10D}">
      <dgm:prSet/>
      <dgm:spPr/>
      <dgm:t>
        <a:bodyPr/>
        <a:lstStyle/>
        <a:p>
          <a:endParaRPr lang="en-US"/>
        </a:p>
      </dgm:t>
    </dgm:pt>
    <dgm:pt modelId="{6300C10C-66D0-47C8-9723-86469A02CE58}">
      <dgm:prSet custT="1"/>
      <dgm:spPr/>
      <dgm:t>
        <a:bodyPr/>
        <a:lstStyle/>
        <a:p>
          <a:r>
            <a:rPr lang="en-US" sz="1400" dirty="0"/>
            <a:t>Pellets</a:t>
          </a:r>
        </a:p>
      </dgm:t>
    </dgm:pt>
    <dgm:pt modelId="{281BAF5C-CD3D-4F03-8FB9-03A970ACE5F8}" type="parTrans" cxnId="{8E5DC416-0ACA-4C10-8FFC-32FD8DB2E554}">
      <dgm:prSet/>
      <dgm:spPr/>
      <dgm:t>
        <a:bodyPr/>
        <a:lstStyle/>
        <a:p>
          <a:endParaRPr lang="en-US"/>
        </a:p>
      </dgm:t>
    </dgm:pt>
    <dgm:pt modelId="{6726E7E0-A6D1-4CF1-B322-6EAF2CD7B3BE}" type="sibTrans" cxnId="{8E5DC416-0ACA-4C10-8FFC-32FD8DB2E554}">
      <dgm:prSet/>
      <dgm:spPr/>
      <dgm:t>
        <a:bodyPr/>
        <a:lstStyle/>
        <a:p>
          <a:endParaRPr lang="en-US"/>
        </a:p>
      </dgm:t>
    </dgm:pt>
    <dgm:pt modelId="{6484479B-4787-4742-A8F4-75F40D2C588B}" type="pres">
      <dgm:prSet presAssocID="{6C58DDAC-D52A-47C7-9843-06E0B7DB3D92}" presName="Name0" presStyleCnt="0">
        <dgm:presLayoutVars>
          <dgm:dir/>
          <dgm:animLvl val="lvl"/>
          <dgm:resizeHandles val="exact"/>
        </dgm:presLayoutVars>
      </dgm:prSet>
      <dgm:spPr/>
    </dgm:pt>
    <dgm:pt modelId="{A987DB24-7482-4A4A-B550-61FBCE8E9D99}" type="pres">
      <dgm:prSet presAssocID="{6C58DDAC-D52A-47C7-9843-06E0B7DB3D92}" presName="tSp" presStyleCnt="0"/>
      <dgm:spPr/>
    </dgm:pt>
    <dgm:pt modelId="{84A6CC41-0553-4110-88F4-61D37801CD23}" type="pres">
      <dgm:prSet presAssocID="{6C58DDAC-D52A-47C7-9843-06E0B7DB3D92}" presName="bSp" presStyleCnt="0"/>
      <dgm:spPr/>
    </dgm:pt>
    <dgm:pt modelId="{5D7E724E-07E0-407A-90E3-5F5ED96482DE}" type="pres">
      <dgm:prSet presAssocID="{6C58DDAC-D52A-47C7-9843-06E0B7DB3D92}" presName="process" presStyleCnt="0"/>
      <dgm:spPr/>
    </dgm:pt>
    <dgm:pt modelId="{652311FC-736A-4A44-A6A1-CBA22D812DFB}" type="pres">
      <dgm:prSet presAssocID="{BF255539-6560-4DD0-9E2C-3DAD883EA777}" presName="composite1" presStyleCnt="0"/>
      <dgm:spPr/>
    </dgm:pt>
    <dgm:pt modelId="{DF7679D0-AF6A-40B8-98E7-D50F3F24B589}" type="pres">
      <dgm:prSet presAssocID="{BF255539-6560-4DD0-9E2C-3DAD883EA777}" presName="dummyNode1" presStyleLbl="node1" presStyleIdx="0" presStyleCnt="5"/>
      <dgm:spPr/>
    </dgm:pt>
    <dgm:pt modelId="{CE42B62F-4BE4-46F4-987F-C8607BA9BD3E}" type="pres">
      <dgm:prSet presAssocID="{BF255539-6560-4DD0-9E2C-3DAD883EA777}" presName="childNode1" presStyleLbl="bgAcc1" presStyleIdx="0" presStyleCnt="5">
        <dgm:presLayoutVars>
          <dgm:bulletEnabled val="1"/>
        </dgm:presLayoutVars>
      </dgm:prSet>
      <dgm:spPr/>
    </dgm:pt>
    <dgm:pt modelId="{D5DE3868-B14E-4A2C-AE5C-A92F563BF779}" type="pres">
      <dgm:prSet presAssocID="{BF255539-6560-4DD0-9E2C-3DAD883EA777}" presName="childNode1tx" presStyleLbl="bgAcc1" presStyleIdx="0" presStyleCnt="5">
        <dgm:presLayoutVars>
          <dgm:bulletEnabled val="1"/>
        </dgm:presLayoutVars>
      </dgm:prSet>
      <dgm:spPr/>
    </dgm:pt>
    <dgm:pt modelId="{97DC1E5C-5AFA-4522-B8F7-1877BDA1E6EB}" type="pres">
      <dgm:prSet presAssocID="{BF255539-6560-4DD0-9E2C-3DAD883EA777}" presName="parentNode1" presStyleLbl="node1" presStyleIdx="0" presStyleCnt="5">
        <dgm:presLayoutVars>
          <dgm:chMax val="1"/>
          <dgm:bulletEnabled val="1"/>
        </dgm:presLayoutVars>
      </dgm:prSet>
      <dgm:spPr/>
    </dgm:pt>
    <dgm:pt modelId="{DAAAA09D-3D25-4C10-A54D-09BB2C0102BB}" type="pres">
      <dgm:prSet presAssocID="{BF255539-6560-4DD0-9E2C-3DAD883EA777}" presName="connSite1" presStyleCnt="0"/>
      <dgm:spPr/>
    </dgm:pt>
    <dgm:pt modelId="{7EC41A98-2D8E-43AD-ADB9-2187630C2AF3}" type="pres">
      <dgm:prSet presAssocID="{25205CF4-AFA7-4473-8A01-7F20B87BB9ED}" presName="Name9" presStyleLbl="sibTrans2D1" presStyleIdx="0" presStyleCnt="4"/>
      <dgm:spPr/>
    </dgm:pt>
    <dgm:pt modelId="{4C3A2092-D5D0-4D8B-A69F-F6FD32E46B8E}" type="pres">
      <dgm:prSet presAssocID="{77A44F08-D319-455D-B94D-F1E24550BE55}" presName="composite2" presStyleCnt="0"/>
      <dgm:spPr/>
    </dgm:pt>
    <dgm:pt modelId="{CF3D8189-66AD-40C7-B3C1-DA191AB07992}" type="pres">
      <dgm:prSet presAssocID="{77A44F08-D319-455D-B94D-F1E24550BE55}" presName="dummyNode2" presStyleLbl="node1" presStyleIdx="0" presStyleCnt="5"/>
      <dgm:spPr/>
    </dgm:pt>
    <dgm:pt modelId="{FECC5EAA-EBE1-4C42-8EBC-934B0E9CB045}" type="pres">
      <dgm:prSet presAssocID="{77A44F08-D319-455D-B94D-F1E24550BE55}" presName="childNode2" presStyleLbl="bgAcc1" presStyleIdx="1" presStyleCnt="5">
        <dgm:presLayoutVars>
          <dgm:bulletEnabled val="1"/>
        </dgm:presLayoutVars>
      </dgm:prSet>
      <dgm:spPr/>
    </dgm:pt>
    <dgm:pt modelId="{8713EF1F-A60C-4669-92DB-310EDC1C5E64}" type="pres">
      <dgm:prSet presAssocID="{77A44F08-D319-455D-B94D-F1E24550BE55}" presName="childNode2tx" presStyleLbl="bgAcc1" presStyleIdx="1" presStyleCnt="5">
        <dgm:presLayoutVars>
          <dgm:bulletEnabled val="1"/>
        </dgm:presLayoutVars>
      </dgm:prSet>
      <dgm:spPr/>
    </dgm:pt>
    <dgm:pt modelId="{C090D981-AC12-4C31-B77E-09BF75BA73E9}" type="pres">
      <dgm:prSet presAssocID="{77A44F08-D319-455D-B94D-F1E24550BE55}" presName="parentNode2" presStyleLbl="node1" presStyleIdx="1" presStyleCnt="5">
        <dgm:presLayoutVars>
          <dgm:chMax val="0"/>
          <dgm:bulletEnabled val="1"/>
        </dgm:presLayoutVars>
      </dgm:prSet>
      <dgm:spPr/>
    </dgm:pt>
    <dgm:pt modelId="{F580984B-E978-4E52-9385-3BB6793985D7}" type="pres">
      <dgm:prSet presAssocID="{77A44F08-D319-455D-B94D-F1E24550BE55}" presName="connSite2" presStyleCnt="0"/>
      <dgm:spPr/>
    </dgm:pt>
    <dgm:pt modelId="{A4C81A97-3526-414C-B5AA-1E4B3E4A90F4}" type="pres">
      <dgm:prSet presAssocID="{BBFDEF2C-F839-430A-8EBD-4EC10115E653}" presName="Name18" presStyleLbl="sibTrans2D1" presStyleIdx="1" presStyleCnt="4"/>
      <dgm:spPr/>
    </dgm:pt>
    <dgm:pt modelId="{7124D39A-B151-4F29-B01B-08F0C4291818}" type="pres">
      <dgm:prSet presAssocID="{431E31C9-0EDE-43CB-80EC-135215FB6E91}" presName="composite1" presStyleCnt="0"/>
      <dgm:spPr/>
    </dgm:pt>
    <dgm:pt modelId="{094A4D17-CBAB-4D4F-912A-11A93D8C7DA2}" type="pres">
      <dgm:prSet presAssocID="{431E31C9-0EDE-43CB-80EC-135215FB6E91}" presName="dummyNode1" presStyleLbl="node1" presStyleIdx="1" presStyleCnt="5"/>
      <dgm:spPr/>
    </dgm:pt>
    <dgm:pt modelId="{38ACE5B0-A323-4599-922C-4C2D0BEDA1BE}" type="pres">
      <dgm:prSet presAssocID="{431E31C9-0EDE-43CB-80EC-135215FB6E91}" presName="childNode1" presStyleLbl="bgAcc1" presStyleIdx="2" presStyleCnt="5" custLinFactNeighborX="-455" custLinFactNeighborY="-4327">
        <dgm:presLayoutVars>
          <dgm:bulletEnabled val="1"/>
        </dgm:presLayoutVars>
      </dgm:prSet>
      <dgm:spPr/>
    </dgm:pt>
    <dgm:pt modelId="{924A8BA3-CD52-4B8E-BB9F-8BD1F0837C98}" type="pres">
      <dgm:prSet presAssocID="{431E31C9-0EDE-43CB-80EC-135215FB6E91}" presName="childNode1tx" presStyleLbl="bgAcc1" presStyleIdx="2" presStyleCnt="5">
        <dgm:presLayoutVars>
          <dgm:bulletEnabled val="1"/>
        </dgm:presLayoutVars>
      </dgm:prSet>
      <dgm:spPr/>
    </dgm:pt>
    <dgm:pt modelId="{DD07EE47-FFF2-4FD6-AA52-96845510E35E}" type="pres">
      <dgm:prSet presAssocID="{431E31C9-0EDE-43CB-80EC-135215FB6E91}" presName="parentNode1" presStyleLbl="node1" presStyleIdx="2" presStyleCnt="5">
        <dgm:presLayoutVars>
          <dgm:chMax val="1"/>
          <dgm:bulletEnabled val="1"/>
        </dgm:presLayoutVars>
      </dgm:prSet>
      <dgm:spPr/>
    </dgm:pt>
    <dgm:pt modelId="{2B47D4DA-3FC5-44E0-9942-C00A7B7CD673}" type="pres">
      <dgm:prSet presAssocID="{431E31C9-0EDE-43CB-80EC-135215FB6E91}" presName="connSite1" presStyleCnt="0"/>
      <dgm:spPr/>
    </dgm:pt>
    <dgm:pt modelId="{147EC6E8-BC4E-4A5F-B47F-111F22B82C65}" type="pres">
      <dgm:prSet presAssocID="{C0FABED3-9AA5-4C87-9A38-20E59D9B6BD8}" presName="Name9" presStyleLbl="sibTrans2D1" presStyleIdx="2" presStyleCnt="4"/>
      <dgm:spPr/>
    </dgm:pt>
    <dgm:pt modelId="{77427539-F4F7-4C8E-986A-E0DAEAB5B6BF}" type="pres">
      <dgm:prSet presAssocID="{C5B4D0B0-A477-4592-8D2C-69D3DA7402D2}" presName="composite2" presStyleCnt="0"/>
      <dgm:spPr/>
    </dgm:pt>
    <dgm:pt modelId="{A49A44BC-9CA5-447C-955C-DDFE2343414C}" type="pres">
      <dgm:prSet presAssocID="{C5B4D0B0-A477-4592-8D2C-69D3DA7402D2}" presName="dummyNode2" presStyleLbl="node1" presStyleIdx="2" presStyleCnt="5"/>
      <dgm:spPr/>
    </dgm:pt>
    <dgm:pt modelId="{E589DAA1-FC23-4CDE-B2DB-C65AECB84D62}" type="pres">
      <dgm:prSet presAssocID="{C5B4D0B0-A477-4592-8D2C-69D3DA7402D2}" presName="childNode2" presStyleLbl="bgAcc1" presStyleIdx="3" presStyleCnt="5">
        <dgm:presLayoutVars>
          <dgm:bulletEnabled val="1"/>
        </dgm:presLayoutVars>
      </dgm:prSet>
      <dgm:spPr/>
    </dgm:pt>
    <dgm:pt modelId="{32B00BCC-FAFD-43B1-B090-4130E4ED6E73}" type="pres">
      <dgm:prSet presAssocID="{C5B4D0B0-A477-4592-8D2C-69D3DA7402D2}" presName="childNode2tx" presStyleLbl="bgAcc1" presStyleIdx="3" presStyleCnt="5">
        <dgm:presLayoutVars>
          <dgm:bulletEnabled val="1"/>
        </dgm:presLayoutVars>
      </dgm:prSet>
      <dgm:spPr/>
    </dgm:pt>
    <dgm:pt modelId="{08667435-DAFA-4F60-9A56-5B6E6632D6E8}" type="pres">
      <dgm:prSet presAssocID="{C5B4D0B0-A477-4592-8D2C-69D3DA7402D2}" presName="parentNode2" presStyleLbl="node1" presStyleIdx="3" presStyleCnt="5">
        <dgm:presLayoutVars>
          <dgm:chMax val="0"/>
          <dgm:bulletEnabled val="1"/>
        </dgm:presLayoutVars>
      </dgm:prSet>
      <dgm:spPr/>
    </dgm:pt>
    <dgm:pt modelId="{D9108DA2-6A32-4782-AB45-231528795AB5}" type="pres">
      <dgm:prSet presAssocID="{C5B4D0B0-A477-4592-8D2C-69D3DA7402D2}" presName="connSite2" presStyleCnt="0"/>
      <dgm:spPr/>
    </dgm:pt>
    <dgm:pt modelId="{CBA86377-D3BE-4DE3-B4E5-8B45AB44F31B}" type="pres">
      <dgm:prSet presAssocID="{740A2B62-E8D5-467A-907C-1C145DAE8FAE}" presName="Name18" presStyleLbl="sibTrans2D1" presStyleIdx="3" presStyleCnt="4"/>
      <dgm:spPr/>
    </dgm:pt>
    <dgm:pt modelId="{DE7A609A-B507-4CF8-AD98-F604A2A73F93}" type="pres">
      <dgm:prSet presAssocID="{F6C4E128-98F4-4D12-9181-EDDB1CC32F55}" presName="composite1" presStyleCnt="0"/>
      <dgm:spPr/>
    </dgm:pt>
    <dgm:pt modelId="{63388D11-E912-4C70-9F12-1334A5DDDD6F}" type="pres">
      <dgm:prSet presAssocID="{F6C4E128-98F4-4D12-9181-EDDB1CC32F55}" presName="dummyNode1" presStyleLbl="node1" presStyleIdx="3" presStyleCnt="5"/>
      <dgm:spPr/>
    </dgm:pt>
    <dgm:pt modelId="{2E4AB916-1808-4E29-989E-AC689BB08AEB}" type="pres">
      <dgm:prSet presAssocID="{F6C4E128-98F4-4D12-9181-EDDB1CC32F55}" presName="childNode1" presStyleLbl="bgAcc1" presStyleIdx="4" presStyleCnt="5">
        <dgm:presLayoutVars>
          <dgm:bulletEnabled val="1"/>
        </dgm:presLayoutVars>
      </dgm:prSet>
      <dgm:spPr/>
    </dgm:pt>
    <dgm:pt modelId="{3CF0A3C8-A3FB-4494-92E5-EFCF7B2626FE}" type="pres">
      <dgm:prSet presAssocID="{F6C4E128-98F4-4D12-9181-EDDB1CC32F55}" presName="childNode1tx" presStyleLbl="bgAcc1" presStyleIdx="4" presStyleCnt="5">
        <dgm:presLayoutVars>
          <dgm:bulletEnabled val="1"/>
        </dgm:presLayoutVars>
      </dgm:prSet>
      <dgm:spPr/>
    </dgm:pt>
    <dgm:pt modelId="{21E320A1-9B59-4874-9B72-C1BB0486EDCF}" type="pres">
      <dgm:prSet presAssocID="{F6C4E128-98F4-4D12-9181-EDDB1CC32F55}" presName="parentNode1" presStyleLbl="node1" presStyleIdx="4" presStyleCnt="5">
        <dgm:presLayoutVars>
          <dgm:chMax val="1"/>
          <dgm:bulletEnabled val="1"/>
        </dgm:presLayoutVars>
      </dgm:prSet>
      <dgm:spPr/>
    </dgm:pt>
    <dgm:pt modelId="{BBBA0163-D1CC-42FD-85F9-45286BAB2C45}" type="pres">
      <dgm:prSet presAssocID="{F6C4E128-98F4-4D12-9181-EDDB1CC32F55}" presName="connSite1" presStyleCnt="0"/>
      <dgm:spPr/>
    </dgm:pt>
  </dgm:ptLst>
  <dgm:cxnLst>
    <dgm:cxn modelId="{1B106C0C-E523-4C16-9725-0C96C1B79196}" srcId="{C5B4D0B0-A477-4592-8D2C-69D3DA7402D2}" destId="{DE07FA01-A7CC-4BCB-B5B5-F60C5073EBFC}" srcOrd="0" destOrd="0" parTransId="{4964BE8F-6725-4C62-8326-47C18BD05A76}" sibTransId="{561CAB05-17D0-4FCE-BFE9-76BB85BB6ED3}"/>
    <dgm:cxn modelId="{937A7513-1BAB-4B8C-BA54-1F58E0AF0EA9}" type="presOf" srcId="{740A2B62-E8D5-467A-907C-1C145DAE8FAE}" destId="{CBA86377-D3BE-4DE3-B4E5-8B45AB44F31B}" srcOrd="0" destOrd="0" presId="urn:microsoft.com/office/officeart/2005/8/layout/hProcess4"/>
    <dgm:cxn modelId="{8E5DC416-0ACA-4C10-8FFC-32FD8DB2E554}" srcId="{431E31C9-0EDE-43CB-80EC-135215FB6E91}" destId="{6300C10C-66D0-47C8-9723-86469A02CE58}" srcOrd="1" destOrd="0" parTransId="{281BAF5C-CD3D-4F03-8FB9-03A970ACE5F8}" sibTransId="{6726E7E0-A6D1-4CF1-B322-6EAF2CD7B3BE}"/>
    <dgm:cxn modelId="{005A6D1A-D742-4B2A-9A32-C636894ED025}" type="presOf" srcId="{6300C10C-66D0-47C8-9723-86469A02CE58}" destId="{924A8BA3-CD52-4B8E-BB9F-8BD1F0837C98}" srcOrd="1" destOrd="1" presId="urn:microsoft.com/office/officeart/2005/8/layout/hProcess4"/>
    <dgm:cxn modelId="{4438DE1D-C0ED-4F97-A737-67CE2F064EAD}" type="presOf" srcId="{431E31C9-0EDE-43CB-80EC-135215FB6E91}" destId="{DD07EE47-FFF2-4FD6-AA52-96845510E35E}" srcOrd="0" destOrd="0" presId="urn:microsoft.com/office/officeart/2005/8/layout/hProcess4"/>
    <dgm:cxn modelId="{1A688726-8EA2-4860-8883-4DE96747529E}" srcId="{BF255539-6560-4DD0-9E2C-3DAD883EA777}" destId="{02A7E5B7-C928-48B7-809E-FB35035B7988}" srcOrd="1" destOrd="0" parTransId="{3E21F2BD-58D3-445E-ABA1-282E4EC732D1}" sibTransId="{A8876838-CA46-4640-B2CC-567EAB7C1504}"/>
    <dgm:cxn modelId="{EF06D12A-C888-40AD-8017-2D8445D6CFB6}" type="presOf" srcId="{D0DD9FCE-931A-4E0D-93E6-0034B38629FC}" destId="{3CF0A3C8-A3FB-4494-92E5-EFCF7B2626FE}" srcOrd="1" destOrd="1" presId="urn:microsoft.com/office/officeart/2005/8/layout/hProcess4"/>
    <dgm:cxn modelId="{24DE4B2B-2882-41D9-80C7-7885D122973F}" srcId="{F6C4E128-98F4-4D12-9181-EDDB1CC32F55}" destId="{AD35AA22-39B5-4D56-BF5C-AFB4F3B44E1B}" srcOrd="0" destOrd="0" parTransId="{026B7D3E-1F9C-45B7-AB4D-CC9956895B0C}" sibTransId="{72944A1E-2677-4F73-AD53-F910F069215C}"/>
    <dgm:cxn modelId="{0796452D-A216-4617-B68E-95993568FCB2}" type="presOf" srcId="{B772C335-7A1E-45DF-ABB2-9C980E7ADFB6}" destId="{CE42B62F-4BE4-46F4-987F-C8607BA9BD3E}" srcOrd="0" destOrd="0" presId="urn:microsoft.com/office/officeart/2005/8/layout/hProcess4"/>
    <dgm:cxn modelId="{76045833-B910-428F-AC5B-040A1D4AAA07}" type="presOf" srcId="{AD35AA22-39B5-4D56-BF5C-AFB4F3B44E1B}" destId="{3CF0A3C8-A3FB-4494-92E5-EFCF7B2626FE}" srcOrd="1" destOrd="0" presId="urn:microsoft.com/office/officeart/2005/8/layout/hProcess4"/>
    <dgm:cxn modelId="{84BDAC34-F5DA-4582-91E0-7BD15CE2FC3F}" srcId="{77A44F08-D319-455D-B94D-F1E24550BE55}" destId="{9FDBC21F-F515-40DC-9D2B-D00451C06F4B}" srcOrd="1" destOrd="0" parTransId="{0379868E-6C28-4323-ADF5-BFCA9CC0A037}" sibTransId="{770C0A48-085D-4206-A601-C845467D181E}"/>
    <dgm:cxn modelId="{97921842-41C2-4808-AEB9-5D9161E4F745}" type="presOf" srcId="{9FDBC21F-F515-40DC-9D2B-D00451C06F4B}" destId="{8713EF1F-A60C-4669-92DB-310EDC1C5E64}" srcOrd="1" destOrd="1" presId="urn:microsoft.com/office/officeart/2005/8/layout/hProcess4"/>
    <dgm:cxn modelId="{8A1B0949-C757-4E9A-A6F0-0BE78CFCA1C6}" type="presOf" srcId="{BF255539-6560-4DD0-9E2C-3DAD883EA777}" destId="{97DC1E5C-5AFA-4522-B8F7-1877BDA1E6EB}" srcOrd="0" destOrd="0" presId="urn:microsoft.com/office/officeart/2005/8/layout/hProcess4"/>
    <dgm:cxn modelId="{28B33149-308D-4C9A-9598-225C561113BD}" type="presOf" srcId="{D0DD9FCE-931A-4E0D-93E6-0034B38629FC}" destId="{2E4AB916-1808-4E29-989E-AC689BB08AEB}" srcOrd="0" destOrd="1" presId="urn:microsoft.com/office/officeart/2005/8/layout/hProcess4"/>
    <dgm:cxn modelId="{97C32F4A-0F29-4438-9841-22A49064CF3D}" type="presOf" srcId="{F7D4076D-771A-4C24-8F34-3E9C2DBF8865}" destId="{32B00BCC-FAFD-43B1-B090-4130E4ED6E73}" srcOrd="1" destOrd="1" presId="urn:microsoft.com/office/officeart/2005/8/layout/hProcess4"/>
    <dgm:cxn modelId="{CD0DD14B-C471-4544-9F03-923402E6F0D1}" srcId="{6C58DDAC-D52A-47C7-9843-06E0B7DB3D92}" destId="{F6C4E128-98F4-4D12-9181-EDDB1CC32F55}" srcOrd="4" destOrd="0" parTransId="{73A70CAD-5288-4D3A-B7EC-C3E7865F15B5}" sibTransId="{3EEEDA10-E638-41CB-9265-25D196542FC0}"/>
    <dgm:cxn modelId="{BD548E56-66C9-4C7E-A2A4-9FB769B4A5C6}" srcId="{6C58DDAC-D52A-47C7-9843-06E0B7DB3D92}" destId="{BF255539-6560-4DD0-9E2C-3DAD883EA777}" srcOrd="0" destOrd="0" parTransId="{97FE934E-E8CF-43D3-89A7-64593D76117A}" sibTransId="{25205CF4-AFA7-4473-8A01-7F20B87BB9ED}"/>
    <dgm:cxn modelId="{245F7C58-3D7B-48B5-A209-E3D78618E1EC}" srcId="{C5B4D0B0-A477-4592-8D2C-69D3DA7402D2}" destId="{F7D4076D-771A-4C24-8F34-3E9C2DBF8865}" srcOrd="1" destOrd="0" parTransId="{6FCDFE15-A92E-4FF6-AD2A-B4B752671124}" sibTransId="{396D4F83-DB70-4CE9-BB1A-59ABCC597A22}"/>
    <dgm:cxn modelId="{CBA5A065-19E0-494C-B766-A105FB49BB74}" type="presOf" srcId="{0E6A380B-E3B1-4A93-8DF8-9612FF3709A8}" destId="{8713EF1F-A60C-4669-92DB-310EDC1C5E64}" srcOrd="1" destOrd="0" presId="urn:microsoft.com/office/officeart/2005/8/layout/hProcess4"/>
    <dgm:cxn modelId="{8956EE65-9BDE-4C7E-AB54-0F49F5D7082F}" type="presOf" srcId="{C0FABED3-9AA5-4C87-9A38-20E59D9B6BD8}" destId="{147EC6E8-BC4E-4A5F-B47F-111F22B82C65}" srcOrd="0" destOrd="0" presId="urn:microsoft.com/office/officeart/2005/8/layout/hProcess4"/>
    <dgm:cxn modelId="{028FB767-44A6-4E34-B82F-8A1B7A73BE77}" type="presOf" srcId="{B772C335-7A1E-45DF-ABB2-9C980E7ADFB6}" destId="{D5DE3868-B14E-4A2C-AE5C-A92F563BF779}" srcOrd="1" destOrd="0" presId="urn:microsoft.com/office/officeart/2005/8/layout/hProcess4"/>
    <dgm:cxn modelId="{AB57B769-9238-4217-9BE2-5C96694840DA}" type="presOf" srcId="{BE858B8F-1164-4BF0-B97D-2EEE34890152}" destId="{38ACE5B0-A323-4599-922C-4C2D0BEDA1BE}" srcOrd="0" destOrd="0" presId="urn:microsoft.com/office/officeart/2005/8/layout/hProcess4"/>
    <dgm:cxn modelId="{94B7D478-B99F-423D-80C6-0482C81C715F}" type="presOf" srcId="{25205CF4-AFA7-4473-8A01-7F20B87BB9ED}" destId="{7EC41A98-2D8E-43AD-ADB9-2187630C2AF3}" srcOrd="0" destOrd="0" presId="urn:microsoft.com/office/officeart/2005/8/layout/hProcess4"/>
    <dgm:cxn modelId="{2028047E-3845-4174-A6EA-A113BC0FA10D}" srcId="{431E31C9-0EDE-43CB-80EC-135215FB6E91}" destId="{BE858B8F-1164-4BF0-B97D-2EEE34890152}" srcOrd="0" destOrd="0" parTransId="{00388557-D5EE-487F-BEC3-42DC10158168}" sibTransId="{EC4029B6-EFE7-483A-9587-B28A58F5967F}"/>
    <dgm:cxn modelId="{A414C186-CBFB-4394-962D-02A4790BF031}" type="presOf" srcId="{BBFDEF2C-F839-430A-8EBD-4EC10115E653}" destId="{A4C81A97-3526-414C-B5AA-1E4B3E4A90F4}" srcOrd="0" destOrd="0" presId="urn:microsoft.com/office/officeart/2005/8/layout/hProcess4"/>
    <dgm:cxn modelId="{8064AC87-6BB5-4D6B-9743-3EF260D0D6BA}" srcId="{6C58DDAC-D52A-47C7-9843-06E0B7DB3D92}" destId="{77A44F08-D319-455D-B94D-F1E24550BE55}" srcOrd="1" destOrd="0" parTransId="{179E7304-FBA0-47B8-8F3C-BB52CA2B5D82}" sibTransId="{BBFDEF2C-F839-430A-8EBD-4EC10115E653}"/>
    <dgm:cxn modelId="{B9D39D89-69A5-488A-A711-F9FE6C7CB392}" type="presOf" srcId="{02A7E5B7-C928-48B7-809E-FB35035B7988}" destId="{D5DE3868-B14E-4A2C-AE5C-A92F563BF779}" srcOrd="1" destOrd="1" presId="urn:microsoft.com/office/officeart/2005/8/layout/hProcess4"/>
    <dgm:cxn modelId="{4B5B5792-3D92-425C-A69A-B33EC541010F}" srcId="{BF255539-6560-4DD0-9E2C-3DAD883EA777}" destId="{B772C335-7A1E-45DF-ABB2-9C980E7ADFB6}" srcOrd="0" destOrd="0" parTransId="{D96F2DA9-8221-4649-BF56-D25951892859}" sibTransId="{F41EA5DA-6750-4025-9979-A478805F41D9}"/>
    <dgm:cxn modelId="{21F50997-BF6D-4869-A07A-AEC2E578B7A3}" srcId="{6C58DDAC-D52A-47C7-9843-06E0B7DB3D92}" destId="{431E31C9-0EDE-43CB-80EC-135215FB6E91}" srcOrd="2" destOrd="0" parTransId="{FC793420-C2A6-4627-A942-886538D4A1A0}" sibTransId="{C0FABED3-9AA5-4C87-9A38-20E59D9B6BD8}"/>
    <dgm:cxn modelId="{7CF938A1-F955-4800-A966-C365D4F55C6F}" type="presOf" srcId="{DE07FA01-A7CC-4BCB-B5B5-F60C5073EBFC}" destId="{32B00BCC-FAFD-43B1-B090-4130E4ED6E73}" srcOrd="1" destOrd="0" presId="urn:microsoft.com/office/officeart/2005/8/layout/hProcess4"/>
    <dgm:cxn modelId="{42B4E5A8-8B39-4C40-864B-213DC9A34CF7}" type="presOf" srcId="{F6C4E128-98F4-4D12-9181-EDDB1CC32F55}" destId="{21E320A1-9B59-4874-9B72-C1BB0486EDCF}" srcOrd="0" destOrd="0" presId="urn:microsoft.com/office/officeart/2005/8/layout/hProcess4"/>
    <dgm:cxn modelId="{91920BAB-0448-4091-8AB5-7C64098EFA60}" type="presOf" srcId="{F7D4076D-771A-4C24-8F34-3E9C2DBF8865}" destId="{E589DAA1-FC23-4CDE-B2DB-C65AECB84D62}" srcOrd="0" destOrd="1" presId="urn:microsoft.com/office/officeart/2005/8/layout/hProcess4"/>
    <dgm:cxn modelId="{6A6DB6AD-6666-4FEA-894C-09732008F182}" type="presOf" srcId="{6300C10C-66D0-47C8-9723-86469A02CE58}" destId="{38ACE5B0-A323-4599-922C-4C2D0BEDA1BE}" srcOrd="0" destOrd="1" presId="urn:microsoft.com/office/officeart/2005/8/layout/hProcess4"/>
    <dgm:cxn modelId="{65953DC6-0D39-43CF-81DE-41BD3CE6C7F6}" type="presOf" srcId="{BE858B8F-1164-4BF0-B97D-2EEE34890152}" destId="{924A8BA3-CD52-4B8E-BB9F-8BD1F0837C98}" srcOrd="1" destOrd="0" presId="urn:microsoft.com/office/officeart/2005/8/layout/hProcess4"/>
    <dgm:cxn modelId="{124B5ACB-7D96-4B53-90EB-61588F31A770}" srcId="{F6C4E128-98F4-4D12-9181-EDDB1CC32F55}" destId="{D0DD9FCE-931A-4E0D-93E6-0034B38629FC}" srcOrd="1" destOrd="0" parTransId="{943DEBF7-7E01-4E2F-A379-15F0CE7EC8B5}" sibTransId="{E671A8BF-5E15-4990-BFAC-FC2232C44FBE}"/>
    <dgm:cxn modelId="{82B5F2CC-5488-4490-B9C4-842A12CF42BF}" type="presOf" srcId="{0E6A380B-E3B1-4A93-8DF8-9612FF3709A8}" destId="{FECC5EAA-EBE1-4C42-8EBC-934B0E9CB045}" srcOrd="0" destOrd="0" presId="urn:microsoft.com/office/officeart/2005/8/layout/hProcess4"/>
    <dgm:cxn modelId="{E4CAEFD1-A73D-4C2C-9880-8B01C0EF6A4F}" type="presOf" srcId="{02A7E5B7-C928-48B7-809E-FB35035B7988}" destId="{CE42B62F-4BE4-46F4-987F-C8607BA9BD3E}" srcOrd="0" destOrd="1" presId="urn:microsoft.com/office/officeart/2005/8/layout/hProcess4"/>
    <dgm:cxn modelId="{2F6788D3-12D8-4BEB-B742-62387B95C960}" srcId="{77A44F08-D319-455D-B94D-F1E24550BE55}" destId="{0E6A380B-E3B1-4A93-8DF8-9612FF3709A8}" srcOrd="0" destOrd="0" parTransId="{3B0740AB-F58E-4695-9CD8-622A9BFFA281}" sibTransId="{35084708-8347-4C6B-9660-803C3B14D9FD}"/>
    <dgm:cxn modelId="{F86226E2-E233-419A-AACC-34B4080BB869}" type="presOf" srcId="{AD35AA22-39B5-4D56-BF5C-AFB4F3B44E1B}" destId="{2E4AB916-1808-4E29-989E-AC689BB08AEB}" srcOrd="0" destOrd="0" presId="urn:microsoft.com/office/officeart/2005/8/layout/hProcess4"/>
    <dgm:cxn modelId="{9D5FABE2-BF61-4502-B7DA-01D6CE9AAA55}" type="presOf" srcId="{C5B4D0B0-A477-4592-8D2C-69D3DA7402D2}" destId="{08667435-DAFA-4F60-9A56-5B6E6632D6E8}" srcOrd="0" destOrd="0" presId="urn:microsoft.com/office/officeart/2005/8/layout/hProcess4"/>
    <dgm:cxn modelId="{6F9DF4E3-B43E-4072-B13D-4CD8A167617F}" srcId="{6C58DDAC-D52A-47C7-9843-06E0B7DB3D92}" destId="{C5B4D0B0-A477-4592-8D2C-69D3DA7402D2}" srcOrd="3" destOrd="0" parTransId="{3B67211F-E18C-4A5A-82E8-9511BBDF4924}" sibTransId="{740A2B62-E8D5-467A-907C-1C145DAE8FAE}"/>
    <dgm:cxn modelId="{54297BE4-C838-43B4-889E-67ECCCD4F7F5}" type="presOf" srcId="{DE07FA01-A7CC-4BCB-B5B5-F60C5073EBFC}" destId="{E589DAA1-FC23-4CDE-B2DB-C65AECB84D62}" srcOrd="0" destOrd="0" presId="urn:microsoft.com/office/officeart/2005/8/layout/hProcess4"/>
    <dgm:cxn modelId="{F6EDE4F4-38C4-4804-B7C7-1B9194ED90E7}" type="presOf" srcId="{77A44F08-D319-455D-B94D-F1E24550BE55}" destId="{C090D981-AC12-4C31-B77E-09BF75BA73E9}" srcOrd="0" destOrd="0" presId="urn:microsoft.com/office/officeart/2005/8/layout/hProcess4"/>
    <dgm:cxn modelId="{98C61FF9-ADDA-41F0-923D-0B9807CA0925}" type="presOf" srcId="{6C58DDAC-D52A-47C7-9843-06E0B7DB3D92}" destId="{6484479B-4787-4742-A8F4-75F40D2C588B}" srcOrd="0" destOrd="0" presId="urn:microsoft.com/office/officeart/2005/8/layout/hProcess4"/>
    <dgm:cxn modelId="{32980FFD-B43D-4581-8519-8229BCD861E7}" type="presOf" srcId="{9FDBC21F-F515-40DC-9D2B-D00451C06F4B}" destId="{FECC5EAA-EBE1-4C42-8EBC-934B0E9CB045}" srcOrd="0" destOrd="1" presId="urn:microsoft.com/office/officeart/2005/8/layout/hProcess4"/>
    <dgm:cxn modelId="{2DFFB1A3-B248-4D3C-B067-E7F8E7FDCAEB}" type="presParOf" srcId="{6484479B-4787-4742-A8F4-75F40D2C588B}" destId="{A987DB24-7482-4A4A-B550-61FBCE8E9D99}" srcOrd="0" destOrd="0" presId="urn:microsoft.com/office/officeart/2005/8/layout/hProcess4"/>
    <dgm:cxn modelId="{2A616A5D-2B0F-43D6-861A-09A437D2C188}" type="presParOf" srcId="{6484479B-4787-4742-A8F4-75F40D2C588B}" destId="{84A6CC41-0553-4110-88F4-61D37801CD23}" srcOrd="1" destOrd="0" presId="urn:microsoft.com/office/officeart/2005/8/layout/hProcess4"/>
    <dgm:cxn modelId="{87617278-0AFE-4924-B9AF-525181C36F7C}" type="presParOf" srcId="{6484479B-4787-4742-A8F4-75F40D2C588B}" destId="{5D7E724E-07E0-407A-90E3-5F5ED96482DE}" srcOrd="2" destOrd="0" presId="urn:microsoft.com/office/officeart/2005/8/layout/hProcess4"/>
    <dgm:cxn modelId="{8F50A860-4473-4B05-BDFA-CB6405F5C40E}" type="presParOf" srcId="{5D7E724E-07E0-407A-90E3-5F5ED96482DE}" destId="{652311FC-736A-4A44-A6A1-CBA22D812DFB}" srcOrd="0" destOrd="0" presId="urn:microsoft.com/office/officeart/2005/8/layout/hProcess4"/>
    <dgm:cxn modelId="{48C97582-0EC5-450E-9828-9D79ACED8A2F}" type="presParOf" srcId="{652311FC-736A-4A44-A6A1-CBA22D812DFB}" destId="{DF7679D0-AF6A-40B8-98E7-D50F3F24B589}" srcOrd="0" destOrd="0" presId="urn:microsoft.com/office/officeart/2005/8/layout/hProcess4"/>
    <dgm:cxn modelId="{BE8D0ED7-4BE9-4541-B382-D7BA08CA970B}" type="presParOf" srcId="{652311FC-736A-4A44-A6A1-CBA22D812DFB}" destId="{CE42B62F-4BE4-46F4-987F-C8607BA9BD3E}" srcOrd="1" destOrd="0" presId="urn:microsoft.com/office/officeart/2005/8/layout/hProcess4"/>
    <dgm:cxn modelId="{EC478A66-7F86-47F9-907D-59C4AFCD40EB}" type="presParOf" srcId="{652311FC-736A-4A44-A6A1-CBA22D812DFB}" destId="{D5DE3868-B14E-4A2C-AE5C-A92F563BF779}" srcOrd="2" destOrd="0" presId="urn:microsoft.com/office/officeart/2005/8/layout/hProcess4"/>
    <dgm:cxn modelId="{982318BE-9400-44EE-B471-5D53201D6621}" type="presParOf" srcId="{652311FC-736A-4A44-A6A1-CBA22D812DFB}" destId="{97DC1E5C-5AFA-4522-B8F7-1877BDA1E6EB}" srcOrd="3" destOrd="0" presId="urn:microsoft.com/office/officeart/2005/8/layout/hProcess4"/>
    <dgm:cxn modelId="{F8E57CD6-A481-41FF-A1AD-B54268275719}" type="presParOf" srcId="{652311FC-736A-4A44-A6A1-CBA22D812DFB}" destId="{DAAAA09D-3D25-4C10-A54D-09BB2C0102BB}" srcOrd="4" destOrd="0" presId="urn:microsoft.com/office/officeart/2005/8/layout/hProcess4"/>
    <dgm:cxn modelId="{AFDC4E60-6E3D-493B-9A89-A8A7284F34E9}" type="presParOf" srcId="{5D7E724E-07E0-407A-90E3-5F5ED96482DE}" destId="{7EC41A98-2D8E-43AD-ADB9-2187630C2AF3}" srcOrd="1" destOrd="0" presId="urn:microsoft.com/office/officeart/2005/8/layout/hProcess4"/>
    <dgm:cxn modelId="{EC9D3EF2-4E32-4D40-B084-48E7D4070C46}" type="presParOf" srcId="{5D7E724E-07E0-407A-90E3-5F5ED96482DE}" destId="{4C3A2092-D5D0-4D8B-A69F-F6FD32E46B8E}" srcOrd="2" destOrd="0" presId="urn:microsoft.com/office/officeart/2005/8/layout/hProcess4"/>
    <dgm:cxn modelId="{ACFA5A7F-7EAF-4C18-ADCE-A534124EB49B}" type="presParOf" srcId="{4C3A2092-D5D0-4D8B-A69F-F6FD32E46B8E}" destId="{CF3D8189-66AD-40C7-B3C1-DA191AB07992}" srcOrd="0" destOrd="0" presId="urn:microsoft.com/office/officeart/2005/8/layout/hProcess4"/>
    <dgm:cxn modelId="{46A870D3-B491-42A2-876C-92BBC8C3B302}" type="presParOf" srcId="{4C3A2092-D5D0-4D8B-A69F-F6FD32E46B8E}" destId="{FECC5EAA-EBE1-4C42-8EBC-934B0E9CB045}" srcOrd="1" destOrd="0" presId="urn:microsoft.com/office/officeart/2005/8/layout/hProcess4"/>
    <dgm:cxn modelId="{74658228-FFA6-46A9-B1DD-BF08A31971BC}" type="presParOf" srcId="{4C3A2092-D5D0-4D8B-A69F-F6FD32E46B8E}" destId="{8713EF1F-A60C-4669-92DB-310EDC1C5E64}" srcOrd="2" destOrd="0" presId="urn:microsoft.com/office/officeart/2005/8/layout/hProcess4"/>
    <dgm:cxn modelId="{572905A2-BDB9-45A0-B501-47CBD01521BD}" type="presParOf" srcId="{4C3A2092-D5D0-4D8B-A69F-F6FD32E46B8E}" destId="{C090D981-AC12-4C31-B77E-09BF75BA73E9}" srcOrd="3" destOrd="0" presId="urn:microsoft.com/office/officeart/2005/8/layout/hProcess4"/>
    <dgm:cxn modelId="{55859D20-740A-428C-92DF-7965BC29DED7}" type="presParOf" srcId="{4C3A2092-D5D0-4D8B-A69F-F6FD32E46B8E}" destId="{F580984B-E978-4E52-9385-3BB6793985D7}" srcOrd="4" destOrd="0" presId="urn:microsoft.com/office/officeart/2005/8/layout/hProcess4"/>
    <dgm:cxn modelId="{F04EE20D-4F64-4DB9-AFFF-075360605AE6}" type="presParOf" srcId="{5D7E724E-07E0-407A-90E3-5F5ED96482DE}" destId="{A4C81A97-3526-414C-B5AA-1E4B3E4A90F4}" srcOrd="3" destOrd="0" presId="urn:microsoft.com/office/officeart/2005/8/layout/hProcess4"/>
    <dgm:cxn modelId="{64C6A4C4-5EDD-43A0-B886-42F3358AC2A3}" type="presParOf" srcId="{5D7E724E-07E0-407A-90E3-5F5ED96482DE}" destId="{7124D39A-B151-4F29-B01B-08F0C4291818}" srcOrd="4" destOrd="0" presId="urn:microsoft.com/office/officeart/2005/8/layout/hProcess4"/>
    <dgm:cxn modelId="{56C9CA78-3AC4-459C-A887-8049B338B531}" type="presParOf" srcId="{7124D39A-B151-4F29-B01B-08F0C4291818}" destId="{094A4D17-CBAB-4D4F-912A-11A93D8C7DA2}" srcOrd="0" destOrd="0" presId="urn:microsoft.com/office/officeart/2005/8/layout/hProcess4"/>
    <dgm:cxn modelId="{D1F23C2C-60DC-49E1-B90F-AE498BD07AF1}" type="presParOf" srcId="{7124D39A-B151-4F29-B01B-08F0C4291818}" destId="{38ACE5B0-A323-4599-922C-4C2D0BEDA1BE}" srcOrd="1" destOrd="0" presId="urn:microsoft.com/office/officeart/2005/8/layout/hProcess4"/>
    <dgm:cxn modelId="{C51AD271-B9DC-402C-A974-C50D800FE3AB}" type="presParOf" srcId="{7124D39A-B151-4F29-B01B-08F0C4291818}" destId="{924A8BA3-CD52-4B8E-BB9F-8BD1F0837C98}" srcOrd="2" destOrd="0" presId="urn:microsoft.com/office/officeart/2005/8/layout/hProcess4"/>
    <dgm:cxn modelId="{42E9FC4A-12C0-4C66-8832-0AD3934D1D41}" type="presParOf" srcId="{7124D39A-B151-4F29-B01B-08F0C4291818}" destId="{DD07EE47-FFF2-4FD6-AA52-96845510E35E}" srcOrd="3" destOrd="0" presId="urn:microsoft.com/office/officeart/2005/8/layout/hProcess4"/>
    <dgm:cxn modelId="{59C15CD1-04FA-4BF1-9F59-71CB628E51D6}" type="presParOf" srcId="{7124D39A-B151-4F29-B01B-08F0C4291818}" destId="{2B47D4DA-3FC5-44E0-9942-C00A7B7CD673}" srcOrd="4" destOrd="0" presId="urn:microsoft.com/office/officeart/2005/8/layout/hProcess4"/>
    <dgm:cxn modelId="{74829F98-E881-4F14-8B67-E15F769488D7}" type="presParOf" srcId="{5D7E724E-07E0-407A-90E3-5F5ED96482DE}" destId="{147EC6E8-BC4E-4A5F-B47F-111F22B82C65}" srcOrd="5" destOrd="0" presId="urn:microsoft.com/office/officeart/2005/8/layout/hProcess4"/>
    <dgm:cxn modelId="{57C4D62E-90FB-46C2-A00B-149A5C8B9285}" type="presParOf" srcId="{5D7E724E-07E0-407A-90E3-5F5ED96482DE}" destId="{77427539-F4F7-4C8E-986A-E0DAEAB5B6BF}" srcOrd="6" destOrd="0" presId="urn:microsoft.com/office/officeart/2005/8/layout/hProcess4"/>
    <dgm:cxn modelId="{725BE096-1938-4AF9-9AB5-A838F4F9F5B9}" type="presParOf" srcId="{77427539-F4F7-4C8E-986A-E0DAEAB5B6BF}" destId="{A49A44BC-9CA5-447C-955C-DDFE2343414C}" srcOrd="0" destOrd="0" presId="urn:microsoft.com/office/officeart/2005/8/layout/hProcess4"/>
    <dgm:cxn modelId="{3B508E36-A721-4878-B404-33A5A6C63FDB}" type="presParOf" srcId="{77427539-F4F7-4C8E-986A-E0DAEAB5B6BF}" destId="{E589DAA1-FC23-4CDE-B2DB-C65AECB84D62}" srcOrd="1" destOrd="0" presId="urn:microsoft.com/office/officeart/2005/8/layout/hProcess4"/>
    <dgm:cxn modelId="{900487F6-5871-4B8E-A9A9-FFA328711270}" type="presParOf" srcId="{77427539-F4F7-4C8E-986A-E0DAEAB5B6BF}" destId="{32B00BCC-FAFD-43B1-B090-4130E4ED6E73}" srcOrd="2" destOrd="0" presId="urn:microsoft.com/office/officeart/2005/8/layout/hProcess4"/>
    <dgm:cxn modelId="{49E186A7-E1E4-4348-8E50-9571CD918C45}" type="presParOf" srcId="{77427539-F4F7-4C8E-986A-E0DAEAB5B6BF}" destId="{08667435-DAFA-4F60-9A56-5B6E6632D6E8}" srcOrd="3" destOrd="0" presId="urn:microsoft.com/office/officeart/2005/8/layout/hProcess4"/>
    <dgm:cxn modelId="{E0268791-709F-402A-AA34-5A3F0CAEE5D2}" type="presParOf" srcId="{77427539-F4F7-4C8E-986A-E0DAEAB5B6BF}" destId="{D9108DA2-6A32-4782-AB45-231528795AB5}" srcOrd="4" destOrd="0" presId="urn:microsoft.com/office/officeart/2005/8/layout/hProcess4"/>
    <dgm:cxn modelId="{78535E36-BA4A-412F-ABE0-624B09DC3967}" type="presParOf" srcId="{5D7E724E-07E0-407A-90E3-5F5ED96482DE}" destId="{CBA86377-D3BE-4DE3-B4E5-8B45AB44F31B}" srcOrd="7" destOrd="0" presId="urn:microsoft.com/office/officeart/2005/8/layout/hProcess4"/>
    <dgm:cxn modelId="{C55C6EB1-54A6-45B8-A31E-392E1E40B8B3}" type="presParOf" srcId="{5D7E724E-07E0-407A-90E3-5F5ED96482DE}" destId="{DE7A609A-B507-4CF8-AD98-F604A2A73F93}" srcOrd="8" destOrd="0" presId="urn:microsoft.com/office/officeart/2005/8/layout/hProcess4"/>
    <dgm:cxn modelId="{A9181F04-FEDA-46F5-89E9-D4EEF059B633}" type="presParOf" srcId="{DE7A609A-B507-4CF8-AD98-F604A2A73F93}" destId="{63388D11-E912-4C70-9F12-1334A5DDDD6F}" srcOrd="0" destOrd="0" presId="urn:microsoft.com/office/officeart/2005/8/layout/hProcess4"/>
    <dgm:cxn modelId="{D44A2CC1-D5F2-4597-BC4F-9DBE8DCA521D}" type="presParOf" srcId="{DE7A609A-B507-4CF8-AD98-F604A2A73F93}" destId="{2E4AB916-1808-4E29-989E-AC689BB08AEB}" srcOrd="1" destOrd="0" presId="urn:microsoft.com/office/officeart/2005/8/layout/hProcess4"/>
    <dgm:cxn modelId="{F515696A-B528-4B31-BA94-D178910FE40C}" type="presParOf" srcId="{DE7A609A-B507-4CF8-AD98-F604A2A73F93}" destId="{3CF0A3C8-A3FB-4494-92E5-EFCF7B2626FE}" srcOrd="2" destOrd="0" presId="urn:microsoft.com/office/officeart/2005/8/layout/hProcess4"/>
    <dgm:cxn modelId="{31B6FD03-E8DD-456E-8DC8-4BC0C1293EA9}" type="presParOf" srcId="{DE7A609A-B507-4CF8-AD98-F604A2A73F93}" destId="{21E320A1-9B59-4874-9B72-C1BB0486EDCF}" srcOrd="3" destOrd="0" presId="urn:microsoft.com/office/officeart/2005/8/layout/hProcess4"/>
    <dgm:cxn modelId="{63C391F0-99FE-4D63-A2E5-3E776AB84791}" type="presParOf" srcId="{DE7A609A-B507-4CF8-AD98-F604A2A73F93}" destId="{BBBA0163-D1CC-42FD-85F9-45286BAB2C45}"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D2A88-1DA0-4EB8-AE90-C9B1E9440353}">
      <dsp:nvSpPr>
        <dsp:cNvPr id="0" name=""/>
        <dsp:cNvSpPr/>
      </dsp:nvSpPr>
      <dsp:spPr>
        <a:xfrm>
          <a:off x="1879203" y="1008416"/>
          <a:ext cx="2337593" cy="233759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Plants</a:t>
          </a:r>
        </a:p>
      </dsp:txBody>
      <dsp:txXfrm>
        <a:off x="2221536" y="1350749"/>
        <a:ext cx="1652927" cy="1652927"/>
      </dsp:txXfrm>
    </dsp:sp>
    <dsp:sp modelId="{15AFA970-615B-4BA8-9404-E008E0D19A89}">
      <dsp:nvSpPr>
        <dsp:cNvPr id="0" name=""/>
        <dsp:cNvSpPr/>
      </dsp:nvSpPr>
      <dsp:spPr>
        <a:xfrm>
          <a:off x="2463601" y="72120"/>
          <a:ext cx="1168796" cy="1168796"/>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Location</a:t>
          </a:r>
        </a:p>
      </dsp:txBody>
      <dsp:txXfrm>
        <a:off x="2634767" y="243286"/>
        <a:ext cx="826464" cy="826464"/>
      </dsp:txXfrm>
    </dsp:sp>
    <dsp:sp modelId="{7DBAADE8-024F-4336-B2A6-5363EAA3F4B8}">
      <dsp:nvSpPr>
        <dsp:cNvPr id="0" name=""/>
        <dsp:cNvSpPr/>
      </dsp:nvSpPr>
      <dsp:spPr>
        <a:xfrm>
          <a:off x="3909868" y="1122894"/>
          <a:ext cx="1168796" cy="1168796"/>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Soil</a:t>
          </a:r>
        </a:p>
      </dsp:txBody>
      <dsp:txXfrm>
        <a:off x="4081034" y="1294060"/>
        <a:ext cx="826464" cy="826464"/>
      </dsp:txXfrm>
    </dsp:sp>
    <dsp:sp modelId="{9BCD009C-9809-45F1-BD6F-9DB26C5A53CF}">
      <dsp:nvSpPr>
        <dsp:cNvPr id="0" name=""/>
        <dsp:cNvSpPr/>
      </dsp:nvSpPr>
      <dsp:spPr>
        <a:xfrm>
          <a:off x="3357443" y="2823082"/>
          <a:ext cx="1168796" cy="1168796"/>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Diseases</a:t>
          </a:r>
        </a:p>
        <a:p>
          <a:pPr marL="0" lvl="0" indent="0" algn="ctr" defTabSz="622300">
            <a:lnSpc>
              <a:spcPct val="90000"/>
            </a:lnSpc>
            <a:spcBef>
              <a:spcPct val="0"/>
            </a:spcBef>
            <a:spcAft>
              <a:spcPct val="35000"/>
            </a:spcAft>
            <a:buNone/>
          </a:pPr>
          <a:r>
            <a:rPr lang="en-US" sz="1400" kern="1200" dirty="0"/>
            <a:t>Viruses</a:t>
          </a:r>
        </a:p>
      </dsp:txBody>
      <dsp:txXfrm>
        <a:off x="3528609" y="2994248"/>
        <a:ext cx="826464" cy="826464"/>
      </dsp:txXfrm>
    </dsp:sp>
    <dsp:sp modelId="{1A5E2ACA-F218-4A5E-9C79-C4250E5179E0}">
      <dsp:nvSpPr>
        <dsp:cNvPr id="0" name=""/>
        <dsp:cNvSpPr/>
      </dsp:nvSpPr>
      <dsp:spPr>
        <a:xfrm>
          <a:off x="1569759" y="2823082"/>
          <a:ext cx="1168796" cy="1168796"/>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Pests</a:t>
          </a:r>
        </a:p>
      </dsp:txBody>
      <dsp:txXfrm>
        <a:off x="1740925" y="2994248"/>
        <a:ext cx="826464" cy="826464"/>
      </dsp:txXfrm>
    </dsp:sp>
    <dsp:sp modelId="{5A24D6D8-72E4-4D8D-80BD-259DA3BDB2FE}">
      <dsp:nvSpPr>
        <dsp:cNvPr id="0" name=""/>
        <dsp:cNvSpPr/>
      </dsp:nvSpPr>
      <dsp:spPr>
        <a:xfrm>
          <a:off x="1017334" y="1122894"/>
          <a:ext cx="1168796" cy="1168796"/>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Weeds</a:t>
          </a:r>
        </a:p>
      </dsp:txBody>
      <dsp:txXfrm>
        <a:off x="1188500" y="1294060"/>
        <a:ext cx="826464" cy="826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2B62F-4BE4-46F4-987F-C8607BA9BD3E}">
      <dsp:nvSpPr>
        <dsp:cNvPr id="0" name=""/>
        <dsp:cNvSpPr/>
      </dsp:nvSpPr>
      <dsp:spPr>
        <a:xfrm>
          <a:off x="3048" y="2164429"/>
          <a:ext cx="1495821" cy="12337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Hand Picking</a:t>
          </a:r>
        </a:p>
        <a:p>
          <a:pPr marL="114300" lvl="1" indent="-114300" algn="l" defTabSz="622300">
            <a:lnSpc>
              <a:spcPct val="90000"/>
            </a:lnSpc>
            <a:spcBef>
              <a:spcPct val="0"/>
            </a:spcBef>
            <a:spcAft>
              <a:spcPct val="15000"/>
            </a:spcAft>
            <a:buChar char="•"/>
          </a:pPr>
          <a:r>
            <a:rPr lang="en-US" sz="1400" kern="1200" dirty="0"/>
            <a:t>Machine Picking</a:t>
          </a:r>
        </a:p>
      </dsp:txBody>
      <dsp:txXfrm>
        <a:off x="31440" y="2192821"/>
        <a:ext cx="1439037" cy="912583"/>
      </dsp:txXfrm>
    </dsp:sp>
    <dsp:sp modelId="{7EC41A98-2D8E-43AD-ADB9-2187630C2AF3}">
      <dsp:nvSpPr>
        <dsp:cNvPr id="0" name=""/>
        <dsp:cNvSpPr/>
      </dsp:nvSpPr>
      <dsp:spPr>
        <a:xfrm>
          <a:off x="856015" y="2502637"/>
          <a:ext cx="1584067" cy="1584067"/>
        </a:xfrm>
        <a:prstGeom prst="leftCircularArrow">
          <a:avLst>
            <a:gd name="adj1" fmla="val 2743"/>
            <a:gd name="adj2" fmla="val 334380"/>
            <a:gd name="adj3" fmla="val 2109890"/>
            <a:gd name="adj4" fmla="val 9024489"/>
            <a:gd name="adj5" fmla="val 320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DC1E5C-5AFA-4522-B8F7-1877BDA1E6EB}">
      <dsp:nvSpPr>
        <dsp:cNvPr id="0" name=""/>
        <dsp:cNvSpPr/>
      </dsp:nvSpPr>
      <dsp:spPr>
        <a:xfrm>
          <a:off x="335453" y="3133797"/>
          <a:ext cx="1329619" cy="5287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Harvest</a:t>
          </a:r>
        </a:p>
      </dsp:txBody>
      <dsp:txXfrm>
        <a:off x="350939" y="3149283"/>
        <a:ext cx="1298647" cy="497773"/>
      </dsp:txXfrm>
    </dsp:sp>
    <dsp:sp modelId="{FECC5EAA-EBE1-4C42-8EBC-934B0E9CB045}">
      <dsp:nvSpPr>
        <dsp:cNvPr id="0" name=""/>
        <dsp:cNvSpPr/>
      </dsp:nvSpPr>
      <dsp:spPr>
        <a:xfrm>
          <a:off x="1872018" y="2164429"/>
          <a:ext cx="1495821" cy="12337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Wet</a:t>
          </a:r>
          <a:endParaRPr lang="en-US" sz="1400" b="1" kern="1200" dirty="0"/>
        </a:p>
        <a:p>
          <a:pPr marL="114300" lvl="1" indent="-114300" algn="l" defTabSz="622300">
            <a:lnSpc>
              <a:spcPct val="90000"/>
            </a:lnSpc>
            <a:spcBef>
              <a:spcPct val="0"/>
            </a:spcBef>
            <a:spcAft>
              <a:spcPct val="15000"/>
            </a:spcAft>
            <a:buChar char="•"/>
          </a:pPr>
          <a:r>
            <a:rPr lang="en-US" sz="1400" kern="1200" dirty="0"/>
            <a:t>Drying (</a:t>
          </a:r>
          <a:r>
            <a:rPr lang="en-US" sz="1400" kern="1200" dirty="0" err="1"/>
            <a:t>Oast</a:t>
          </a:r>
          <a:r>
            <a:rPr lang="en-US" sz="1400" kern="1200" dirty="0"/>
            <a:t>)</a:t>
          </a:r>
          <a:r>
            <a:rPr lang="en-US" sz="1600" kern="1200" dirty="0"/>
            <a:t>		</a:t>
          </a:r>
        </a:p>
      </dsp:txBody>
      <dsp:txXfrm>
        <a:off x="1900410" y="2457194"/>
        <a:ext cx="1439037" cy="912583"/>
      </dsp:txXfrm>
    </dsp:sp>
    <dsp:sp modelId="{A4C81A97-3526-414C-B5AA-1E4B3E4A90F4}">
      <dsp:nvSpPr>
        <dsp:cNvPr id="0" name=""/>
        <dsp:cNvSpPr/>
      </dsp:nvSpPr>
      <dsp:spPr>
        <a:xfrm>
          <a:off x="2727625" y="1402246"/>
          <a:ext cx="1768499" cy="1768499"/>
        </a:xfrm>
        <a:prstGeom prst="circularArrow">
          <a:avLst>
            <a:gd name="adj1" fmla="val 2457"/>
            <a:gd name="adj2" fmla="val 297523"/>
            <a:gd name="adj3" fmla="val 19400889"/>
            <a:gd name="adj4" fmla="val 12449434"/>
            <a:gd name="adj5" fmla="val 286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90D981-AC12-4C31-B77E-09BF75BA73E9}">
      <dsp:nvSpPr>
        <dsp:cNvPr id="0" name=""/>
        <dsp:cNvSpPr/>
      </dsp:nvSpPr>
      <dsp:spPr>
        <a:xfrm>
          <a:off x="2204423" y="1900057"/>
          <a:ext cx="1329619" cy="5287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Wet/Dry</a:t>
          </a:r>
        </a:p>
      </dsp:txBody>
      <dsp:txXfrm>
        <a:off x="2219909" y="1915543"/>
        <a:ext cx="1298647" cy="497773"/>
      </dsp:txXfrm>
    </dsp:sp>
    <dsp:sp modelId="{38ACE5B0-A323-4599-922C-4C2D0BEDA1BE}">
      <dsp:nvSpPr>
        <dsp:cNvPr id="0" name=""/>
        <dsp:cNvSpPr/>
      </dsp:nvSpPr>
      <dsp:spPr>
        <a:xfrm>
          <a:off x="3734181" y="2111045"/>
          <a:ext cx="1495821" cy="12337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Whole Leaf</a:t>
          </a:r>
        </a:p>
        <a:p>
          <a:pPr marL="114300" lvl="1" indent="-114300" algn="l" defTabSz="622300">
            <a:lnSpc>
              <a:spcPct val="90000"/>
            </a:lnSpc>
            <a:spcBef>
              <a:spcPct val="0"/>
            </a:spcBef>
            <a:spcAft>
              <a:spcPct val="15000"/>
            </a:spcAft>
            <a:buChar char="•"/>
          </a:pPr>
          <a:r>
            <a:rPr lang="en-US" sz="1400" kern="1200" dirty="0"/>
            <a:t>Pellets</a:t>
          </a:r>
        </a:p>
      </dsp:txBody>
      <dsp:txXfrm>
        <a:off x="3762573" y="2139437"/>
        <a:ext cx="1439037" cy="912583"/>
      </dsp:txXfrm>
    </dsp:sp>
    <dsp:sp modelId="{147EC6E8-BC4E-4A5F-B47F-111F22B82C65}">
      <dsp:nvSpPr>
        <dsp:cNvPr id="0" name=""/>
        <dsp:cNvSpPr/>
      </dsp:nvSpPr>
      <dsp:spPr>
        <a:xfrm>
          <a:off x="4593954" y="2502637"/>
          <a:ext cx="1584067" cy="1584067"/>
        </a:xfrm>
        <a:prstGeom prst="leftCircularArrow">
          <a:avLst>
            <a:gd name="adj1" fmla="val 2743"/>
            <a:gd name="adj2" fmla="val 334380"/>
            <a:gd name="adj3" fmla="val 2109890"/>
            <a:gd name="adj4" fmla="val 9024489"/>
            <a:gd name="adj5" fmla="val 320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07EE47-FFF2-4FD6-AA52-96845510E35E}">
      <dsp:nvSpPr>
        <dsp:cNvPr id="0" name=""/>
        <dsp:cNvSpPr/>
      </dsp:nvSpPr>
      <dsp:spPr>
        <a:xfrm>
          <a:off x="4073392" y="3133797"/>
          <a:ext cx="1329619" cy="5287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End Product</a:t>
          </a:r>
        </a:p>
      </dsp:txBody>
      <dsp:txXfrm>
        <a:off x="4088878" y="3149283"/>
        <a:ext cx="1298647" cy="497773"/>
      </dsp:txXfrm>
    </dsp:sp>
    <dsp:sp modelId="{E589DAA1-FC23-4CDE-B2DB-C65AECB84D62}">
      <dsp:nvSpPr>
        <dsp:cNvPr id="0" name=""/>
        <dsp:cNvSpPr/>
      </dsp:nvSpPr>
      <dsp:spPr>
        <a:xfrm>
          <a:off x="5609957" y="2164429"/>
          <a:ext cx="1495821" cy="12337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Vacuum Seal</a:t>
          </a:r>
        </a:p>
        <a:p>
          <a:pPr marL="114300" lvl="1" indent="-114300" algn="l" defTabSz="622300">
            <a:lnSpc>
              <a:spcPct val="90000"/>
            </a:lnSpc>
            <a:spcBef>
              <a:spcPct val="0"/>
            </a:spcBef>
            <a:spcAft>
              <a:spcPct val="15000"/>
            </a:spcAft>
            <a:buChar char="•"/>
          </a:pPr>
          <a:r>
            <a:rPr lang="en-US" sz="1400" kern="1200" dirty="0"/>
            <a:t>Nitrogen Flush</a:t>
          </a:r>
        </a:p>
      </dsp:txBody>
      <dsp:txXfrm>
        <a:off x="5638349" y="2457194"/>
        <a:ext cx="1439037" cy="912583"/>
      </dsp:txXfrm>
    </dsp:sp>
    <dsp:sp modelId="{CBA86377-D3BE-4DE3-B4E5-8B45AB44F31B}">
      <dsp:nvSpPr>
        <dsp:cNvPr id="0" name=""/>
        <dsp:cNvSpPr/>
      </dsp:nvSpPr>
      <dsp:spPr>
        <a:xfrm>
          <a:off x="6450459" y="1427520"/>
          <a:ext cx="1775200" cy="1775200"/>
        </a:xfrm>
        <a:prstGeom prst="circularArrow">
          <a:avLst>
            <a:gd name="adj1" fmla="val 2448"/>
            <a:gd name="adj2" fmla="val 296336"/>
            <a:gd name="adj3" fmla="val 19528153"/>
            <a:gd name="adj4" fmla="val 12575511"/>
            <a:gd name="adj5" fmla="val 285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667435-DAFA-4F60-9A56-5B6E6632D6E8}">
      <dsp:nvSpPr>
        <dsp:cNvPr id="0" name=""/>
        <dsp:cNvSpPr/>
      </dsp:nvSpPr>
      <dsp:spPr>
        <a:xfrm>
          <a:off x="5942362" y="1900057"/>
          <a:ext cx="1329619" cy="5287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Packaging</a:t>
          </a:r>
        </a:p>
      </dsp:txBody>
      <dsp:txXfrm>
        <a:off x="5957848" y="1915543"/>
        <a:ext cx="1298647" cy="497773"/>
      </dsp:txXfrm>
    </dsp:sp>
    <dsp:sp modelId="{2E4AB916-1808-4E29-989E-AC689BB08AEB}">
      <dsp:nvSpPr>
        <dsp:cNvPr id="0" name=""/>
        <dsp:cNvSpPr/>
      </dsp:nvSpPr>
      <dsp:spPr>
        <a:xfrm>
          <a:off x="7478927" y="2164429"/>
          <a:ext cx="1495821" cy="12337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Micro Brewery</a:t>
          </a:r>
        </a:p>
        <a:p>
          <a:pPr marL="114300" lvl="1" indent="-114300" algn="l" defTabSz="622300">
            <a:lnSpc>
              <a:spcPct val="90000"/>
            </a:lnSpc>
            <a:spcBef>
              <a:spcPct val="0"/>
            </a:spcBef>
            <a:spcAft>
              <a:spcPct val="15000"/>
            </a:spcAft>
            <a:buChar char="•"/>
          </a:pPr>
          <a:r>
            <a:rPr lang="en-US" sz="1400" kern="1200" dirty="0"/>
            <a:t>Home Brewer</a:t>
          </a:r>
        </a:p>
      </dsp:txBody>
      <dsp:txXfrm>
        <a:off x="7507319" y="2192821"/>
        <a:ext cx="1439037" cy="912583"/>
      </dsp:txXfrm>
    </dsp:sp>
    <dsp:sp modelId="{21E320A1-9B59-4874-9B72-C1BB0486EDCF}">
      <dsp:nvSpPr>
        <dsp:cNvPr id="0" name=""/>
        <dsp:cNvSpPr/>
      </dsp:nvSpPr>
      <dsp:spPr>
        <a:xfrm>
          <a:off x="7811332" y="3133797"/>
          <a:ext cx="1329619" cy="5287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Selling</a:t>
          </a:r>
        </a:p>
      </dsp:txBody>
      <dsp:txXfrm>
        <a:off x="7826818" y="3149283"/>
        <a:ext cx="1298647" cy="49777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9ECD57-0947-4AED-9A14-0CCD21B2DBB4}" type="datetimeFigureOut">
              <a:rPr lang="en-US" smtClean="0"/>
              <a:t>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0E106-A348-49A6-A87A-0E6404B3F3E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ECD57-0947-4AED-9A14-0CCD21B2DBB4}" type="datetimeFigureOut">
              <a:rPr lang="en-US" smtClean="0"/>
              <a:t>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0E106-A348-49A6-A87A-0E6404B3F3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ECD57-0947-4AED-9A14-0CCD21B2DBB4}" type="datetimeFigureOut">
              <a:rPr lang="en-US" smtClean="0"/>
              <a:t>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0E106-A348-49A6-A87A-0E6404B3F3E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9ECD57-0947-4AED-9A14-0CCD21B2DBB4}" type="datetimeFigureOut">
              <a:rPr lang="en-US" smtClean="0"/>
              <a:t>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0E106-A348-49A6-A87A-0E6404B3F3E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9ECD57-0947-4AED-9A14-0CCD21B2DBB4}" type="datetimeFigureOut">
              <a:rPr lang="en-US" smtClean="0"/>
              <a:t>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0E106-A348-49A6-A87A-0E6404B3F3E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9ECD57-0947-4AED-9A14-0CCD21B2DBB4}" type="datetimeFigureOut">
              <a:rPr lang="en-US" smtClean="0"/>
              <a:t>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0E106-A348-49A6-A87A-0E6404B3F3E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9ECD57-0947-4AED-9A14-0CCD21B2DBB4}" type="datetimeFigureOut">
              <a:rPr lang="en-US" smtClean="0"/>
              <a:t>1/3/22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0E106-A348-49A6-A87A-0E6404B3F3E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9ECD57-0947-4AED-9A14-0CCD21B2DBB4}" type="datetimeFigureOut">
              <a:rPr lang="en-US" smtClean="0"/>
              <a:t>1/3/22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0E106-A348-49A6-A87A-0E6404B3F3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9ECD57-0947-4AED-9A14-0CCD21B2DBB4}" type="datetimeFigureOut">
              <a:rPr lang="en-US" smtClean="0"/>
              <a:t>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0E106-A348-49A6-A87A-0E6404B3F3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9ECD57-0947-4AED-9A14-0CCD21B2DBB4}" type="datetimeFigureOut">
              <a:rPr lang="en-US" smtClean="0"/>
              <a:t>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0E106-A348-49A6-A87A-0E6404B3F3E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9ECD57-0947-4AED-9A14-0CCD21B2DBB4}" type="datetimeFigureOut">
              <a:rPr lang="en-US" smtClean="0"/>
              <a:t>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0E106-A348-49A6-A87A-0E6404B3F3E4}" type="slidenum">
              <a:rPr lang="en-US" smtClean="0"/>
              <a:t>‹#›</a:t>
            </a:fld>
            <a:endParaRPr 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B79ECD57-0947-4AED-9A14-0CCD21B2DBB4}" type="datetimeFigureOut">
              <a:rPr lang="en-US" smtClean="0"/>
              <a:t>1/3/22</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3EB0E106-A348-49A6-A87A-0E6404B3F3E4}" type="slidenum">
              <a:rPr lang="en-US" smtClean="0"/>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1B0B0-CF12-AA4C-9C12-C02010D4D66D}"/>
              </a:ext>
            </a:extLst>
          </p:cNvPr>
          <p:cNvSpPr>
            <a:spLocks noGrp="1"/>
          </p:cNvSpPr>
          <p:nvPr>
            <p:ph type="title"/>
          </p:nvPr>
        </p:nvSpPr>
        <p:spPr/>
        <p:txBody>
          <a:bodyPr/>
          <a:lstStyle/>
          <a:p>
            <a:pPr algn="ctr"/>
            <a:r>
              <a:rPr lang="en-US" sz="1600" b="1" dirty="0"/>
              <a:t>This material is based upon work supported by the National Institute of Food and Agriculture, U.S. Department of Agriculture, through the Northeast Sustainable Agriculture Research and Education program under subaward number ONE21-400.</a:t>
            </a:r>
            <a:br>
              <a:rPr lang="en-US" sz="1600" dirty="0"/>
            </a:br>
            <a:endParaRPr lang="en-US" sz="1600" dirty="0"/>
          </a:p>
        </p:txBody>
      </p:sp>
      <p:pic>
        <p:nvPicPr>
          <p:cNvPr id="5" name="Content Placeholder 4">
            <a:extLst>
              <a:ext uri="{FF2B5EF4-FFF2-40B4-BE49-F238E27FC236}">
                <a16:creationId xmlns:a16="http://schemas.microsoft.com/office/drawing/2014/main" id="{80BE1573-B1FD-8A44-8B1A-E2D2DBD070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0793" y="1806575"/>
            <a:ext cx="4462413" cy="4052888"/>
          </a:xfrm>
        </p:spPr>
      </p:pic>
    </p:spTree>
    <p:extLst>
      <p:ext uri="{BB962C8B-B14F-4D97-AF65-F5344CB8AC3E}">
        <p14:creationId xmlns:p14="http://schemas.microsoft.com/office/powerpoint/2010/main" val="3750159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Trellis System</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95400"/>
            <a:ext cx="408721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https://encrypted-tbn0.gstatic.com/images?q=tbn:ANd9GcSdB15dcP3x0R5hRhbZJdKHr-7ufv8ooV00z6_l8OArR-zVrFk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76600"/>
            <a:ext cx="3865773"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612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schmidt\Documents\Stephan\1-Hops\Pictures\2013\2013-04-22 11.37.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396" y="5334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schmidt\Documents\Stephan\1-Hops\Pictures\2013\2013-05-11 09.07.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542365"/>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sschmidt\Documents\Stephan\1-Hops\Pictures\2013\2013-06-30 14.33.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657600"/>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522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81000"/>
            <a:ext cx="8592474" cy="575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1101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30406246"/>
              </p:ext>
            </p:extLst>
          </p:nvPr>
        </p:nvGraphicFramePr>
        <p:xfrm>
          <a:off x="0" y="609600"/>
          <a:ext cx="91440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2782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1447800"/>
            <a:ext cx="3888757" cy="2031325"/>
          </a:xfrm>
          <a:prstGeom prst="rect">
            <a:avLst/>
          </a:prstGeom>
          <a:noFill/>
        </p:spPr>
        <p:txBody>
          <a:bodyPr wrap="none" rtlCol="0">
            <a:spAutoFit/>
          </a:bodyPr>
          <a:lstStyle/>
          <a:p>
            <a:r>
              <a:rPr lang="en-US" dirty="0"/>
              <a:t>Post Growing Costs</a:t>
            </a:r>
          </a:p>
          <a:p>
            <a:endParaRPr lang="en-US" dirty="0"/>
          </a:p>
          <a:p>
            <a:r>
              <a:rPr lang="en-US" dirty="0"/>
              <a:t>Harvester  ($25,000 - $40,000)</a:t>
            </a:r>
          </a:p>
          <a:p>
            <a:r>
              <a:rPr lang="en-US" dirty="0"/>
              <a:t>Dryer ($100 - $5,000)</a:t>
            </a:r>
          </a:p>
          <a:p>
            <a:r>
              <a:rPr lang="en-US"/>
              <a:t>Pelleting Equipment ($100,000</a:t>
            </a:r>
            <a:r>
              <a:rPr lang="en-US" dirty="0"/>
              <a:t>)</a:t>
            </a:r>
          </a:p>
          <a:p>
            <a:r>
              <a:rPr lang="en-US" dirty="0"/>
              <a:t>Vacuum Seal ($250)</a:t>
            </a:r>
          </a:p>
          <a:p>
            <a:r>
              <a:rPr lang="en-US" dirty="0"/>
              <a:t>Nitrogen Seal ($3,000)</a:t>
            </a:r>
          </a:p>
        </p:txBody>
      </p:sp>
    </p:spTree>
    <p:extLst>
      <p:ext uri="{BB962C8B-B14F-4D97-AF65-F5344CB8AC3E}">
        <p14:creationId xmlns:p14="http://schemas.microsoft.com/office/powerpoint/2010/main" val="1034114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8011" y="1676400"/>
            <a:ext cx="7117180" cy="1470025"/>
          </a:xfrm>
        </p:spPr>
        <p:txBody>
          <a:bodyPr/>
          <a:lstStyle/>
          <a:p>
            <a:r>
              <a:rPr lang="en-US" dirty="0"/>
              <a:t>Schmidt Hop Farm</a:t>
            </a:r>
          </a:p>
        </p:txBody>
      </p:sp>
      <p:sp>
        <p:nvSpPr>
          <p:cNvPr id="3" name="Subtitle 2"/>
          <p:cNvSpPr>
            <a:spLocks noGrp="1"/>
          </p:cNvSpPr>
          <p:nvPr>
            <p:ph type="subTitle" idx="1"/>
          </p:nvPr>
        </p:nvSpPr>
        <p:spPr>
          <a:xfrm>
            <a:off x="1009442" y="3810000"/>
            <a:ext cx="7117180" cy="2743200"/>
          </a:xfrm>
        </p:spPr>
        <p:txBody>
          <a:bodyPr>
            <a:normAutofit/>
          </a:bodyPr>
          <a:lstStyle/>
          <a:p>
            <a:r>
              <a:rPr lang="en-US" dirty="0"/>
              <a:t>Steve Schmidt</a:t>
            </a:r>
          </a:p>
          <a:p>
            <a:r>
              <a:rPr lang="en-US" dirty="0"/>
              <a:t>Growing NY Hops</a:t>
            </a:r>
          </a:p>
          <a:p>
            <a:r>
              <a:rPr lang="en-US" dirty="0"/>
              <a:t>Harvesting / Drying Hops For Local Farmers</a:t>
            </a:r>
          </a:p>
          <a:p>
            <a:r>
              <a:rPr lang="en-US" dirty="0"/>
              <a:t>Pelleting Hops (65% of NY Hops)</a:t>
            </a:r>
          </a:p>
          <a:p>
            <a:r>
              <a:rPr lang="en-US" dirty="0"/>
              <a:t>Selling Hop Yard Supplies</a:t>
            </a:r>
          </a:p>
        </p:txBody>
      </p:sp>
    </p:spTree>
    <p:extLst>
      <p:ext uri="{BB962C8B-B14F-4D97-AF65-F5344CB8AC3E}">
        <p14:creationId xmlns:p14="http://schemas.microsoft.com/office/powerpoint/2010/main" val="400754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7597222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1963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Location</a:t>
            </a:r>
          </a:p>
        </p:txBody>
      </p:sp>
      <p:sp>
        <p:nvSpPr>
          <p:cNvPr id="3" name="Content Placeholder 2"/>
          <p:cNvSpPr>
            <a:spLocks noGrp="1"/>
          </p:cNvSpPr>
          <p:nvPr>
            <p:ph idx="1"/>
          </p:nvPr>
        </p:nvSpPr>
        <p:spPr>
          <a:xfrm>
            <a:off x="457200" y="685800"/>
            <a:ext cx="8229600" cy="5867400"/>
          </a:xfrm>
        </p:spPr>
        <p:txBody>
          <a:bodyPr>
            <a:normAutofit/>
          </a:bodyPr>
          <a:lstStyle/>
          <a:p>
            <a:r>
              <a:rPr lang="en-US" dirty="0"/>
              <a:t>Hops grow best on 45 Latitude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Plant needs on average 15 hours of daylight</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516255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6318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280"/>
            <a:ext cx="7123080" cy="924475"/>
          </a:xfrm>
        </p:spPr>
        <p:txBody>
          <a:bodyPr anchor="ctr">
            <a:normAutofit/>
          </a:bodyPr>
          <a:lstStyle/>
          <a:p>
            <a:r>
              <a:rPr lang="en-US" dirty="0"/>
              <a:t>Soil</a:t>
            </a:r>
          </a:p>
        </p:txBody>
      </p:sp>
      <p:sp>
        <p:nvSpPr>
          <p:cNvPr id="3" name="Content Placeholder 2"/>
          <p:cNvSpPr>
            <a:spLocks noGrp="1"/>
          </p:cNvSpPr>
          <p:nvPr>
            <p:ph sz="half" idx="1"/>
          </p:nvPr>
        </p:nvSpPr>
        <p:spPr>
          <a:xfrm>
            <a:off x="533400" y="914400"/>
            <a:ext cx="5334000" cy="5105400"/>
          </a:xfrm>
        </p:spPr>
        <p:txBody>
          <a:bodyPr anchor="ctr">
            <a:normAutofit/>
          </a:bodyPr>
          <a:lstStyle/>
          <a:p>
            <a:pPr>
              <a:lnSpc>
                <a:spcPct val="90000"/>
              </a:lnSpc>
            </a:pPr>
            <a:r>
              <a:rPr lang="en-US" sz="1600" dirty="0"/>
              <a:t>No Sloped Fields, Run rows E/W But N/S Fine.</a:t>
            </a:r>
          </a:p>
          <a:p>
            <a:pPr>
              <a:lnSpc>
                <a:spcPct val="90000"/>
              </a:lnSpc>
            </a:pPr>
            <a:r>
              <a:rPr lang="en-US" sz="1600" dirty="0"/>
              <a:t>Generally, hops produce best on a well-drained sandy loam or silt loam. </a:t>
            </a:r>
          </a:p>
          <a:p>
            <a:pPr>
              <a:lnSpc>
                <a:spcPct val="90000"/>
              </a:lnSpc>
            </a:pPr>
            <a:r>
              <a:rPr lang="en-US" sz="1600" dirty="0"/>
              <a:t>Avoid Heavy, poorly Drained Soils (Increased disease and pest problems).</a:t>
            </a:r>
          </a:p>
          <a:p>
            <a:pPr>
              <a:lnSpc>
                <a:spcPct val="90000"/>
              </a:lnSpc>
            </a:pPr>
            <a:r>
              <a:rPr lang="en-US" sz="1600" dirty="0"/>
              <a:t>Have soil tested (dairyone.com) (PH 6.5 – 7).</a:t>
            </a:r>
          </a:p>
          <a:p>
            <a:pPr>
              <a:lnSpc>
                <a:spcPct val="90000"/>
              </a:lnSpc>
            </a:pPr>
            <a:r>
              <a:rPr lang="en-US" sz="1600" dirty="0"/>
              <a:t>Amend soil before planting and trellis.</a:t>
            </a:r>
          </a:p>
          <a:p>
            <a:pPr>
              <a:lnSpc>
                <a:spcPct val="90000"/>
              </a:lnSpc>
            </a:pPr>
            <a:r>
              <a:rPr lang="en-US" sz="1600" dirty="0"/>
              <a:t>Plow, Till, Compost, Manure, Organic Matter.</a:t>
            </a:r>
          </a:p>
          <a:p>
            <a:pPr>
              <a:lnSpc>
                <a:spcPct val="90000"/>
              </a:lnSpc>
            </a:pPr>
            <a:r>
              <a:rPr lang="en-US" sz="1600" dirty="0"/>
              <a:t>1</a:t>
            </a:r>
            <a:r>
              <a:rPr lang="en-US" sz="1600" baseline="30000" dirty="0"/>
              <a:t>st</a:t>
            </a:r>
            <a:r>
              <a:rPr lang="en-US" sz="1600" dirty="0"/>
              <a:t> Year: Use </a:t>
            </a:r>
            <a:r>
              <a:rPr lang="en-US" sz="1600" dirty="0" err="1"/>
              <a:t>Osmocote</a:t>
            </a:r>
            <a:r>
              <a:rPr lang="en-US" sz="1600" dirty="0"/>
              <a:t>, Lots, 6 Months</a:t>
            </a:r>
          </a:p>
          <a:p>
            <a:pPr>
              <a:lnSpc>
                <a:spcPct val="90000"/>
              </a:lnSpc>
            </a:pPr>
            <a:r>
              <a:rPr lang="en-US" sz="1600" dirty="0"/>
              <a:t>2</a:t>
            </a:r>
            <a:r>
              <a:rPr lang="en-US" sz="1600" baseline="30000" dirty="0"/>
              <a:t>nd</a:t>
            </a:r>
            <a:r>
              <a:rPr lang="en-US" sz="1600" dirty="0"/>
              <a:t> Year: Plants require high nitrogen (200# Acre)</a:t>
            </a:r>
          </a:p>
          <a:p>
            <a:pPr lvl="1">
              <a:lnSpc>
                <a:spcPct val="90000"/>
              </a:lnSpc>
            </a:pPr>
            <a:r>
              <a:rPr lang="en-US" dirty="0"/>
              <a:t>Urea 46%</a:t>
            </a:r>
          </a:p>
          <a:p>
            <a:pPr lvl="1">
              <a:lnSpc>
                <a:spcPct val="90000"/>
              </a:lnSpc>
            </a:pPr>
            <a:r>
              <a:rPr lang="en-US" dirty="0"/>
              <a:t>Ammonia Nitrate</a:t>
            </a:r>
          </a:p>
          <a:p>
            <a:pPr>
              <a:lnSpc>
                <a:spcPct val="90000"/>
              </a:lnSpc>
            </a:pPr>
            <a:endParaRPr lang="en-US" sz="1100" dirty="0"/>
          </a:p>
          <a:p>
            <a:pPr>
              <a:lnSpc>
                <a:spcPct val="90000"/>
              </a:lnSpc>
            </a:pPr>
            <a:endParaRPr lang="en-US" sz="1100" dirty="0"/>
          </a:p>
        </p:txBody>
      </p:sp>
      <p:pic>
        <p:nvPicPr>
          <p:cNvPr id="1026" name="Picture 2" descr="Calendar&#10;&#10;Description automatically generated">
            <a:extLst>
              <a:ext uri="{FF2B5EF4-FFF2-40B4-BE49-F238E27FC236}">
                <a16:creationId xmlns:a16="http://schemas.microsoft.com/office/drawing/2014/main" id="{56319A22-041B-4220-950E-FD9FE12672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1800" y="1804985"/>
            <a:ext cx="2177574" cy="4051302"/>
          </a:xfrm>
          <a:prstGeom prst="rect">
            <a:avLst/>
          </a:prstGeom>
          <a:solidFill>
            <a:srgbClr val="FFFFFF"/>
          </a:solidFill>
        </p:spPr>
      </p:pic>
    </p:spTree>
    <p:extLst>
      <p:ext uri="{BB962C8B-B14F-4D97-AF65-F5344CB8AC3E}">
        <p14:creationId xmlns:p14="http://schemas.microsoft.com/office/powerpoint/2010/main" val="423682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dirty="0"/>
              <a:t>Diseases / Viruses</a:t>
            </a:r>
          </a:p>
        </p:txBody>
      </p:sp>
      <p:sp>
        <p:nvSpPr>
          <p:cNvPr id="3" name="Subtitle 2"/>
          <p:cNvSpPr>
            <a:spLocks noGrp="1"/>
          </p:cNvSpPr>
          <p:nvPr>
            <p:ph type="subTitle" idx="1"/>
          </p:nvPr>
        </p:nvSpPr>
        <p:spPr>
          <a:xfrm>
            <a:off x="533400" y="2819400"/>
            <a:ext cx="3352800" cy="3124200"/>
          </a:xfrm>
        </p:spPr>
        <p:txBody>
          <a:bodyPr>
            <a:normAutofit/>
          </a:bodyPr>
          <a:lstStyle/>
          <a:p>
            <a:r>
              <a:rPr lang="en-US" b="1" dirty="0"/>
              <a:t>Downy Mildew</a:t>
            </a:r>
          </a:p>
          <a:p>
            <a:r>
              <a:rPr lang="en-US" dirty="0"/>
              <a:t>Can </a:t>
            </a:r>
            <a:r>
              <a:rPr lang="en-US" b="1" dirty="0">
                <a:solidFill>
                  <a:srgbClr val="FF0000"/>
                </a:solidFill>
              </a:rPr>
              <a:t>Kill</a:t>
            </a:r>
            <a:r>
              <a:rPr lang="en-US" dirty="0"/>
              <a:t> Bines, Prevents from Climbing and cone development</a:t>
            </a:r>
          </a:p>
          <a:p>
            <a:endParaRPr lang="en-US" dirty="0"/>
          </a:p>
          <a:p>
            <a:r>
              <a:rPr lang="en-US" b="1" dirty="0"/>
              <a:t>Powdery Mildew</a:t>
            </a:r>
          </a:p>
          <a:p>
            <a:r>
              <a:rPr lang="en-US" dirty="0"/>
              <a:t>Reduce Cone Size, quality and yield</a:t>
            </a:r>
          </a:p>
        </p:txBody>
      </p:sp>
      <p:sp>
        <p:nvSpPr>
          <p:cNvPr id="4" name="Subtitle 2"/>
          <p:cNvSpPr txBox="1">
            <a:spLocks/>
          </p:cNvSpPr>
          <p:nvPr/>
        </p:nvSpPr>
        <p:spPr>
          <a:xfrm>
            <a:off x="5029200" y="2971800"/>
            <a:ext cx="3581400" cy="3124200"/>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t>Apple Mosaic Virus</a:t>
            </a:r>
          </a:p>
          <a:p>
            <a:r>
              <a:rPr lang="en-US" dirty="0"/>
              <a:t>Hop Mosaic Virus</a:t>
            </a:r>
          </a:p>
          <a:p>
            <a:r>
              <a:rPr lang="en-US" dirty="0"/>
              <a:t>Hop Latent Virus</a:t>
            </a:r>
          </a:p>
          <a:p>
            <a:r>
              <a:rPr lang="en-US"/>
              <a:t>American Hop </a:t>
            </a:r>
            <a:r>
              <a:rPr lang="en-US" dirty="0"/>
              <a:t>Latent Virus</a:t>
            </a:r>
          </a:p>
          <a:p>
            <a:endParaRPr lang="en-US" dirty="0"/>
          </a:p>
          <a:p>
            <a:r>
              <a:rPr lang="en-US" dirty="0"/>
              <a:t>Reduce Cone Weight</a:t>
            </a:r>
          </a:p>
          <a:p>
            <a:r>
              <a:rPr lang="en-US" dirty="0"/>
              <a:t>Reduce </a:t>
            </a:r>
            <a:r>
              <a:rPr lang="en-US" dirty="0" err="1"/>
              <a:t>Aplah</a:t>
            </a:r>
            <a:r>
              <a:rPr lang="en-US" dirty="0"/>
              <a:t> Acids</a:t>
            </a:r>
          </a:p>
          <a:p>
            <a:r>
              <a:rPr lang="en-US" dirty="0"/>
              <a:t>Reduce Yields</a:t>
            </a:r>
          </a:p>
          <a:p>
            <a:endParaRPr lang="en-US" dirty="0"/>
          </a:p>
          <a:p>
            <a:endParaRPr lang="en-US" dirty="0"/>
          </a:p>
        </p:txBody>
      </p:sp>
    </p:spTree>
    <p:extLst>
      <p:ext uri="{BB962C8B-B14F-4D97-AF65-F5344CB8AC3E}">
        <p14:creationId xmlns:p14="http://schemas.microsoft.com/office/powerpoint/2010/main" val="410862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down)">
                                      <p:cBhvr>
                                        <p:cTn id="29" dur="500"/>
                                        <p:tgtEl>
                                          <p:spTgt spid="4">
                                            <p:txEl>
                                              <p:pRg st="0" end="0"/>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down)">
                                      <p:cBhvr>
                                        <p:cTn id="32" dur="500"/>
                                        <p:tgtEl>
                                          <p:spTgt spid="4">
                                            <p:txEl>
                                              <p:pRg st="1" end="1"/>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down)">
                                      <p:cBhvr>
                                        <p:cTn id="35" dur="500"/>
                                        <p:tgtEl>
                                          <p:spTgt spid="4">
                                            <p:txEl>
                                              <p:pRg st="2" end="2"/>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down)">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circle(in)">
                                      <p:cBhvr>
                                        <p:cTn id="43" dur="2000"/>
                                        <p:tgtEl>
                                          <p:spTgt spid="4">
                                            <p:txEl>
                                              <p:pRg st="5" end="5"/>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circle(in)">
                                      <p:cBhvr>
                                        <p:cTn id="46" dur="2000"/>
                                        <p:tgtEl>
                                          <p:spTgt spid="4">
                                            <p:txEl>
                                              <p:pRg st="6" end="6"/>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circle(in)">
                                      <p:cBhvr>
                                        <p:cTn id="49"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Pests</a:t>
            </a:r>
          </a:p>
        </p:txBody>
      </p:sp>
      <p:sp>
        <p:nvSpPr>
          <p:cNvPr id="3" name="Content Placeholder 2"/>
          <p:cNvSpPr>
            <a:spLocks noGrp="1"/>
          </p:cNvSpPr>
          <p:nvPr>
            <p:ph sz="half" idx="1"/>
          </p:nvPr>
        </p:nvSpPr>
        <p:spPr>
          <a:xfrm>
            <a:off x="914400" y="1600199"/>
            <a:ext cx="3471277" cy="3117850"/>
          </a:xfrm>
        </p:spPr>
        <p:txBody>
          <a:bodyPr/>
          <a:lstStyle/>
          <a:p>
            <a:r>
              <a:rPr lang="en-US" dirty="0"/>
              <a:t>Year 1	</a:t>
            </a:r>
          </a:p>
          <a:p>
            <a:pPr lvl="1"/>
            <a:r>
              <a:rPr lang="en-US" dirty="0"/>
              <a:t>Nothing Major</a:t>
            </a:r>
          </a:p>
          <a:p>
            <a:pPr lvl="1"/>
            <a:r>
              <a:rPr lang="en-US" dirty="0"/>
              <a:t>Japanese Beetles</a:t>
            </a:r>
          </a:p>
        </p:txBody>
      </p:sp>
      <p:sp>
        <p:nvSpPr>
          <p:cNvPr id="4" name="Content Placeholder 3"/>
          <p:cNvSpPr>
            <a:spLocks noGrp="1"/>
          </p:cNvSpPr>
          <p:nvPr>
            <p:ph sz="half" idx="2"/>
          </p:nvPr>
        </p:nvSpPr>
        <p:spPr>
          <a:xfrm>
            <a:off x="4648200" y="1600200"/>
            <a:ext cx="4191000" cy="4525963"/>
          </a:xfrm>
        </p:spPr>
        <p:txBody>
          <a:bodyPr/>
          <a:lstStyle/>
          <a:p>
            <a:r>
              <a:rPr lang="en-US" dirty="0"/>
              <a:t>Year 2</a:t>
            </a:r>
          </a:p>
          <a:p>
            <a:pPr lvl="1"/>
            <a:r>
              <a:rPr lang="en-US" dirty="0"/>
              <a:t>Substantial Growth</a:t>
            </a:r>
          </a:p>
          <a:p>
            <a:pPr lvl="1"/>
            <a:r>
              <a:rPr lang="en-US" dirty="0" err="1"/>
              <a:t>Potatoe</a:t>
            </a:r>
            <a:r>
              <a:rPr lang="en-US" dirty="0"/>
              <a:t> Leaf Hopper</a:t>
            </a:r>
          </a:p>
          <a:p>
            <a:pPr lvl="1"/>
            <a:r>
              <a:rPr lang="en-US" dirty="0"/>
              <a:t>Two Spotted Spider Mite</a:t>
            </a:r>
          </a:p>
          <a:p>
            <a:pPr lvl="1"/>
            <a:r>
              <a:rPr lang="en-US" dirty="0"/>
              <a:t>Japanese Beetles</a:t>
            </a:r>
          </a:p>
          <a:p>
            <a:pPr lvl="1"/>
            <a:r>
              <a:rPr lang="en-US" dirty="0"/>
              <a:t>Aphids</a:t>
            </a:r>
          </a:p>
          <a:p>
            <a:pPr lvl="1"/>
            <a:endParaRPr lang="en-US" dirty="0"/>
          </a:p>
        </p:txBody>
      </p:sp>
    </p:spTree>
    <p:extLst>
      <p:ext uri="{BB962C8B-B14F-4D97-AF65-F5344CB8AC3E}">
        <p14:creationId xmlns:p14="http://schemas.microsoft.com/office/powerpoint/2010/main" val="2543412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Weeds</a:t>
            </a:r>
          </a:p>
        </p:txBody>
      </p:sp>
      <p:sp>
        <p:nvSpPr>
          <p:cNvPr id="3" name="Content Placeholder 2"/>
          <p:cNvSpPr>
            <a:spLocks noGrp="1"/>
          </p:cNvSpPr>
          <p:nvPr>
            <p:ph sz="half" idx="1"/>
          </p:nvPr>
        </p:nvSpPr>
        <p:spPr>
          <a:xfrm>
            <a:off x="457200" y="1600201"/>
            <a:ext cx="4038600" cy="2667000"/>
          </a:xfrm>
        </p:spPr>
        <p:txBody>
          <a:bodyPr/>
          <a:lstStyle/>
          <a:p>
            <a:r>
              <a:rPr lang="en-US" dirty="0"/>
              <a:t>Year 1	</a:t>
            </a:r>
          </a:p>
          <a:p>
            <a:pPr lvl="1"/>
            <a:r>
              <a:rPr lang="en-US" dirty="0"/>
              <a:t>Very Important</a:t>
            </a:r>
          </a:p>
          <a:p>
            <a:pPr lvl="1"/>
            <a:r>
              <a:rPr lang="en-US" dirty="0"/>
              <a:t>Establish Roots</a:t>
            </a:r>
          </a:p>
          <a:p>
            <a:pPr lvl="1"/>
            <a:r>
              <a:rPr lang="en-US" dirty="0"/>
              <a:t>Reduce weeds</a:t>
            </a:r>
          </a:p>
          <a:p>
            <a:pPr lvl="1"/>
            <a:r>
              <a:rPr lang="en-US" dirty="0"/>
              <a:t>Yield</a:t>
            </a:r>
          </a:p>
        </p:txBody>
      </p:sp>
      <p:sp>
        <p:nvSpPr>
          <p:cNvPr id="4" name="Content Placeholder 3"/>
          <p:cNvSpPr>
            <a:spLocks noGrp="1"/>
          </p:cNvSpPr>
          <p:nvPr>
            <p:ph sz="half" idx="2"/>
          </p:nvPr>
        </p:nvSpPr>
        <p:spPr>
          <a:xfrm>
            <a:off x="4648200" y="1600201"/>
            <a:ext cx="4038600" cy="2590800"/>
          </a:xfrm>
        </p:spPr>
        <p:txBody>
          <a:bodyPr/>
          <a:lstStyle/>
          <a:p>
            <a:r>
              <a:rPr lang="en-US" dirty="0"/>
              <a:t>Year 2</a:t>
            </a:r>
          </a:p>
          <a:p>
            <a:pPr lvl="1"/>
            <a:r>
              <a:rPr lang="en-US" dirty="0"/>
              <a:t>Important</a:t>
            </a:r>
          </a:p>
          <a:p>
            <a:pPr lvl="1"/>
            <a:r>
              <a:rPr lang="en-US" dirty="0"/>
              <a:t>Yield, Yield, Yield</a:t>
            </a:r>
          </a:p>
        </p:txBody>
      </p:sp>
      <p:sp>
        <p:nvSpPr>
          <p:cNvPr id="5" name="TextBox 4"/>
          <p:cNvSpPr txBox="1"/>
          <p:nvPr/>
        </p:nvSpPr>
        <p:spPr>
          <a:xfrm>
            <a:off x="2133600" y="4953000"/>
            <a:ext cx="4114800" cy="923330"/>
          </a:xfrm>
          <a:prstGeom prst="rect">
            <a:avLst/>
          </a:prstGeom>
          <a:noFill/>
        </p:spPr>
        <p:txBody>
          <a:bodyPr wrap="square" rtlCol="0">
            <a:spAutoFit/>
          </a:bodyPr>
          <a:lstStyle/>
          <a:p>
            <a:r>
              <a:rPr lang="en-US" dirty="0"/>
              <a:t>Fabric / Plastic</a:t>
            </a:r>
          </a:p>
          <a:p>
            <a:r>
              <a:rPr lang="en-US" dirty="0"/>
              <a:t>Round up</a:t>
            </a:r>
          </a:p>
          <a:p>
            <a:r>
              <a:rPr lang="en-US" dirty="0"/>
              <a:t>Sheep</a:t>
            </a:r>
          </a:p>
        </p:txBody>
      </p:sp>
    </p:spTree>
    <p:extLst>
      <p:ext uri="{BB962C8B-B14F-4D97-AF65-F5344CB8AC3E}">
        <p14:creationId xmlns:p14="http://schemas.microsoft.com/office/powerpoint/2010/main" val="3996875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Wet </a:t>
            </a:r>
            <a:r>
              <a:rPr lang="en-US" dirty="0" err="1"/>
              <a:t>vs</a:t>
            </a:r>
            <a:r>
              <a:rPr lang="en-US" dirty="0"/>
              <a:t> Dry</a:t>
            </a:r>
          </a:p>
        </p:txBody>
      </p:sp>
      <p:sp>
        <p:nvSpPr>
          <p:cNvPr id="3" name="Content Placeholder 2"/>
          <p:cNvSpPr>
            <a:spLocks noGrp="1"/>
          </p:cNvSpPr>
          <p:nvPr>
            <p:ph idx="1"/>
          </p:nvPr>
        </p:nvSpPr>
        <p:spPr>
          <a:xfrm>
            <a:off x="457200" y="1600200"/>
            <a:ext cx="4800600" cy="4525963"/>
          </a:xfrm>
        </p:spPr>
        <p:txBody>
          <a:bodyPr>
            <a:normAutofit/>
          </a:bodyPr>
          <a:lstStyle/>
          <a:p>
            <a:r>
              <a:rPr lang="en-US" dirty="0"/>
              <a:t>Wet</a:t>
            </a:r>
          </a:p>
          <a:p>
            <a:pPr lvl="1"/>
            <a:r>
              <a:rPr lang="en-US" dirty="0"/>
              <a:t>Most Profitable</a:t>
            </a:r>
          </a:p>
          <a:p>
            <a:pPr lvl="1"/>
            <a:r>
              <a:rPr lang="en-US" dirty="0"/>
              <a:t>Pick and deliver within hours</a:t>
            </a:r>
          </a:p>
          <a:p>
            <a:pPr lvl="1"/>
            <a:r>
              <a:rPr lang="en-US" dirty="0"/>
              <a:t>Brew within 24 – 48 hours</a:t>
            </a:r>
          </a:p>
          <a:p>
            <a:pPr lvl="1"/>
            <a:r>
              <a:rPr lang="en-US" dirty="0"/>
              <a:t>Cold Storage</a:t>
            </a:r>
          </a:p>
          <a:p>
            <a:pPr lvl="1"/>
            <a:r>
              <a:rPr lang="en-US" dirty="0"/>
              <a:t>Not enough demand</a:t>
            </a:r>
          </a:p>
          <a:p>
            <a:r>
              <a:rPr lang="en-US" dirty="0"/>
              <a:t>Dry</a:t>
            </a:r>
          </a:p>
          <a:p>
            <a:pPr lvl="1"/>
            <a:r>
              <a:rPr lang="en-US" dirty="0"/>
              <a:t>4lb wet = 1lb dry</a:t>
            </a:r>
          </a:p>
          <a:p>
            <a:pPr lvl="1"/>
            <a:r>
              <a:rPr lang="en-US" dirty="0"/>
              <a:t>Whole Leaf</a:t>
            </a:r>
          </a:p>
          <a:p>
            <a:pPr lvl="1"/>
            <a:r>
              <a:rPr lang="en-US" dirty="0"/>
              <a:t>Pellets</a:t>
            </a:r>
          </a:p>
        </p:txBody>
      </p:sp>
      <p:sp>
        <p:nvSpPr>
          <p:cNvPr id="4" name="TextBox 3"/>
          <p:cNvSpPr txBox="1"/>
          <p:nvPr/>
        </p:nvSpPr>
        <p:spPr>
          <a:xfrm>
            <a:off x="4934898" y="3197900"/>
            <a:ext cx="413290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Wet = $5 - $10 </a:t>
            </a:r>
            <a:r>
              <a:rPr lang="en-US" dirty="0" err="1"/>
              <a:t>lb</a:t>
            </a:r>
            <a:r>
              <a:rPr lang="en-US" dirty="0"/>
              <a:t> on average</a:t>
            </a:r>
          </a:p>
          <a:p>
            <a:pPr marL="285750" indent="-285750">
              <a:buFont typeface="Arial" panose="020B0604020202020204" pitchFamily="34" charset="0"/>
              <a:buChar char="•"/>
            </a:pPr>
            <a:r>
              <a:rPr lang="en-US" dirty="0"/>
              <a:t>Dry = $6 - $18 </a:t>
            </a:r>
            <a:r>
              <a:rPr lang="en-US" dirty="0" err="1"/>
              <a:t>lb</a:t>
            </a:r>
            <a:r>
              <a:rPr lang="en-US" dirty="0"/>
              <a:t> on average</a:t>
            </a:r>
          </a:p>
          <a:p>
            <a:pPr marL="285750" indent="-285750">
              <a:buFont typeface="Arial" panose="020B0604020202020204" pitchFamily="34" charset="0"/>
              <a:buChar char="•"/>
            </a:pPr>
            <a:r>
              <a:rPr lang="en-US" dirty="0"/>
              <a:t>4 lbs wet = $40</a:t>
            </a:r>
          </a:p>
          <a:p>
            <a:pPr marL="285750" indent="-285750">
              <a:buFont typeface="Arial" panose="020B0604020202020204" pitchFamily="34" charset="0"/>
              <a:buChar char="•"/>
            </a:pPr>
            <a:r>
              <a:rPr lang="en-US" dirty="0"/>
              <a:t>1 </a:t>
            </a:r>
            <a:r>
              <a:rPr lang="en-US" dirty="0" err="1"/>
              <a:t>lb</a:t>
            </a:r>
            <a:r>
              <a:rPr lang="en-US" dirty="0"/>
              <a:t> dry = $12</a:t>
            </a:r>
          </a:p>
          <a:p>
            <a:endParaRPr lang="en-US" dirty="0"/>
          </a:p>
        </p:txBody>
      </p:sp>
    </p:spTree>
    <p:extLst>
      <p:ext uri="{BB962C8B-B14F-4D97-AF65-F5344CB8AC3E}">
        <p14:creationId xmlns:p14="http://schemas.microsoft.com/office/powerpoint/2010/main" val="67477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wipe(down)">
                                      <p:cBhvr>
                                        <p:cTn id="51" dur="580">
                                          <p:stCondLst>
                                            <p:cond delay="0"/>
                                          </p:stCondLst>
                                        </p:cTn>
                                        <p:tgtEl>
                                          <p:spTgt spid="4">
                                            <p:txEl>
                                              <p:pRg st="0" end="0"/>
                                            </p:txEl>
                                          </p:spTgt>
                                        </p:tgtEl>
                                      </p:cBhvr>
                                    </p:animEffect>
                                    <p:anim calcmode="lin" valueType="num">
                                      <p:cBhvr>
                                        <p:cTn id="52"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4">
                                            <p:txEl>
                                              <p:pRg st="0" end="0"/>
                                            </p:txEl>
                                          </p:spTgt>
                                        </p:tgtEl>
                                      </p:cBhvr>
                                      <p:to x="100000" y="60000"/>
                                    </p:animScale>
                                    <p:animScale>
                                      <p:cBhvr>
                                        <p:cTn id="58" dur="166" decel="50000">
                                          <p:stCondLst>
                                            <p:cond delay="676"/>
                                          </p:stCondLst>
                                        </p:cTn>
                                        <p:tgtEl>
                                          <p:spTgt spid="4">
                                            <p:txEl>
                                              <p:pRg st="0" end="0"/>
                                            </p:txEl>
                                          </p:spTgt>
                                        </p:tgtEl>
                                      </p:cBhvr>
                                      <p:to x="100000" y="100000"/>
                                    </p:animScale>
                                    <p:animScale>
                                      <p:cBhvr>
                                        <p:cTn id="59" dur="26">
                                          <p:stCondLst>
                                            <p:cond delay="1312"/>
                                          </p:stCondLst>
                                        </p:cTn>
                                        <p:tgtEl>
                                          <p:spTgt spid="4">
                                            <p:txEl>
                                              <p:pRg st="0" end="0"/>
                                            </p:txEl>
                                          </p:spTgt>
                                        </p:tgtEl>
                                      </p:cBhvr>
                                      <p:to x="100000" y="80000"/>
                                    </p:animScale>
                                    <p:animScale>
                                      <p:cBhvr>
                                        <p:cTn id="60" dur="166" decel="50000">
                                          <p:stCondLst>
                                            <p:cond delay="1338"/>
                                          </p:stCondLst>
                                        </p:cTn>
                                        <p:tgtEl>
                                          <p:spTgt spid="4">
                                            <p:txEl>
                                              <p:pRg st="0" end="0"/>
                                            </p:txEl>
                                          </p:spTgt>
                                        </p:tgtEl>
                                      </p:cBhvr>
                                      <p:to x="100000" y="100000"/>
                                    </p:animScale>
                                    <p:animScale>
                                      <p:cBhvr>
                                        <p:cTn id="61" dur="26">
                                          <p:stCondLst>
                                            <p:cond delay="1642"/>
                                          </p:stCondLst>
                                        </p:cTn>
                                        <p:tgtEl>
                                          <p:spTgt spid="4">
                                            <p:txEl>
                                              <p:pRg st="0" end="0"/>
                                            </p:txEl>
                                          </p:spTgt>
                                        </p:tgtEl>
                                      </p:cBhvr>
                                      <p:to x="100000" y="90000"/>
                                    </p:animScale>
                                    <p:animScale>
                                      <p:cBhvr>
                                        <p:cTn id="62" dur="166" decel="50000">
                                          <p:stCondLst>
                                            <p:cond delay="1668"/>
                                          </p:stCondLst>
                                        </p:cTn>
                                        <p:tgtEl>
                                          <p:spTgt spid="4">
                                            <p:txEl>
                                              <p:pRg st="0" end="0"/>
                                            </p:txEl>
                                          </p:spTgt>
                                        </p:tgtEl>
                                      </p:cBhvr>
                                      <p:to x="100000" y="100000"/>
                                    </p:animScale>
                                    <p:animScale>
                                      <p:cBhvr>
                                        <p:cTn id="63" dur="26">
                                          <p:stCondLst>
                                            <p:cond delay="1808"/>
                                          </p:stCondLst>
                                        </p:cTn>
                                        <p:tgtEl>
                                          <p:spTgt spid="4">
                                            <p:txEl>
                                              <p:pRg st="0" end="0"/>
                                            </p:txEl>
                                          </p:spTgt>
                                        </p:tgtEl>
                                      </p:cBhvr>
                                      <p:to x="100000" y="95000"/>
                                    </p:animScale>
                                    <p:animScale>
                                      <p:cBhvr>
                                        <p:cTn id="64" dur="166" decel="50000">
                                          <p:stCondLst>
                                            <p:cond delay="1834"/>
                                          </p:stCondLst>
                                        </p:cTn>
                                        <p:tgtEl>
                                          <p:spTgt spid="4">
                                            <p:txEl>
                                              <p:pRg st="0" end="0"/>
                                            </p:txEl>
                                          </p:spTgt>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4">
                                            <p:txEl>
                                              <p:pRg st="1" end="1"/>
                                            </p:txEl>
                                          </p:spTgt>
                                        </p:tgtEl>
                                        <p:attrNameLst>
                                          <p:attrName>style.visibility</p:attrName>
                                        </p:attrNameLst>
                                      </p:cBhvr>
                                      <p:to>
                                        <p:strVal val="visible"/>
                                      </p:to>
                                    </p:set>
                                    <p:animEffect transition="in" filter="wipe(down)">
                                      <p:cBhvr>
                                        <p:cTn id="69" dur="580">
                                          <p:stCondLst>
                                            <p:cond delay="0"/>
                                          </p:stCondLst>
                                        </p:cTn>
                                        <p:tgtEl>
                                          <p:spTgt spid="4">
                                            <p:txEl>
                                              <p:pRg st="1" end="1"/>
                                            </p:txEl>
                                          </p:spTgt>
                                        </p:tgtEl>
                                      </p:cBhvr>
                                    </p:animEffect>
                                    <p:anim calcmode="lin" valueType="num">
                                      <p:cBhvr>
                                        <p:cTn id="70"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4">
                                            <p:txEl>
                                              <p:pRg st="1" end="1"/>
                                            </p:txEl>
                                          </p:spTgt>
                                        </p:tgtEl>
                                      </p:cBhvr>
                                      <p:to x="100000" y="60000"/>
                                    </p:animScale>
                                    <p:animScale>
                                      <p:cBhvr>
                                        <p:cTn id="76" dur="166" decel="50000">
                                          <p:stCondLst>
                                            <p:cond delay="676"/>
                                          </p:stCondLst>
                                        </p:cTn>
                                        <p:tgtEl>
                                          <p:spTgt spid="4">
                                            <p:txEl>
                                              <p:pRg st="1" end="1"/>
                                            </p:txEl>
                                          </p:spTgt>
                                        </p:tgtEl>
                                      </p:cBhvr>
                                      <p:to x="100000" y="100000"/>
                                    </p:animScale>
                                    <p:animScale>
                                      <p:cBhvr>
                                        <p:cTn id="77" dur="26">
                                          <p:stCondLst>
                                            <p:cond delay="1312"/>
                                          </p:stCondLst>
                                        </p:cTn>
                                        <p:tgtEl>
                                          <p:spTgt spid="4">
                                            <p:txEl>
                                              <p:pRg st="1" end="1"/>
                                            </p:txEl>
                                          </p:spTgt>
                                        </p:tgtEl>
                                      </p:cBhvr>
                                      <p:to x="100000" y="80000"/>
                                    </p:animScale>
                                    <p:animScale>
                                      <p:cBhvr>
                                        <p:cTn id="78" dur="166" decel="50000">
                                          <p:stCondLst>
                                            <p:cond delay="1338"/>
                                          </p:stCondLst>
                                        </p:cTn>
                                        <p:tgtEl>
                                          <p:spTgt spid="4">
                                            <p:txEl>
                                              <p:pRg st="1" end="1"/>
                                            </p:txEl>
                                          </p:spTgt>
                                        </p:tgtEl>
                                      </p:cBhvr>
                                      <p:to x="100000" y="100000"/>
                                    </p:animScale>
                                    <p:animScale>
                                      <p:cBhvr>
                                        <p:cTn id="79" dur="26">
                                          <p:stCondLst>
                                            <p:cond delay="1642"/>
                                          </p:stCondLst>
                                        </p:cTn>
                                        <p:tgtEl>
                                          <p:spTgt spid="4">
                                            <p:txEl>
                                              <p:pRg st="1" end="1"/>
                                            </p:txEl>
                                          </p:spTgt>
                                        </p:tgtEl>
                                      </p:cBhvr>
                                      <p:to x="100000" y="90000"/>
                                    </p:animScale>
                                    <p:animScale>
                                      <p:cBhvr>
                                        <p:cTn id="80" dur="166" decel="50000">
                                          <p:stCondLst>
                                            <p:cond delay="1668"/>
                                          </p:stCondLst>
                                        </p:cTn>
                                        <p:tgtEl>
                                          <p:spTgt spid="4">
                                            <p:txEl>
                                              <p:pRg st="1" end="1"/>
                                            </p:txEl>
                                          </p:spTgt>
                                        </p:tgtEl>
                                      </p:cBhvr>
                                      <p:to x="100000" y="100000"/>
                                    </p:animScale>
                                    <p:animScale>
                                      <p:cBhvr>
                                        <p:cTn id="81" dur="26">
                                          <p:stCondLst>
                                            <p:cond delay="1808"/>
                                          </p:stCondLst>
                                        </p:cTn>
                                        <p:tgtEl>
                                          <p:spTgt spid="4">
                                            <p:txEl>
                                              <p:pRg st="1" end="1"/>
                                            </p:txEl>
                                          </p:spTgt>
                                        </p:tgtEl>
                                      </p:cBhvr>
                                      <p:to x="100000" y="95000"/>
                                    </p:animScale>
                                    <p:animScale>
                                      <p:cBhvr>
                                        <p:cTn id="82" dur="166" decel="50000">
                                          <p:stCondLst>
                                            <p:cond delay="1834"/>
                                          </p:stCondLst>
                                        </p:cTn>
                                        <p:tgtEl>
                                          <p:spTgt spid="4">
                                            <p:txEl>
                                              <p:pRg st="1" end="1"/>
                                            </p:txEl>
                                          </p:spTgt>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nodeType="clickEffect">
                                  <p:stCondLst>
                                    <p:cond delay="0"/>
                                  </p:stCondLst>
                                  <p:childTnLst>
                                    <p:set>
                                      <p:cBhvr>
                                        <p:cTn id="86" dur="1" fill="hold">
                                          <p:stCondLst>
                                            <p:cond delay="0"/>
                                          </p:stCondLst>
                                        </p:cTn>
                                        <p:tgtEl>
                                          <p:spTgt spid="4">
                                            <p:txEl>
                                              <p:pRg st="2" end="2"/>
                                            </p:txEl>
                                          </p:spTgt>
                                        </p:tgtEl>
                                        <p:attrNameLst>
                                          <p:attrName>style.visibility</p:attrName>
                                        </p:attrNameLst>
                                      </p:cBhvr>
                                      <p:to>
                                        <p:strVal val="visible"/>
                                      </p:to>
                                    </p:set>
                                    <p:animEffect transition="in" filter="wipe(down)">
                                      <p:cBhvr>
                                        <p:cTn id="87" dur="580">
                                          <p:stCondLst>
                                            <p:cond delay="0"/>
                                          </p:stCondLst>
                                        </p:cTn>
                                        <p:tgtEl>
                                          <p:spTgt spid="4">
                                            <p:txEl>
                                              <p:pRg st="2" end="2"/>
                                            </p:txEl>
                                          </p:spTgt>
                                        </p:tgtEl>
                                      </p:cBhvr>
                                    </p:animEffect>
                                    <p:anim calcmode="lin" valueType="num">
                                      <p:cBhvr>
                                        <p:cTn id="88"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4">
                                            <p:txEl>
                                              <p:pRg st="2" end="2"/>
                                            </p:txEl>
                                          </p:spTgt>
                                        </p:tgtEl>
                                      </p:cBhvr>
                                      <p:to x="100000" y="60000"/>
                                    </p:animScale>
                                    <p:animScale>
                                      <p:cBhvr>
                                        <p:cTn id="94" dur="166" decel="50000">
                                          <p:stCondLst>
                                            <p:cond delay="676"/>
                                          </p:stCondLst>
                                        </p:cTn>
                                        <p:tgtEl>
                                          <p:spTgt spid="4">
                                            <p:txEl>
                                              <p:pRg st="2" end="2"/>
                                            </p:txEl>
                                          </p:spTgt>
                                        </p:tgtEl>
                                      </p:cBhvr>
                                      <p:to x="100000" y="100000"/>
                                    </p:animScale>
                                    <p:animScale>
                                      <p:cBhvr>
                                        <p:cTn id="95" dur="26">
                                          <p:stCondLst>
                                            <p:cond delay="1312"/>
                                          </p:stCondLst>
                                        </p:cTn>
                                        <p:tgtEl>
                                          <p:spTgt spid="4">
                                            <p:txEl>
                                              <p:pRg st="2" end="2"/>
                                            </p:txEl>
                                          </p:spTgt>
                                        </p:tgtEl>
                                      </p:cBhvr>
                                      <p:to x="100000" y="80000"/>
                                    </p:animScale>
                                    <p:animScale>
                                      <p:cBhvr>
                                        <p:cTn id="96" dur="166" decel="50000">
                                          <p:stCondLst>
                                            <p:cond delay="1338"/>
                                          </p:stCondLst>
                                        </p:cTn>
                                        <p:tgtEl>
                                          <p:spTgt spid="4">
                                            <p:txEl>
                                              <p:pRg st="2" end="2"/>
                                            </p:txEl>
                                          </p:spTgt>
                                        </p:tgtEl>
                                      </p:cBhvr>
                                      <p:to x="100000" y="100000"/>
                                    </p:animScale>
                                    <p:animScale>
                                      <p:cBhvr>
                                        <p:cTn id="97" dur="26">
                                          <p:stCondLst>
                                            <p:cond delay="1642"/>
                                          </p:stCondLst>
                                        </p:cTn>
                                        <p:tgtEl>
                                          <p:spTgt spid="4">
                                            <p:txEl>
                                              <p:pRg st="2" end="2"/>
                                            </p:txEl>
                                          </p:spTgt>
                                        </p:tgtEl>
                                      </p:cBhvr>
                                      <p:to x="100000" y="90000"/>
                                    </p:animScale>
                                    <p:animScale>
                                      <p:cBhvr>
                                        <p:cTn id="98" dur="166" decel="50000">
                                          <p:stCondLst>
                                            <p:cond delay="1668"/>
                                          </p:stCondLst>
                                        </p:cTn>
                                        <p:tgtEl>
                                          <p:spTgt spid="4">
                                            <p:txEl>
                                              <p:pRg st="2" end="2"/>
                                            </p:txEl>
                                          </p:spTgt>
                                        </p:tgtEl>
                                      </p:cBhvr>
                                      <p:to x="100000" y="100000"/>
                                    </p:animScale>
                                    <p:animScale>
                                      <p:cBhvr>
                                        <p:cTn id="99" dur="26">
                                          <p:stCondLst>
                                            <p:cond delay="1808"/>
                                          </p:stCondLst>
                                        </p:cTn>
                                        <p:tgtEl>
                                          <p:spTgt spid="4">
                                            <p:txEl>
                                              <p:pRg st="2" end="2"/>
                                            </p:txEl>
                                          </p:spTgt>
                                        </p:tgtEl>
                                      </p:cBhvr>
                                      <p:to x="100000" y="95000"/>
                                    </p:animScale>
                                    <p:animScale>
                                      <p:cBhvr>
                                        <p:cTn id="100" dur="166" decel="50000">
                                          <p:stCondLst>
                                            <p:cond delay="1834"/>
                                          </p:stCondLst>
                                        </p:cTn>
                                        <p:tgtEl>
                                          <p:spTgt spid="4">
                                            <p:txEl>
                                              <p:pRg st="2" end="2"/>
                                            </p:txEl>
                                          </p:spTgt>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4">
                                            <p:txEl>
                                              <p:pRg st="3" end="3"/>
                                            </p:txEl>
                                          </p:spTgt>
                                        </p:tgtEl>
                                        <p:attrNameLst>
                                          <p:attrName>style.visibility</p:attrName>
                                        </p:attrNameLst>
                                      </p:cBhvr>
                                      <p:to>
                                        <p:strVal val="visible"/>
                                      </p:to>
                                    </p:set>
                                    <p:animEffect transition="in" filter="wipe(down)">
                                      <p:cBhvr>
                                        <p:cTn id="105" dur="580">
                                          <p:stCondLst>
                                            <p:cond delay="0"/>
                                          </p:stCondLst>
                                        </p:cTn>
                                        <p:tgtEl>
                                          <p:spTgt spid="4">
                                            <p:txEl>
                                              <p:pRg st="3" end="3"/>
                                            </p:txEl>
                                          </p:spTgt>
                                        </p:tgtEl>
                                      </p:cBhvr>
                                    </p:animEffect>
                                    <p:anim calcmode="lin" valueType="num">
                                      <p:cBhvr>
                                        <p:cTn id="106"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111" dur="26">
                                          <p:stCondLst>
                                            <p:cond delay="650"/>
                                          </p:stCondLst>
                                        </p:cTn>
                                        <p:tgtEl>
                                          <p:spTgt spid="4">
                                            <p:txEl>
                                              <p:pRg st="3" end="3"/>
                                            </p:txEl>
                                          </p:spTgt>
                                        </p:tgtEl>
                                      </p:cBhvr>
                                      <p:to x="100000" y="60000"/>
                                    </p:animScale>
                                    <p:animScale>
                                      <p:cBhvr>
                                        <p:cTn id="112" dur="166" decel="50000">
                                          <p:stCondLst>
                                            <p:cond delay="676"/>
                                          </p:stCondLst>
                                        </p:cTn>
                                        <p:tgtEl>
                                          <p:spTgt spid="4">
                                            <p:txEl>
                                              <p:pRg st="3" end="3"/>
                                            </p:txEl>
                                          </p:spTgt>
                                        </p:tgtEl>
                                      </p:cBhvr>
                                      <p:to x="100000" y="100000"/>
                                    </p:animScale>
                                    <p:animScale>
                                      <p:cBhvr>
                                        <p:cTn id="113" dur="26">
                                          <p:stCondLst>
                                            <p:cond delay="1312"/>
                                          </p:stCondLst>
                                        </p:cTn>
                                        <p:tgtEl>
                                          <p:spTgt spid="4">
                                            <p:txEl>
                                              <p:pRg st="3" end="3"/>
                                            </p:txEl>
                                          </p:spTgt>
                                        </p:tgtEl>
                                      </p:cBhvr>
                                      <p:to x="100000" y="80000"/>
                                    </p:animScale>
                                    <p:animScale>
                                      <p:cBhvr>
                                        <p:cTn id="114" dur="166" decel="50000">
                                          <p:stCondLst>
                                            <p:cond delay="1338"/>
                                          </p:stCondLst>
                                        </p:cTn>
                                        <p:tgtEl>
                                          <p:spTgt spid="4">
                                            <p:txEl>
                                              <p:pRg st="3" end="3"/>
                                            </p:txEl>
                                          </p:spTgt>
                                        </p:tgtEl>
                                      </p:cBhvr>
                                      <p:to x="100000" y="100000"/>
                                    </p:animScale>
                                    <p:animScale>
                                      <p:cBhvr>
                                        <p:cTn id="115" dur="26">
                                          <p:stCondLst>
                                            <p:cond delay="1642"/>
                                          </p:stCondLst>
                                        </p:cTn>
                                        <p:tgtEl>
                                          <p:spTgt spid="4">
                                            <p:txEl>
                                              <p:pRg st="3" end="3"/>
                                            </p:txEl>
                                          </p:spTgt>
                                        </p:tgtEl>
                                      </p:cBhvr>
                                      <p:to x="100000" y="90000"/>
                                    </p:animScale>
                                    <p:animScale>
                                      <p:cBhvr>
                                        <p:cTn id="116" dur="166" decel="50000">
                                          <p:stCondLst>
                                            <p:cond delay="1668"/>
                                          </p:stCondLst>
                                        </p:cTn>
                                        <p:tgtEl>
                                          <p:spTgt spid="4">
                                            <p:txEl>
                                              <p:pRg st="3" end="3"/>
                                            </p:txEl>
                                          </p:spTgt>
                                        </p:tgtEl>
                                      </p:cBhvr>
                                      <p:to x="100000" y="100000"/>
                                    </p:animScale>
                                    <p:animScale>
                                      <p:cBhvr>
                                        <p:cTn id="117" dur="26">
                                          <p:stCondLst>
                                            <p:cond delay="1808"/>
                                          </p:stCondLst>
                                        </p:cTn>
                                        <p:tgtEl>
                                          <p:spTgt spid="4">
                                            <p:txEl>
                                              <p:pRg st="3" end="3"/>
                                            </p:txEl>
                                          </p:spTgt>
                                        </p:tgtEl>
                                      </p:cBhvr>
                                      <p:to x="100000" y="95000"/>
                                    </p:animScale>
                                    <p:animScale>
                                      <p:cBhvr>
                                        <p:cTn id="118" dur="166" decel="50000">
                                          <p:stCondLst>
                                            <p:cond delay="1834"/>
                                          </p:stCondLst>
                                        </p:cTn>
                                        <p:tgtEl>
                                          <p:spTgt spid="4">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TC101972873[[fn=Summer]]</Template>
  <TotalTime>2483</TotalTime>
  <Words>410</Words>
  <Application>Microsoft Macintosh PowerPoint</Application>
  <PresentationFormat>On-screen Show (4:3)</PresentationFormat>
  <Paragraphs>112</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Courier New</vt:lpstr>
      <vt:lpstr>Verdana</vt:lpstr>
      <vt:lpstr>Wingdings 2</vt:lpstr>
      <vt:lpstr>Summer</vt:lpstr>
      <vt:lpstr>This material is based upon work supported by the National Institute of Food and Agriculture, U.S. Department of Agriculture, through the Northeast Sustainable Agriculture Research and Education program under subaward number ONE21-400. </vt:lpstr>
      <vt:lpstr>Schmidt Hop Farm</vt:lpstr>
      <vt:lpstr>PowerPoint Presentation</vt:lpstr>
      <vt:lpstr>Location</vt:lpstr>
      <vt:lpstr>Soil</vt:lpstr>
      <vt:lpstr>Diseases / Viruses</vt:lpstr>
      <vt:lpstr>Pests</vt:lpstr>
      <vt:lpstr>Weeds</vt:lpstr>
      <vt:lpstr>Wet vs Dry</vt:lpstr>
      <vt:lpstr>Trellis System</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sschmidt</dc:creator>
  <cp:lastModifiedBy>aodell@wvfoodandfarm.org</cp:lastModifiedBy>
  <cp:revision>25</cp:revision>
  <dcterms:created xsi:type="dcterms:W3CDTF">2013-09-21T00:14:14Z</dcterms:created>
  <dcterms:modified xsi:type="dcterms:W3CDTF">2022-01-03T18:42:33Z</dcterms:modified>
</cp:coreProperties>
</file>