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3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4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5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40233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8088" autoAdjust="0"/>
    <p:restoredTop sz="96120" autoAdjust="0"/>
  </p:normalViewPr>
  <p:slideViewPr>
    <p:cSldViewPr snapToGrid="0">
      <p:cViewPr>
        <p:scale>
          <a:sx n="80" d="100"/>
          <a:sy n="80" d="100"/>
        </p:scale>
        <p:origin x="-12186" y="-1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Slebodnik" userId="9a6c6aed979d5ea0" providerId="LiveId" clId="{F9C98066-DA80-450A-80C1-34BF682823AF}"/>
    <pc:docChg chg="undo redo custSel modSld">
      <pc:chgData name="Katie Slebodnik" userId="9a6c6aed979d5ea0" providerId="LiveId" clId="{F9C98066-DA80-450A-80C1-34BF682823AF}" dt="2019-11-08T15:59:19.602" v="6320" actId="14100"/>
      <pc:docMkLst>
        <pc:docMk/>
      </pc:docMkLst>
      <pc:sldChg chg="addSp delSp modSp mod setBg">
        <pc:chgData name="Katie Slebodnik" userId="9a6c6aed979d5ea0" providerId="LiveId" clId="{F9C98066-DA80-450A-80C1-34BF682823AF}" dt="2019-11-08T15:59:19.602" v="6320" actId="14100"/>
        <pc:sldMkLst>
          <pc:docMk/>
          <pc:sldMk cId="2808258980" sldId="256"/>
        </pc:sldMkLst>
        <pc:spChg chg="mod">
          <ac:chgData name="Katie Slebodnik" userId="9a6c6aed979d5ea0" providerId="LiveId" clId="{F9C98066-DA80-450A-80C1-34BF682823AF}" dt="2019-11-06T15:48:14.163" v="4809" actId="164"/>
          <ac:spMkLst>
            <pc:docMk/>
            <pc:sldMk cId="2808258980" sldId="256"/>
            <ac:spMk id="2" creationId="{044F1DD8-5C5C-4505-B9A9-0314476972A1}"/>
          </ac:spMkLst>
        </pc:spChg>
        <pc:spChg chg="mod">
          <ac:chgData name="Katie Slebodnik" userId="9a6c6aed979d5ea0" providerId="LiveId" clId="{F9C98066-DA80-450A-80C1-34BF682823AF}" dt="2019-11-05T21:11:20.407" v="106" actId="1076"/>
          <ac:spMkLst>
            <pc:docMk/>
            <pc:sldMk cId="2808258980" sldId="256"/>
            <ac:spMk id="4" creationId="{693DB93B-6B0D-4336-9CC1-6018D6C45692}"/>
          </ac:spMkLst>
        </pc:spChg>
        <pc:spChg chg="mod">
          <ac:chgData name="Katie Slebodnik" userId="9a6c6aed979d5ea0" providerId="LiveId" clId="{F9C98066-DA80-450A-80C1-34BF682823AF}" dt="2019-11-06T00:07:35.666" v="4410" actId="20577"/>
          <ac:spMkLst>
            <pc:docMk/>
            <pc:sldMk cId="2808258980" sldId="256"/>
            <ac:spMk id="5" creationId="{056A932A-694E-4732-963C-245A539E4AFB}"/>
          </ac:spMkLst>
        </pc:spChg>
        <pc:spChg chg="mod">
          <ac:chgData name="Katie Slebodnik" userId="9a6c6aed979d5ea0" providerId="LiveId" clId="{F9C98066-DA80-450A-80C1-34BF682823AF}" dt="2019-11-05T23:56:17.151" v="4149" actId="208"/>
          <ac:spMkLst>
            <pc:docMk/>
            <pc:sldMk cId="2808258980" sldId="256"/>
            <ac:spMk id="10" creationId="{7126B686-FC6B-4A4D-AE87-DA1085920125}"/>
          </ac:spMkLst>
        </pc:spChg>
        <pc:spChg chg="mod">
          <ac:chgData name="Katie Slebodnik" userId="9a6c6aed979d5ea0" providerId="LiveId" clId="{F9C98066-DA80-450A-80C1-34BF682823AF}" dt="2019-11-05T23:39:09.535" v="3924" actId="1076"/>
          <ac:spMkLst>
            <pc:docMk/>
            <pc:sldMk cId="2808258980" sldId="256"/>
            <ac:spMk id="11" creationId="{3DE90EEA-16AA-496E-B8FE-1B3C16603A53}"/>
          </ac:spMkLst>
        </pc:spChg>
        <pc:spChg chg="mod">
          <ac:chgData name="Katie Slebodnik" userId="9a6c6aed979d5ea0" providerId="LiveId" clId="{F9C98066-DA80-450A-80C1-34BF682823AF}" dt="2019-11-08T15:57:39.889" v="6269" actId="20577"/>
          <ac:spMkLst>
            <pc:docMk/>
            <pc:sldMk cId="2808258980" sldId="256"/>
            <ac:spMk id="12" creationId="{33C7CF99-8C85-4134-8388-D86C4E3E8DC8}"/>
          </ac:spMkLst>
        </pc:spChg>
        <pc:spChg chg="del">
          <ac:chgData name="Katie Slebodnik" userId="9a6c6aed979d5ea0" providerId="LiveId" clId="{F9C98066-DA80-450A-80C1-34BF682823AF}" dt="2019-10-31T15:56:05.732" v="4" actId="478"/>
          <ac:spMkLst>
            <pc:docMk/>
            <pc:sldMk cId="2808258980" sldId="256"/>
            <ac:spMk id="14" creationId="{A5412385-5948-4CC0-BA89-6393A0FA9BAC}"/>
          </ac:spMkLst>
        </pc:spChg>
        <pc:spChg chg="add mod ord">
          <ac:chgData name="Katie Slebodnik" userId="9a6c6aed979d5ea0" providerId="LiveId" clId="{F9C98066-DA80-450A-80C1-34BF682823AF}" dt="2019-11-06T16:16:37.515" v="4822" actId="20577"/>
          <ac:spMkLst>
            <pc:docMk/>
            <pc:sldMk cId="2808258980" sldId="256"/>
            <ac:spMk id="16" creationId="{A9E0F6EB-074A-4007-9337-6FD11FBEE5B0}"/>
          </ac:spMkLst>
        </pc:spChg>
        <pc:spChg chg="add mod">
          <ac:chgData name="Katie Slebodnik" userId="9a6c6aed979d5ea0" providerId="LiveId" clId="{F9C98066-DA80-450A-80C1-34BF682823AF}" dt="2019-11-06T19:59:35.918" v="5885" actId="1076"/>
          <ac:spMkLst>
            <pc:docMk/>
            <pc:sldMk cId="2808258980" sldId="256"/>
            <ac:spMk id="17" creationId="{D569D82D-C529-4426-B300-98C6684B95CB}"/>
          </ac:spMkLst>
        </pc:spChg>
        <pc:spChg chg="add mod topLvl">
          <ac:chgData name="Katie Slebodnik" userId="9a6c6aed979d5ea0" providerId="LiveId" clId="{F9C98066-DA80-450A-80C1-34BF682823AF}" dt="2019-11-06T21:45:15.696" v="5956" actId="1076"/>
          <ac:spMkLst>
            <pc:docMk/>
            <pc:sldMk cId="2808258980" sldId="256"/>
            <ac:spMk id="18" creationId="{9C52E809-2BDD-422E-88E5-A23377A3D239}"/>
          </ac:spMkLst>
        </pc:spChg>
        <pc:spChg chg="add mod">
          <ac:chgData name="Katie Slebodnik" userId="9a6c6aed979d5ea0" providerId="LiveId" clId="{F9C98066-DA80-450A-80C1-34BF682823AF}" dt="2019-11-06T21:44:29.880" v="5954" actId="14100"/>
          <ac:spMkLst>
            <pc:docMk/>
            <pc:sldMk cId="2808258980" sldId="256"/>
            <ac:spMk id="19" creationId="{1476E53A-69FC-48F3-BBA7-1FA35A41027D}"/>
          </ac:spMkLst>
        </pc:spChg>
        <pc:spChg chg="add mod ord">
          <ac:chgData name="Katie Slebodnik" userId="9a6c6aed979d5ea0" providerId="LiveId" clId="{F9C98066-DA80-450A-80C1-34BF682823AF}" dt="2019-11-05T23:57:50.694" v="4160" actId="208"/>
          <ac:spMkLst>
            <pc:docMk/>
            <pc:sldMk cId="2808258980" sldId="256"/>
            <ac:spMk id="24" creationId="{5065608D-D47B-4DC3-9EDC-A5DD45B2731A}"/>
          </ac:spMkLst>
        </pc:spChg>
        <pc:spChg chg="add mod ord">
          <ac:chgData name="Katie Slebodnik" userId="9a6c6aed979d5ea0" providerId="LiveId" clId="{F9C98066-DA80-450A-80C1-34BF682823AF}" dt="2019-11-05T23:58:02.932" v="4162" actId="208"/>
          <ac:spMkLst>
            <pc:docMk/>
            <pc:sldMk cId="2808258980" sldId="256"/>
            <ac:spMk id="25" creationId="{5CAA2532-9568-4C77-91D7-6F8A1858B698}"/>
          </ac:spMkLst>
        </pc:spChg>
        <pc:spChg chg="add mod">
          <ac:chgData name="Katie Slebodnik" userId="9a6c6aed979d5ea0" providerId="LiveId" clId="{F9C98066-DA80-450A-80C1-34BF682823AF}" dt="2019-11-05T23:38:47.868" v="3919" actId="1076"/>
          <ac:spMkLst>
            <pc:docMk/>
            <pc:sldMk cId="2808258980" sldId="256"/>
            <ac:spMk id="26" creationId="{6E2A4598-24E3-4A11-8740-8F3517CD7C9B}"/>
          </ac:spMkLst>
        </pc:spChg>
        <pc:spChg chg="mod">
          <ac:chgData name="Katie Slebodnik" userId="9a6c6aed979d5ea0" providerId="LiveId" clId="{F9C98066-DA80-450A-80C1-34BF682823AF}" dt="2019-11-05T23:58:13.388" v="4163" actId="208"/>
          <ac:spMkLst>
            <pc:docMk/>
            <pc:sldMk cId="2808258980" sldId="256"/>
            <ac:spMk id="29" creationId="{7B381DA1-9AA1-4B7C-9306-7C33F3A4A186}"/>
          </ac:spMkLst>
        </pc:spChg>
        <pc:spChg chg="mod">
          <ac:chgData name="Katie Slebodnik" userId="9a6c6aed979d5ea0" providerId="LiveId" clId="{F9C98066-DA80-450A-80C1-34BF682823AF}" dt="2019-11-06T15:30:57.092" v="4592" actId="1076"/>
          <ac:spMkLst>
            <pc:docMk/>
            <pc:sldMk cId="2808258980" sldId="256"/>
            <ac:spMk id="30" creationId="{A601209B-F0F2-4B8E-8BEC-2F5324243150}"/>
          </ac:spMkLst>
        </pc:spChg>
        <pc:spChg chg="mod">
          <ac:chgData name="Katie Slebodnik" userId="9a6c6aed979d5ea0" providerId="LiveId" clId="{F9C98066-DA80-450A-80C1-34BF682823AF}" dt="2019-11-06T15:30:40.955" v="4591" actId="2085"/>
          <ac:spMkLst>
            <pc:docMk/>
            <pc:sldMk cId="2808258980" sldId="256"/>
            <ac:spMk id="31" creationId="{84A333A6-88B4-4632-AF26-F950F0BBC83F}"/>
          </ac:spMkLst>
        </pc:spChg>
        <pc:spChg chg="mod">
          <ac:chgData name="Katie Slebodnik" userId="9a6c6aed979d5ea0" providerId="LiveId" clId="{F9C98066-DA80-450A-80C1-34BF682823AF}" dt="2019-11-06T15:31:00.797" v="4593" actId="1076"/>
          <ac:spMkLst>
            <pc:docMk/>
            <pc:sldMk cId="2808258980" sldId="256"/>
            <ac:spMk id="32" creationId="{361C2A0C-B24D-457E-A544-21EAA589224F}"/>
          </ac:spMkLst>
        </pc:spChg>
        <pc:spChg chg="mod">
          <ac:chgData name="Katie Slebodnik" userId="9a6c6aed979d5ea0" providerId="LiveId" clId="{F9C98066-DA80-450A-80C1-34BF682823AF}" dt="2019-11-06T18:53:35.760" v="5495" actId="1076"/>
          <ac:spMkLst>
            <pc:docMk/>
            <pc:sldMk cId="2808258980" sldId="256"/>
            <ac:spMk id="33" creationId="{A9929765-1CB2-4698-83F9-6408751014F4}"/>
          </ac:spMkLst>
        </pc:spChg>
        <pc:spChg chg="del mod">
          <ac:chgData name="Katie Slebodnik" userId="9a6c6aed979d5ea0" providerId="LiveId" clId="{F9C98066-DA80-450A-80C1-34BF682823AF}" dt="2019-11-05T20:55:28.775" v="77" actId="478"/>
          <ac:spMkLst>
            <pc:docMk/>
            <pc:sldMk cId="2808258980" sldId="256"/>
            <ac:spMk id="34" creationId="{515767BD-C34E-4405-B368-D4A8AEB7AE30}"/>
          </ac:spMkLst>
        </pc:spChg>
        <pc:spChg chg="del">
          <ac:chgData name="Katie Slebodnik" userId="9a6c6aed979d5ea0" providerId="LiveId" clId="{F9C98066-DA80-450A-80C1-34BF682823AF}" dt="2019-11-05T20:55:31.390" v="78" actId="478"/>
          <ac:spMkLst>
            <pc:docMk/>
            <pc:sldMk cId="2808258980" sldId="256"/>
            <ac:spMk id="35" creationId="{E2A28BCA-E9BE-43B8-B580-B7E4959244A7}"/>
          </ac:spMkLst>
        </pc:spChg>
        <pc:spChg chg="del mod">
          <ac:chgData name="Katie Slebodnik" userId="9a6c6aed979d5ea0" providerId="LiveId" clId="{F9C98066-DA80-450A-80C1-34BF682823AF}" dt="2019-11-05T21:16:24.787" v="138" actId="478"/>
          <ac:spMkLst>
            <pc:docMk/>
            <pc:sldMk cId="2808258980" sldId="256"/>
            <ac:spMk id="36" creationId="{F306B129-586A-4FC7-9DA9-909FD025111B}"/>
          </ac:spMkLst>
        </pc:spChg>
        <pc:spChg chg="add del mod ord">
          <ac:chgData name="Katie Slebodnik" userId="9a6c6aed979d5ea0" providerId="LiveId" clId="{F9C98066-DA80-450A-80C1-34BF682823AF}" dt="2019-11-06T19:00:29.931" v="5648" actId="1076"/>
          <ac:spMkLst>
            <pc:docMk/>
            <pc:sldMk cId="2808258980" sldId="256"/>
            <ac:spMk id="37" creationId="{3D42F3CA-B1F4-458E-987B-A46E8B9C0F2E}"/>
          </ac:spMkLst>
        </pc:spChg>
        <pc:spChg chg="add mod ord">
          <ac:chgData name="Katie Slebodnik" userId="9a6c6aed979d5ea0" providerId="LiveId" clId="{F9C98066-DA80-450A-80C1-34BF682823AF}" dt="2019-11-06T21:44:08.304" v="5949" actId="1076"/>
          <ac:spMkLst>
            <pc:docMk/>
            <pc:sldMk cId="2808258980" sldId="256"/>
            <ac:spMk id="38" creationId="{1FE83AD6-FF65-4228-8501-8E1E0E943F66}"/>
          </ac:spMkLst>
        </pc:spChg>
        <pc:spChg chg="add mod">
          <ac:chgData name="Katie Slebodnik" userId="9a6c6aed979d5ea0" providerId="LiveId" clId="{F9C98066-DA80-450A-80C1-34BF682823AF}" dt="2019-11-05T23:58:19.341" v="4164" actId="208"/>
          <ac:spMkLst>
            <pc:docMk/>
            <pc:sldMk cId="2808258980" sldId="256"/>
            <ac:spMk id="39" creationId="{ED711483-52FB-4FCB-AA7A-120D29F615F4}"/>
          </ac:spMkLst>
        </pc:spChg>
        <pc:spChg chg="add mod topLvl">
          <ac:chgData name="Katie Slebodnik" userId="9a6c6aed979d5ea0" providerId="LiveId" clId="{F9C98066-DA80-450A-80C1-34BF682823AF}" dt="2019-11-06T21:45:56.963" v="6083" actId="1037"/>
          <ac:spMkLst>
            <pc:docMk/>
            <pc:sldMk cId="2808258980" sldId="256"/>
            <ac:spMk id="40" creationId="{F0E6E58F-55B1-49B4-8588-59D3D8A9C0F7}"/>
          </ac:spMkLst>
        </pc:spChg>
        <pc:spChg chg="add mod topLvl">
          <ac:chgData name="Katie Slebodnik" userId="9a6c6aed979d5ea0" providerId="LiveId" clId="{F9C98066-DA80-450A-80C1-34BF682823AF}" dt="2019-11-06T21:44:14.861" v="5951" actId="1076"/>
          <ac:spMkLst>
            <pc:docMk/>
            <pc:sldMk cId="2808258980" sldId="256"/>
            <ac:spMk id="41" creationId="{A9FBD660-134E-46EB-878F-6AB170BACF90}"/>
          </ac:spMkLst>
        </pc:spChg>
        <pc:spChg chg="add mod">
          <ac:chgData name="Katie Slebodnik" userId="9a6c6aed979d5ea0" providerId="LiveId" clId="{F9C98066-DA80-450A-80C1-34BF682823AF}" dt="2019-11-06T18:51:54.005" v="5440" actId="1076"/>
          <ac:spMkLst>
            <pc:docMk/>
            <pc:sldMk cId="2808258980" sldId="256"/>
            <ac:spMk id="42" creationId="{18649A29-D666-4FDA-8AD4-DBB9AC95FECC}"/>
          </ac:spMkLst>
        </pc:spChg>
        <pc:spChg chg="add mod">
          <ac:chgData name="Katie Slebodnik" userId="9a6c6aed979d5ea0" providerId="LiveId" clId="{F9C98066-DA80-450A-80C1-34BF682823AF}" dt="2019-11-08T15:59:19.602" v="6320" actId="14100"/>
          <ac:spMkLst>
            <pc:docMk/>
            <pc:sldMk cId="2808258980" sldId="256"/>
            <ac:spMk id="43" creationId="{10EE5668-065D-4459-90AD-AD4CF9D1BCBD}"/>
          </ac:spMkLst>
        </pc:spChg>
        <pc:spChg chg="add mod">
          <ac:chgData name="Katie Slebodnik" userId="9a6c6aed979d5ea0" providerId="LiveId" clId="{F9C98066-DA80-450A-80C1-34BF682823AF}" dt="2019-11-05T23:49:25.491" v="4076" actId="1076"/>
          <ac:spMkLst>
            <pc:docMk/>
            <pc:sldMk cId="2808258980" sldId="256"/>
            <ac:spMk id="44" creationId="{D2712D47-73A2-4934-8E1B-1918FB01FA11}"/>
          </ac:spMkLst>
        </pc:spChg>
        <pc:spChg chg="add mod">
          <ac:chgData name="Katie Slebodnik" userId="9a6c6aed979d5ea0" providerId="LiveId" clId="{F9C98066-DA80-450A-80C1-34BF682823AF}" dt="2019-11-06T18:51:34.535" v="5437" actId="1038"/>
          <ac:spMkLst>
            <pc:docMk/>
            <pc:sldMk cId="2808258980" sldId="256"/>
            <ac:spMk id="45" creationId="{F61C9923-8B4E-4F84-8966-FB223232BD85}"/>
          </ac:spMkLst>
        </pc:spChg>
        <pc:spChg chg="add mod">
          <ac:chgData name="Katie Slebodnik" userId="9a6c6aed979d5ea0" providerId="LiveId" clId="{F9C98066-DA80-450A-80C1-34BF682823AF}" dt="2019-11-06T22:36:38.026" v="6249" actId="1076"/>
          <ac:spMkLst>
            <pc:docMk/>
            <pc:sldMk cId="2808258980" sldId="256"/>
            <ac:spMk id="46" creationId="{B6FF4498-07FC-4BDF-BA7B-2590C2665C5C}"/>
          </ac:spMkLst>
        </pc:spChg>
        <pc:spChg chg="add del mod ord">
          <ac:chgData name="Katie Slebodnik" userId="9a6c6aed979d5ea0" providerId="LiveId" clId="{F9C98066-DA80-450A-80C1-34BF682823AF}" dt="2019-11-05T23:13:52.781" v="2749" actId="478"/>
          <ac:spMkLst>
            <pc:docMk/>
            <pc:sldMk cId="2808258980" sldId="256"/>
            <ac:spMk id="51" creationId="{4FDFC7A0-7CDC-40F6-B6D6-B101AD672E74}"/>
          </ac:spMkLst>
        </pc:spChg>
        <pc:spChg chg="add del mod ord">
          <ac:chgData name="Katie Slebodnik" userId="9a6c6aed979d5ea0" providerId="LiveId" clId="{F9C98066-DA80-450A-80C1-34BF682823AF}" dt="2019-11-05T23:13:54.721" v="2750" actId="478"/>
          <ac:spMkLst>
            <pc:docMk/>
            <pc:sldMk cId="2808258980" sldId="256"/>
            <ac:spMk id="52" creationId="{C5C294E7-BAFB-44BB-96E5-046438FD3327}"/>
          </ac:spMkLst>
        </pc:spChg>
        <pc:spChg chg="add mod">
          <ac:chgData name="Katie Slebodnik" userId="9a6c6aed979d5ea0" providerId="LiveId" clId="{F9C98066-DA80-450A-80C1-34BF682823AF}" dt="2019-11-05T22:38:13.330" v="2639" actId="164"/>
          <ac:spMkLst>
            <pc:docMk/>
            <pc:sldMk cId="2808258980" sldId="256"/>
            <ac:spMk id="54" creationId="{D3F45699-89E9-4049-B4B7-D7615F4DE9FE}"/>
          </ac:spMkLst>
        </pc:spChg>
        <pc:spChg chg="add mod">
          <ac:chgData name="Katie Slebodnik" userId="9a6c6aed979d5ea0" providerId="LiveId" clId="{F9C98066-DA80-450A-80C1-34BF682823AF}" dt="2019-11-05T22:38:13.330" v="2639" actId="164"/>
          <ac:spMkLst>
            <pc:docMk/>
            <pc:sldMk cId="2808258980" sldId="256"/>
            <ac:spMk id="55" creationId="{091D1CE7-22CA-4E31-A04F-693AAFFDFAE5}"/>
          </ac:spMkLst>
        </pc:spChg>
        <pc:spChg chg="add mod">
          <ac:chgData name="Katie Slebodnik" userId="9a6c6aed979d5ea0" providerId="LiveId" clId="{F9C98066-DA80-450A-80C1-34BF682823AF}" dt="2019-11-05T22:38:13.330" v="2639" actId="164"/>
          <ac:spMkLst>
            <pc:docMk/>
            <pc:sldMk cId="2808258980" sldId="256"/>
            <ac:spMk id="56" creationId="{ADEF3115-A0A5-46BD-8096-A00696E81B04}"/>
          </ac:spMkLst>
        </pc:spChg>
        <pc:spChg chg="add mod">
          <ac:chgData name="Katie Slebodnik" userId="9a6c6aed979d5ea0" providerId="LiveId" clId="{F9C98066-DA80-450A-80C1-34BF682823AF}" dt="2019-11-05T22:38:13.330" v="2639" actId="164"/>
          <ac:spMkLst>
            <pc:docMk/>
            <pc:sldMk cId="2808258980" sldId="256"/>
            <ac:spMk id="57" creationId="{B0FCB48B-7070-4773-8E30-5DB63F8874F1}"/>
          </ac:spMkLst>
        </pc:spChg>
        <pc:spChg chg="add mod">
          <ac:chgData name="Katie Slebodnik" userId="9a6c6aed979d5ea0" providerId="LiveId" clId="{F9C98066-DA80-450A-80C1-34BF682823AF}" dt="2019-11-05T22:38:13.330" v="2639" actId="164"/>
          <ac:spMkLst>
            <pc:docMk/>
            <pc:sldMk cId="2808258980" sldId="256"/>
            <ac:spMk id="58" creationId="{ADB111B8-EBB8-4607-958F-841F17B56022}"/>
          </ac:spMkLst>
        </pc:spChg>
        <pc:spChg chg="add mod">
          <ac:chgData name="Katie Slebodnik" userId="9a6c6aed979d5ea0" providerId="LiveId" clId="{F9C98066-DA80-450A-80C1-34BF682823AF}" dt="2019-11-05T23:56:28.638" v="4150" actId="208"/>
          <ac:spMkLst>
            <pc:docMk/>
            <pc:sldMk cId="2808258980" sldId="256"/>
            <ac:spMk id="59" creationId="{62C52C33-1F39-4831-817A-2C93A8E40C84}"/>
          </ac:spMkLst>
        </pc:spChg>
        <pc:spChg chg="add mod">
          <ac:chgData name="Katie Slebodnik" userId="9a6c6aed979d5ea0" providerId="LiveId" clId="{F9C98066-DA80-450A-80C1-34BF682823AF}" dt="2019-11-05T23:57:46.557" v="4159" actId="208"/>
          <ac:spMkLst>
            <pc:docMk/>
            <pc:sldMk cId="2808258980" sldId="256"/>
            <ac:spMk id="60" creationId="{7BD4E66D-A7E9-4C5E-BC3D-B3BD6C9A4EEB}"/>
          </ac:spMkLst>
        </pc:spChg>
        <pc:spChg chg="add mod">
          <ac:chgData name="Katie Slebodnik" userId="9a6c6aed979d5ea0" providerId="LiveId" clId="{F9C98066-DA80-450A-80C1-34BF682823AF}" dt="2019-11-05T22:38:38.286" v="2640" actId="164"/>
          <ac:spMkLst>
            <pc:docMk/>
            <pc:sldMk cId="2808258980" sldId="256"/>
            <ac:spMk id="60" creationId="{8C1CCFE4-2FF7-45A8-8506-563FA6FBE693}"/>
          </ac:spMkLst>
        </pc:spChg>
        <pc:spChg chg="add mod">
          <ac:chgData name="Katie Slebodnik" userId="9a6c6aed979d5ea0" providerId="LiveId" clId="{F9C98066-DA80-450A-80C1-34BF682823AF}" dt="2019-11-05T22:38:38.286" v="2640" actId="164"/>
          <ac:spMkLst>
            <pc:docMk/>
            <pc:sldMk cId="2808258980" sldId="256"/>
            <ac:spMk id="61" creationId="{CE762D39-A167-41E7-BFE9-D165E07BF2F2}"/>
          </ac:spMkLst>
        </pc:spChg>
        <pc:spChg chg="add mod">
          <ac:chgData name="Katie Slebodnik" userId="9a6c6aed979d5ea0" providerId="LiveId" clId="{F9C98066-DA80-450A-80C1-34BF682823AF}" dt="2019-11-06T15:26:56.832" v="4576" actId="1076"/>
          <ac:spMkLst>
            <pc:docMk/>
            <pc:sldMk cId="2808258980" sldId="256"/>
            <ac:spMk id="62" creationId="{AE4EBCD5-3FE3-4DB6-9F85-D15F0B43D369}"/>
          </ac:spMkLst>
        </pc:spChg>
        <pc:spChg chg="add mod">
          <ac:chgData name="Katie Slebodnik" userId="9a6c6aed979d5ea0" providerId="LiveId" clId="{F9C98066-DA80-450A-80C1-34BF682823AF}" dt="2019-11-05T22:38:38.286" v="2640" actId="164"/>
          <ac:spMkLst>
            <pc:docMk/>
            <pc:sldMk cId="2808258980" sldId="256"/>
            <ac:spMk id="62" creationId="{BB00F851-AB76-405C-A453-B7F2B7A2CF44}"/>
          </ac:spMkLst>
        </pc:spChg>
        <pc:spChg chg="add mod">
          <ac:chgData name="Katie Slebodnik" userId="9a6c6aed979d5ea0" providerId="LiveId" clId="{F9C98066-DA80-450A-80C1-34BF682823AF}" dt="2019-11-05T23:41:54.950" v="3971" actId="20577"/>
          <ac:spMkLst>
            <pc:docMk/>
            <pc:sldMk cId="2808258980" sldId="256"/>
            <ac:spMk id="63" creationId="{7A81CB43-6D07-4D56-A85E-D13DBD5CEEBC}"/>
          </ac:spMkLst>
        </pc:spChg>
        <pc:spChg chg="add mod">
          <ac:chgData name="Katie Slebodnik" userId="9a6c6aed979d5ea0" providerId="LiveId" clId="{F9C98066-DA80-450A-80C1-34BF682823AF}" dt="2019-11-05T22:38:38.286" v="2640" actId="164"/>
          <ac:spMkLst>
            <pc:docMk/>
            <pc:sldMk cId="2808258980" sldId="256"/>
            <ac:spMk id="63" creationId="{BF0B2A00-5FBF-4150-9120-F2BAEC35E581}"/>
          </ac:spMkLst>
        </pc:spChg>
        <pc:spChg chg="add mod">
          <ac:chgData name="Katie Slebodnik" userId="9a6c6aed979d5ea0" providerId="LiveId" clId="{F9C98066-DA80-450A-80C1-34BF682823AF}" dt="2019-11-06T15:27:16.586" v="4581" actId="164"/>
          <ac:spMkLst>
            <pc:docMk/>
            <pc:sldMk cId="2808258980" sldId="256"/>
            <ac:spMk id="64" creationId="{4E175BDD-D5D1-4DA2-A2E4-916BFE771D13}"/>
          </ac:spMkLst>
        </pc:spChg>
        <pc:spChg chg="add mod">
          <ac:chgData name="Katie Slebodnik" userId="9a6c6aed979d5ea0" providerId="LiveId" clId="{F9C98066-DA80-450A-80C1-34BF682823AF}" dt="2019-11-05T22:38:38.286" v="2640" actId="164"/>
          <ac:spMkLst>
            <pc:docMk/>
            <pc:sldMk cId="2808258980" sldId="256"/>
            <ac:spMk id="64" creationId="{7F43D739-D9CC-4333-973F-D2CF6B84BB72}"/>
          </ac:spMkLst>
        </pc:spChg>
        <pc:spChg chg="add mod">
          <ac:chgData name="Katie Slebodnik" userId="9a6c6aed979d5ea0" providerId="LiveId" clId="{F9C98066-DA80-450A-80C1-34BF682823AF}" dt="2019-11-06T15:27:05.412" v="4580" actId="1035"/>
          <ac:spMkLst>
            <pc:docMk/>
            <pc:sldMk cId="2808258980" sldId="256"/>
            <ac:spMk id="65" creationId="{80CE55C1-7C4A-4E25-8B82-D49D9ADD79DA}"/>
          </ac:spMkLst>
        </pc:spChg>
        <pc:spChg chg="add mod">
          <ac:chgData name="Katie Slebodnik" userId="9a6c6aed979d5ea0" providerId="LiveId" clId="{F9C98066-DA80-450A-80C1-34BF682823AF}" dt="2019-11-05T22:38:38.286" v="2640" actId="164"/>
          <ac:spMkLst>
            <pc:docMk/>
            <pc:sldMk cId="2808258980" sldId="256"/>
            <ac:spMk id="65" creationId="{E73F1863-1C40-44E2-A7E3-A105DF773DA1}"/>
          </ac:spMkLst>
        </pc:spChg>
        <pc:spChg chg="add mod">
          <ac:chgData name="Katie Slebodnik" userId="9a6c6aed979d5ea0" providerId="LiveId" clId="{F9C98066-DA80-450A-80C1-34BF682823AF}" dt="2019-11-05T22:38:38.286" v="2640" actId="164"/>
          <ac:spMkLst>
            <pc:docMk/>
            <pc:sldMk cId="2808258980" sldId="256"/>
            <ac:spMk id="66" creationId="{B1D35708-313E-4238-BD69-E58D9E52A040}"/>
          </ac:spMkLst>
        </pc:spChg>
        <pc:spChg chg="add mod">
          <ac:chgData name="Katie Slebodnik" userId="9a6c6aed979d5ea0" providerId="LiveId" clId="{F9C98066-DA80-450A-80C1-34BF682823AF}" dt="2019-11-05T23:59:01.157" v="4170" actId="14100"/>
          <ac:spMkLst>
            <pc:docMk/>
            <pc:sldMk cId="2808258980" sldId="256"/>
            <ac:spMk id="67" creationId="{442F2704-89FC-4CD5-988A-5CBD41F6CF76}"/>
          </ac:spMkLst>
        </pc:spChg>
        <pc:spChg chg="add mod">
          <ac:chgData name="Katie Slebodnik" userId="9a6c6aed979d5ea0" providerId="LiveId" clId="{F9C98066-DA80-450A-80C1-34BF682823AF}" dt="2019-11-05T23:49:09.081" v="4075" actId="1076"/>
          <ac:spMkLst>
            <pc:docMk/>
            <pc:sldMk cId="2808258980" sldId="256"/>
            <ac:spMk id="68" creationId="{F34A32FA-16DC-460C-8422-B130A3652683}"/>
          </ac:spMkLst>
        </pc:spChg>
        <pc:spChg chg="add mod">
          <ac:chgData name="Katie Slebodnik" userId="9a6c6aed979d5ea0" providerId="LiveId" clId="{F9C98066-DA80-450A-80C1-34BF682823AF}" dt="2019-11-05T22:40:30.420" v="2655" actId="164"/>
          <ac:spMkLst>
            <pc:docMk/>
            <pc:sldMk cId="2808258980" sldId="256"/>
            <ac:spMk id="71" creationId="{A781CEC6-C684-4EE4-9965-4F437B8DDD27}"/>
          </ac:spMkLst>
        </pc:spChg>
        <pc:spChg chg="add mod">
          <ac:chgData name="Katie Slebodnik" userId="9a6c6aed979d5ea0" providerId="LiveId" clId="{F9C98066-DA80-450A-80C1-34BF682823AF}" dt="2019-11-05T22:40:30.420" v="2655" actId="164"/>
          <ac:spMkLst>
            <pc:docMk/>
            <pc:sldMk cId="2808258980" sldId="256"/>
            <ac:spMk id="72" creationId="{92C0C927-FB4C-485D-9FEB-23CA633A95F4}"/>
          </ac:spMkLst>
        </pc:spChg>
        <pc:spChg chg="add mod">
          <ac:chgData name="Katie Slebodnik" userId="9a6c6aed979d5ea0" providerId="LiveId" clId="{F9C98066-DA80-450A-80C1-34BF682823AF}" dt="2019-11-05T22:40:30.420" v="2655" actId="164"/>
          <ac:spMkLst>
            <pc:docMk/>
            <pc:sldMk cId="2808258980" sldId="256"/>
            <ac:spMk id="73" creationId="{1A13BF50-066A-4213-843A-278B7FCD1563}"/>
          </ac:spMkLst>
        </pc:spChg>
        <pc:spChg chg="add mod">
          <ac:chgData name="Katie Slebodnik" userId="9a6c6aed979d5ea0" providerId="LiveId" clId="{F9C98066-DA80-450A-80C1-34BF682823AF}" dt="2019-11-05T22:40:30.420" v="2655" actId="164"/>
          <ac:spMkLst>
            <pc:docMk/>
            <pc:sldMk cId="2808258980" sldId="256"/>
            <ac:spMk id="74" creationId="{F1097BD2-F635-4CD3-914C-D45C5CE9DEF4}"/>
          </ac:spMkLst>
        </pc:spChg>
        <pc:spChg chg="add mod">
          <ac:chgData name="Katie Slebodnik" userId="9a6c6aed979d5ea0" providerId="LiveId" clId="{F9C98066-DA80-450A-80C1-34BF682823AF}" dt="2019-11-05T22:40:30.420" v="2655" actId="164"/>
          <ac:spMkLst>
            <pc:docMk/>
            <pc:sldMk cId="2808258980" sldId="256"/>
            <ac:spMk id="75" creationId="{DA51470B-1C72-45D6-AA46-9F3754E0DC75}"/>
          </ac:spMkLst>
        </pc:spChg>
        <pc:spChg chg="mod">
          <ac:chgData name="Katie Slebodnik" userId="9a6c6aed979d5ea0" providerId="LiveId" clId="{F9C98066-DA80-450A-80C1-34BF682823AF}" dt="2019-11-08T15:58:44.389" v="6290" actId="1037"/>
          <ac:spMkLst>
            <pc:docMk/>
            <pc:sldMk cId="2808258980" sldId="256"/>
            <ac:spMk id="76" creationId="{6C9E72C8-5D56-4EDD-BD88-951E0C744170}"/>
          </ac:spMkLst>
        </pc:spChg>
        <pc:spChg chg="mod">
          <ac:chgData name="Katie Slebodnik" userId="9a6c6aed979d5ea0" providerId="LiveId" clId="{F9C98066-DA80-450A-80C1-34BF682823AF}" dt="2019-11-08T15:58:48.475" v="6297" actId="1037"/>
          <ac:spMkLst>
            <pc:docMk/>
            <pc:sldMk cId="2808258980" sldId="256"/>
            <ac:spMk id="77" creationId="{99601D5B-B1F5-4887-989D-C8DCAF3A2259}"/>
          </ac:spMkLst>
        </pc:spChg>
        <pc:spChg chg="add mod">
          <ac:chgData name="Katie Slebodnik" userId="9a6c6aed979d5ea0" providerId="LiveId" clId="{F9C98066-DA80-450A-80C1-34BF682823AF}" dt="2019-11-05T22:43:00.422" v="2730" actId="164"/>
          <ac:spMkLst>
            <pc:docMk/>
            <pc:sldMk cId="2808258980" sldId="256"/>
            <ac:spMk id="78" creationId="{6FCD77E8-AABF-43DF-BE27-B64FF9075C64}"/>
          </ac:spMkLst>
        </pc:spChg>
        <pc:spChg chg="add mod">
          <ac:chgData name="Katie Slebodnik" userId="9a6c6aed979d5ea0" providerId="LiveId" clId="{F9C98066-DA80-450A-80C1-34BF682823AF}" dt="2019-11-05T22:43:00.422" v="2730" actId="164"/>
          <ac:spMkLst>
            <pc:docMk/>
            <pc:sldMk cId="2808258980" sldId="256"/>
            <ac:spMk id="79" creationId="{72432E9A-4F5F-4A03-82D2-1CA4D00D847F}"/>
          </ac:spMkLst>
        </pc:spChg>
        <pc:spChg chg="add mod">
          <ac:chgData name="Katie Slebodnik" userId="9a6c6aed979d5ea0" providerId="LiveId" clId="{F9C98066-DA80-450A-80C1-34BF682823AF}" dt="2019-11-05T22:43:00.422" v="2730" actId="164"/>
          <ac:spMkLst>
            <pc:docMk/>
            <pc:sldMk cId="2808258980" sldId="256"/>
            <ac:spMk id="80" creationId="{5781C8B5-67AB-4C3E-8F18-45E258AE1F17}"/>
          </ac:spMkLst>
        </pc:spChg>
        <pc:spChg chg="add mod">
          <ac:chgData name="Katie Slebodnik" userId="9a6c6aed979d5ea0" providerId="LiveId" clId="{F9C98066-DA80-450A-80C1-34BF682823AF}" dt="2019-11-05T22:43:00.422" v="2730" actId="164"/>
          <ac:spMkLst>
            <pc:docMk/>
            <pc:sldMk cId="2808258980" sldId="256"/>
            <ac:spMk id="81" creationId="{637D1523-5507-4A49-A5B9-308D63C30D1D}"/>
          </ac:spMkLst>
        </pc:spChg>
        <pc:spChg chg="add mod">
          <ac:chgData name="Katie Slebodnik" userId="9a6c6aed979d5ea0" providerId="LiveId" clId="{F9C98066-DA80-450A-80C1-34BF682823AF}" dt="2019-11-05T22:43:00.422" v="2730" actId="164"/>
          <ac:spMkLst>
            <pc:docMk/>
            <pc:sldMk cId="2808258980" sldId="256"/>
            <ac:spMk id="82" creationId="{906DF94C-0A7B-42FD-9BCF-5E5E4CD56AEC}"/>
          </ac:spMkLst>
        </pc:spChg>
        <pc:spChg chg="add mod">
          <ac:chgData name="Katie Slebodnik" userId="9a6c6aed979d5ea0" providerId="LiveId" clId="{F9C98066-DA80-450A-80C1-34BF682823AF}" dt="2019-11-05T22:43:00.422" v="2730" actId="164"/>
          <ac:spMkLst>
            <pc:docMk/>
            <pc:sldMk cId="2808258980" sldId="256"/>
            <ac:spMk id="83" creationId="{AC0590D1-7B41-4E75-B53C-862BD9CE2D3F}"/>
          </ac:spMkLst>
        </pc:spChg>
        <pc:spChg chg="add mod">
          <ac:chgData name="Katie Slebodnik" userId="9a6c6aed979d5ea0" providerId="LiveId" clId="{F9C98066-DA80-450A-80C1-34BF682823AF}" dt="2019-11-05T22:43:00.422" v="2730" actId="164"/>
          <ac:spMkLst>
            <pc:docMk/>
            <pc:sldMk cId="2808258980" sldId="256"/>
            <ac:spMk id="84" creationId="{18F9E28D-3CE6-4407-AF26-E8E847D9E643}"/>
          </ac:spMkLst>
        </pc:spChg>
        <pc:spChg chg="add mod">
          <ac:chgData name="Katie Slebodnik" userId="9a6c6aed979d5ea0" providerId="LiveId" clId="{F9C98066-DA80-450A-80C1-34BF682823AF}" dt="2019-11-06T19:05:27.522" v="5696" actId="1038"/>
          <ac:spMkLst>
            <pc:docMk/>
            <pc:sldMk cId="2808258980" sldId="256"/>
            <ac:spMk id="86" creationId="{F052D7BD-58A0-4658-B900-47C317865E48}"/>
          </ac:spMkLst>
        </pc:spChg>
        <pc:spChg chg="mod">
          <ac:chgData name="Katie Slebodnik" userId="9a6c6aed979d5ea0" providerId="LiveId" clId="{F9C98066-DA80-450A-80C1-34BF682823AF}" dt="2019-11-08T15:58:53.334" v="6304" actId="1037"/>
          <ac:spMkLst>
            <pc:docMk/>
            <pc:sldMk cId="2808258980" sldId="256"/>
            <ac:spMk id="88" creationId="{424461E6-F540-463C-8D3F-0BAAFEEF0451}"/>
          </ac:spMkLst>
        </pc:spChg>
        <pc:spChg chg="add mod">
          <ac:chgData name="Katie Slebodnik" userId="9a6c6aed979d5ea0" providerId="LiveId" clId="{F9C98066-DA80-450A-80C1-34BF682823AF}" dt="2019-11-06T18:56:01.254" v="5621" actId="1035"/>
          <ac:spMkLst>
            <pc:docMk/>
            <pc:sldMk cId="2808258980" sldId="256"/>
            <ac:spMk id="89" creationId="{386F2AC4-843C-43B3-999A-FE6CFB627A02}"/>
          </ac:spMkLst>
        </pc:spChg>
        <pc:spChg chg="add mod">
          <ac:chgData name="Katie Slebodnik" userId="9a6c6aed979d5ea0" providerId="LiveId" clId="{F9C98066-DA80-450A-80C1-34BF682823AF}" dt="2019-11-06T18:54:04.796" v="5499" actId="1076"/>
          <ac:spMkLst>
            <pc:docMk/>
            <pc:sldMk cId="2808258980" sldId="256"/>
            <ac:spMk id="90" creationId="{028C564F-B2BC-4C0A-A31B-C0B70C465778}"/>
          </ac:spMkLst>
        </pc:spChg>
        <pc:spChg chg="add mod">
          <ac:chgData name="Katie Slebodnik" userId="9a6c6aed979d5ea0" providerId="LiveId" clId="{F9C98066-DA80-450A-80C1-34BF682823AF}" dt="2019-11-06T18:55:37.787" v="5619" actId="1037"/>
          <ac:spMkLst>
            <pc:docMk/>
            <pc:sldMk cId="2808258980" sldId="256"/>
            <ac:spMk id="93" creationId="{DFFE63E5-DF9B-4A96-B5A4-8DEDF21D8E63}"/>
          </ac:spMkLst>
        </pc:spChg>
        <pc:spChg chg="add mod">
          <ac:chgData name="Katie Slebodnik" userId="9a6c6aed979d5ea0" providerId="LiveId" clId="{F9C98066-DA80-450A-80C1-34BF682823AF}" dt="2019-11-06T18:54:44.061" v="5506" actId="1076"/>
          <ac:spMkLst>
            <pc:docMk/>
            <pc:sldMk cId="2808258980" sldId="256"/>
            <ac:spMk id="94" creationId="{6430416F-562B-4D0E-836C-DEDACC9B93F6}"/>
          </ac:spMkLst>
        </pc:spChg>
        <pc:spChg chg="add mod">
          <ac:chgData name="Katie Slebodnik" userId="9a6c6aed979d5ea0" providerId="LiveId" clId="{F9C98066-DA80-450A-80C1-34BF682823AF}" dt="2019-11-06T19:57:20.345" v="5875" actId="1035"/>
          <ac:spMkLst>
            <pc:docMk/>
            <pc:sldMk cId="2808258980" sldId="256"/>
            <ac:spMk id="95" creationId="{5593F6AE-9100-41F3-A885-A82FD3C68434}"/>
          </ac:spMkLst>
        </pc:spChg>
        <pc:spChg chg="add mod">
          <ac:chgData name="Katie Slebodnik" userId="9a6c6aed979d5ea0" providerId="LiveId" clId="{F9C98066-DA80-450A-80C1-34BF682823AF}" dt="2019-11-06T18:58:37.936" v="5628" actId="1076"/>
          <ac:spMkLst>
            <pc:docMk/>
            <pc:sldMk cId="2808258980" sldId="256"/>
            <ac:spMk id="96" creationId="{93D889BA-A363-42CA-9773-31A650CFB402}"/>
          </ac:spMkLst>
        </pc:spChg>
        <pc:spChg chg="mod">
          <ac:chgData name="Katie Slebodnik" userId="9a6c6aed979d5ea0" providerId="LiveId" clId="{F9C98066-DA80-450A-80C1-34BF682823AF}" dt="2019-11-08T15:58:59.960" v="6314" actId="1037"/>
          <ac:spMkLst>
            <pc:docMk/>
            <pc:sldMk cId="2808258980" sldId="256"/>
            <ac:spMk id="97" creationId="{7467CA45-5B12-4060-AD0E-B2F65547F0E0}"/>
          </ac:spMkLst>
        </pc:spChg>
        <pc:spChg chg="mod">
          <ac:chgData name="Katie Slebodnik" userId="9a6c6aed979d5ea0" providerId="LiveId" clId="{F9C98066-DA80-450A-80C1-34BF682823AF}" dt="2019-11-08T15:59:03.021" v="6317" actId="1037"/>
          <ac:spMkLst>
            <pc:docMk/>
            <pc:sldMk cId="2808258980" sldId="256"/>
            <ac:spMk id="98" creationId="{76C2A8BF-EA17-44CF-A359-A27E654EECD5}"/>
          </ac:spMkLst>
        </pc:spChg>
        <pc:spChg chg="mod">
          <ac:chgData name="Katie Slebodnik" userId="9a6c6aed979d5ea0" providerId="LiveId" clId="{F9C98066-DA80-450A-80C1-34BF682823AF}" dt="2019-11-08T15:59:06.409" v="6318" actId="1037"/>
          <ac:spMkLst>
            <pc:docMk/>
            <pc:sldMk cId="2808258980" sldId="256"/>
            <ac:spMk id="99" creationId="{A7BEC8D7-66A2-4EC0-9D95-78FCC709F7BE}"/>
          </ac:spMkLst>
        </pc:spChg>
        <pc:spChg chg="mod">
          <ac:chgData name="Katie Slebodnik" userId="9a6c6aed979d5ea0" providerId="LiveId" clId="{F9C98066-DA80-450A-80C1-34BF682823AF}" dt="2019-11-06T18:43:39.078" v="5265" actId="1036"/>
          <ac:spMkLst>
            <pc:docMk/>
            <pc:sldMk cId="2808258980" sldId="256"/>
            <ac:spMk id="102" creationId="{CE23C704-C930-4B03-8671-6E4B7CD50AEB}"/>
          </ac:spMkLst>
        </pc:spChg>
        <pc:spChg chg="mod">
          <ac:chgData name="Katie Slebodnik" userId="9a6c6aed979d5ea0" providerId="LiveId" clId="{F9C98066-DA80-450A-80C1-34BF682823AF}" dt="2019-11-06T18:43:48.791" v="5306" actId="1035"/>
          <ac:spMkLst>
            <pc:docMk/>
            <pc:sldMk cId="2808258980" sldId="256"/>
            <ac:spMk id="103" creationId="{CD84410A-8067-431E-B362-779E181EDDAD}"/>
          </ac:spMkLst>
        </pc:spChg>
        <pc:spChg chg="mod">
          <ac:chgData name="Katie Slebodnik" userId="9a6c6aed979d5ea0" providerId="LiveId" clId="{F9C98066-DA80-450A-80C1-34BF682823AF}" dt="2019-11-06T18:43:58.544" v="5339" actId="1036"/>
          <ac:spMkLst>
            <pc:docMk/>
            <pc:sldMk cId="2808258980" sldId="256"/>
            <ac:spMk id="104" creationId="{DBAF04EC-53B6-4CC8-BA95-B246167D0A2B}"/>
          </ac:spMkLst>
        </pc:spChg>
        <pc:spChg chg="mod">
          <ac:chgData name="Katie Slebodnik" userId="9a6c6aed979d5ea0" providerId="LiveId" clId="{F9C98066-DA80-450A-80C1-34BF682823AF}" dt="2019-11-06T18:44:07.695" v="5364" actId="1036"/>
          <ac:spMkLst>
            <pc:docMk/>
            <pc:sldMk cId="2808258980" sldId="256"/>
            <ac:spMk id="105" creationId="{772B6A06-7C80-4FB3-91CC-6EA731958147}"/>
          </ac:spMkLst>
        </pc:spChg>
        <pc:spChg chg="mod">
          <ac:chgData name="Katie Slebodnik" userId="9a6c6aed979d5ea0" providerId="LiveId" clId="{F9C98066-DA80-450A-80C1-34BF682823AF}" dt="2019-11-06T18:44:14.238" v="5382" actId="1036"/>
          <ac:spMkLst>
            <pc:docMk/>
            <pc:sldMk cId="2808258980" sldId="256"/>
            <ac:spMk id="106" creationId="{3707E19E-DE30-44B2-93E5-C8A9E3B1D466}"/>
          </ac:spMkLst>
        </pc:spChg>
        <pc:spChg chg="mod">
          <ac:chgData name="Katie Slebodnik" userId="9a6c6aed979d5ea0" providerId="LiveId" clId="{F9C98066-DA80-450A-80C1-34BF682823AF}" dt="2019-11-06T18:44:22.486" v="5407" actId="1036"/>
          <ac:spMkLst>
            <pc:docMk/>
            <pc:sldMk cId="2808258980" sldId="256"/>
            <ac:spMk id="107" creationId="{5B327F1C-BFBC-49DA-9849-0505CEA1DA4B}"/>
          </ac:spMkLst>
        </pc:spChg>
        <pc:spChg chg="add mod">
          <ac:chgData name="Katie Slebodnik" userId="9a6c6aed979d5ea0" providerId="LiveId" clId="{F9C98066-DA80-450A-80C1-34BF682823AF}" dt="2019-11-06T20:24:58.850" v="5918" actId="1038"/>
          <ac:spMkLst>
            <pc:docMk/>
            <pc:sldMk cId="2808258980" sldId="256"/>
            <ac:spMk id="120" creationId="{9E2F0D41-C7E0-4F01-A512-8BDE9F973ED8}"/>
          </ac:spMkLst>
        </pc:spChg>
        <pc:spChg chg="add mod">
          <ac:chgData name="Katie Slebodnik" userId="9a6c6aed979d5ea0" providerId="LiveId" clId="{F9C98066-DA80-450A-80C1-34BF682823AF}" dt="2019-11-06T20:24:36.526" v="5905" actId="1038"/>
          <ac:spMkLst>
            <pc:docMk/>
            <pc:sldMk cId="2808258980" sldId="256"/>
            <ac:spMk id="121" creationId="{C1F8F607-DE37-475F-9505-FC704E01DA78}"/>
          </ac:spMkLst>
        </pc:spChg>
        <pc:spChg chg="add mod">
          <ac:chgData name="Katie Slebodnik" userId="9a6c6aed979d5ea0" providerId="LiveId" clId="{F9C98066-DA80-450A-80C1-34BF682823AF}" dt="2019-11-06T20:24:27.976" v="5899" actId="1076"/>
          <ac:spMkLst>
            <pc:docMk/>
            <pc:sldMk cId="2808258980" sldId="256"/>
            <ac:spMk id="122" creationId="{E6C5AD6C-DB47-439A-A34F-2E5F15A0C66E}"/>
          </ac:spMkLst>
        </pc:spChg>
        <pc:spChg chg="add mod">
          <ac:chgData name="Katie Slebodnik" userId="9a6c6aed979d5ea0" providerId="LiveId" clId="{F9C98066-DA80-450A-80C1-34BF682823AF}" dt="2019-11-06T20:24:16.368" v="5898" actId="1076"/>
          <ac:spMkLst>
            <pc:docMk/>
            <pc:sldMk cId="2808258980" sldId="256"/>
            <ac:spMk id="123" creationId="{D46075BE-7EE9-4025-AFAA-9E79571D6243}"/>
          </ac:spMkLst>
        </pc:spChg>
        <pc:spChg chg="add mod">
          <ac:chgData name="Katie Slebodnik" userId="9a6c6aed979d5ea0" providerId="LiveId" clId="{F9C98066-DA80-450A-80C1-34BF682823AF}" dt="2019-11-06T20:24:40.549" v="5906" actId="1076"/>
          <ac:spMkLst>
            <pc:docMk/>
            <pc:sldMk cId="2808258980" sldId="256"/>
            <ac:spMk id="124" creationId="{88BCD72A-FF03-467A-A1E7-C95F10C47625}"/>
          </ac:spMkLst>
        </pc:spChg>
        <pc:spChg chg="add mod">
          <ac:chgData name="Katie Slebodnik" userId="9a6c6aed979d5ea0" providerId="LiveId" clId="{F9C98066-DA80-450A-80C1-34BF682823AF}" dt="2019-11-06T20:24:44.976" v="5907" actId="1076"/>
          <ac:spMkLst>
            <pc:docMk/>
            <pc:sldMk cId="2808258980" sldId="256"/>
            <ac:spMk id="125" creationId="{CD756CA5-B9FE-4C90-B5F3-78F6181089A4}"/>
          </ac:spMkLst>
        </pc:spChg>
        <pc:spChg chg="add mod">
          <ac:chgData name="Katie Slebodnik" userId="9a6c6aed979d5ea0" providerId="LiveId" clId="{F9C98066-DA80-450A-80C1-34BF682823AF}" dt="2019-11-06T20:24:50.926" v="5908" actId="1076"/>
          <ac:spMkLst>
            <pc:docMk/>
            <pc:sldMk cId="2808258980" sldId="256"/>
            <ac:spMk id="126" creationId="{ECCDA1D6-CB24-4C4B-8C7E-0E518ACA6F25}"/>
          </ac:spMkLst>
        </pc:spChg>
        <pc:spChg chg="mod">
          <ac:chgData name="Katie Slebodnik" userId="9a6c6aed979d5ea0" providerId="LiveId" clId="{F9C98066-DA80-450A-80C1-34BF682823AF}" dt="2019-11-06T21:46:19.146" v="6157" actId="1036"/>
          <ac:spMkLst>
            <pc:docMk/>
            <pc:sldMk cId="2808258980" sldId="256"/>
            <ac:spMk id="129" creationId="{AF0BA865-80A2-4A53-8985-43AD985E91A8}"/>
          </ac:spMkLst>
        </pc:spChg>
        <pc:spChg chg="mod">
          <ac:chgData name="Katie Slebodnik" userId="9a6c6aed979d5ea0" providerId="LiveId" clId="{F9C98066-DA80-450A-80C1-34BF682823AF}" dt="2019-11-06T21:46:28.786" v="6173" actId="1037"/>
          <ac:spMkLst>
            <pc:docMk/>
            <pc:sldMk cId="2808258980" sldId="256"/>
            <ac:spMk id="130" creationId="{AB002EF0-0F26-4240-A4AA-EE7A3CE8678C}"/>
          </ac:spMkLst>
        </pc:spChg>
        <pc:spChg chg="mod">
          <ac:chgData name="Katie Slebodnik" userId="9a6c6aed979d5ea0" providerId="LiveId" clId="{F9C98066-DA80-450A-80C1-34BF682823AF}" dt="2019-11-06T21:46:07.889" v="6099" actId="1036"/>
          <ac:spMkLst>
            <pc:docMk/>
            <pc:sldMk cId="2808258980" sldId="256"/>
            <ac:spMk id="131" creationId="{5F8CEA24-F524-4D56-A6C8-82DB4E66C5E5}"/>
          </ac:spMkLst>
        </pc:spChg>
        <pc:spChg chg="mod">
          <ac:chgData name="Katie Slebodnik" userId="9a6c6aed979d5ea0" providerId="LiveId" clId="{F9C98066-DA80-450A-80C1-34BF682823AF}" dt="2019-11-08T15:58:09.932" v="6274" actId="1037"/>
          <ac:spMkLst>
            <pc:docMk/>
            <pc:sldMk cId="2808258980" sldId="256"/>
            <ac:spMk id="134" creationId="{057A4488-6D96-4DC7-B7AC-9DE2744EF6B5}"/>
          </ac:spMkLst>
        </pc:spChg>
        <pc:spChg chg="mod">
          <ac:chgData name="Katie Slebodnik" userId="9a6c6aed979d5ea0" providerId="LiveId" clId="{F9C98066-DA80-450A-80C1-34BF682823AF}" dt="2019-11-08T15:57:56.154" v="6270" actId="1037"/>
          <ac:spMkLst>
            <pc:docMk/>
            <pc:sldMk cId="2808258980" sldId="256"/>
            <ac:spMk id="135" creationId="{4844DDC5-BA3E-4A57-B6D8-7EADC0EB325E}"/>
          </ac:spMkLst>
        </pc:spChg>
        <pc:spChg chg="mod">
          <ac:chgData name="Katie Slebodnik" userId="9a6c6aed979d5ea0" providerId="LiveId" clId="{F9C98066-DA80-450A-80C1-34BF682823AF}" dt="2019-11-08T15:58:05.206" v="6272" actId="1037"/>
          <ac:spMkLst>
            <pc:docMk/>
            <pc:sldMk cId="2808258980" sldId="256"/>
            <ac:spMk id="136" creationId="{8423A8E7-8375-4C22-A894-CDDD07EC8F30}"/>
          </ac:spMkLst>
        </pc:spChg>
        <pc:grpChg chg="mod">
          <ac:chgData name="Katie Slebodnik" userId="9a6c6aed979d5ea0" providerId="LiveId" clId="{F9C98066-DA80-450A-80C1-34BF682823AF}" dt="2019-11-05T21:11:50.705" v="110" actId="1076"/>
          <ac:grpSpMkLst>
            <pc:docMk/>
            <pc:sldMk cId="2808258980" sldId="256"/>
            <ac:grpSpMk id="7" creationId="{D7FED3B9-1C73-4500-9A4B-E4433686D8E5}"/>
          </ac:grpSpMkLst>
        </pc:grpChg>
        <pc:grpChg chg="mod">
          <ac:chgData name="Katie Slebodnik" userId="9a6c6aed979d5ea0" providerId="LiveId" clId="{F9C98066-DA80-450A-80C1-34BF682823AF}" dt="2019-11-06T15:48:20.656" v="4810" actId="1036"/>
          <ac:grpSpMkLst>
            <pc:docMk/>
            <pc:sldMk cId="2808258980" sldId="256"/>
            <ac:grpSpMk id="9" creationId="{6ED2DD7F-227B-4F50-A629-E1E15119BAC2}"/>
          </ac:grpSpMkLst>
        </pc:grpChg>
        <pc:grpChg chg="add mod">
          <ac:chgData name="Katie Slebodnik" userId="9a6c6aed979d5ea0" providerId="LiveId" clId="{F9C98066-DA80-450A-80C1-34BF682823AF}" dt="2019-11-05T21:56:43.695" v="1420" actId="14100"/>
          <ac:grpSpMkLst>
            <pc:docMk/>
            <pc:sldMk cId="2808258980" sldId="256"/>
            <ac:grpSpMk id="13" creationId="{30616012-CEF3-4DEF-92F1-85D788129CD7}"/>
          </ac:grpSpMkLst>
        </pc:grpChg>
        <pc:grpChg chg="add mod">
          <ac:chgData name="Katie Slebodnik" userId="9a6c6aed979d5ea0" providerId="LiveId" clId="{F9C98066-DA80-450A-80C1-34BF682823AF}" dt="2019-11-05T23:40:50.373" v="3939" actId="164"/>
          <ac:grpSpMkLst>
            <pc:docMk/>
            <pc:sldMk cId="2808258980" sldId="256"/>
            <ac:grpSpMk id="14" creationId="{5F0062EE-8DEA-4D23-8D72-70B7035AB149}"/>
          </ac:grpSpMkLst>
        </pc:grpChg>
        <pc:grpChg chg="add del mod">
          <ac:chgData name="Katie Slebodnik" userId="9a6c6aed979d5ea0" providerId="LiveId" clId="{F9C98066-DA80-450A-80C1-34BF682823AF}" dt="2019-11-06T20:25:20.872" v="5919" actId="478"/>
          <ac:grpSpMkLst>
            <pc:docMk/>
            <pc:sldMk cId="2808258980" sldId="256"/>
            <ac:grpSpMk id="20" creationId="{05330501-8F67-4F20-A9C4-1BDDD74ACAAB}"/>
          </ac:grpSpMkLst>
        </pc:grpChg>
        <pc:grpChg chg="add del mod">
          <ac:chgData name="Katie Slebodnik" userId="9a6c6aed979d5ea0" providerId="LiveId" clId="{F9C98066-DA80-450A-80C1-34BF682823AF}" dt="2019-11-06T19:59:50.385" v="5888" actId="478"/>
          <ac:grpSpMkLst>
            <pc:docMk/>
            <pc:sldMk cId="2808258980" sldId="256"/>
            <ac:grpSpMk id="21" creationId="{65E7A6A3-7804-4063-A5F1-D68A38AC00A7}"/>
          </ac:grpSpMkLst>
        </pc:grpChg>
        <pc:grpChg chg="add del mod">
          <ac:chgData name="Katie Slebodnik" userId="9a6c6aed979d5ea0" providerId="LiveId" clId="{F9C98066-DA80-450A-80C1-34BF682823AF}" dt="2019-11-06T21:43:21.843" v="5942" actId="165"/>
          <ac:grpSpMkLst>
            <pc:docMk/>
            <pc:sldMk cId="2808258980" sldId="256"/>
            <ac:grpSpMk id="27" creationId="{7006B41F-5ADE-4175-AA12-BFDFE059ECCA}"/>
          </ac:grpSpMkLst>
        </pc:grpChg>
        <pc:grpChg chg="add mod">
          <ac:chgData name="Katie Slebodnik" userId="9a6c6aed979d5ea0" providerId="LiveId" clId="{F9C98066-DA80-450A-80C1-34BF682823AF}" dt="2019-11-06T15:27:16.586" v="4581" actId="164"/>
          <ac:grpSpMkLst>
            <pc:docMk/>
            <pc:sldMk cId="2808258980" sldId="256"/>
            <ac:grpSpMk id="28" creationId="{42AE972D-67DA-46B8-BA01-3CDC16236068}"/>
          </ac:grpSpMkLst>
        </pc:grpChg>
        <pc:grpChg chg="add mod">
          <ac:chgData name="Katie Slebodnik" userId="9a6c6aed979d5ea0" providerId="LiveId" clId="{F9C98066-DA80-450A-80C1-34BF682823AF}" dt="2019-11-06T15:27:21.111" v="4583" actId="1036"/>
          <ac:grpSpMkLst>
            <pc:docMk/>
            <pc:sldMk cId="2808258980" sldId="256"/>
            <ac:grpSpMk id="34" creationId="{AC6EB761-1324-47B9-AB1F-FCDBF1606144}"/>
          </ac:grpSpMkLst>
        </pc:grpChg>
        <pc:grpChg chg="add mod">
          <ac:chgData name="Katie Slebodnik" userId="9a6c6aed979d5ea0" providerId="LiveId" clId="{F9C98066-DA80-450A-80C1-34BF682823AF}" dt="2019-11-06T15:48:20.656" v="4810" actId="1036"/>
          <ac:grpSpMkLst>
            <pc:docMk/>
            <pc:sldMk cId="2808258980" sldId="256"/>
            <ac:grpSpMk id="35" creationId="{F8BF46B1-866D-4C71-B4C4-0759C8EB6ADA}"/>
          </ac:grpSpMkLst>
        </pc:grpChg>
        <pc:grpChg chg="add del mod">
          <ac:chgData name="Katie Slebodnik" userId="9a6c6aed979d5ea0" providerId="LiveId" clId="{F9C98066-DA80-450A-80C1-34BF682823AF}" dt="2019-11-05T22:39:13.512" v="2648" actId="478"/>
          <ac:grpSpMkLst>
            <pc:docMk/>
            <pc:sldMk cId="2808258980" sldId="256"/>
            <ac:grpSpMk id="67" creationId="{EE03B7E9-D138-4FB1-B34C-ED42D3705F77}"/>
          </ac:grpSpMkLst>
        </pc:grpChg>
        <pc:grpChg chg="add del mod">
          <ac:chgData name="Katie Slebodnik" userId="9a6c6aed979d5ea0" providerId="LiveId" clId="{F9C98066-DA80-450A-80C1-34BF682823AF}" dt="2019-11-05T22:41:26.835" v="2660" actId="478"/>
          <ac:grpSpMkLst>
            <pc:docMk/>
            <pc:sldMk cId="2808258980" sldId="256"/>
            <ac:grpSpMk id="68" creationId="{35DFC1B0-3E80-4D15-AD92-13E651C88E3B}"/>
          </ac:grpSpMkLst>
        </pc:grpChg>
        <pc:grpChg chg="add mod">
          <ac:chgData name="Katie Slebodnik" userId="9a6c6aed979d5ea0" providerId="LiveId" clId="{F9C98066-DA80-450A-80C1-34BF682823AF}" dt="2019-11-05T23:56:50.429" v="4152" actId="571"/>
          <ac:grpSpMkLst>
            <pc:docMk/>
            <pc:sldMk cId="2808258980" sldId="256"/>
            <ac:grpSpMk id="69" creationId="{72841FAC-F561-432B-B236-A3B8CD7852B9}"/>
          </ac:grpSpMkLst>
        </pc:grpChg>
        <pc:grpChg chg="add mod ord">
          <ac:chgData name="Katie Slebodnik" userId="9a6c6aed979d5ea0" providerId="LiveId" clId="{F9C98066-DA80-450A-80C1-34BF682823AF}" dt="2019-11-06T18:55:18.771" v="5523" actId="1037"/>
          <ac:grpSpMkLst>
            <pc:docMk/>
            <pc:sldMk cId="2808258980" sldId="256"/>
            <ac:grpSpMk id="74" creationId="{27C4B775-8968-4AB6-96B0-0BD4493C4D3B}"/>
          </ac:grpSpMkLst>
        </pc:grpChg>
        <pc:grpChg chg="add del mod">
          <ac:chgData name="Katie Slebodnik" userId="9a6c6aed979d5ea0" providerId="LiveId" clId="{F9C98066-DA80-450A-80C1-34BF682823AF}" dt="2019-11-05T23:13:50.226" v="2748" actId="478"/>
          <ac:grpSpMkLst>
            <pc:docMk/>
            <pc:sldMk cId="2808258980" sldId="256"/>
            <ac:grpSpMk id="76" creationId="{68B25678-A97E-4700-ACA3-858CA3FA4501}"/>
          </ac:grpSpMkLst>
        </pc:grpChg>
        <pc:grpChg chg="add del mod ord">
          <ac:chgData name="Katie Slebodnik" userId="9a6c6aed979d5ea0" providerId="LiveId" clId="{F9C98066-DA80-450A-80C1-34BF682823AF}" dt="2019-11-06T19:00:53.155" v="5650" actId="478"/>
          <ac:grpSpMkLst>
            <pc:docMk/>
            <pc:sldMk cId="2808258980" sldId="256"/>
            <ac:grpSpMk id="85" creationId="{F71C17CB-AACF-464D-A84E-DF6315590F33}"/>
          </ac:grpSpMkLst>
        </pc:grpChg>
        <pc:grpChg chg="add mod">
          <ac:chgData name="Katie Slebodnik" userId="9a6c6aed979d5ea0" providerId="LiveId" clId="{F9C98066-DA80-450A-80C1-34BF682823AF}" dt="2019-11-05T23:25:54.174" v="3097" actId="164"/>
          <ac:grpSpMkLst>
            <pc:docMk/>
            <pc:sldMk cId="2808258980" sldId="256"/>
            <ac:grpSpMk id="91" creationId="{C27706F5-E93E-4FD7-99D2-46E3010A6A00}"/>
          </ac:grpSpMkLst>
        </pc:grpChg>
        <pc:grpChg chg="add mod">
          <ac:chgData name="Katie Slebodnik" userId="9a6c6aed979d5ea0" providerId="LiveId" clId="{F9C98066-DA80-450A-80C1-34BF682823AF}" dt="2019-11-06T18:53:56.746" v="5498" actId="14100"/>
          <ac:grpSpMkLst>
            <pc:docMk/>
            <pc:sldMk cId="2808258980" sldId="256"/>
            <ac:grpSpMk id="100" creationId="{901A83C8-F321-4F6A-9437-E85760405C48}"/>
          </ac:grpSpMkLst>
        </pc:grpChg>
        <pc:grpChg chg="add del">
          <ac:chgData name="Katie Slebodnik" userId="9a6c6aed979d5ea0" providerId="LiveId" clId="{F9C98066-DA80-450A-80C1-34BF682823AF}" dt="2019-11-06T19:03:06.334" v="5652"/>
          <ac:grpSpMkLst>
            <pc:docMk/>
            <pc:sldMk cId="2808258980" sldId="256"/>
            <ac:grpSpMk id="109" creationId="{A421D366-5AAF-41BE-A814-5F0A465C3A1A}"/>
          </ac:grpSpMkLst>
        </pc:grpChg>
        <pc:grpChg chg="add mod">
          <ac:chgData name="Katie Slebodnik" userId="9a6c6aed979d5ea0" providerId="LiveId" clId="{F9C98066-DA80-450A-80C1-34BF682823AF}" dt="2019-11-06T21:43:52.269" v="5946" actId="1076"/>
          <ac:grpSpMkLst>
            <pc:docMk/>
            <pc:sldMk cId="2808258980" sldId="256"/>
            <ac:grpSpMk id="127" creationId="{3C99C477-5C13-4B33-A614-198B955A0873}"/>
          </ac:grpSpMkLst>
        </pc:grpChg>
        <pc:grpChg chg="add mod">
          <ac:chgData name="Katie Slebodnik" userId="9a6c6aed979d5ea0" providerId="LiveId" clId="{F9C98066-DA80-450A-80C1-34BF682823AF}" dt="2019-11-06T21:44:22.952" v="5952" actId="1076"/>
          <ac:grpSpMkLst>
            <pc:docMk/>
            <pc:sldMk cId="2808258980" sldId="256"/>
            <ac:grpSpMk id="132" creationId="{470EB2CA-A48A-46ED-A910-BF1F13E422E1}"/>
          </ac:grpSpMkLst>
        </pc:grpChg>
        <pc:graphicFrameChg chg="add del mod">
          <ac:chgData name="Katie Slebodnik" userId="9a6c6aed979d5ea0" providerId="LiveId" clId="{F9C98066-DA80-450A-80C1-34BF682823AF}" dt="2019-11-05T22:31:11.213" v="2324" actId="478"/>
          <ac:graphicFrameMkLst>
            <pc:docMk/>
            <pc:sldMk cId="2808258980" sldId="256"/>
            <ac:graphicFrameMk id="49" creationId="{963BE2B1-E3A7-4C6D-A4A3-30DFCBFEBFDB}"/>
          </ac:graphicFrameMkLst>
        </pc:graphicFrameChg>
        <pc:graphicFrameChg chg="add del mod">
          <ac:chgData name="Katie Slebodnik" userId="9a6c6aed979d5ea0" providerId="LiveId" clId="{F9C98066-DA80-450A-80C1-34BF682823AF}" dt="2019-11-05T22:31:13.499" v="2325" actId="478"/>
          <ac:graphicFrameMkLst>
            <pc:docMk/>
            <pc:sldMk cId="2808258980" sldId="256"/>
            <ac:graphicFrameMk id="50" creationId="{53BDC9E9-F4B6-4CCD-A082-7C4DBB8214DA}"/>
          </ac:graphicFrameMkLst>
        </pc:graphicFrameChg>
        <pc:graphicFrameChg chg="add mod">
          <ac:chgData name="Katie Slebodnik" userId="9a6c6aed979d5ea0" providerId="LiveId" clId="{F9C98066-DA80-450A-80C1-34BF682823AF}" dt="2019-11-05T22:38:13.330" v="2639" actId="164"/>
          <ac:graphicFrameMkLst>
            <pc:docMk/>
            <pc:sldMk cId="2808258980" sldId="256"/>
            <ac:graphicFrameMk id="53" creationId="{036E0B26-F85C-4FEE-8256-1A18975E18CC}"/>
          </ac:graphicFrameMkLst>
        </pc:graphicFrameChg>
        <pc:graphicFrameChg chg="add mod">
          <ac:chgData name="Katie Slebodnik" userId="9a6c6aed979d5ea0" providerId="LiveId" clId="{F9C98066-DA80-450A-80C1-34BF682823AF}" dt="2019-11-05T22:38:38.286" v="2640" actId="164"/>
          <ac:graphicFrameMkLst>
            <pc:docMk/>
            <pc:sldMk cId="2808258980" sldId="256"/>
            <ac:graphicFrameMk id="59" creationId="{65D95239-1AB1-4E00-92B0-F231C4AF5244}"/>
          </ac:graphicFrameMkLst>
        </pc:graphicFrameChg>
        <pc:graphicFrameChg chg="add del mod">
          <ac:chgData name="Katie Slebodnik" userId="9a6c6aed979d5ea0" providerId="LiveId" clId="{F9C98066-DA80-450A-80C1-34BF682823AF}" dt="2019-11-05T22:40:00.902" v="2652" actId="478"/>
          <ac:graphicFrameMkLst>
            <pc:docMk/>
            <pc:sldMk cId="2808258980" sldId="256"/>
            <ac:graphicFrameMk id="69" creationId="{1126740C-2B84-45A2-B6A6-FD9E63066D61}"/>
          </ac:graphicFrameMkLst>
        </pc:graphicFrameChg>
        <pc:graphicFrameChg chg="add mod">
          <ac:chgData name="Katie Slebodnik" userId="9a6c6aed979d5ea0" providerId="LiveId" clId="{F9C98066-DA80-450A-80C1-34BF682823AF}" dt="2019-11-05T22:48:38.294" v="2745" actId="692"/>
          <ac:graphicFrameMkLst>
            <pc:docMk/>
            <pc:sldMk cId="2808258980" sldId="256"/>
            <ac:graphicFrameMk id="70" creationId="{7F7BE290-6659-4C2E-840D-8448248930E2}"/>
          </ac:graphicFrameMkLst>
        </pc:graphicFrameChg>
        <pc:graphicFrameChg chg="add del mod">
          <ac:chgData name="Katie Slebodnik" userId="9a6c6aed979d5ea0" providerId="LiveId" clId="{F9C98066-DA80-450A-80C1-34BF682823AF}" dt="2019-11-06T15:09:18.585" v="4421" actId="478"/>
          <ac:graphicFrameMkLst>
            <pc:docMk/>
            <pc:sldMk cId="2808258980" sldId="256"/>
            <ac:graphicFrameMk id="72" creationId="{5FAF4492-7A30-464A-8AD5-67D16B5A2AA7}"/>
          </ac:graphicFrameMkLst>
        </pc:graphicFrameChg>
        <pc:graphicFrameChg chg="add del mod ord">
          <ac:chgData name="Katie Slebodnik" userId="9a6c6aed979d5ea0" providerId="LiveId" clId="{F9C98066-DA80-450A-80C1-34BF682823AF}" dt="2019-11-06T18:59:34.107" v="5646" actId="478"/>
          <ac:graphicFrameMkLst>
            <pc:docMk/>
            <pc:sldMk cId="2808258980" sldId="256"/>
            <ac:graphicFrameMk id="73" creationId="{5FAF4492-7A30-464A-8AD5-67D16B5A2AA7}"/>
          </ac:graphicFrameMkLst>
        </pc:graphicFrameChg>
        <pc:graphicFrameChg chg="ord">
          <ac:chgData name="Katie Slebodnik" userId="9a6c6aed979d5ea0" providerId="LiveId" clId="{F9C98066-DA80-450A-80C1-34BF682823AF}" dt="2019-11-06T18:34:44.514" v="4843" actId="171"/>
          <ac:graphicFrameMkLst>
            <pc:docMk/>
            <pc:sldMk cId="2808258980" sldId="256"/>
            <ac:graphicFrameMk id="75" creationId="{B14B8B66-2060-4516-AF3D-29F7E5FBF826}"/>
          </ac:graphicFrameMkLst>
        </pc:graphicFrameChg>
        <pc:graphicFrameChg chg="add del mod">
          <ac:chgData name="Katie Slebodnik" userId="9a6c6aed979d5ea0" providerId="LiveId" clId="{F9C98066-DA80-450A-80C1-34BF682823AF}" dt="2019-11-06T15:09:34.476" v="4426" actId="478"/>
          <ac:graphicFrameMkLst>
            <pc:docMk/>
            <pc:sldMk cId="2808258980" sldId="256"/>
            <ac:graphicFrameMk id="77" creationId="{2122A728-A22B-428F-A591-5A84F5C92446}"/>
          </ac:graphicFrameMkLst>
        </pc:graphicFrameChg>
        <pc:graphicFrameChg chg="add del mod modGraphic">
          <ac:chgData name="Katie Slebodnik" userId="9a6c6aed979d5ea0" providerId="LiveId" clId="{F9C98066-DA80-450A-80C1-34BF682823AF}" dt="2019-11-06T18:46:29.555" v="5417" actId="478"/>
          <ac:graphicFrameMkLst>
            <pc:docMk/>
            <pc:sldMk cId="2808258980" sldId="256"/>
            <ac:graphicFrameMk id="91" creationId="{49C69833-1953-41FC-BF6F-BF5DF48DB6DD}"/>
          </ac:graphicFrameMkLst>
        </pc:graphicFrameChg>
        <pc:graphicFrameChg chg="ord">
          <ac:chgData name="Katie Slebodnik" userId="9a6c6aed979d5ea0" providerId="LiveId" clId="{F9C98066-DA80-450A-80C1-34BF682823AF}" dt="2019-11-06T18:54:29.482" v="5505" actId="171"/>
          <ac:graphicFrameMkLst>
            <pc:docMk/>
            <pc:sldMk cId="2808258980" sldId="256"/>
            <ac:graphicFrameMk id="101" creationId="{38239AA4-5C03-4E91-8B3A-9E113A4BFA2D}"/>
          </ac:graphicFrameMkLst>
        </pc:graphicFrameChg>
        <pc:graphicFrameChg chg="add mod">
          <ac:chgData name="Katie Slebodnik" userId="9a6c6aed979d5ea0" providerId="LiveId" clId="{F9C98066-DA80-450A-80C1-34BF682823AF}" dt="2019-11-06T19:07:26.591" v="5840" actId="1076"/>
          <ac:graphicFrameMkLst>
            <pc:docMk/>
            <pc:sldMk cId="2808258980" sldId="256"/>
            <ac:graphicFrameMk id="108" creationId="{3EA006B9-885C-40D8-BD01-91EEE6E00C6D}"/>
          </ac:graphicFrameMkLst>
        </pc:graphicFrameChg>
        <pc:graphicFrameChg chg="add mod ord">
          <ac:chgData name="Katie Slebodnik" userId="9a6c6aed979d5ea0" providerId="LiveId" clId="{F9C98066-DA80-450A-80C1-34BF682823AF}" dt="2019-11-06T20:22:48.932" v="5892" actId="1038"/>
          <ac:graphicFrameMkLst>
            <pc:docMk/>
            <pc:sldMk cId="2808258980" sldId="256"/>
            <ac:graphicFrameMk id="119" creationId="{CC305675-CE3B-42F6-BDBE-154313C2F783}"/>
          </ac:graphicFrameMkLst>
        </pc:graphicFrameChg>
        <pc:picChg chg="mod">
          <ac:chgData name="Katie Slebodnik" userId="9a6c6aed979d5ea0" providerId="LiveId" clId="{F9C98066-DA80-450A-80C1-34BF682823AF}" dt="2019-11-05T21:11:29.307" v="108" actId="1076"/>
          <ac:picMkLst>
            <pc:docMk/>
            <pc:sldMk cId="2808258980" sldId="256"/>
            <ac:picMk id="6" creationId="{8B8C1553-6C11-4D25-9340-28A74A83A1FC}"/>
          </ac:picMkLst>
        </pc:picChg>
        <pc:picChg chg="mod">
          <ac:chgData name="Katie Slebodnik" userId="9a6c6aed979d5ea0" providerId="LiveId" clId="{F9C98066-DA80-450A-80C1-34BF682823AF}" dt="2019-11-06T00:06:02.608" v="4404" actId="1076"/>
          <ac:picMkLst>
            <pc:docMk/>
            <pc:sldMk cId="2808258980" sldId="256"/>
            <ac:picMk id="8" creationId="{1BB4576F-16ED-4E8D-A758-83665010F248}"/>
          </ac:picMkLst>
        </pc:picChg>
        <pc:picChg chg="add mod modCrop">
          <ac:chgData name="Katie Slebodnik" userId="9a6c6aed979d5ea0" providerId="LiveId" clId="{F9C98066-DA80-450A-80C1-34BF682823AF}" dt="2019-11-06T15:40:18.885" v="4804" actId="1036"/>
          <ac:picMkLst>
            <pc:docMk/>
            <pc:sldMk cId="2808258980" sldId="256"/>
            <ac:picMk id="15" creationId="{E7D7E034-AD73-45DF-BB98-1BFBBF8CE7E2}"/>
          </ac:picMkLst>
        </pc:picChg>
        <pc:picChg chg="add del mod">
          <ac:chgData name="Katie Slebodnik" userId="9a6c6aed979d5ea0" providerId="LiveId" clId="{F9C98066-DA80-450A-80C1-34BF682823AF}" dt="2019-11-06T20:25:20.872" v="5919" actId="478"/>
          <ac:picMkLst>
            <pc:docMk/>
            <pc:sldMk cId="2808258980" sldId="256"/>
            <ac:picMk id="22" creationId="{1F65FC13-9828-47FD-A1B1-5C96EA1019F2}"/>
          </ac:picMkLst>
        </pc:picChg>
        <pc:picChg chg="add del mod">
          <ac:chgData name="Katie Slebodnik" userId="9a6c6aed979d5ea0" providerId="LiveId" clId="{F9C98066-DA80-450A-80C1-34BF682823AF}" dt="2019-11-06T19:59:50.385" v="5888" actId="478"/>
          <ac:picMkLst>
            <pc:docMk/>
            <pc:sldMk cId="2808258980" sldId="256"/>
            <ac:picMk id="23" creationId="{FA615733-280E-48F5-B7D0-53E0F64C9A42}"/>
          </ac:picMkLst>
        </pc:picChg>
        <pc:picChg chg="add del mod">
          <ac:chgData name="Katie Slebodnik" userId="9a6c6aed979d5ea0" providerId="LiveId" clId="{F9C98066-DA80-450A-80C1-34BF682823AF}" dt="2019-10-31T16:13:19.423" v="59" actId="478"/>
          <ac:picMkLst>
            <pc:docMk/>
            <pc:sldMk cId="2808258980" sldId="256"/>
            <ac:picMk id="24" creationId="{678E620B-BDDF-484F-8CA2-EE8AEF09E9B4}"/>
          </ac:picMkLst>
        </pc:picChg>
        <pc:picChg chg="add del mod">
          <ac:chgData name="Katie Slebodnik" userId="9a6c6aed979d5ea0" providerId="LiveId" clId="{F9C98066-DA80-450A-80C1-34BF682823AF}" dt="2019-10-31T16:13:19.057" v="58" actId="478"/>
          <ac:picMkLst>
            <pc:docMk/>
            <pc:sldMk cId="2808258980" sldId="256"/>
            <ac:picMk id="25" creationId="{B179A2F4-8E5B-44C8-B564-2FA3BB9E53C4}"/>
          </ac:picMkLst>
        </pc:picChg>
        <pc:picChg chg="add del mod">
          <ac:chgData name="Katie Slebodnik" userId="9a6c6aed979d5ea0" providerId="LiveId" clId="{F9C98066-DA80-450A-80C1-34BF682823AF}" dt="2019-10-31T16:13:18.522" v="57" actId="478"/>
          <ac:picMkLst>
            <pc:docMk/>
            <pc:sldMk cId="2808258980" sldId="256"/>
            <ac:picMk id="26" creationId="{686DD4FA-F69D-466D-A34D-48985804830B}"/>
          </ac:picMkLst>
        </pc:picChg>
        <pc:picChg chg="add del mod">
          <ac:chgData name="Katie Slebodnik" userId="9a6c6aed979d5ea0" providerId="LiveId" clId="{F9C98066-DA80-450A-80C1-34BF682823AF}" dt="2019-10-31T16:13:17.620" v="56" actId="478"/>
          <ac:picMkLst>
            <pc:docMk/>
            <pc:sldMk cId="2808258980" sldId="256"/>
            <ac:picMk id="27" creationId="{C5919B69-875B-4413-8D37-6B2344629EFF}"/>
          </ac:picMkLst>
        </pc:picChg>
        <pc:picChg chg="add del mod modCrop">
          <ac:chgData name="Katie Slebodnik" userId="9a6c6aed979d5ea0" providerId="LiveId" clId="{F9C98066-DA80-450A-80C1-34BF682823AF}" dt="2019-11-05T22:23:02.914" v="2069" actId="478"/>
          <ac:picMkLst>
            <pc:docMk/>
            <pc:sldMk cId="2808258980" sldId="256"/>
            <ac:picMk id="47" creationId="{648808FA-D781-4A65-AE8A-8D1ACCD08419}"/>
          </ac:picMkLst>
        </pc:picChg>
        <pc:picChg chg="add del mod modCrop">
          <ac:chgData name="Katie Slebodnik" userId="9a6c6aed979d5ea0" providerId="LiveId" clId="{F9C98066-DA80-450A-80C1-34BF682823AF}" dt="2019-11-05T22:23:01.331" v="2068" actId="478"/>
          <ac:picMkLst>
            <pc:docMk/>
            <pc:sldMk cId="2808258980" sldId="256"/>
            <ac:picMk id="48" creationId="{327BC74C-6AAD-4C88-9FAA-F040AD5A14FF}"/>
          </ac:picMkLst>
        </pc:picChg>
        <pc:picChg chg="add del mod">
          <ac:chgData name="Katie Slebodnik" userId="9a6c6aed979d5ea0" providerId="LiveId" clId="{F9C98066-DA80-450A-80C1-34BF682823AF}" dt="2019-11-06T18:33:45.929" v="4829" actId="478"/>
          <ac:picMkLst>
            <pc:docMk/>
            <pc:sldMk cId="2808258980" sldId="256"/>
            <ac:picMk id="87" creationId="{752AE39A-E704-4C94-A4F0-C80465652DFF}"/>
          </ac:picMkLst>
        </pc:picChg>
        <pc:picChg chg="add del">
          <ac:chgData name="Katie Slebodnik" userId="9a6c6aed979d5ea0" providerId="LiveId" clId="{F9C98066-DA80-450A-80C1-34BF682823AF}" dt="2019-11-05T23:22:20.610" v="2814"/>
          <ac:picMkLst>
            <pc:docMk/>
            <pc:sldMk cId="2808258980" sldId="256"/>
            <ac:picMk id="88" creationId="{C029D0EB-A8DA-4DC2-B140-608F28BEB768}"/>
          </ac:picMkLst>
        </pc:picChg>
        <pc:picChg chg="add del mod">
          <ac:chgData name="Katie Slebodnik" userId="9a6c6aed979d5ea0" providerId="LiveId" clId="{F9C98066-DA80-450A-80C1-34BF682823AF}" dt="2019-11-06T18:36:51.959" v="5000" actId="478"/>
          <ac:picMkLst>
            <pc:docMk/>
            <pc:sldMk cId="2808258980" sldId="256"/>
            <ac:picMk id="92" creationId="{1D4CD894-3F40-46E2-9BDD-E5F6EC759DFA}"/>
          </ac:picMkLst>
        </pc:picChg>
        <pc:picChg chg="add mod">
          <ac:chgData name="Katie Slebodnik" userId="9a6c6aed979d5ea0" providerId="LiveId" clId="{F9C98066-DA80-450A-80C1-34BF682823AF}" dt="2019-11-06T15:48:14.163" v="4809" actId="164"/>
          <ac:picMkLst>
            <pc:docMk/>
            <pc:sldMk cId="2808258980" sldId="256"/>
            <ac:picMk id="1026" creationId="{86F5ECE5-DFF2-4566-B5A3-690152A97C15}"/>
          </ac:picMkLst>
        </pc:picChg>
      </pc:sldChg>
    </pc:docChg>
  </pc:docChgLst>
  <pc:docChgLst>
    <pc:chgData name="Katie Slebodnik" userId="9a6c6aed979d5ea0" providerId="LiveId" clId="{15FB76F1-E5DC-4DE5-822E-5D62B2713458}"/>
    <pc:docChg chg="undo custSel modSld">
      <pc:chgData name="Katie Slebodnik" userId="9a6c6aed979d5ea0" providerId="LiveId" clId="{15FB76F1-E5DC-4DE5-822E-5D62B2713458}" dt="2019-10-30T22:32:22.646" v="1083" actId="14100"/>
      <pc:docMkLst>
        <pc:docMk/>
      </pc:docMkLst>
      <pc:sldChg chg="addSp delSp modSp setBg">
        <pc:chgData name="Katie Slebodnik" userId="9a6c6aed979d5ea0" providerId="LiveId" clId="{15FB76F1-E5DC-4DE5-822E-5D62B2713458}" dt="2019-10-30T22:32:22.646" v="1083" actId="14100"/>
        <pc:sldMkLst>
          <pc:docMk/>
          <pc:sldMk cId="2808258980" sldId="256"/>
        </pc:sldMkLst>
        <pc:spChg chg="add mod ord">
          <ac:chgData name="Katie Slebodnik" userId="9a6c6aed979d5ea0" providerId="LiveId" clId="{15FB76F1-E5DC-4DE5-822E-5D62B2713458}" dt="2019-10-30T22:05:45.861" v="148" actId="167"/>
          <ac:spMkLst>
            <pc:docMk/>
            <pc:sldMk cId="2808258980" sldId="256"/>
            <ac:spMk id="2" creationId="{044F1DD8-5C5C-4505-B9A9-0314476972A1}"/>
          </ac:spMkLst>
        </pc:spChg>
        <pc:spChg chg="mod">
          <ac:chgData name="Katie Slebodnik" userId="9a6c6aed979d5ea0" providerId="LiveId" clId="{15FB76F1-E5DC-4DE5-822E-5D62B2713458}" dt="2019-10-30T22:19:02.141" v="1024" actId="14100"/>
          <ac:spMkLst>
            <pc:docMk/>
            <pc:sldMk cId="2808258980" sldId="256"/>
            <ac:spMk id="10" creationId="{7126B686-FC6B-4A4D-AE87-DA1085920125}"/>
          </ac:spMkLst>
        </pc:spChg>
        <pc:spChg chg="mod">
          <ac:chgData name="Katie Slebodnik" userId="9a6c6aed979d5ea0" providerId="LiveId" clId="{15FB76F1-E5DC-4DE5-822E-5D62B2713458}" dt="2019-10-30T22:29:27.178" v="1048" actId="255"/>
          <ac:spMkLst>
            <pc:docMk/>
            <pc:sldMk cId="2808258980" sldId="256"/>
            <ac:spMk id="11" creationId="{3DE90EEA-16AA-496E-B8FE-1B3C16603A53}"/>
          </ac:spMkLst>
        </pc:spChg>
        <pc:spChg chg="add mod">
          <ac:chgData name="Katie Slebodnik" userId="9a6c6aed979d5ea0" providerId="LiveId" clId="{15FB76F1-E5DC-4DE5-822E-5D62B2713458}" dt="2019-10-30T22:29:45.935" v="1050" actId="20577"/>
          <ac:spMkLst>
            <pc:docMk/>
            <pc:sldMk cId="2808258980" sldId="256"/>
            <ac:spMk id="12" creationId="{33C7CF99-8C85-4134-8388-D86C4E3E8DC8}"/>
          </ac:spMkLst>
        </pc:spChg>
        <pc:spChg chg="mod topLvl">
          <ac:chgData name="Katie Slebodnik" userId="9a6c6aed979d5ea0" providerId="LiveId" clId="{15FB76F1-E5DC-4DE5-822E-5D62B2713458}" dt="2019-10-30T22:32:22.646" v="1083" actId="14100"/>
          <ac:spMkLst>
            <pc:docMk/>
            <pc:sldMk cId="2808258980" sldId="256"/>
            <ac:spMk id="14" creationId="{A5412385-5948-4CC0-BA89-6393A0FA9BAC}"/>
          </ac:spMkLst>
        </pc:spChg>
        <pc:spChg chg="del">
          <ac:chgData name="Katie Slebodnik" userId="9a6c6aed979d5ea0" providerId="LiveId" clId="{15FB76F1-E5DC-4DE5-822E-5D62B2713458}" dt="2019-10-30T22:01:32.444" v="17" actId="478"/>
          <ac:spMkLst>
            <pc:docMk/>
            <pc:sldMk cId="2808258980" sldId="256"/>
            <ac:spMk id="16" creationId="{64426FE9-3793-428E-B71F-B213579FE2F0}"/>
          </ac:spMkLst>
        </pc:spChg>
        <pc:spChg chg="del">
          <ac:chgData name="Katie Slebodnik" userId="9a6c6aed979d5ea0" providerId="LiveId" clId="{15FB76F1-E5DC-4DE5-822E-5D62B2713458}" dt="2019-10-30T22:01:29.798" v="14" actId="478"/>
          <ac:spMkLst>
            <pc:docMk/>
            <pc:sldMk cId="2808258980" sldId="256"/>
            <ac:spMk id="17" creationId="{A5232080-58D0-4C32-8C83-48F99C360913}"/>
          </ac:spMkLst>
        </pc:spChg>
        <pc:spChg chg="del mod topLvl">
          <ac:chgData name="Katie Slebodnik" userId="9a6c6aed979d5ea0" providerId="LiveId" clId="{15FB76F1-E5DC-4DE5-822E-5D62B2713458}" dt="2019-10-30T22:09:17.949" v="381" actId="478"/>
          <ac:spMkLst>
            <pc:docMk/>
            <pc:sldMk cId="2808258980" sldId="256"/>
            <ac:spMk id="23" creationId="{8CBF1F5F-9BAB-4A01-8317-0C803447E79B}"/>
          </ac:spMkLst>
        </pc:spChg>
        <pc:spChg chg="del">
          <ac:chgData name="Katie Slebodnik" userId="9a6c6aed979d5ea0" providerId="LiveId" clId="{15FB76F1-E5DC-4DE5-822E-5D62B2713458}" dt="2019-10-30T22:09:16.168" v="380" actId="478"/>
          <ac:spMkLst>
            <pc:docMk/>
            <pc:sldMk cId="2808258980" sldId="256"/>
            <ac:spMk id="28" creationId="{4D7C9298-5065-4ABC-845E-00533C183403}"/>
          </ac:spMkLst>
        </pc:spChg>
        <pc:spChg chg="mod">
          <ac:chgData name="Katie Slebodnik" userId="9a6c6aed979d5ea0" providerId="LiveId" clId="{15FB76F1-E5DC-4DE5-822E-5D62B2713458}" dt="2019-10-30T22:06:04.681" v="152" actId="208"/>
          <ac:spMkLst>
            <pc:docMk/>
            <pc:sldMk cId="2808258980" sldId="256"/>
            <ac:spMk id="29" creationId="{7B381DA1-9AA1-4B7C-9306-7C33F3A4A186}"/>
          </ac:spMkLst>
        </pc:spChg>
        <pc:spChg chg="mod">
          <ac:chgData name="Katie Slebodnik" userId="9a6c6aed979d5ea0" providerId="LiveId" clId="{15FB76F1-E5DC-4DE5-822E-5D62B2713458}" dt="2019-10-30T22:06:04.681" v="152" actId="208"/>
          <ac:spMkLst>
            <pc:docMk/>
            <pc:sldMk cId="2808258980" sldId="256"/>
            <ac:spMk id="30" creationId="{A601209B-F0F2-4B8E-8BEC-2F5324243150}"/>
          </ac:spMkLst>
        </pc:spChg>
        <pc:spChg chg="mod">
          <ac:chgData name="Katie Slebodnik" userId="9a6c6aed979d5ea0" providerId="LiveId" clId="{15FB76F1-E5DC-4DE5-822E-5D62B2713458}" dt="2019-10-30T22:06:04.681" v="152" actId="208"/>
          <ac:spMkLst>
            <pc:docMk/>
            <pc:sldMk cId="2808258980" sldId="256"/>
            <ac:spMk id="31" creationId="{84A333A6-88B4-4632-AF26-F950F0BBC83F}"/>
          </ac:spMkLst>
        </pc:spChg>
        <pc:spChg chg="mod">
          <ac:chgData name="Katie Slebodnik" userId="9a6c6aed979d5ea0" providerId="LiveId" clId="{15FB76F1-E5DC-4DE5-822E-5D62B2713458}" dt="2019-10-30T22:06:04.681" v="152" actId="208"/>
          <ac:spMkLst>
            <pc:docMk/>
            <pc:sldMk cId="2808258980" sldId="256"/>
            <ac:spMk id="32" creationId="{361C2A0C-B24D-457E-A544-21EAA589224F}"/>
          </ac:spMkLst>
        </pc:spChg>
        <pc:spChg chg="mod">
          <ac:chgData name="Katie Slebodnik" userId="9a6c6aed979d5ea0" providerId="LiveId" clId="{15FB76F1-E5DC-4DE5-822E-5D62B2713458}" dt="2019-10-30T22:31:11.944" v="1072" actId="14100"/>
          <ac:spMkLst>
            <pc:docMk/>
            <pc:sldMk cId="2808258980" sldId="256"/>
            <ac:spMk id="33" creationId="{A9929765-1CB2-4698-83F9-6408751014F4}"/>
          </ac:spMkLst>
        </pc:spChg>
        <pc:spChg chg="add mod ord">
          <ac:chgData name="Katie Slebodnik" userId="9a6c6aed979d5ea0" providerId="LiveId" clId="{15FB76F1-E5DC-4DE5-822E-5D62B2713458}" dt="2019-10-30T22:31:47.133" v="1079" actId="167"/>
          <ac:spMkLst>
            <pc:docMk/>
            <pc:sldMk cId="2808258980" sldId="256"/>
            <ac:spMk id="34" creationId="{515767BD-C34E-4405-B368-D4A8AEB7AE30}"/>
          </ac:spMkLst>
        </pc:spChg>
        <pc:spChg chg="mod">
          <ac:chgData name="Katie Slebodnik" userId="9a6c6aed979d5ea0" providerId="LiveId" clId="{15FB76F1-E5DC-4DE5-822E-5D62B2713458}" dt="2019-10-30T22:31:57.945" v="1082" actId="1076"/>
          <ac:spMkLst>
            <pc:docMk/>
            <pc:sldMk cId="2808258980" sldId="256"/>
            <ac:spMk id="35" creationId="{E2A28BCA-E9BE-43B8-B580-B7E4959244A7}"/>
          </ac:spMkLst>
        </pc:spChg>
        <pc:spChg chg="mod">
          <ac:chgData name="Katie Slebodnik" userId="9a6c6aed979d5ea0" providerId="LiveId" clId="{15FB76F1-E5DC-4DE5-822E-5D62B2713458}" dt="2019-10-30T22:31:30.625" v="1074" actId="1076"/>
          <ac:spMkLst>
            <pc:docMk/>
            <pc:sldMk cId="2808258980" sldId="256"/>
            <ac:spMk id="36" creationId="{F306B129-586A-4FC7-9DA9-909FD025111B}"/>
          </ac:spMkLst>
        </pc:spChg>
        <pc:spChg chg="del mod">
          <ac:chgData name="Katie Slebodnik" userId="9a6c6aed979d5ea0" providerId="LiveId" clId="{15FB76F1-E5DC-4DE5-822E-5D62B2713458}" dt="2019-10-30T22:01:29.845" v="16"/>
          <ac:spMkLst>
            <pc:docMk/>
            <pc:sldMk cId="2808258980" sldId="256"/>
            <ac:spMk id="45" creationId="{AD0EF221-B15C-4997-BF06-72041CFFB77E}"/>
          </ac:spMkLst>
        </pc:spChg>
        <pc:grpChg chg="add del mod">
          <ac:chgData name="Katie Slebodnik" userId="9a6c6aed979d5ea0" providerId="LiveId" clId="{15FB76F1-E5DC-4DE5-822E-5D62B2713458}" dt="2019-10-30T22:09:17.949" v="381" actId="478"/>
          <ac:grpSpMkLst>
            <pc:docMk/>
            <pc:sldMk cId="2808258980" sldId="256"/>
            <ac:grpSpMk id="13" creationId="{063771BC-D8A8-448A-B88E-5845C29303F4}"/>
          </ac:grpSpMkLst>
        </pc:grpChg>
        <pc:grpChg chg="del">
          <ac:chgData name="Katie Slebodnik" userId="9a6c6aed979d5ea0" providerId="LiveId" clId="{15FB76F1-E5DC-4DE5-822E-5D62B2713458}" dt="2019-10-30T22:01:32.444" v="17" actId="478"/>
          <ac:grpSpMkLst>
            <pc:docMk/>
            <pc:sldMk cId="2808258980" sldId="256"/>
            <ac:grpSpMk id="15" creationId="{18117C08-8DD8-479D-A729-7A2ACE749EF0}"/>
          </ac:grpSpMkLst>
        </pc:grpChg>
        <pc:graphicFrameChg chg="del">
          <ac:chgData name="Katie Slebodnik" userId="9a6c6aed979d5ea0" providerId="LiveId" clId="{15FB76F1-E5DC-4DE5-822E-5D62B2713458}" dt="2019-10-30T22:00:48.092" v="1" actId="478"/>
          <ac:graphicFrameMkLst>
            <pc:docMk/>
            <pc:sldMk cId="2808258980" sldId="256"/>
            <ac:graphicFrameMk id="37" creationId="{B968D4ED-71DD-48CF-8AF9-B512C6DC1E86}"/>
          </ac:graphicFrameMkLst>
        </pc:graphicFrameChg>
        <pc:graphicFrameChg chg="del">
          <ac:chgData name="Katie Slebodnik" userId="9a6c6aed979d5ea0" providerId="LiveId" clId="{15FB76F1-E5DC-4DE5-822E-5D62B2713458}" dt="2019-10-30T22:00:49.311" v="2" actId="478"/>
          <ac:graphicFrameMkLst>
            <pc:docMk/>
            <pc:sldMk cId="2808258980" sldId="256"/>
            <ac:graphicFrameMk id="38" creationId="{A63D8E37-1F4D-4737-80C0-5F1C9DBC7527}"/>
          </ac:graphicFrameMkLst>
        </pc:graphicFrameChg>
        <pc:graphicFrameChg chg="del">
          <ac:chgData name="Katie Slebodnik" userId="9a6c6aed979d5ea0" providerId="LiveId" clId="{15FB76F1-E5DC-4DE5-822E-5D62B2713458}" dt="2019-10-30T22:00:47.254" v="0" actId="478"/>
          <ac:graphicFrameMkLst>
            <pc:docMk/>
            <pc:sldMk cId="2808258980" sldId="256"/>
            <ac:graphicFrameMk id="40" creationId="{B389BFB2-6BE4-4FDF-B8E5-00C0F328C7D0}"/>
          </ac:graphicFrameMkLst>
        </pc:graphicFrameChg>
        <pc:graphicFrameChg chg="del">
          <ac:chgData name="Katie Slebodnik" userId="9a6c6aed979d5ea0" providerId="LiveId" clId="{15FB76F1-E5DC-4DE5-822E-5D62B2713458}" dt="2019-10-30T22:00:50.483" v="3" actId="478"/>
          <ac:graphicFrameMkLst>
            <pc:docMk/>
            <pc:sldMk cId="2808258980" sldId="256"/>
            <ac:graphicFrameMk id="42" creationId="{DE4079BD-4519-49C2-BABF-3C63233FC5F7}"/>
          </ac:graphicFrameMkLst>
        </pc:graphicFrameChg>
        <pc:graphicFrameChg chg="del">
          <ac:chgData name="Katie Slebodnik" userId="9a6c6aed979d5ea0" providerId="LiveId" clId="{15FB76F1-E5DC-4DE5-822E-5D62B2713458}" dt="2019-10-30T22:00:52.052" v="4" actId="478"/>
          <ac:graphicFrameMkLst>
            <pc:docMk/>
            <pc:sldMk cId="2808258980" sldId="256"/>
            <ac:graphicFrameMk id="43" creationId="{13A3E6E0-661D-48E2-B55F-8DF0FCF7B2ED}"/>
          </ac:graphicFrameMkLst>
        </pc:graphicFrameChg>
        <pc:picChg chg="del">
          <ac:chgData name="Katie Slebodnik" userId="9a6c6aed979d5ea0" providerId="LiveId" clId="{15FB76F1-E5DC-4DE5-822E-5D62B2713458}" dt="2019-10-30T22:09:13.366" v="379" actId="478"/>
          <ac:picMkLst>
            <pc:docMk/>
            <pc:sldMk cId="2808258980" sldId="256"/>
            <ac:picMk id="27" creationId="{7ED27ACB-6187-42F9-A19A-7FB10A12060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sleb\Box%20Sync\Lab%20data\Forage%20Project\Forage%202017\2017%20Lachat\Lewiston%20Pasture%20Lachat%20Data%202017\Summer%20Incubation%202017%20Lach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ksleb\Box%20Sync\Lab%20data\Forage%20Project\Forage%202018\WSARE%20Incubation%20Study\Statistics\Final%20Averages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ksleb\Box%20Sync\Lab%20data\Forage%20Project\Forage%202018\WSARE%20Incubation%20Study\Statistics\Final%20Averages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ksleb\Box%20Sync\Lab%20data\Forage%202017\Summer%20Incubation\Statistics\Final%20Averages.xlsx" TargetMode="Externa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oleObject" Target="file:///C:\Users\ksleb\Box%20Sync\Lab%20data\Forage%202017\Villalba%20Field%20Data\Villalba%20Statistics\Final%20Averages%20Villalba.xlsx" TargetMode="Externa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C:\Users\ksleb\Box%20Sync\Lab%20data\Forage%202018\MacAdam%20Field%20Data\Statistics\Final%20Averages%20-%20MacAd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8183299779503"/>
          <c:y val="3.3049704673958472E-2"/>
          <c:w val="0.85566113827373536"/>
          <c:h val="0.82088622972156478"/>
        </c:manualLayout>
      </c:layout>
      <c:lineChart>
        <c:grouping val="standard"/>
        <c:varyColors val="0"/>
        <c:ser>
          <c:idx val="0"/>
          <c:order val="0"/>
          <c:tx>
            <c:v>Alfalfa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Graphs'!$L$43:$S$43</c15:sqref>
                    </c15:fullRef>
                  </c:ext>
                </c:extLst>
                <c:f>'Non-Flooded Graphs'!$M$43:$S$43</c:f>
                <c:numCache>
                  <c:formatCode>General</c:formatCode>
                  <c:ptCount val="7"/>
                  <c:pt idx="0">
                    <c:v>0.23154073315749701</c:v>
                  </c:pt>
                  <c:pt idx="1">
                    <c:v>0.15008784914649057</c:v>
                  </c:pt>
                  <c:pt idx="2">
                    <c:v>8.0313827161537593E-2</c:v>
                  </c:pt>
                  <c:pt idx="3">
                    <c:v>1.609127130918123E-2</c:v>
                  </c:pt>
                  <c:pt idx="4">
                    <c:v>0.19547428549316234</c:v>
                  </c:pt>
                  <c:pt idx="5">
                    <c:v>11.319583333333332</c:v>
                  </c:pt>
                  <c:pt idx="6">
                    <c:v>6.4478615930753831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Graphs'!$L$43:$S$43</c15:sqref>
                    </c15:fullRef>
                  </c:ext>
                </c:extLst>
                <c:f>'Non-Flooded Graphs'!$M$43:$S$43</c:f>
                <c:numCache>
                  <c:formatCode>General</c:formatCode>
                  <c:ptCount val="7"/>
                  <c:pt idx="0">
                    <c:v>0.23154073315749701</c:v>
                  </c:pt>
                  <c:pt idx="1">
                    <c:v>0.15008784914649057</c:v>
                  </c:pt>
                  <c:pt idx="2">
                    <c:v>8.0313827161537593E-2</c:v>
                  </c:pt>
                  <c:pt idx="3">
                    <c:v>1.609127130918123E-2</c:v>
                  </c:pt>
                  <c:pt idx="4">
                    <c:v>0.19547428549316234</c:v>
                  </c:pt>
                  <c:pt idx="5">
                    <c:v>11.319583333333332</c:v>
                  </c:pt>
                  <c:pt idx="6">
                    <c:v>6.4478615930753831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cat>
            <c:numRef>
              <c:extLst>
                <c:ext xmlns:c15="http://schemas.microsoft.com/office/drawing/2012/chart" uri="{02D57815-91ED-43cb-92C2-25804820EDAC}">
                  <c15:fullRef>
                    <c15:sqref>'Non-Flooded Graphs'!$L$32:$S$32</c15:sqref>
                  </c15:fullRef>
                </c:ext>
              </c:extLst>
              <c:f>'Non-Flooded Graphs'!$M$32:$S$32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42</c:v>
                </c:pt>
                <c:pt idx="6">
                  <c:v>84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'Non-Flooded Graphs'!$L$33:$S$33</c15:sqref>
                  </c15:fullRef>
                </c:ext>
              </c:extLst>
              <c:f>'Non-Flooded Graphs'!$M$33:$S$33</c:f>
              <c:numCache>
                <c:formatCode>General</c:formatCode>
                <c:ptCount val="7"/>
                <c:pt idx="0">
                  <c:v>18.802583333333335</c:v>
                </c:pt>
                <c:pt idx="1">
                  <c:v>0.5061944444444445</c:v>
                </c:pt>
                <c:pt idx="2">
                  <c:v>4.171666666666668E-2</c:v>
                </c:pt>
                <c:pt idx="3">
                  <c:v>-3.0277777777777595E-3</c:v>
                </c:pt>
                <c:pt idx="4">
                  <c:v>1.5429062499999999</c:v>
                </c:pt>
                <c:pt idx="5">
                  <c:v>12.364666666666668</c:v>
                </c:pt>
                <c:pt idx="6">
                  <c:v>85.347888888888903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35-463D-BE97-E24E1919E570}"/>
            </c:ext>
          </c:extLst>
        </c:ser>
        <c:ser>
          <c:idx val="1"/>
          <c:order val="1"/>
          <c:tx>
            <c:v>Birdsfoot Trefoil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Graphs'!$L$44:$S$44</c15:sqref>
                    </c15:fullRef>
                  </c:ext>
                </c:extLst>
                <c:f>'Non-Flooded Graphs'!$M$44:$S$44</c:f>
                <c:numCache>
                  <c:formatCode>General</c:formatCode>
                  <c:ptCount val="7"/>
                  <c:pt idx="0">
                    <c:v>0.26457513110645969</c:v>
                  </c:pt>
                  <c:pt idx="1">
                    <c:v>6.2843985490623352E-2</c:v>
                  </c:pt>
                  <c:pt idx="2">
                    <c:v>1.2928578736587733E-2</c:v>
                  </c:pt>
                  <c:pt idx="3">
                    <c:v>1.1355778427906388E-2</c:v>
                  </c:pt>
                  <c:pt idx="4">
                    <c:v>6.9438758447775573E-3</c:v>
                  </c:pt>
                  <c:pt idx="5">
                    <c:v>2.3080208333333334</c:v>
                  </c:pt>
                  <c:pt idx="6">
                    <c:v>2.5981176091761342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Graphs'!$L$44:$S$44</c15:sqref>
                    </c15:fullRef>
                  </c:ext>
                </c:extLst>
                <c:f>'Non-Flooded Graphs'!$M$44:$S$44</c:f>
                <c:numCache>
                  <c:formatCode>General</c:formatCode>
                  <c:ptCount val="7"/>
                  <c:pt idx="0">
                    <c:v>0.26457513110645969</c:v>
                  </c:pt>
                  <c:pt idx="1">
                    <c:v>6.2843985490623352E-2</c:v>
                  </c:pt>
                  <c:pt idx="2">
                    <c:v>1.2928578736587733E-2</c:v>
                  </c:pt>
                  <c:pt idx="3">
                    <c:v>1.1355778427906388E-2</c:v>
                  </c:pt>
                  <c:pt idx="4">
                    <c:v>6.9438758447775573E-3</c:v>
                  </c:pt>
                  <c:pt idx="5">
                    <c:v>2.3080208333333334</c:v>
                  </c:pt>
                  <c:pt idx="6">
                    <c:v>2.5981176091761342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cat>
            <c:numRef>
              <c:extLst>
                <c:ext xmlns:c15="http://schemas.microsoft.com/office/drawing/2012/chart" uri="{02D57815-91ED-43cb-92C2-25804820EDAC}">
                  <c15:fullRef>
                    <c15:sqref>'Non-Flooded Graphs'!$L$32:$S$32</c15:sqref>
                  </c15:fullRef>
                </c:ext>
              </c:extLst>
              <c:f>'Non-Flooded Graphs'!$M$32:$S$32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42</c:v>
                </c:pt>
                <c:pt idx="6">
                  <c:v>84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'Non-Flooded Graphs'!$L$34:$S$34</c15:sqref>
                  </c15:fullRef>
                </c:ext>
              </c:extLst>
              <c:f>'Non-Flooded Graphs'!$M$34:$S$34</c:f>
              <c:numCache>
                <c:formatCode>General</c:formatCode>
                <c:ptCount val="7"/>
                <c:pt idx="0">
                  <c:v>16.519249999999996</c:v>
                </c:pt>
                <c:pt idx="1">
                  <c:v>5.1722222222222204E-2</c:v>
                </c:pt>
                <c:pt idx="2">
                  <c:v>-5.0333333333333341E-2</c:v>
                </c:pt>
                <c:pt idx="3">
                  <c:v>-8.0749999999999975E-2</c:v>
                </c:pt>
                <c:pt idx="4">
                  <c:v>3.0312500000000062E-3</c:v>
                </c:pt>
                <c:pt idx="5">
                  <c:v>3.6581041666666665</c:v>
                </c:pt>
                <c:pt idx="6">
                  <c:v>55.01733333333334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35-463D-BE97-E24E1919E570}"/>
            </c:ext>
          </c:extLst>
        </c:ser>
        <c:ser>
          <c:idx val="2"/>
          <c:order val="2"/>
          <c:tx>
            <c:v>Cicer Milkvetch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Graphs'!$L$45:$S$45</c15:sqref>
                    </c15:fullRef>
                  </c:ext>
                </c:extLst>
                <c:f>'Non-Flooded Graphs'!$M$45:$S$45</c:f>
                <c:numCache>
                  <c:formatCode>General</c:formatCode>
                  <c:ptCount val="7"/>
                  <c:pt idx="0">
                    <c:v>0.54848275573014493</c:v>
                  </c:pt>
                  <c:pt idx="1">
                    <c:v>0.85079269511993483</c:v>
                  </c:pt>
                  <c:pt idx="2">
                    <c:v>2.2798093920759096E-2</c:v>
                  </c:pt>
                  <c:pt idx="3">
                    <c:v>0.23506970047581666</c:v>
                  </c:pt>
                  <c:pt idx="4">
                    <c:v>1.2382463104955042</c:v>
                  </c:pt>
                  <c:pt idx="5">
                    <c:v>2.1249999999999996</c:v>
                  </c:pt>
                  <c:pt idx="6">
                    <c:v>1.8284734373545339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Graphs'!$L$45:$S$45</c15:sqref>
                    </c15:fullRef>
                  </c:ext>
                </c:extLst>
                <c:f>'Non-Flooded Graphs'!$M$45:$S$45</c:f>
                <c:numCache>
                  <c:formatCode>General</c:formatCode>
                  <c:ptCount val="7"/>
                  <c:pt idx="0">
                    <c:v>0.54848275573014493</c:v>
                  </c:pt>
                  <c:pt idx="1">
                    <c:v>0.85079269511993483</c:v>
                  </c:pt>
                  <c:pt idx="2">
                    <c:v>2.2798093920759096E-2</c:v>
                  </c:pt>
                  <c:pt idx="3">
                    <c:v>0.23506970047581666</c:v>
                  </c:pt>
                  <c:pt idx="4">
                    <c:v>1.2382463104955042</c:v>
                  </c:pt>
                  <c:pt idx="5">
                    <c:v>2.1249999999999996</c:v>
                  </c:pt>
                  <c:pt idx="6">
                    <c:v>1.8284734373545339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3"/>
                </a:solidFill>
                <a:round/>
              </a:ln>
              <a:effectLst/>
            </c:spPr>
          </c:errBars>
          <c:cat>
            <c:numRef>
              <c:extLst>
                <c:ext xmlns:c15="http://schemas.microsoft.com/office/drawing/2012/chart" uri="{02D57815-91ED-43cb-92C2-25804820EDAC}">
                  <c15:fullRef>
                    <c15:sqref>'Non-Flooded Graphs'!$L$32:$S$32</c15:sqref>
                  </c15:fullRef>
                </c:ext>
              </c:extLst>
              <c:f>'Non-Flooded Graphs'!$M$32:$S$32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42</c:v>
                </c:pt>
                <c:pt idx="6">
                  <c:v>84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'Non-Flooded Graphs'!$L$35:$S$35</c15:sqref>
                  </c15:fullRef>
                </c:ext>
              </c:extLst>
              <c:f>'Non-Flooded Graphs'!$M$35:$S$35</c:f>
              <c:numCache>
                <c:formatCode>General</c:formatCode>
                <c:ptCount val="7"/>
                <c:pt idx="0">
                  <c:v>25.369250000000005</c:v>
                </c:pt>
                <c:pt idx="1">
                  <c:v>3.7627916666666663</c:v>
                </c:pt>
                <c:pt idx="2">
                  <c:v>-1.7611111111111109E-2</c:v>
                </c:pt>
                <c:pt idx="3">
                  <c:v>0.57365277777777779</c:v>
                </c:pt>
                <c:pt idx="4">
                  <c:v>4.6982395833333328</c:v>
                </c:pt>
                <c:pt idx="5">
                  <c:v>26.009250000000002</c:v>
                </c:pt>
                <c:pt idx="6">
                  <c:v>101.36733333333335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35-463D-BE97-E24E1919E570}"/>
            </c:ext>
          </c:extLst>
        </c:ser>
        <c:ser>
          <c:idx val="3"/>
          <c:order val="3"/>
          <c:tx>
            <c:v>Meadow Bromegrass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Graphs'!$L$46:$S$46</c15:sqref>
                    </c15:fullRef>
                  </c:ext>
                </c:extLst>
                <c:f>'Non-Flooded Graphs'!$M$46:$S$46</c:f>
                <c:numCache>
                  <c:formatCode>General</c:formatCode>
                  <c:ptCount val="7"/>
                  <c:pt idx="0">
                    <c:v>0.24551533104427051</c:v>
                  </c:pt>
                  <c:pt idx="1">
                    <c:v>2.069024938837346E-3</c:v>
                  </c:pt>
                  <c:pt idx="2">
                    <c:v>1.8230011885167104E-2</c:v>
                  </c:pt>
                  <c:pt idx="3">
                    <c:v>2.3203408114933197E-2</c:v>
                  </c:pt>
                  <c:pt idx="4">
                    <c:v>1.5083883651332787E-2</c:v>
                  </c:pt>
                  <c:pt idx="5">
                    <c:v>6.5416666666666651E-2</c:v>
                  </c:pt>
                  <c:pt idx="6">
                    <c:v>1.1711861136508757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Graphs'!$L$46:$S$46</c15:sqref>
                    </c15:fullRef>
                  </c:ext>
                </c:extLst>
                <c:f>'Non-Flooded Graphs'!$M$46:$S$46</c:f>
                <c:numCache>
                  <c:formatCode>General</c:formatCode>
                  <c:ptCount val="7"/>
                  <c:pt idx="0">
                    <c:v>0.24551533104427051</c:v>
                  </c:pt>
                  <c:pt idx="1">
                    <c:v>2.069024938837346E-3</c:v>
                  </c:pt>
                  <c:pt idx="2">
                    <c:v>1.8230011885167104E-2</c:v>
                  </c:pt>
                  <c:pt idx="3">
                    <c:v>2.3203408114933197E-2</c:v>
                  </c:pt>
                  <c:pt idx="4">
                    <c:v>1.5083883651332787E-2</c:v>
                  </c:pt>
                  <c:pt idx="5">
                    <c:v>6.5416666666666651E-2</c:v>
                  </c:pt>
                  <c:pt idx="6">
                    <c:v>1.1711861136508757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4"/>
                </a:solidFill>
                <a:round/>
              </a:ln>
              <a:effectLst/>
            </c:spPr>
          </c:errBars>
          <c:cat>
            <c:numRef>
              <c:extLst>
                <c:ext xmlns:c15="http://schemas.microsoft.com/office/drawing/2012/chart" uri="{02D57815-91ED-43cb-92C2-25804820EDAC}">
                  <c15:fullRef>
                    <c15:sqref>'Non-Flooded Graphs'!$L$32:$S$32</c15:sqref>
                  </c15:fullRef>
                </c:ext>
              </c:extLst>
              <c:f>'Non-Flooded Graphs'!$M$32:$S$32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42</c:v>
                </c:pt>
                <c:pt idx="6">
                  <c:v>84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'Non-Flooded Graphs'!$L$36:$S$36</c15:sqref>
                  </c15:fullRef>
                </c:ext>
              </c:extLst>
              <c:f>'Non-Flooded Graphs'!$M$36:$S$36</c:f>
              <c:numCache>
                <c:formatCode>General</c:formatCode>
                <c:ptCount val="7"/>
                <c:pt idx="0">
                  <c:v>6.4525833333333331</c:v>
                </c:pt>
                <c:pt idx="1">
                  <c:v>-6.9527777777777772E-2</c:v>
                </c:pt>
                <c:pt idx="2">
                  <c:v>-7.6166666666666674E-2</c:v>
                </c:pt>
                <c:pt idx="3">
                  <c:v>-8.0083333333333326E-2</c:v>
                </c:pt>
                <c:pt idx="4">
                  <c:v>-8.7552083333333336E-2</c:v>
                </c:pt>
                <c:pt idx="5">
                  <c:v>4.3833333333333342E-2</c:v>
                </c:pt>
                <c:pt idx="6">
                  <c:v>1.8883611111111109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35-463D-BE97-E24E1919E570}"/>
            </c:ext>
          </c:extLst>
        </c:ser>
        <c:ser>
          <c:idx val="4"/>
          <c:order val="4"/>
          <c:tx>
            <c:v>Sainfoin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Graphs'!$L$47:$S$47</c15:sqref>
                    </c15:fullRef>
                  </c:ext>
                </c:extLst>
                <c:f>'Non-Flooded Graphs'!$M$47:$S$47</c:f>
                <c:numCache>
                  <c:formatCode>General</c:formatCode>
                  <c:ptCount val="7"/>
                  <c:pt idx="0">
                    <c:v>8.3333333333334522E-2</c:v>
                  </c:pt>
                  <c:pt idx="1">
                    <c:v>0.24086351094090153</c:v>
                  </c:pt>
                  <c:pt idx="2">
                    <c:v>2.8626964324212807E-2</c:v>
                  </c:pt>
                  <c:pt idx="3">
                    <c:v>0.18273549831841385</c:v>
                  </c:pt>
                  <c:pt idx="4">
                    <c:v>1.1727228414451642E-2</c:v>
                  </c:pt>
                  <c:pt idx="5">
                    <c:v>0.11416666666666665</c:v>
                  </c:pt>
                  <c:pt idx="6">
                    <c:v>3.7492448935225497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Graphs'!$L$47:$S$47</c15:sqref>
                    </c15:fullRef>
                  </c:ext>
                </c:extLst>
                <c:f>'Non-Flooded Graphs'!$M$47:$S$47</c:f>
                <c:numCache>
                  <c:formatCode>General</c:formatCode>
                  <c:ptCount val="7"/>
                  <c:pt idx="0">
                    <c:v>8.3333333333334522E-2</c:v>
                  </c:pt>
                  <c:pt idx="1">
                    <c:v>0.24086351094090153</c:v>
                  </c:pt>
                  <c:pt idx="2">
                    <c:v>2.8626964324212807E-2</c:v>
                  </c:pt>
                  <c:pt idx="3">
                    <c:v>0.18273549831841385</c:v>
                  </c:pt>
                  <c:pt idx="4">
                    <c:v>1.1727228414451642E-2</c:v>
                  </c:pt>
                  <c:pt idx="5">
                    <c:v>0.11416666666666665</c:v>
                  </c:pt>
                  <c:pt idx="6">
                    <c:v>3.7492448935225497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7030A0"/>
                </a:solidFill>
                <a:round/>
              </a:ln>
              <a:effectLst/>
            </c:spPr>
          </c:errBars>
          <c:cat>
            <c:numRef>
              <c:extLst>
                <c:ext xmlns:c15="http://schemas.microsoft.com/office/drawing/2012/chart" uri="{02D57815-91ED-43cb-92C2-25804820EDAC}">
                  <c15:fullRef>
                    <c15:sqref>'Non-Flooded Graphs'!$L$32:$S$32</c15:sqref>
                  </c15:fullRef>
                </c:ext>
              </c:extLst>
              <c:f>'Non-Flooded Graphs'!$M$32:$S$32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42</c:v>
                </c:pt>
                <c:pt idx="6">
                  <c:v>84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'Non-Flooded Graphs'!$L$37:$S$37</c15:sqref>
                  </c15:fullRef>
                </c:ext>
              </c:extLst>
              <c:f>'Non-Flooded Graphs'!$M$37:$S$37</c:f>
              <c:numCache>
                <c:formatCode>General</c:formatCode>
                <c:ptCount val="7"/>
                <c:pt idx="0">
                  <c:v>19.652583333333336</c:v>
                </c:pt>
                <c:pt idx="1">
                  <c:v>0.38233333333333336</c:v>
                </c:pt>
                <c:pt idx="2">
                  <c:v>-5.527777777777778E-2</c:v>
                </c:pt>
                <c:pt idx="3">
                  <c:v>0.12086111111111116</c:v>
                </c:pt>
                <c:pt idx="4">
                  <c:v>-7.1322916666666666E-2</c:v>
                </c:pt>
                <c:pt idx="5">
                  <c:v>1.4225833333333333</c:v>
                </c:pt>
                <c:pt idx="6">
                  <c:v>57.402777777777771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35-463D-BE97-E24E1919E570}"/>
            </c:ext>
          </c:extLst>
        </c:ser>
        <c:ser>
          <c:idx val="5"/>
          <c:order val="5"/>
          <c:tx>
            <c:v>Small Burnet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Graphs'!$L$48:$S$48</c15:sqref>
                    </c15:fullRef>
                  </c:ext>
                </c:extLst>
                <c:f>'Non-Flooded Graphs'!$M$48:$S$48</c:f>
                <c:numCache>
                  <c:formatCode>General</c:formatCode>
                  <c:ptCount val="7"/>
                  <c:pt idx="0">
                    <c:v>0.31558257415629182</c:v>
                  </c:pt>
                  <c:pt idx="1">
                    <c:v>2.4163984525490574E-2</c:v>
                  </c:pt>
                  <c:pt idx="2">
                    <c:v>2.5457723366639557E-2</c:v>
                  </c:pt>
                  <c:pt idx="3">
                    <c:v>1.2091089464744034E-2</c:v>
                  </c:pt>
                  <c:pt idx="4">
                    <c:v>9.3714148299150576E-2</c:v>
                  </c:pt>
                  <c:pt idx="5">
                    <c:v>0.88833333333333397</c:v>
                  </c:pt>
                  <c:pt idx="6">
                    <c:v>9.0240343734637936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Graphs'!$L$48:$S$48</c15:sqref>
                    </c15:fullRef>
                  </c:ext>
                </c:extLst>
                <c:f>'Non-Flooded Graphs'!$M$48:$S$48</c:f>
                <c:numCache>
                  <c:formatCode>General</c:formatCode>
                  <c:ptCount val="7"/>
                  <c:pt idx="0">
                    <c:v>0.31558257415629182</c:v>
                  </c:pt>
                  <c:pt idx="1">
                    <c:v>2.4163984525490574E-2</c:v>
                  </c:pt>
                  <c:pt idx="2">
                    <c:v>2.5457723366639557E-2</c:v>
                  </c:pt>
                  <c:pt idx="3">
                    <c:v>1.2091089464744034E-2</c:v>
                  </c:pt>
                  <c:pt idx="4">
                    <c:v>9.3714148299150576E-2</c:v>
                  </c:pt>
                  <c:pt idx="5">
                    <c:v>0.88833333333333397</c:v>
                  </c:pt>
                  <c:pt idx="6">
                    <c:v>9.0240343734637936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errBars>
          <c:cat>
            <c:numRef>
              <c:extLst>
                <c:ext xmlns:c15="http://schemas.microsoft.com/office/drawing/2012/chart" uri="{02D57815-91ED-43cb-92C2-25804820EDAC}">
                  <c15:fullRef>
                    <c15:sqref>'Non-Flooded Graphs'!$L$32:$S$32</c15:sqref>
                  </c15:fullRef>
                </c:ext>
              </c:extLst>
              <c:f>'Non-Flooded Graphs'!$M$32:$S$32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42</c:v>
                </c:pt>
                <c:pt idx="6">
                  <c:v>84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'Non-Flooded Graphs'!$L$38:$S$38</c15:sqref>
                  </c15:fullRef>
                </c:ext>
              </c:extLst>
              <c:f>'Non-Flooded Graphs'!$M$38:$S$38</c:f>
              <c:numCache>
                <c:formatCode>General</c:formatCode>
                <c:ptCount val="7"/>
                <c:pt idx="0">
                  <c:v>1.8277916666666665</c:v>
                </c:pt>
                <c:pt idx="1">
                  <c:v>-6.9083333333333344E-2</c:v>
                </c:pt>
                <c:pt idx="2">
                  <c:v>-5.8277777777777783E-2</c:v>
                </c:pt>
                <c:pt idx="3">
                  <c:v>-9.3083333333333296E-2</c:v>
                </c:pt>
                <c:pt idx="4">
                  <c:v>9.8929166666666679E-2</c:v>
                </c:pt>
                <c:pt idx="5">
                  <c:v>4.0207499999999996</c:v>
                </c:pt>
                <c:pt idx="6">
                  <c:v>89.505611111111122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35-463D-BE97-E24E1919E570}"/>
            </c:ext>
          </c:extLst>
        </c:ser>
        <c:ser>
          <c:idx val="6"/>
          <c:order val="6"/>
          <c:tx>
            <c:v>Control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Graphs'!$L$49:$S$49</c15:sqref>
                    </c15:fullRef>
                  </c:ext>
                </c:extLst>
                <c:f>'Non-Flooded Graphs'!$M$49:$S$49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0.33458099833141169</c:v>
                  </c:pt>
                  <c:pt idx="2">
                    <c:v>0.46188021535170104</c:v>
                  </c:pt>
                  <c:pt idx="3">
                    <c:v>0.56199051000291134</c:v>
                  </c:pt>
                  <c:pt idx="4">
                    <c:v>2.4324147866768953</c:v>
                  </c:pt>
                  <c:pt idx="5">
                    <c:v>1.0552777412184484</c:v>
                  </c:pt>
                  <c:pt idx="6">
                    <c:v>0.91651513899116854</c:v>
                  </c:pt>
                </c:numCache>
              </c:numRef>
            </c:plus>
            <c:minus>
              <c:numRef>
                <c:extLst>
                  <c:ext xmlns:c15="http://schemas.microsoft.com/office/drawing/2012/chart" uri="{02D57815-91ED-43cb-92C2-25804820EDAC}">
                    <c15:fullRef>
                      <c15:sqref>'Non-Flooded Graphs'!$L$49:$S$49</c15:sqref>
                    </c15:fullRef>
                  </c:ext>
                </c:extLst>
                <c:f>'Non-Flooded Graphs'!$M$49:$S$49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0.33458099833141169</c:v>
                  </c:pt>
                  <c:pt idx="2">
                    <c:v>0.46188021535170104</c:v>
                  </c:pt>
                  <c:pt idx="3">
                    <c:v>0.56199051000291134</c:v>
                  </c:pt>
                  <c:pt idx="4">
                    <c:v>2.4324147866768953</c:v>
                  </c:pt>
                  <c:pt idx="5">
                    <c:v>1.0552777412184484</c:v>
                  </c:pt>
                  <c:pt idx="6">
                    <c:v>0.91651513899116854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extLst>
                <c:ext xmlns:c15="http://schemas.microsoft.com/office/drawing/2012/chart" uri="{02D57815-91ED-43cb-92C2-25804820EDAC}">
                  <c15:fullRef>
                    <c15:sqref>'Non-Flooded Graphs'!$L$32:$S$32</c15:sqref>
                  </c15:fullRef>
                </c:ext>
              </c:extLst>
              <c:f>'Non-Flooded Graphs'!$M$32:$S$32</c:f>
              <c:numCache>
                <c:formatCode>General</c:formatCode>
                <c:ptCount val="7"/>
                <c:pt idx="0">
                  <c:v>2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42</c:v>
                </c:pt>
                <c:pt idx="6">
                  <c:v>84</c:v>
                </c:pt>
              </c:numCache>
            </c:num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'Non-Flooded Graphs'!$L$39:$S$39</c15:sqref>
                  </c15:fullRef>
                </c:ext>
              </c:extLst>
              <c:f>'Non-Flooded Graphs'!$M$39:$S$39</c:f>
              <c:numCache>
                <c:formatCode>General</c:formatCode>
                <c:ptCount val="7"/>
                <c:pt idx="0">
                  <c:v>6.2692499999999995</c:v>
                </c:pt>
                <c:pt idx="1">
                  <c:v>10.983083333333333</c:v>
                </c:pt>
                <c:pt idx="2">
                  <c:v>17.928999999999998</c:v>
                </c:pt>
                <c:pt idx="3">
                  <c:v>24.382249999999999</c:v>
                </c:pt>
                <c:pt idx="4">
                  <c:v>29.380833333333339</c:v>
                </c:pt>
                <c:pt idx="5">
                  <c:v>42.050916666666659</c:v>
                </c:pt>
                <c:pt idx="6">
                  <c:v>56.082000000000001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35-463D-BE97-E24E1919E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3891536"/>
        <c:axId val="493892192"/>
      </c:lineChart>
      <c:catAx>
        <c:axId val="493891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/>
                  <a:t>Day of Incubation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3892192"/>
        <c:crosses val="autoZero"/>
        <c:auto val="1"/>
        <c:lblAlgn val="ctr"/>
        <c:lblOffset val="100"/>
        <c:noMultiLvlLbl val="0"/>
      </c:catAx>
      <c:valAx>
        <c:axId val="493892192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800" dirty="0"/>
                  <a:t>Nitrate Concentration</a:t>
                </a:r>
              </a:p>
              <a:p>
                <a:pPr>
                  <a:defRPr sz="1800"/>
                </a:pPr>
                <a:r>
                  <a:rPr lang="en-US" sz="1800" dirty="0"/>
                  <a:t>(mg NO</a:t>
                </a:r>
                <a:r>
                  <a:rPr lang="en-US" sz="1800" baseline="-25000" dirty="0"/>
                  <a:t>3</a:t>
                </a:r>
                <a:r>
                  <a:rPr lang="en-US" sz="1800" baseline="30000" dirty="0"/>
                  <a:t>—</a:t>
                </a:r>
                <a:r>
                  <a:rPr lang="en-US" sz="1800" dirty="0"/>
                  <a:t>N</a:t>
                </a:r>
                <a:r>
                  <a:rPr lang="en-US" sz="1800" baseline="0" dirty="0"/>
                  <a:t> </a:t>
                </a:r>
                <a:r>
                  <a:rPr lang="en-US" sz="1800" dirty="0"/>
                  <a:t>kg ODE soil</a:t>
                </a:r>
                <a:r>
                  <a:rPr lang="en-US" sz="1800" baseline="30000" dirty="0"/>
                  <a:t>-1</a:t>
                </a:r>
                <a:r>
                  <a:rPr lang="en-US" sz="1800" dirty="0"/>
                  <a:t>)</a:t>
                </a:r>
              </a:p>
            </c:rich>
          </c:tx>
          <c:layout>
            <c:manualLayout>
              <c:xMode val="edge"/>
              <c:yMode val="edge"/>
              <c:x val="0"/>
              <c:y val="0.199095452515951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389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03489598312722"/>
          <c:y val="2.5972319074543681E-2"/>
          <c:w val="0.42369539513629245"/>
          <c:h val="0.378599401377991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'TOC-TN Cumul'!$A$2:$A$37</cx:f>
        <cx:lvl ptCount="36">
          <cx:pt idx="0">Control</cx:pt>
          <cx:pt idx="1">Control</cx:pt>
          <cx:pt idx="2">Control</cx:pt>
          <cx:pt idx="3">BFT 3 mg/g</cx:pt>
          <cx:pt idx="4">BFT 3 mg/g</cx:pt>
          <cx:pt idx="5">BFT 3 mg/g</cx:pt>
          <cx:pt idx="6">SFN 3 mg/g</cx:pt>
          <cx:pt idx="7">SFN 3 mg/g</cx:pt>
          <cx:pt idx="8">SFN 3 mg/g</cx:pt>
          <cx:pt idx="9">BFT 15 mg/g</cx:pt>
          <cx:pt idx="10">BFT 15 mg/g</cx:pt>
          <cx:pt idx="11">BFT 15 mg/g</cx:pt>
          <cx:pt idx="12">SFN 15 mg/g</cx:pt>
          <cx:pt idx="13">SFN 15 mg/g</cx:pt>
          <cx:pt idx="14">SFN 15 mg/g</cx:pt>
          <cx:pt idx="15">SAP 3 mg/g</cx:pt>
          <cx:pt idx="16">SAP 3 mg/g</cx:pt>
          <cx:pt idx="17">SAP 3 mg/g</cx:pt>
          <cx:pt idx="18">Control</cx:pt>
          <cx:pt idx="19">Control</cx:pt>
          <cx:pt idx="20">Control</cx:pt>
          <cx:pt idx="21">BFT 3 mg/g</cx:pt>
          <cx:pt idx="22">BFT 3 mg/g</cx:pt>
          <cx:pt idx="23">BFT 3 mg/g</cx:pt>
          <cx:pt idx="24">SFN 3 mg/g</cx:pt>
          <cx:pt idx="25">SFN 3 mg/g</cx:pt>
          <cx:pt idx="26">SFN 3 mg/g</cx:pt>
          <cx:pt idx="27">BFT 15 mg/g</cx:pt>
          <cx:pt idx="28">BFT 15 mg/g</cx:pt>
          <cx:pt idx="29">BFT 15 mg/g</cx:pt>
          <cx:pt idx="30">SFN 15 mg/g</cx:pt>
          <cx:pt idx="31">SFN 15 mg/g</cx:pt>
          <cx:pt idx="32">SFN 15 mg/g</cx:pt>
          <cx:pt idx="33">SAP 3 mg/g</cx:pt>
          <cx:pt idx="34">SAP 3 mg/g</cx:pt>
          <cx:pt idx="35">SAP 3 mg/g</cx:pt>
        </cx:lvl>
      </cx:strDim>
      <cx:numDim type="val">
        <cx:f>'TOC-TN Cumul'!$G$2:$G$37</cx:f>
        <cx:lvl ptCount="36" formatCode="0.00">
          <cx:pt idx="0">0.17372846666666664</cx:pt>
          <cx:pt idx="1">0.17052846666666666</cx:pt>
          <cx:pt idx="2">0.17131846666666667</cx:pt>
          <cx:pt idx="3">0.13566846666666665</cx:pt>
          <cx:pt idx="4">0.12828846666666666</cx:pt>
          <cx:pt idx="5">0.13238846666666665</cx:pt>
          <cx:pt idx="6">0.14410846666666666</cx:pt>
          <cx:pt idx="7">0.13685846666666668</cx:pt>
          <cx:pt idx="8">0.13832846666666668</cx:pt>
          <cx:pt idx="9">0.12984846666666666</cx:pt>
          <cx:pt idx="10">0.12791846666666667</cx:pt>
          <cx:pt idx="11">0.12701846666666666</cx:pt>
          <cx:pt idx="12">0.17844846666666667</cx:pt>
          <cx:pt idx="13">0.17990846666666666</cx:pt>
          <cx:pt idx="14">0.17821846666666663</cx:pt>
          <cx:pt idx="15">0.18669846666666667</cx:pt>
          <cx:pt idx="16">0.18118846666666666</cx:pt>
          <cx:pt idx="17">0.17994846666666667</cx:pt>
          <cx:pt idx="18">2.2627126666666668</cx:pt>
          <cx:pt idx="19">2.1689126666666669</cx:pt>
          <cx:pt idx="20">2.2654126666666667</cx:pt>
          <cx:pt idx="21">1.7919126666666667</cx:pt>
          <cx:pt idx="22">1.7423126666666666</cx:pt>
          <cx:pt idx="23">1.7048126666666665</cx:pt>
          <cx:pt idx="24">1.8499126666666665</cx:pt>
          <cx:pt idx="25">1.4331926666666666</cx:pt>
          <cx:pt idx="26">1.9242126666666666</cx:pt>
          <cx:pt idx="27">1.2783126666666667</cx:pt>
          <cx:pt idx="28">1.2076126666666667</cx:pt>
          <cx:pt idx="29">1.1873126666666667</cx:pt>
          <cx:pt idx="30">1.7717126666666667</cx:pt>
          <cx:pt idx="31">1.8667126666666665</cx:pt>
          <cx:pt idx="32">1.7067126666666665</cx:pt>
          <cx:pt idx="33">1.9441126666666666</cx:pt>
          <cx:pt idx="34">1.8872126666666666</cx:pt>
          <cx:pt idx="35">1.8517126666666666</cx:pt>
        </cx:lvl>
      </cx:numDim>
    </cx:data>
  </cx:chartData>
  <cx:chart>
    <cx:plotArea>
      <cx:plotAreaRegion>
        <cx:series layoutId="boxWhisker" uniqueId="{34629242-203B-458C-BF94-1FAD77488CD8}">
          <cx:spPr>
            <a:noFill/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1" outliers="1"/>
            <cx:statistics quartileMethod="exclusive"/>
          </cx:layoutPr>
        </cx:series>
      </cx:plotAreaRegion>
      <cx:axis id="0">
        <cx:catScaling gapWidth="1"/>
        <cx:title>
          <cx:tx>
            <cx:txData>
              <cx:v>Treatment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20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en-US" sz="2000" b="0" i="0" u="none" strike="noStrike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2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000" b="0" i="0" u="none" strike="noStrike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Soluble Total Nitrogen</a:t>
                </a:r>
              </a:p>
              <a:p>
                <a:pPr algn="ctr" rtl="0">
                  <a:defRPr sz="2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2000" b="0" i="0" u="none" strike="noStrike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(mg N g soil</a:t>
                </a:r>
                <a:r>
                  <a:rPr lang="en-US" sz="2000" b="0" i="0" u="none" strike="noStrike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b="0" i="0" u="none" strike="noStrike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x:rich>
          </cx:tx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'TOC-TN Cumul'!$A$2:$A$37</cx:f>
        <cx:lvl ptCount="36">
          <cx:pt idx="0">Control</cx:pt>
          <cx:pt idx="1">Control</cx:pt>
          <cx:pt idx="2">Control</cx:pt>
          <cx:pt idx="3">BFT 3 mg/g</cx:pt>
          <cx:pt idx="4">BFT 3 mg/g</cx:pt>
          <cx:pt idx="5">BFT 3 mg/g</cx:pt>
          <cx:pt idx="6">SFN 3 mg/g</cx:pt>
          <cx:pt idx="7">SFN 3 mg/g</cx:pt>
          <cx:pt idx="8">SFN 3 mg/g</cx:pt>
          <cx:pt idx="9">BFT 15 mg/g</cx:pt>
          <cx:pt idx="10">BFT 15 mg/g</cx:pt>
          <cx:pt idx="11">BFT 15 mg/g</cx:pt>
          <cx:pt idx="12">SFN 15 mg/g</cx:pt>
          <cx:pt idx="13">SFN 15 mg/g</cx:pt>
          <cx:pt idx="14">SFN 15 mg/g</cx:pt>
          <cx:pt idx="15">SAP 3 mg/g</cx:pt>
          <cx:pt idx="16">SAP 3 mg/g</cx:pt>
          <cx:pt idx="17">SAP 3 mg/g</cx:pt>
          <cx:pt idx="18">Control</cx:pt>
          <cx:pt idx="19">Control</cx:pt>
          <cx:pt idx="20">Control</cx:pt>
          <cx:pt idx="21">BFT 3 mg/g</cx:pt>
          <cx:pt idx="22">BFT 3 mg/g</cx:pt>
          <cx:pt idx="23">BFT 3 mg/g</cx:pt>
          <cx:pt idx="24">SFN 3 mg/g</cx:pt>
          <cx:pt idx="25">SFN 3 mg/g</cx:pt>
          <cx:pt idx="26">SFN 3 mg/g</cx:pt>
          <cx:pt idx="27">BFT 15 mg/g</cx:pt>
          <cx:pt idx="28">BFT 15 mg/g</cx:pt>
          <cx:pt idx="29">BFT 15 mg/g</cx:pt>
          <cx:pt idx="30">SFN 15 mg/g</cx:pt>
          <cx:pt idx="31">SFN 15 mg/g</cx:pt>
          <cx:pt idx="32">SFN 15 mg/g</cx:pt>
          <cx:pt idx="33">SAP 3 mg/g</cx:pt>
          <cx:pt idx="34">SAP 3 mg/g</cx:pt>
          <cx:pt idx="35">SAP 3 mg/g</cx:pt>
        </cx:lvl>
      </cx:strDim>
      <cx:numDim type="val">
        <cx:f>'TOC-TN Cumul'!$E$2:$E$37</cx:f>
        <cx:lvl ptCount="36" formatCode="0.00">
          <cx:pt idx="0">1.7041820666666665</cx:pt>
          <cx:pt idx="1">1.6864920666666667</cx:pt>
          <cx:pt idx="2">1.6767520666666664</cx:pt>
          <cx:pt idx="3">1.6364720666666666</cx:pt>
          <cx:pt idx="4">1.5953620666666666</cx:pt>
          <cx:pt idx="5">1.6254420666666665</cx:pt>
          <cx:pt idx="6">1.6082820666666666</cx:pt>
          <cx:pt idx="7">1.5629620666666668</cx:pt>
          <cx:pt idx="8">1.5815520666666667</cx:pt>
          <cx:pt idx="9">2.5193420666666668</cx:pt>
          <cx:pt idx="10">2.6144120666666666</cx:pt>
          <cx:pt idx="11">2.6525120666666662</cx:pt>
          <cx:pt idx="12">3.1253420666666663</cx:pt>
          <cx:pt idx="13">3.4310320666666665</cx:pt>
          <cx:pt idx="14">3.3606320666666663</cx:pt>
          <cx:pt idx="15">2.7158320666666667</cx:pt>
          <cx:pt idx="16">2.6755420666666665</cx:pt>
          <cx:pt idx="17">2.7282320666666666</cx:pt>
          <cx:pt idx="18">17.910341766666665</cx:pt>
          <cx:pt idx="19">17.32820176666667</cx:pt>
          <cx:pt idx="20">17.509261766666668</cx:pt>
          <cx:pt idx="21">16.864981766666663</cx:pt>
          <cx:pt idx="22">16.54272176666667</cx:pt>
          <cx:pt idx="23">16.404491766666666</cx:pt>
          <cx:pt idx="24">16.533551766666665</cx:pt>
          <cx:pt idx="25">15.272323766666668</cx:pt>
          <cx:pt idx="26">17.245221766666663</cx:pt>
          <cx:pt idx="27">16.453861766666666</cx:pt>
          <cx:pt idx="28">16.619151766666665</cx:pt>
          <cx:pt idx="29">16.220841766666666</cx:pt>
          <cx:pt idx="30">16.332881766666667</cx:pt>
          <cx:pt idx="31">15.687751766666667</cx:pt>
          <cx:pt idx="32">15.978101766666668</cx:pt>
          <cx:pt idx="33">19.281551766666666</cx:pt>
          <cx:pt idx="34">19.23904176666667</cx:pt>
          <cx:pt idx="35">18.706781766666666</cx:pt>
        </cx:lvl>
      </cx:numDim>
    </cx:data>
  </cx:chartData>
  <cx:chart>
    <cx:plotArea>
      <cx:plotAreaRegion>
        <cx:series layoutId="boxWhisker" uniqueId="{A8F27A98-44B0-4447-B132-71BCFC3C4533}">
          <cx:spPr>
            <a:noFill/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1" outliers="1"/>
            <cx:statistics quartileMethod="exclusive"/>
          </cx:layoutPr>
        </cx:series>
      </cx:plotAreaRegion>
      <cx:axis id="0">
        <cx:catScaling gapWidth="1"/>
        <cx:title>
          <cx:tx>
            <cx:txData>
              <cx:v>Treatment</cx:v>
            </cx:txData>
          </cx:tx>
          <cx:txPr>
            <a:bodyPr spcFirstLastPara="1" vertOverflow="ellipsis" horzOverflow="overflow" wrap="square" lIns="0" tIns="0" rIns="0" bIns="0" anchor="ctr" anchorCtr="1"/>
            <a:lstStyle/>
            <a:p>
              <a:pPr algn="ctr" rtl="0">
                <a:defRPr sz="180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en-US" sz="1800" b="0" i="0" u="none" strike="noStrike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/>
        <cx:title>
          <cx:tx>
            <cx:rich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 i="0" u="none" strike="noStrike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Soluble Organic Carbon </a:t>
                </a:r>
              </a:p>
              <a:p>
                <a:pPr algn="ctr" rtl="0">
                  <a:defRPr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 b="0" i="0" u="none" strike="noStrike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(mg organic C g soil</a:t>
                </a:r>
                <a:r>
                  <a:rPr lang="en-US" sz="1800" b="0" i="0" u="none" strike="noStrike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800" b="0" i="0" u="none" strike="noStrike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x:rich>
          </cx:tx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'GHG Total NF'!$A$2:$A$29</cx:f>
        <cx:lvl ptCount="28">
          <cx:pt idx="0">Alfalfa</cx:pt>
          <cx:pt idx="1">Alfalfa</cx:pt>
          <cx:pt idx="2">Alfalfa</cx:pt>
          <cx:pt idx="3">Alfalfa</cx:pt>
          <cx:pt idx="4">Birdsfoot Trefoil</cx:pt>
          <cx:pt idx="5">Birdsfoot Trefoil</cx:pt>
          <cx:pt idx="6">Birdsfoot Trefoil</cx:pt>
          <cx:pt idx="7">Birdsfoot Trefoil</cx:pt>
          <cx:pt idx="8">Cicer Milkvetch</cx:pt>
          <cx:pt idx="9">Cicer Milkvetch</cx:pt>
          <cx:pt idx="10">Cicer Milkvetch</cx:pt>
          <cx:pt idx="11">Cicer Milkvetch</cx:pt>
          <cx:pt idx="12">Control</cx:pt>
          <cx:pt idx="13">Control</cx:pt>
          <cx:pt idx="14">Control</cx:pt>
          <cx:pt idx="15">Control</cx:pt>
          <cx:pt idx="16">Meadow Bromegrass</cx:pt>
          <cx:pt idx="17">Meadow Bromegrass</cx:pt>
          <cx:pt idx="18">Meadow Bromegrass</cx:pt>
          <cx:pt idx="19">Meadow Bromegrass</cx:pt>
          <cx:pt idx="20">Small Burnet</cx:pt>
          <cx:pt idx="21">Small Burnet</cx:pt>
          <cx:pt idx="22">Small Burnet</cx:pt>
          <cx:pt idx="23">Small Burnet</cx:pt>
          <cx:pt idx="24">Sainfoin</cx:pt>
          <cx:pt idx="25">Sainfoin</cx:pt>
          <cx:pt idx="26">Sainfoin</cx:pt>
          <cx:pt idx="27">Sainfoin</cx:pt>
        </cx:lvl>
      </cx:strDim>
      <cx:numDim type="val">
        <cx:f>'GHG Total NF'!$E$2:$E$29</cx:f>
        <cx:lvl ptCount="28" formatCode="General">
          <cx:pt idx="0">25.924653532668295</cx:pt>
          <cx:pt idx="1">78.727198650044869</cx:pt>
          <cx:pt idx="2">45.438039761030105</cx:pt>
          <cx:pt idx="3">58.629919030779639</cx:pt>
          <cx:pt idx="4">14.583962004935938</cx:pt>
          <cx:pt idx="5">111.7715401450175</cx:pt>
          <cx:pt idx="6">53.766836205123518</cx:pt>
          <cx:pt idx="7">56.91510214058431</cx:pt>
          <cx:pt idx="8">59.920279874743109</cx:pt>
          <cx:pt idx="9">99.291890571518195</cx:pt>
          <cx:pt idx="10">38.347603738759048</cx:pt>
          <cx:pt idx="11">36.629508552129579</cx:pt>
          <cx:pt idx="12">44.964916684419535</cx:pt>
          <cx:pt idx="13">-5.4355043082457852</cx:pt>
          <cx:pt idx="14">50.550829910305218</cx:pt>
          <cx:pt idx="15">-4.1729332183377448</cx:pt>
          <cx:pt idx="16">42.486409738311352</cx:pt>
          <cx:pt idx="17">70.373209662602747</cx:pt>
          <cx:pt idx="18">44.708442981815367</cx:pt>
          <cx:pt idx="19">55.875621546992818</cx:pt>
          <cx:pt idx="20">59.701998482436721</cx:pt>
          <cx:pt idx="21">40.133538826054405</cx:pt>
          <cx:pt idx="22">47.094176222576422</cx:pt>
          <cx:pt idx="23">69.140098877450654</cx:pt>
          <cx:pt idx="24">139.19115097010467</cx:pt>
          <cx:pt idx="25">53.078457018167072</cx:pt>
          <cx:pt idx="26">70.180607090212547</cx:pt>
          <cx:pt idx="27">67.854433553551289</cx:pt>
        </cx:lvl>
      </cx:numDim>
    </cx:data>
  </cx:chartData>
  <cx:chart>
    <cx:plotArea>
      <cx:plotAreaRegion>
        <cx:series layoutId="boxWhisker" uniqueId="{5B8DC8F7-FBF4-43D8-A47F-30D506EFC9DD}">
          <cx:spPr>
            <a:noFill/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1" outliers="1"/>
            <cx:statistics quartileMethod="exclusive"/>
          </cx:layoutPr>
        </cx:series>
      </cx:plotAreaRegion>
      <cx:axis id="0">
        <cx:catScaling gapWidth="1"/>
        <cx:title>
          <cx:tx>
            <cx:txData>
              <cx:v>Treatment</cx:v>
            </cx:txData>
          </cx:tx>
          <cx:txPr>
            <a:bodyPr vertOverflow="overflow" horzOverflow="overflow" wrap="square" lIns="0" tIns="0" rIns="0" bIns="0"/>
            <a:lstStyle/>
            <a:p>
              <a:pPr algn="ctr" rtl="0">
                <a:defRPr sz="1800" b="0" i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en-US" sz="1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600" b="0" i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6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/>
        <cx:title>
          <cx:tx>
            <cx:rich>
              <a:bodyPr vertOverflow="overflow" horzOverflow="overflow" wrap="square" lIns="0" tIns="0" rIns="0" bIns="0"/>
              <a:lstStyle/>
              <a:p>
                <a:pPr algn="ctr" rtl="0">
                  <a:defRPr sz="1800" b="0" i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Total Nitrous Oxide Production</a:t>
                </a:r>
              </a:p>
              <a:p>
                <a:pPr algn="ctr" rtl="0">
                  <a:defRPr sz="1800" b="0" i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(µg N</a:t>
                </a:r>
                <a:r>
                  <a:rPr lang="en-US" sz="1800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O-N kg soil</a:t>
                </a:r>
                <a:r>
                  <a:rPr lang="en-US" sz="18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x:rich>
          </cx:tx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 i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ANM!$B$2:$B$10</cx:f>
        <cx:lvl ptCount="9">
          <cx:pt idx="0">Alfalfa</cx:pt>
          <cx:pt idx="1">Alfalfa</cx:pt>
          <cx:pt idx="2">Alfalfa</cx:pt>
          <cx:pt idx="3">Birdsfoot Trefoil</cx:pt>
          <cx:pt idx="4">Birdsfoot Trefoil</cx:pt>
          <cx:pt idx="5">Birdsfoot Trefoil</cx:pt>
          <cx:pt idx="6">Sainfoin</cx:pt>
          <cx:pt idx="7">Sainfoin</cx:pt>
          <cx:pt idx="8">Sainfoin</cx:pt>
        </cx:lvl>
      </cx:strDim>
      <cx:numDim type="val">
        <cx:f>ANM!$J$2:$J$10</cx:f>
        <cx:lvl ptCount="9" formatCode="0.000">
          <cx:pt idx="0">36.398475555372016</cx:pt>
          <cx:pt idx="1">35.164715249536009</cx:pt>
          <cx:pt idx="2">35.21240839298612</cx:pt>
          <cx:pt idx="3">30.552177013986537</cx:pt>
          <cx:pt idx="4">38.013242701593995</cx:pt>
          <cx:pt idx="5">42.451220577858869</cx:pt>
          <cx:pt idx="6">32.744924989148245</cx:pt>
          <cx:pt idx="7">25.997100465194503</cx:pt>
          <cx:pt idx="8">22.907625000000007</cx:pt>
        </cx:lvl>
      </cx:numDim>
    </cx:data>
  </cx:chartData>
  <cx:chart>
    <cx:plotArea>
      <cx:plotAreaRegion>
        <cx:series layoutId="boxWhisker" uniqueId="{3F99B995-A644-4B57-8CFB-2B75EAED0602}">
          <cx:spPr>
            <a:noFill/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1" outliers="1"/>
            <cx:statistics quartileMethod="exclusive"/>
          </cx:layoutPr>
        </cx:series>
      </cx:plotAreaRegion>
      <cx:axis id="0">
        <cx:catScaling gapWidth="1"/>
        <cx:title>
          <cx:tx>
            <cx:txData>
              <cx:v>Treatment</cx:v>
            </cx:txData>
          </cx:tx>
          <cx:txPr>
            <a:bodyPr vertOverflow="overflow" horzOverflow="overflow" wrap="square" lIns="0" tIns="0" rIns="0" bIns="0"/>
            <a:lstStyle/>
            <a:p>
              <a:pPr algn="ctr" rtl="0">
                <a:defRPr sz="1800" b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en-US" sz="1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 max="50"/>
        <cx:title>
          <cx:tx>
            <cx:rich>
              <a:bodyPr vertOverflow="overflow" horzOverflow="overflow" wrap="square" lIns="0" tIns="0" rIns="0" bIns="0"/>
              <a:lstStyle/>
              <a:p>
                <a:pPr algn="ctr" rtl="0">
                  <a:defRPr sz="18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Aerobic N Mineralization </a:t>
                </a:r>
              </a:p>
              <a:p>
                <a:pPr algn="ctr" rtl="0">
                  <a:defRPr sz="18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(mg NH</a:t>
                </a:r>
                <a:r>
                  <a:rPr lang="en-US" sz="1800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strike="noStrike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 + NO</a:t>
                </a:r>
                <a:r>
                  <a:rPr lang="en-US" sz="1800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 kg soil</a:t>
                </a:r>
                <a:r>
                  <a:rPr lang="en-US" sz="18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cx:rich>
          </cx:tx>
        </cx:title>
        <cx:tickLabels/>
        <cx:numFmt formatCode="0.00" sourceLinked="0"/>
        <cx:txPr>
          <a:bodyPr vertOverflow="overflow" horzOverflow="overflow" wrap="square" lIns="0" tIns="0" rIns="0" bIns="0"/>
          <a:lstStyle/>
          <a:p>
            <a:pPr algn="ctr" rtl="0">
              <a:defRPr sz="1800" b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(ANM!$B$2:$B$16,ANM!$B$22:$B$36)</cx:f>
        <cx:lvl ptCount="30">
          <cx:pt idx="0">Birdsfoot Trefoil</cx:pt>
          <cx:pt idx="1">Birdsfoot Trefoil</cx:pt>
          <cx:pt idx="2">Birdsfoot Trefoil</cx:pt>
          <cx:pt idx="3">Birdsfoot Trefoil</cx:pt>
          <cx:pt idx="4">Birdsfoot Trefoil</cx:pt>
          <cx:pt idx="5">Cicer Milkvetch</cx:pt>
          <cx:pt idx="6">Cicer Milkvetch</cx:pt>
          <cx:pt idx="7">Cicer Milkvetch</cx:pt>
          <cx:pt idx="8">Cicer Milkvetch</cx:pt>
          <cx:pt idx="9">Cicer Milkvetch</cx:pt>
          <cx:pt idx="10">Meadow Bromegrass</cx:pt>
          <cx:pt idx="11">Meadow Bromegrass</cx:pt>
          <cx:pt idx="12">Meadow Bromegrass</cx:pt>
          <cx:pt idx="13">Meadow Bromegrass</cx:pt>
          <cx:pt idx="14">Meadow Bromegrass</cx:pt>
          <cx:pt idx="15">Birdsfoot Trefoil</cx:pt>
          <cx:pt idx="16">Birdsfoot Trefoil</cx:pt>
          <cx:pt idx="17">Birdsfoot Trefoil</cx:pt>
          <cx:pt idx="18">Birdsfoot Trefoil</cx:pt>
          <cx:pt idx="19">Birdsfoot Trefoil</cx:pt>
          <cx:pt idx="20">Cicer Milkvetch</cx:pt>
          <cx:pt idx="21">Cicer Milkvetch</cx:pt>
          <cx:pt idx="22">Cicer Milkvetch</cx:pt>
          <cx:pt idx="23">Cicer Milkvetch</cx:pt>
          <cx:pt idx="24">Cicer Milkvetch</cx:pt>
          <cx:pt idx="25">Meadow Bromegrass</cx:pt>
          <cx:pt idx="26">Meadow Bromegrass</cx:pt>
          <cx:pt idx="27">Meadow Bromegrass</cx:pt>
          <cx:pt idx="28">Meadow Bromegrass</cx:pt>
          <cx:pt idx="29">Meadow Bromegrass</cx:pt>
        </cx:lvl>
      </cx:strDim>
      <cx:numDim type="val">
        <cx:f>(ANM!$H$2:$H$16,ANM!$H$22:$H$36)</cx:f>
        <cx:lvl ptCount="30" formatCode="0.000">
          <cx:pt idx="0">28.421294933004464</cx:pt>
          <cx:pt idx="1">28.436870228270639</cx:pt>
          <cx:pt idx="2">51.582579043473444</cx:pt>
          <cx:pt idx="3">42.800532454873107</cx:pt>
          <cx:pt idx="4">43.184874259091906</cx:pt>
          <cx:pt idx="5">46.321083293541975</cx:pt>
          <cx:pt idx="6">38.704452605678085</cx:pt>
          <cx:pt idx="7">71.220485413248952</cx:pt>
          <cx:pt idx="8">44.850503364081604</cx:pt>
          <cx:pt idx="9">20.618405501582973</cx:pt>
          <cx:pt idx="10">35.270655208717713</cx:pt>
          <cx:pt idx="11">20.912972005654293</cx:pt>
          <cx:pt idx="12">23.289629273907096</cx:pt>
          <cx:pt idx="13">21.274374837988631</cx:pt>
          <cx:pt idx="14">45.517791617659043</cx:pt>
          <cx:pt idx="15">38.071063072179847</cx:pt>
          <cx:pt idx="16">40.299963731731687</cx:pt>
          <cx:pt idx="17">36.783381356269921</cx:pt>
          <cx:pt idx="18">32.851018723601484</cx:pt>
          <cx:pt idx="19">37.979228343896679</cx:pt>
          <cx:pt idx="20">51.452455875107951</cx:pt>
          <cx:pt idx="21">60.989450740781983</cx:pt>
          <cx:pt idx="22">49.577055832254992</cx:pt>
          <cx:pt idx="23">57.942392125650528</cx:pt>
          <cx:pt idx="24">53.062576674937809</cx:pt>
          <cx:pt idx="25">41.28297576896734</cx:pt>
          <cx:pt idx="26">24.103272469939935</cx:pt>
          <cx:pt idx="27">24.180741724748771</cx:pt>
          <cx:pt idx="28">45.068776593571648</cx:pt>
          <cx:pt idx="29">33.314882322222573</cx:pt>
        </cx:lvl>
      </cx:numDim>
    </cx:data>
  </cx:chartData>
  <cx:chart>
    <cx:plotArea>
      <cx:plotAreaRegion>
        <cx:series layoutId="boxWhisker" uniqueId="{6E3AC0EB-7EDF-4EEF-8398-8A43B41855F1}">
          <cx:spPr>
            <a:noFill/>
            <a:ln>
              <a:solidFill>
                <a:schemeClr val="tx1"/>
              </a:solidFill>
            </a:ln>
          </cx:spPr>
          <cx:dataId val="0"/>
          <cx:layoutPr>
            <cx:visibility meanLine="0" meanMarker="1" nonoutliers="1" outliers="1"/>
            <cx:statistics quartileMethod="exclusive"/>
          </cx:layoutPr>
        </cx:series>
      </cx:plotAreaRegion>
      <cx:axis id="0">
        <cx:catScaling gapWidth="1"/>
        <cx:title>
          <cx:tx>
            <cx:txData>
              <cx:v>Treatment</cx:v>
            </cx:txData>
          </cx:tx>
          <cx:txPr>
            <a:bodyPr vertOverflow="overflow" horzOverflow="overflow" wrap="square" lIns="0" tIns="0" rIns="0" bIns="0"/>
            <a:lstStyle/>
            <a:p>
              <a:pPr algn="ctr" rtl="0">
                <a:defRPr sz="1800" b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pPr>
              <a:r>
                <a:rPr lang="en-US" sz="1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</a:t>
              </a:r>
            </a:p>
          </cx:txPr>
        </cx:title>
        <cx:tickLabels/>
        <cx:txPr>
          <a:bodyPr vertOverflow="overflow" horzOverflow="overflow" wrap="square" lIns="0" tIns="0" rIns="0" bIns="0"/>
          <a:lstStyle/>
          <a:p>
            <a:pPr algn="ctr" rtl="0">
              <a:defRPr sz="1800" b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  <cx:axis id="1">
        <cx:valScaling max="90"/>
        <cx:title>
          <cx:tx>
            <cx:rich>
              <a:bodyPr vertOverflow="overflow" horzOverflow="overflow" wrap="square" lIns="0" tIns="0" rIns="0" bIns="0"/>
              <a:lstStyle/>
              <a:p>
                <a:pPr algn="ctr" rtl="0">
                  <a:defRPr sz="18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Aerobic Nitrogen Mineralization</a:t>
                </a:r>
              </a:p>
              <a:p>
                <a:pPr algn="ctr" rtl="0">
                  <a:defRPr sz="18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(mg NH</a:t>
                </a:r>
                <a:r>
                  <a:rPr lang="en-US" sz="1800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 + NO</a:t>
                </a:r>
                <a:r>
                  <a:rPr lang="en-US" sz="1800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8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-N kg soil</a:t>
                </a:r>
                <a:r>
                  <a:rPr lang="en-US" sz="1800" baseline="30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18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</cx:rich>
          </cx:tx>
        </cx:title>
        <cx:tickLabels/>
        <cx:numFmt formatCode="0.00" sourceLinked="0"/>
        <cx:txPr>
          <a:bodyPr vertOverflow="overflow" horzOverflow="overflow" wrap="square" lIns="0" tIns="0" rIns="0" bIns="0"/>
          <a:lstStyle/>
          <a:p>
            <a:pPr algn="ctr" rtl="0">
              <a:defRPr sz="1800" b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 sz="18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5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7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7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A210C-66A8-4DB2-A582-9B8633FEB5F4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EA46-8875-4D4C-8E8F-BC33F12AA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14/relationships/chartEx" Target="../charts/chartEx2.xml"/><Relationship Id="rId13" Type="http://schemas.microsoft.com/office/2014/relationships/chartEx" Target="../charts/chartEx4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14/relationships/chartEx" Target="../charts/chartEx1.xml"/><Relationship Id="rId11" Type="http://schemas.microsoft.com/office/2014/relationships/chartEx" Target="../charts/chartEx3.xml"/><Relationship Id="rId5" Type="http://schemas.openxmlformats.org/officeDocument/2006/relationships/image" Target="../media/image4.png"/><Relationship Id="rId15" Type="http://schemas.microsoft.com/office/2014/relationships/chartEx" Target="../charts/chartEx5.xml"/><Relationship Id="rId10" Type="http://schemas.openxmlformats.org/officeDocument/2006/relationships/chart" Target="../charts/chart1.xml"/><Relationship Id="rId4" Type="http://schemas.openxmlformats.org/officeDocument/2006/relationships/image" Target="../media/image3.jp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D42F3CA-B1F4-458E-987B-A46E8B9C0F2E}"/>
              </a:ext>
            </a:extLst>
          </p:cNvPr>
          <p:cNvSpPr/>
          <p:nvPr/>
        </p:nvSpPr>
        <p:spPr>
          <a:xfrm>
            <a:off x="8557227" y="13182956"/>
            <a:ext cx="31064022" cy="67369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E83AD6-FF65-4228-8501-8E1E0E943F66}"/>
              </a:ext>
            </a:extLst>
          </p:cNvPr>
          <p:cNvSpPr/>
          <p:nvPr/>
        </p:nvSpPr>
        <p:spPr>
          <a:xfrm>
            <a:off x="8557227" y="20055810"/>
            <a:ext cx="31064022" cy="67369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6B686-FC6B-4A4D-AE87-DA1085920125}"/>
              </a:ext>
            </a:extLst>
          </p:cNvPr>
          <p:cNvSpPr/>
          <p:nvPr/>
        </p:nvSpPr>
        <p:spPr>
          <a:xfrm>
            <a:off x="612349" y="6335680"/>
            <a:ext cx="7729061" cy="1125272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E90EEA-16AA-496E-B8FE-1B3C16603A53}"/>
              </a:ext>
            </a:extLst>
          </p:cNvPr>
          <p:cNvSpPr txBox="1"/>
          <p:nvPr/>
        </p:nvSpPr>
        <p:spPr>
          <a:xfrm>
            <a:off x="1082833" y="6335681"/>
            <a:ext cx="6788468" cy="1117228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Ruminants and pastures contribute significant amounts of nitrous oxide (N</a:t>
            </a:r>
            <a:r>
              <a:rPr lang="en-US" sz="3600" baseline="-25000" dirty="0">
                <a:latin typeface="Cambria" panose="02040503050406030204" pitchFamily="18" charset="0"/>
              </a:rPr>
              <a:t>2</a:t>
            </a:r>
            <a:r>
              <a:rPr lang="en-US" sz="3600" dirty="0">
                <a:latin typeface="Cambria" panose="02040503050406030204" pitchFamily="18" charset="0"/>
              </a:rPr>
              <a:t>O), and carbon dioxide (CO</a:t>
            </a:r>
            <a:r>
              <a:rPr lang="en-US" sz="3600" baseline="-25000" dirty="0">
                <a:latin typeface="Cambria" panose="02040503050406030204" pitchFamily="18" charset="0"/>
              </a:rPr>
              <a:t>2</a:t>
            </a:r>
            <a:r>
              <a:rPr lang="en-US" sz="3600" dirty="0">
                <a:latin typeface="Cambria" panose="02040503050406030204" pitchFamily="18" charset="0"/>
              </a:rPr>
              <a:t>) to the atmosphere and nitrogen (N) to waterways.  Tannins and saponins are secondary plant compounds which have been shown to reduce N cycling in forest systems by binding proteins and alkaloids (Waghorn et al. 2008). We hypothesized that finishing beef cattle on tannin-containing legumes such as birdsfoot trefoil (</a:t>
            </a:r>
            <a:r>
              <a:rPr lang="en-US" sz="3600" i="1" dirty="0">
                <a:latin typeface="Cambria" panose="02040503050406030204" pitchFamily="18" charset="0"/>
              </a:rPr>
              <a:t>Lotus </a:t>
            </a:r>
            <a:r>
              <a:rPr lang="en-US" sz="3600" i="1" dirty="0" err="1">
                <a:latin typeface="Cambria" panose="02040503050406030204" pitchFamily="18" charset="0"/>
              </a:rPr>
              <a:t>corniculatus</a:t>
            </a:r>
            <a:r>
              <a:rPr lang="en-US" sz="3600" dirty="0">
                <a:latin typeface="Cambria" panose="02040503050406030204" pitchFamily="18" charset="0"/>
              </a:rPr>
              <a:t>) and sainfoin (</a:t>
            </a:r>
            <a:r>
              <a:rPr lang="en-US" sz="3600" i="1" dirty="0" err="1">
                <a:latin typeface="Cambria" panose="02040503050406030204" pitchFamily="18" charset="0"/>
              </a:rPr>
              <a:t>Onobrychis</a:t>
            </a:r>
            <a:r>
              <a:rPr lang="en-US" sz="3600" i="1" dirty="0">
                <a:latin typeface="Cambria" panose="02040503050406030204" pitchFamily="18" charset="0"/>
              </a:rPr>
              <a:t> </a:t>
            </a:r>
            <a:r>
              <a:rPr lang="en-US" sz="3600" i="1" dirty="0" err="1">
                <a:latin typeface="Cambria" panose="02040503050406030204" pitchFamily="18" charset="0"/>
              </a:rPr>
              <a:t>viciifolia</a:t>
            </a:r>
            <a:r>
              <a:rPr lang="en-US" sz="3600" dirty="0">
                <a:latin typeface="Cambria" panose="02040503050406030204" pitchFamily="18" charset="0"/>
              </a:rPr>
              <a:t>) or saponin-containing legumes such as alfalfa (</a:t>
            </a:r>
            <a:r>
              <a:rPr lang="en-US" sz="3600" i="1" dirty="0">
                <a:latin typeface="Cambria" panose="02040503050406030204" pitchFamily="18" charset="0"/>
              </a:rPr>
              <a:t>Medicago sativa)</a:t>
            </a:r>
            <a:r>
              <a:rPr lang="en-US" sz="3600" dirty="0">
                <a:latin typeface="Cambria" panose="02040503050406030204" pitchFamily="18" charset="0"/>
              </a:rPr>
              <a:t> would reduce soil N mineralization, increasing overall N retention in pastures.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FED3B9-1C73-4500-9A4B-E4433686D8E5}"/>
              </a:ext>
            </a:extLst>
          </p:cNvPr>
          <p:cNvGrpSpPr/>
          <p:nvPr/>
        </p:nvGrpSpPr>
        <p:grpSpPr>
          <a:xfrm>
            <a:off x="612349" y="30286426"/>
            <a:ext cx="39008900" cy="2198882"/>
            <a:chOff x="717475" y="29710797"/>
            <a:chExt cx="39123113" cy="264228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381DA1-9AA1-4B7C-9306-7C33F3A4A186}"/>
                </a:ext>
              </a:extLst>
            </p:cNvPr>
            <p:cNvSpPr/>
            <p:nvPr/>
          </p:nvSpPr>
          <p:spPr>
            <a:xfrm>
              <a:off x="717475" y="29710797"/>
              <a:ext cx="39123113" cy="264228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718005D-78EA-4A97-B349-7BC1C1017953}"/>
                </a:ext>
              </a:extLst>
            </p:cNvPr>
            <p:cNvGrpSpPr/>
            <p:nvPr/>
          </p:nvGrpSpPr>
          <p:grpSpPr>
            <a:xfrm>
              <a:off x="2743722" y="29746692"/>
              <a:ext cx="36643398" cy="2478230"/>
              <a:chOff x="2743722" y="29746692"/>
              <a:chExt cx="36643398" cy="247823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601209B-F0F2-4B8E-8BEC-2F5324243150}"/>
                  </a:ext>
                </a:extLst>
              </p:cNvPr>
              <p:cNvSpPr txBox="1"/>
              <p:nvPr/>
            </p:nvSpPr>
            <p:spPr>
              <a:xfrm>
                <a:off x="9212865" y="29810710"/>
                <a:ext cx="13168086" cy="19701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4400" b="1" dirty="0">
                    <a:latin typeface="Cambria" panose="02040503050406030204" pitchFamily="18" charset="0"/>
                  </a:rPr>
                  <a:t>Acknowledgements</a:t>
                </a:r>
              </a:p>
              <a:p>
                <a:r>
                  <a:rPr lang="en-US" sz="2749" dirty="0">
                    <a:latin typeface="Cambria" panose="02040503050406030204" pitchFamily="18" charset="0"/>
                  </a:rPr>
                  <a:t>This work was funded by Western </a:t>
                </a:r>
                <a:r>
                  <a:rPr lang="en-US" sz="2750" dirty="0">
                    <a:latin typeface="Cambria" panose="02040503050406030204" pitchFamily="18" charset="0"/>
                  </a:rPr>
                  <a:t>Sustainable Agriculture Research and Education Graduate Student Grant GW18-156 and USDA NIFA grant 2016-67019-25086.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4A333A6-88B4-4632-AF26-F950F0BBC83F}"/>
                  </a:ext>
                </a:extLst>
              </p:cNvPr>
              <p:cNvSpPr txBox="1"/>
              <p:nvPr/>
            </p:nvSpPr>
            <p:spPr>
              <a:xfrm>
                <a:off x="22380950" y="29746692"/>
                <a:ext cx="17006170" cy="2478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4400" b="1" dirty="0">
                    <a:latin typeface="Cambria" panose="02040503050406030204" pitchFamily="18" charset="0"/>
                  </a:rPr>
                  <a:t>References</a:t>
                </a:r>
              </a:p>
              <a:p>
                <a:r>
                  <a:rPr lang="en-US" sz="2749" dirty="0" err="1">
                    <a:latin typeface="Cambria" panose="02040503050406030204" pitchFamily="18" charset="0"/>
                  </a:rPr>
                  <a:t>Waghorn</a:t>
                </a:r>
                <a:r>
                  <a:rPr lang="en-US" sz="2749" dirty="0">
                    <a:latin typeface="Cambria" panose="02040503050406030204" pitchFamily="18" charset="0"/>
                  </a:rPr>
                  <a:t>, Garry et al. “Beneficial and Detrimental Effects of Dietary Condensed Tannins for Sustainable Sheep and Goat production—Progress and Challenges.” </a:t>
                </a:r>
                <a:r>
                  <a:rPr lang="en-US" sz="2749" i="1" dirty="0">
                    <a:latin typeface="Cambria" panose="02040503050406030204" pitchFamily="18" charset="0"/>
                  </a:rPr>
                  <a:t>Animal Feed Science and Technology </a:t>
                </a:r>
                <a:r>
                  <a:rPr lang="en-US" sz="2749" i="1" dirty="0" err="1">
                    <a:latin typeface="Cambria" panose="02040503050406030204" pitchFamily="18" charset="0"/>
                  </a:rPr>
                  <a:t>Waghorn</a:t>
                </a:r>
                <a:r>
                  <a:rPr lang="en-US" sz="2749" i="1" dirty="0">
                    <a:latin typeface="Cambria" panose="02040503050406030204" pitchFamily="18" charset="0"/>
                  </a:rPr>
                  <a:t> / Animal Feed Science and Technology</a:t>
                </a:r>
                <a:r>
                  <a:rPr lang="en-US" sz="2749" dirty="0">
                    <a:latin typeface="Cambria" panose="02040503050406030204" pitchFamily="18" charset="0"/>
                  </a:rPr>
                  <a:t> 147.147 (2008): 116–139. Web. 25 July 2017.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61C2A0C-B24D-457E-A544-21EAA589224F}"/>
                  </a:ext>
                </a:extLst>
              </p:cNvPr>
              <p:cNvSpPr txBox="1"/>
              <p:nvPr/>
            </p:nvSpPr>
            <p:spPr>
              <a:xfrm>
                <a:off x="2743722" y="29807087"/>
                <a:ext cx="6287379" cy="19413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4400" b="1" dirty="0">
                    <a:latin typeface="Cambria" panose="02040503050406030204" pitchFamily="18" charset="0"/>
                  </a:rPr>
                  <a:t>Contact</a:t>
                </a:r>
                <a:endParaRPr lang="en-US" sz="2749" dirty="0">
                  <a:latin typeface="Cambria" panose="02040503050406030204" pitchFamily="18" charset="0"/>
                </a:endParaRPr>
              </a:p>
              <a:p>
                <a:r>
                  <a:rPr lang="en-US" sz="2749" dirty="0">
                    <a:latin typeface="Cambria" panose="02040503050406030204" pitchFamily="18" charset="0"/>
                  </a:rPr>
                  <a:t>Katie Slebodnik</a:t>
                </a:r>
              </a:p>
              <a:p>
                <a:r>
                  <a:rPr lang="en-US" sz="2749" dirty="0">
                    <a:latin typeface="Cambria" panose="02040503050406030204" pitchFamily="18" charset="0"/>
                  </a:rPr>
                  <a:t>kathryn.slebodnik@aggiemail.usu.edu </a:t>
                </a:r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9929765-1CB2-4698-83F9-6408751014F4}"/>
              </a:ext>
            </a:extLst>
          </p:cNvPr>
          <p:cNvSpPr/>
          <p:nvPr/>
        </p:nvSpPr>
        <p:spPr>
          <a:xfrm>
            <a:off x="8550291" y="6302536"/>
            <a:ext cx="31077894" cy="67369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616012-CEF3-4DEF-92F1-85D788129CD7}"/>
              </a:ext>
            </a:extLst>
          </p:cNvPr>
          <p:cNvGrpSpPr/>
          <p:nvPr/>
        </p:nvGrpSpPr>
        <p:grpSpPr>
          <a:xfrm>
            <a:off x="612348" y="23238670"/>
            <a:ext cx="7729062" cy="6750605"/>
            <a:chOff x="360642" y="20486069"/>
            <a:chExt cx="7729062" cy="675060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CAA2532-9568-4C77-91D7-6F8A1858B698}"/>
                </a:ext>
              </a:extLst>
            </p:cNvPr>
            <p:cNvSpPr/>
            <p:nvPr/>
          </p:nvSpPr>
          <p:spPr>
            <a:xfrm>
              <a:off x="360642" y="20486069"/>
              <a:ext cx="7729062" cy="67369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C7CF99-8C85-4134-8388-D86C4E3E8DC8}"/>
                </a:ext>
              </a:extLst>
            </p:cNvPr>
            <p:cNvSpPr txBox="1"/>
            <p:nvPr/>
          </p:nvSpPr>
          <p:spPr>
            <a:xfrm>
              <a:off x="803244" y="20496367"/>
              <a:ext cx="7049800" cy="6740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</a:rPr>
                <a:t>Experiment 1:</a:t>
              </a:r>
            </a:p>
            <a:p>
              <a:pPr marL="523894" indent="-523894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Cambria" panose="02040503050406030204" pitchFamily="18" charset="0"/>
                </a:rPr>
                <a:t>Purified condensed tannins and saponins are incubated with a pasture soil</a:t>
              </a:r>
            </a:p>
            <a:p>
              <a:r>
                <a:rPr lang="en-US" sz="3600" dirty="0">
                  <a:latin typeface="Cambria" panose="02040503050406030204" pitchFamily="18" charset="0"/>
                </a:rPr>
                <a:t>Experiment 2: </a:t>
              </a:r>
            </a:p>
            <a:p>
              <a:pPr marL="523894" indent="-523894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Cambria" panose="02040503050406030204" pitchFamily="18" charset="0"/>
                </a:rPr>
                <a:t>Secondary compound-containing feces are incubated with a pasture soil</a:t>
              </a:r>
            </a:p>
            <a:p>
              <a:r>
                <a:rPr lang="en-US" sz="3600" dirty="0">
                  <a:latin typeface="Cambria" panose="02040503050406030204" pitchFamily="18" charset="0"/>
                </a:rPr>
                <a:t>Experiment 3: </a:t>
              </a:r>
            </a:p>
            <a:p>
              <a:pPr marL="523894" indent="-523894">
                <a:buFont typeface="Arial" panose="020B0604020202020204" pitchFamily="34" charset="0"/>
                <a:buChar char="•"/>
              </a:pPr>
              <a:r>
                <a:rPr lang="en-US" sz="3600" dirty="0">
                  <a:latin typeface="Cambria" panose="02040503050406030204" pitchFamily="18" charset="0"/>
                </a:rPr>
                <a:t>Sampled pasture soils under forages with varied secondary compound content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E7D7E034-AD73-45DF-BB98-1BFBBF8CE7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2" r="15527"/>
          <a:stretch/>
        </p:blipFill>
        <p:spPr>
          <a:xfrm>
            <a:off x="781680" y="30445623"/>
            <a:ext cx="1681670" cy="1932013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ED711483-52FB-4FCB-AA7A-120D29F615F4}"/>
              </a:ext>
            </a:extLst>
          </p:cNvPr>
          <p:cNvSpPr/>
          <p:nvPr/>
        </p:nvSpPr>
        <p:spPr>
          <a:xfrm>
            <a:off x="8557227" y="27839301"/>
            <a:ext cx="31064022" cy="213629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E0F6EB-074A-4007-9337-6FD11FBEE5B0}"/>
              </a:ext>
            </a:extLst>
          </p:cNvPr>
          <p:cNvSpPr txBox="1"/>
          <p:nvPr/>
        </p:nvSpPr>
        <p:spPr>
          <a:xfrm>
            <a:off x="8837098" y="27934391"/>
            <a:ext cx="30341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latin typeface="Cambria" panose="020405030504060302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  <a:sym typeface="Symbol" panose="05050102010706020507" pitchFamily="18" charset="2"/>
              </a:rPr>
              <a:t>Substrate </a:t>
            </a:r>
            <a:r>
              <a:rPr lang="en-US" sz="3600" dirty="0">
                <a:latin typeface="Cambria" panose="02040503050406030204" pitchFamily="18" charset="0"/>
              </a:rPr>
              <a:t>C:N ratio was the primarily influence on soil N cycling, but secondary compounds also played an important role in limiting N mineralization.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The effect of secondary compounds tends to decrease as system complexity increases.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Cambria" panose="02040503050406030204" pitchFamily="18" charset="0"/>
              </a:rPr>
              <a:t>Future studies should continue to assess the implications of secondary compounds at the farm level.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69D82D-C529-4426-B300-98C6684B95CB}"/>
              </a:ext>
            </a:extLst>
          </p:cNvPr>
          <p:cNvSpPr txBox="1"/>
          <p:nvPr/>
        </p:nvSpPr>
        <p:spPr>
          <a:xfrm rot="5400000">
            <a:off x="36943587" y="23190793"/>
            <a:ext cx="4358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Experiment 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76E53A-69FC-48F3-BBA7-1FA35A41027D}"/>
              </a:ext>
            </a:extLst>
          </p:cNvPr>
          <p:cNvSpPr txBox="1"/>
          <p:nvPr/>
        </p:nvSpPr>
        <p:spPr>
          <a:xfrm>
            <a:off x="29833778" y="21740206"/>
            <a:ext cx="8669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Figure 3: We concluded that rates of potential aerobic N mineralization were significantly lower in pasture soils under condensed-tannin containing sainfoin (panel A) and birdsfoot trefoil (panel B), producing a similar effect to high C:N grass.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2E809-2BDD-422E-88E5-A23377A3D239}"/>
              </a:ext>
            </a:extLst>
          </p:cNvPr>
          <p:cNvSpPr txBox="1"/>
          <p:nvPr/>
        </p:nvSpPr>
        <p:spPr>
          <a:xfrm>
            <a:off x="8901705" y="20703895"/>
            <a:ext cx="107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E6E58F-55B1-49B4-8588-59D3D8A9C0F7}"/>
              </a:ext>
            </a:extLst>
          </p:cNvPr>
          <p:cNvSpPr txBox="1"/>
          <p:nvPr/>
        </p:nvSpPr>
        <p:spPr>
          <a:xfrm>
            <a:off x="19446610" y="20703895"/>
            <a:ext cx="107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9FBD660-134E-46EB-878F-6AB170BACF90}"/>
              </a:ext>
            </a:extLst>
          </p:cNvPr>
          <p:cNvSpPr txBox="1"/>
          <p:nvPr/>
        </p:nvSpPr>
        <p:spPr>
          <a:xfrm>
            <a:off x="18815952" y="26219885"/>
            <a:ext cx="199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Figure 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649A29-D666-4FDA-8AD4-DBB9AC95FECC}"/>
              </a:ext>
            </a:extLst>
          </p:cNvPr>
          <p:cNvSpPr txBox="1"/>
          <p:nvPr/>
        </p:nvSpPr>
        <p:spPr>
          <a:xfrm rot="16200000">
            <a:off x="6889648" y="16522907"/>
            <a:ext cx="42891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>
                <a:latin typeface="Cambria" panose="02040503050406030204" pitchFamily="18" charset="0"/>
              </a:rPr>
              <a:t>Experiment 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0EE5668-065D-4459-90AD-AD4CF9D1BCBD}"/>
              </a:ext>
            </a:extLst>
          </p:cNvPr>
          <p:cNvSpPr/>
          <p:nvPr/>
        </p:nvSpPr>
        <p:spPr>
          <a:xfrm flipV="1">
            <a:off x="8557227" y="5269303"/>
            <a:ext cx="31075974" cy="10652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712D47-73A2-4934-8E1B-1918FB01FA11}"/>
              </a:ext>
            </a:extLst>
          </p:cNvPr>
          <p:cNvSpPr txBox="1"/>
          <p:nvPr/>
        </p:nvSpPr>
        <p:spPr>
          <a:xfrm>
            <a:off x="19332504" y="5431072"/>
            <a:ext cx="9541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1C9923-8B4E-4F84-8966-FB223232BD85}"/>
              </a:ext>
            </a:extLst>
          </p:cNvPr>
          <p:cNvSpPr txBox="1"/>
          <p:nvPr/>
        </p:nvSpPr>
        <p:spPr>
          <a:xfrm rot="5400000">
            <a:off x="37242145" y="9320463"/>
            <a:ext cx="376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Experiment 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FF4498-07FC-4BDF-BA7B-2590C2665C5C}"/>
              </a:ext>
            </a:extLst>
          </p:cNvPr>
          <p:cNvSpPr txBox="1"/>
          <p:nvPr/>
        </p:nvSpPr>
        <p:spPr>
          <a:xfrm>
            <a:off x="10120613" y="13733942"/>
            <a:ext cx="83910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Figure 2: We concluded that </a:t>
            </a:r>
            <a:r>
              <a:rPr lang="en-US" sz="3600" dirty="0">
                <a:latin typeface="Cambria" panose="02040503050406030204" pitchFamily="18" charset="0"/>
                <a:sym typeface="Symbol" panose="05050102010706020507" pitchFamily="18" charset="2"/>
              </a:rPr>
              <a:t>fecal treatments containing secondary compounds from legumes (alfalfa, birdsfoot trefoil, sainfoin) had lower nitrate concentrations than legumes without these compounds throughout the incubation (panel A), but C:N ratio was also important. None of the treatments had significantly higher total nitrous oxide production (panel B).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052D7BD-58A0-4658-B900-47C317865E48}"/>
              </a:ext>
            </a:extLst>
          </p:cNvPr>
          <p:cNvSpPr txBox="1"/>
          <p:nvPr/>
        </p:nvSpPr>
        <p:spPr>
          <a:xfrm>
            <a:off x="28700378" y="19276418"/>
            <a:ext cx="199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Figure 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6F2AC4-843C-43B3-999A-FE6CFB627A02}"/>
              </a:ext>
            </a:extLst>
          </p:cNvPr>
          <p:cNvSpPr txBox="1"/>
          <p:nvPr/>
        </p:nvSpPr>
        <p:spPr>
          <a:xfrm>
            <a:off x="18277779" y="12419359"/>
            <a:ext cx="1990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mbria" panose="02040503050406030204" pitchFamily="18" charset="0"/>
              </a:rPr>
              <a:t>Figure 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28C564F-B2BC-4C0A-A31B-C0B70C465778}"/>
              </a:ext>
            </a:extLst>
          </p:cNvPr>
          <p:cNvSpPr txBox="1"/>
          <p:nvPr/>
        </p:nvSpPr>
        <p:spPr>
          <a:xfrm>
            <a:off x="29833779" y="7236821"/>
            <a:ext cx="866916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Figure 1: We concluded that additions of condensed tannins (BFT and SFN) and saponins (SAP) purified from legume forage species decreased soluble total N (panel A) and N mineralization rates, and condensed tannins decreased soluble organic C (panel B) in a pasture soil, suggesting complexation reactions with organic matter and microbial inhibition.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FFE63E5-DF9B-4A96-B5A4-8DEDF21D8E63}"/>
              </a:ext>
            </a:extLst>
          </p:cNvPr>
          <p:cNvSpPr txBox="1"/>
          <p:nvPr/>
        </p:nvSpPr>
        <p:spPr>
          <a:xfrm>
            <a:off x="8856294" y="6758891"/>
            <a:ext cx="107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430416F-562B-4D0E-836C-DEDACC9B93F6}"/>
              </a:ext>
            </a:extLst>
          </p:cNvPr>
          <p:cNvSpPr txBox="1"/>
          <p:nvPr/>
        </p:nvSpPr>
        <p:spPr>
          <a:xfrm>
            <a:off x="19130514" y="6756452"/>
            <a:ext cx="107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2C52C33-1F39-4831-817A-2C93A8E40C84}"/>
              </a:ext>
            </a:extLst>
          </p:cNvPr>
          <p:cNvSpPr/>
          <p:nvPr/>
        </p:nvSpPr>
        <p:spPr>
          <a:xfrm flipV="1">
            <a:off x="612351" y="5273391"/>
            <a:ext cx="7729059" cy="1062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E4EBCD5-3FE3-4DB6-9F85-D15F0B43D369}"/>
              </a:ext>
            </a:extLst>
          </p:cNvPr>
          <p:cNvSpPr/>
          <p:nvPr/>
        </p:nvSpPr>
        <p:spPr>
          <a:xfrm flipV="1">
            <a:off x="612351" y="22173954"/>
            <a:ext cx="7729059" cy="1062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A81CB43-6D07-4D56-A85E-D13DBD5CEEBC}"/>
              </a:ext>
            </a:extLst>
          </p:cNvPr>
          <p:cNvSpPr txBox="1"/>
          <p:nvPr/>
        </p:nvSpPr>
        <p:spPr>
          <a:xfrm>
            <a:off x="-293952" y="5438532"/>
            <a:ext cx="9541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Introduction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6EB761-1324-47B9-AB1F-FCDBF1606144}"/>
              </a:ext>
            </a:extLst>
          </p:cNvPr>
          <p:cNvGrpSpPr/>
          <p:nvPr/>
        </p:nvGrpSpPr>
        <p:grpSpPr>
          <a:xfrm>
            <a:off x="-235511" y="17782946"/>
            <a:ext cx="9541661" cy="4172451"/>
            <a:chOff x="-235511" y="17744846"/>
            <a:chExt cx="9541661" cy="417245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2AE972D-67DA-46B8-BA01-3CDC16236068}"/>
                </a:ext>
              </a:extLst>
            </p:cNvPr>
            <p:cNvGrpSpPr/>
            <p:nvPr/>
          </p:nvGrpSpPr>
          <p:grpSpPr>
            <a:xfrm>
              <a:off x="612348" y="17744846"/>
              <a:ext cx="7729062" cy="4172451"/>
              <a:chOff x="612348" y="18036137"/>
              <a:chExt cx="7729062" cy="417245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F0062EE-8DEA-4D23-8D72-70B7035AB149}"/>
                  </a:ext>
                </a:extLst>
              </p:cNvPr>
              <p:cNvGrpSpPr/>
              <p:nvPr/>
            </p:nvGrpSpPr>
            <p:grpSpPr>
              <a:xfrm>
                <a:off x="612348" y="19083338"/>
                <a:ext cx="7729062" cy="3125250"/>
                <a:chOff x="610306" y="16940663"/>
                <a:chExt cx="7729062" cy="3125250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065608D-D47B-4DC3-9EDC-A5DD45B2731A}"/>
                    </a:ext>
                  </a:extLst>
                </p:cNvPr>
                <p:cNvSpPr/>
                <p:nvPr/>
              </p:nvSpPr>
              <p:spPr>
                <a:xfrm>
                  <a:off x="610306" y="16940663"/>
                  <a:ext cx="7729062" cy="312525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5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E2A4598-24E3-4A11-8740-8F3517CD7C9B}"/>
                    </a:ext>
                  </a:extLst>
                </p:cNvPr>
                <p:cNvSpPr txBox="1"/>
                <p:nvPr/>
              </p:nvSpPr>
              <p:spPr>
                <a:xfrm>
                  <a:off x="982563" y="17060964"/>
                  <a:ext cx="7101430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ambria" panose="02040503050406030204" pitchFamily="18" charset="0"/>
                    </a:rPr>
                    <a:t>Determine if condensed tannins and saponins found in legume forages can increase soil C and N retention in laboratory and field settings.</a:t>
                  </a:r>
                </a:p>
              </p:txBody>
            </p:sp>
          </p:grp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BD4E66D-A7E9-4C5E-BC3D-B3BD6C9A4EEB}"/>
                  </a:ext>
                </a:extLst>
              </p:cNvPr>
              <p:cNvSpPr/>
              <p:nvPr/>
            </p:nvSpPr>
            <p:spPr>
              <a:xfrm flipV="1">
                <a:off x="612351" y="18036137"/>
                <a:ext cx="7729059" cy="1062287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/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E175BDD-D5D1-4DA2-A2E4-916BFE771D13}"/>
                </a:ext>
              </a:extLst>
            </p:cNvPr>
            <p:cNvSpPr txBox="1"/>
            <p:nvPr/>
          </p:nvSpPr>
          <p:spPr>
            <a:xfrm>
              <a:off x="-235511" y="17910823"/>
              <a:ext cx="95416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Cambria" panose="02040503050406030204" pitchFamily="18" charset="0"/>
                </a:rPr>
                <a:t>Objective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0CE55C1-7C4A-4E25-8B82-D49D9ADD79DA}"/>
              </a:ext>
            </a:extLst>
          </p:cNvPr>
          <p:cNvSpPr txBox="1"/>
          <p:nvPr/>
        </p:nvSpPr>
        <p:spPr>
          <a:xfrm>
            <a:off x="-190981" y="22310244"/>
            <a:ext cx="9541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Methods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BF46B1-866D-4C71-B4C4-0759C8EB6ADA}"/>
              </a:ext>
            </a:extLst>
          </p:cNvPr>
          <p:cNvGrpSpPr/>
          <p:nvPr/>
        </p:nvGrpSpPr>
        <p:grpSpPr>
          <a:xfrm>
            <a:off x="612349" y="271450"/>
            <a:ext cx="39008900" cy="4936526"/>
            <a:chOff x="612349" y="238793"/>
            <a:chExt cx="39008900" cy="49365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44F1DD8-5C5C-4505-B9A9-0314476972A1}"/>
                </a:ext>
              </a:extLst>
            </p:cNvPr>
            <p:cNvSpPr/>
            <p:nvPr/>
          </p:nvSpPr>
          <p:spPr>
            <a:xfrm>
              <a:off x="612349" y="238793"/>
              <a:ext cx="39008900" cy="4757016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ED2DD7F-227B-4F50-A629-E1E15119BAC2}"/>
                </a:ext>
              </a:extLst>
            </p:cNvPr>
            <p:cNvGrpSpPr/>
            <p:nvPr/>
          </p:nvGrpSpPr>
          <p:grpSpPr>
            <a:xfrm>
              <a:off x="1783680" y="427251"/>
              <a:ext cx="37280628" cy="4748068"/>
              <a:chOff x="-66903" y="-586840"/>
              <a:chExt cx="40669777" cy="5179708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93DB93B-6B0D-4336-9CC1-6018D6C45692}"/>
                  </a:ext>
                </a:extLst>
              </p:cNvPr>
              <p:cNvSpPr txBox="1"/>
              <p:nvPr/>
            </p:nvSpPr>
            <p:spPr>
              <a:xfrm>
                <a:off x="5845112" y="-586840"/>
                <a:ext cx="28175502" cy="2083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905" b="1" dirty="0">
                    <a:latin typeface="Cambria" panose="02040503050406030204" pitchFamily="18" charset="0"/>
                  </a:rPr>
                  <a:t>Utilization of Tannin-Containing Forages For Sustainable Beef Production in the Intermountain West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6A932A-694E-4732-963C-245A539E4AFB}"/>
                  </a:ext>
                </a:extLst>
              </p:cNvPr>
              <p:cNvSpPr txBox="1"/>
              <p:nvPr/>
            </p:nvSpPr>
            <p:spPr>
              <a:xfrm>
                <a:off x="5360959" y="1205789"/>
                <a:ext cx="29900881" cy="338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950" dirty="0">
                    <a:latin typeface="Cambria" panose="02040503050406030204" pitchFamily="18" charset="0"/>
                  </a:rPr>
                  <a:t>Kathryn Slebodnik</a:t>
                </a:r>
                <a:r>
                  <a:rPr lang="en-US" sz="4950" baseline="30000" dirty="0">
                    <a:latin typeface="Cambria" panose="02040503050406030204" pitchFamily="18" charset="0"/>
                  </a:rPr>
                  <a:t>1</a:t>
                </a:r>
              </a:p>
              <a:p>
                <a:pPr algn="ctr"/>
                <a:r>
                  <a:rPr lang="en-US" sz="4033" dirty="0">
                    <a:latin typeface="Cambria" panose="02040503050406030204" pitchFamily="18" charset="0"/>
                  </a:rPr>
                  <a:t>Jennifer Reeve PhD</a:t>
                </a:r>
                <a:r>
                  <a:rPr lang="en-US" sz="4033" baseline="30000" dirty="0">
                    <a:latin typeface="Cambria" panose="02040503050406030204" pitchFamily="18" charset="0"/>
                  </a:rPr>
                  <a:t>1</a:t>
                </a:r>
                <a:r>
                  <a:rPr lang="en-US" sz="4033" dirty="0">
                    <a:latin typeface="Cambria" panose="02040503050406030204" pitchFamily="18" charset="0"/>
                  </a:rPr>
                  <a:t>, Jeanette Norton PhD</a:t>
                </a:r>
                <a:r>
                  <a:rPr lang="en-US" sz="4033" baseline="30000" dirty="0">
                    <a:latin typeface="Cambria" panose="02040503050406030204" pitchFamily="18" charset="0"/>
                  </a:rPr>
                  <a:t>1</a:t>
                </a:r>
                <a:r>
                  <a:rPr lang="en-US" sz="4033" dirty="0">
                    <a:latin typeface="Cambria" panose="02040503050406030204" pitchFamily="18" charset="0"/>
                  </a:rPr>
                  <a:t>, Jennifer MacAdam PhD</a:t>
                </a:r>
                <a:r>
                  <a:rPr lang="en-US" sz="4033" baseline="30000" dirty="0">
                    <a:latin typeface="Cambria" panose="02040503050406030204" pitchFamily="18" charset="0"/>
                  </a:rPr>
                  <a:t>1</a:t>
                </a:r>
                <a:r>
                  <a:rPr lang="en-US" sz="4033" dirty="0">
                    <a:latin typeface="Cambria" panose="02040503050406030204" pitchFamily="18" charset="0"/>
                  </a:rPr>
                  <a:t>, and Stephen Lee PhD</a:t>
                </a:r>
                <a:r>
                  <a:rPr lang="en-US" sz="4217" baseline="30000" dirty="0">
                    <a:latin typeface="Cambria" panose="02040503050406030204" pitchFamily="18" charset="0"/>
                  </a:rPr>
                  <a:t>2</a:t>
                </a:r>
              </a:p>
              <a:p>
                <a:pPr marL="838356" indent="-838356" algn="ctr">
                  <a:buAutoNum type="arabicPeriod"/>
                </a:pPr>
                <a:r>
                  <a:rPr lang="en-US" sz="3300" dirty="0">
                    <a:latin typeface="Cambria" panose="02040503050406030204" pitchFamily="18" charset="0"/>
                  </a:rPr>
                  <a:t>Department of Plants, Soils and Climate, Utah State University, Logan, UT, USA</a:t>
                </a:r>
              </a:p>
              <a:p>
                <a:pPr algn="ctr"/>
                <a:r>
                  <a:rPr lang="en-US" sz="3300" dirty="0">
                    <a:latin typeface="Cambria" panose="02040503050406030204" pitchFamily="18" charset="0"/>
                  </a:rPr>
                  <a:t>2.  USDA ARS Poisonous Plant Research Laboratory, North Logan, UT, USA</a:t>
                </a:r>
                <a:endParaRPr lang="en-US" sz="4033" dirty="0">
                  <a:latin typeface="Cambria" panose="02040503050406030204" pitchFamily="18" charset="0"/>
                </a:endParaRPr>
              </a:p>
              <a:p>
                <a:endParaRPr lang="en-US" sz="1518" dirty="0">
                  <a:latin typeface="Cambria" panose="02040503050406030204" pitchFamily="18" charset="0"/>
                </a:endParaRPr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B8C1553-6C11-4D25-9340-28A74A83A1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6903" y="555343"/>
                <a:ext cx="6378668" cy="3061761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BB4576F-16ED-4E8D-A758-83665010F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525942" y="767832"/>
                <a:ext cx="3076932" cy="2839484"/>
              </a:xfrm>
              <a:prstGeom prst="rect">
                <a:avLst/>
              </a:prstGeom>
            </p:spPr>
          </p:pic>
        </p:grpSp>
        <p:pic>
          <p:nvPicPr>
            <p:cNvPr id="1026" name="Picture 2" descr="Image result for usda logo&quot;">
              <a:extLst>
                <a:ext uri="{FF2B5EF4-FFF2-40B4-BE49-F238E27FC236}">
                  <a16:creationId xmlns:a16="http://schemas.microsoft.com/office/drawing/2014/main" id="{86F5ECE5-DFF2-4566-B5A3-690152A97C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0723" y="1949906"/>
              <a:ext cx="3013064" cy="206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42F2704-89FC-4CD5-988A-5CBD41F6CF76}"/>
              </a:ext>
            </a:extLst>
          </p:cNvPr>
          <p:cNvSpPr/>
          <p:nvPr/>
        </p:nvSpPr>
        <p:spPr>
          <a:xfrm flipV="1">
            <a:off x="8557228" y="26964816"/>
            <a:ext cx="31064022" cy="10397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5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34A32FA-16DC-460C-8422-B130A3652683}"/>
              </a:ext>
            </a:extLst>
          </p:cNvPr>
          <p:cNvSpPr txBox="1"/>
          <p:nvPr/>
        </p:nvSpPr>
        <p:spPr>
          <a:xfrm>
            <a:off x="19237043" y="27105426"/>
            <a:ext cx="9541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593F6AE-9100-41F3-A885-A82FD3C68434}"/>
              </a:ext>
            </a:extLst>
          </p:cNvPr>
          <p:cNvSpPr txBox="1"/>
          <p:nvPr/>
        </p:nvSpPr>
        <p:spPr>
          <a:xfrm>
            <a:off x="19003404" y="13690299"/>
            <a:ext cx="107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7C4B775-8968-4AB6-96B0-0BD4493C4D3B}"/>
              </a:ext>
            </a:extLst>
          </p:cNvPr>
          <p:cNvGrpSpPr/>
          <p:nvPr/>
        </p:nvGrpSpPr>
        <p:grpSpPr>
          <a:xfrm>
            <a:off x="9038795" y="6756452"/>
            <a:ext cx="9541661" cy="6071683"/>
            <a:chOff x="2420471" y="860612"/>
            <a:chExt cx="7611035" cy="4531659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75" name="Chart 74">
                  <a:extLst>
                    <a:ext uri="{FF2B5EF4-FFF2-40B4-BE49-F238E27FC236}">
                      <a16:creationId xmlns:a16="http://schemas.microsoft.com/office/drawing/2014/main" id="{B14B8B66-2060-4516-AF3D-29F7E5FBF82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929871986"/>
                    </p:ext>
                  </p:extLst>
                </p:nvPr>
              </p:nvGraphicFramePr>
              <p:xfrm>
                <a:off x="2420471" y="860612"/>
                <a:ext cx="7611035" cy="4531659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6"/>
                </a:graphicData>
              </a:graphic>
            </p:graphicFrame>
          </mc:Choice>
          <mc:Fallback xmlns="">
            <p:pic>
              <p:nvPicPr>
                <p:cNvPr id="75" name="Chart 74">
                  <a:extLst>
                    <a:ext uri="{FF2B5EF4-FFF2-40B4-BE49-F238E27FC236}">
                      <a16:creationId xmlns:a16="http://schemas.microsoft.com/office/drawing/2014/main" id="{B14B8B66-2060-4516-AF3D-29F7E5FBF82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38795" y="6756452"/>
                  <a:ext cx="9541661" cy="607168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C9E72C8-5D56-4EDD-BD88-951E0C744170}"/>
                </a:ext>
              </a:extLst>
            </p:cNvPr>
            <p:cNvSpPr txBox="1"/>
            <p:nvPr/>
          </p:nvSpPr>
          <p:spPr>
            <a:xfrm>
              <a:off x="3712913" y="945495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9601D5B-B1F5-4887-989D-C8DCAF3A2259}"/>
                </a:ext>
              </a:extLst>
            </p:cNvPr>
            <p:cNvSpPr txBox="1"/>
            <p:nvPr/>
          </p:nvSpPr>
          <p:spPr>
            <a:xfrm>
              <a:off x="4803918" y="1627095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24461E6-F540-463C-8D3F-0BAAFEEF0451}"/>
                </a:ext>
              </a:extLst>
            </p:cNvPr>
            <p:cNvSpPr txBox="1"/>
            <p:nvPr/>
          </p:nvSpPr>
          <p:spPr>
            <a:xfrm>
              <a:off x="5891912" y="1447028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467CA45-5B12-4060-AD0E-B2F65547F0E0}"/>
                </a:ext>
              </a:extLst>
            </p:cNvPr>
            <p:cNvSpPr txBox="1"/>
            <p:nvPr/>
          </p:nvSpPr>
          <p:spPr>
            <a:xfrm>
              <a:off x="6983831" y="2391463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6C2A8BF-EA17-44CF-A359-A27E654EECD5}"/>
                </a:ext>
              </a:extLst>
            </p:cNvPr>
            <p:cNvSpPr txBox="1"/>
            <p:nvPr/>
          </p:nvSpPr>
          <p:spPr>
            <a:xfrm>
              <a:off x="8073133" y="1530364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A7BEC8D7-66A2-4EC0-9D95-78FCC709F7BE}"/>
                </a:ext>
              </a:extLst>
            </p:cNvPr>
            <p:cNvSpPr txBox="1"/>
            <p:nvPr/>
          </p:nvSpPr>
          <p:spPr>
            <a:xfrm>
              <a:off x="9168204" y="1427434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93D889BA-A363-42CA-9773-31A650CFB402}"/>
              </a:ext>
            </a:extLst>
          </p:cNvPr>
          <p:cNvSpPr txBox="1"/>
          <p:nvPr/>
        </p:nvSpPr>
        <p:spPr>
          <a:xfrm>
            <a:off x="29298064" y="13737920"/>
            <a:ext cx="107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01A83C8-F321-4F6A-9437-E85760405C48}"/>
              </a:ext>
            </a:extLst>
          </p:cNvPr>
          <p:cNvGrpSpPr/>
          <p:nvPr/>
        </p:nvGrpSpPr>
        <p:grpSpPr>
          <a:xfrm>
            <a:off x="19343398" y="6756452"/>
            <a:ext cx="9514752" cy="6101693"/>
            <a:chOff x="2516451" y="656054"/>
            <a:chExt cx="7857252" cy="4470749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01" name="Chart 100">
                  <a:extLst>
                    <a:ext uri="{FF2B5EF4-FFF2-40B4-BE49-F238E27FC236}">
                      <a16:creationId xmlns:a16="http://schemas.microsoft.com/office/drawing/2014/main" id="{38239AA4-5C03-4E91-8B3A-9E113A4BFA2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457639324"/>
                    </p:ext>
                  </p:extLst>
                </p:nvPr>
              </p:nvGraphicFramePr>
              <p:xfrm>
                <a:off x="2516451" y="656054"/>
                <a:ext cx="7857252" cy="4470749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8"/>
                </a:graphicData>
              </a:graphic>
            </p:graphicFrame>
          </mc:Choice>
          <mc:Fallback xmlns="">
            <p:pic>
              <p:nvPicPr>
                <p:cNvPr id="101" name="Chart 100">
                  <a:extLst>
                    <a:ext uri="{FF2B5EF4-FFF2-40B4-BE49-F238E27FC236}">
                      <a16:creationId xmlns:a16="http://schemas.microsoft.com/office/drawing/2014/main" id="{38239AA4-5C03-4E91-8B3A-9E113A4BFA2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43398" y="6756452"/>
                  <a:ext cx="9514752" cy="610169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E23C704-C930-4B03-8671-6E4B7CD50AEB}"/>
                </a:ext>
              </a:extLst>
            </p:cNvPr>
            <p:cNvSpPr txBox="1"/>
            <p:nvPr/>
          </p:nvSpPr>
          <p:spPr>
            <a:xfrm>
              <a:off x="3910681" y="1479884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D84410A-8067-431E-B362-779E181EDDAD}"/>
                </a:ext>
              </a:extLst>
            </p:cNvPr>
            <p:cNvSpPr txBox="1"/>
            <p:nvPr/>
          </p:nvSpPr>
          <p:spPr>
            <a:xfrm>
              <a:off x="5021811" y="1652158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BAF04EC-53B6-4CC8-BA95-B246167D0A2B}"/>
                </a:ext>
              </a:extLst>
            </p:cNvPr>
            <p:cNvSpPr txBox="1"/>
            <p:nvPr/>
          </p:nvSpPr>
          <p:spPr>
            <a:xfrm>
              <a:off x="6137171" y="1588748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72B6A06-7C80-4FB3-91CC-6EA731958147}"/>
                </a:ext>
              </a:extLst>
            </p:cNvPr>
            <p:cNvSpPr txBox="1"/>
            <p:nvPr/>
          </p:nvSpPr>
          <p:spPr>
            <a:xfrm>
              <a:off x="7264202" y="1681184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707E19E-DE30-44B2-93E5-C8A9E3B1D466}"/>
                </a:ext>
              </a:extLst>
            </p:cNvPr>
            <p:cNvSpPr txBox="1"/>
            <p:nvPr/>
          </p:nvSpPr>
          <p:spPr>
            <a:xfrm>
              <a:off x="8375498" y="1726936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B327F1C-BFBC-49DA-9849-0505CEA1DA4B}"/>
                </a:ext>
              </a:extLst>
            </p:cNvPr>
            <p:cNvSpPr txBox="1"/>
            <p:nvPr/>
          </p:nvSpPr>
          <p:spPr>
            <a:xfrm>
              <a:off x="9494324" y="1287654"/>
              <a:ext cx="484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aphicFrame>
        <p:nvGraphicFramePr>
          <p:cNvPr id="119" name="Chart 118">
            <a:extLst>
              <a:ext uri="{FF2B5EF4-FFF2-40B4-BE49-F238E27FC236}">
                <a16:creationId xmlns:a16="http://schemas.microsoft.com/office/drawing/2014/main" id="{CC305675-CE3B-42F6-BDBE-154313C2F7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550591"/>
              </p:ext>
            </p:extLst>
          </p:nvPr>
        </p:nvGraphicFramePr>
        <p:xfrm>
          <a:off x="19376056" y="13785723"/>
          <a:ext cx="9514751" cy="595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8" name="Chart 107">
                <a:extLst>
                  <a:ext uri="{FF2B5EF4-FFF2-40B4-BE49-F238E27FC236}">
                    <a16:creationId xmlns:a16="http://schemas.microsoft.com/office/drawing/2014/main" id="{3EA006B9-885C-40D8-BD01-91EEE6E00C6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93290990"/>
                  </p:ext>
                </p:extLst>
              </p:nvPr>
            </p:nvGraphicFramePr>
            <p:xfrm>
              <a:off x="29681979" y="13692137"/>
              <a:ext cx="9825682" cy="595876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11"/>
              </a:graphicData>
            </a:graphic>
          </p:graphicFrame>
        </mc:Choice>
        <mc:Fallback xmlns="">
          <p:pic>
            <p:nvPicPr>
              <p:cNvPr id="108" name="Chart 107">
                <a:extLst>
                  <a:ext uri="{FF2B5EF4-FFF2-40B4-BE49-F238E27FC236}">
                    <a16:creationId xmlns:a16="http://schemas.microsoft.com/office/drawing/2014/main" id="{3EA006B9-885C-40D8-BD01-91EEE6E00C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681979" y="13692137"/>
                <a:ext cx="9825682" cy="5958769"/>
              </a:xfrm>
              <a:prstGeom prst="rect">
                <a:avLst/>
              </a:prstGeom>
            </p:spPr>
          </p:pic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9E2F0D41-C7E0-4F01-A512-8BDE9F973ED8}"/>
              </a:ext>
            </a:extLst>
          </p:cNvPr>
          <p:cNvSpPr txBox="1"/>
          <p:nvPr/>
        </p:nvSpPr>
        <p:spPr>
          <a:xfrm>
            <a:off x="20912407" y="17442472"/>
            <a:ext cx="4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1F8F607-DE37-475F-9505-FC704E01DA78}"/>
              </a:ext>
            </a:extLst>
          </p:cNvPr>
          <p:cNvSpPr txBox="1"/>
          <p:nvPr/>
        </p:nvSpPr>
        <p:spPr>
          <a:xfrm>
            <a:off x="25565919" y="17183458"/>
            <a:ext cx="4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6C5AD6C-DB47-439A-A34F-2E5F15A0C66E}"/>
              </a:ext>
            </a:extLst>
          </p:cNvPr>
          <p:cNvSpPr txBox="1"/>
          <p:nvPr/>
        </p:nvSpPr>
        <p:spPr>
          <a:xfrm>
            <a:off x="26731527" y="16765107"/>
            <a:ext cx="4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6075BE-7EE9-4025-AFAA-9E79571D6243}"/>
              </a:ext>
            </a:extLst>
          </p:cNvPr>
          <p:cNvSpPr txBox="1"/>
          <p:nvPr/>
        </p:nvSpPr>
        <p:spPr>
          <a:xfrm>
            <a:off x="27883693" y="14290213"/>
            <a:ext cx="4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8BCD72A-FF03-467A-A1E7-C95F10C47625}"/>
              </a:ext>
            </a:extLst>
          </p:cNvPr>
          <p:cNvSpPr txBox="1"/>
          <p:nvPr/>
        </p:nvSpPr>
        <p:spPr>
          <a:xfrm>
            <a:off x="24390832" y="17460457"/>
            <a:ext cx="4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D756CA5-B9FE-4C90-B5F3-78F6181089A4}"/>
              </a:ext>
            </a:extLst>
          </p:cNvPr>
          <p:cNvSpPr txBox="1"/>
          <p:nvPr/>
        </p:nvSpPr>
        <p:spPr>
          <a:xfrm>
            <a:off x="23252277" y="17722194"/>
            <a:ext cx="4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CCDA1D6-CB24-4C4B-8C7E-0E518ACA6F25}"/>
              </a:ext>
            </a:extLst>
          </p:cNvPr>
          <p:cNvSpPr txBox="1"/>
          <p:nvPr/>
        </p:nvSpPr>
        <p:spPr>
          <a:xfrm>
            <a:off x="22076648" y="18064116"/>
            <a:ext cx="473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C99C477-5C13-4B33-A614-198B955A0873}"/>
              </a:ext>
            </a:extLst>
          </p:cNvPr>
          <p:cNvGrpSpPr/>
          <p:nvPr/>
        </p:nvGrpSpPr>
        <p:grpSpPr>
          <a:xfrm>
            <a:off x="9034211" y="20703895"/>
            <a:ext cx="9927906" cy="5840083"/>
            <a:chOff x="1600200" y="3657600"/>
            <a:chExt cx="4572000" cy="2743200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28" name="Chart 127">
                  <a:extLst>
                    <a:ext uri="{FF2B5EF4-FFF2-40B4-BE49-F238E27FC236}">
                      <a16:creationId xmlns:a16="http://schemas.microsoft.com/office/drawing/2014/main" id="{459E5A36-4AA5-41D8-A10B-33C8C5ED559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57875076"/>
                    </p:ext>
                  </p:extLst>
                </p:nvPr>
              </p:nvGraphicFramePr>
              <p:xfrm>
                <a:off x="1600200" y="3657600"/>
                <a:ext cx="4572000" cy="274320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3"/>
                </a:graphicData>
              </a:graphic>
            </p:graphicFrame>
          </mc:Choice>
          <mc:Fallback xmlns="">
            <p:pic>
              <p:nvPicPr>
                <p:cNvPr id="128" name="Chart 127">
                  <a:extLst>
                    <a:ext uri="{FF2B5EF4-FFF2-40B4-BE49-F238E27FC236}">
                      <a16:creationId xmlns:a16="http://schemas.microsoft.com/office/drawing/2014/main" id="{459E5A36-4AA5-41D8-A10B-33C8C5ED559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34211" y="20703895"/>
                  <a:ext cx="9927906" cy="584008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F0BA865-80A2-4A53-8985-43AD985E91A8}"/>
                </a:ext>
              </a:extLst>
            </p:cNvPr>
            <p:cNvSpPr txBox="1"/>
            <p:nvPr/>
          </p:nvSpPr>
          <p:spPr>
            <a:xfrm>
              <a:off x="4010724" y="3866503"/>
              <a:ext cx="320675" cy="22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B002EF0-0F26-4240-A4AA-EE7A3CE8678C}"/>
                </a:ext>
              </a:extLst>
            </p:cNvPr>
            <p:cNvSpPr txBox="1"/>
            <p:nvPr/>
          </p:nvSpPr>
          <p:spPr>
            <a:xfrm>
              <a:off x="5315588" y="4313922"/>
              <a:ext cx="320675" cy="22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F8CEA24-F524-4D56-A6C8-82DB4E66C5E5}"/>
                </a:ext>
              </a:extLst>
            </p:cNvPr>
            <p:cNvSpPr txBox="1"/>
            <p:nvPr/>
          </p:nvSpPr>
          <p:spPr>
            <a:xfrm>
              <a:off x="2690222" y="4149980"/>
              <a:ext cx="320675" cy="223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70EB2CA-A48A-46ED-A910-BF1F13E422E1}"/>
              </a:ext>
            </a:extLst>
          </p:cNvPr>
          <p:cNvGrpSpPr/>
          <p:nvPr/>
        </p:nvGrpSpPr>
        <p:grpSpPr>
          <a:xfrm>
            <a:off x="19666228" y="20703895"/>
            <a:ext cx="9927906" cy="5840083"/>
            <a:chOff x="1458005" y="3098480"/>
            <a:chExt cx="4856389" cy="2743200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133" name="Chart 132">
                  <a:extLst>
                    <a:ext uri="{FF2B5EF4-FFF2-40B4-BE49-F238E27FC236}">
                      <a16:creationId xmlns:a16="http://schemas.microsoft.com/office/drawing/2014/main" id="{C93EB2B1-BE0C-4C33-A41B-19D1FC7401BB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777259792"/>
                    </p:ext>
                  </p:extLst>
                </p:nvPr>
              </p:nvGraphicFramePr>
              <p:xfrm>
                <a:off x="1458005" y="3098480"/>
                <a:ext cx="4856389" cy="2743200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15"/>
                </a:graphicData>
              </a:graphic>
            </p:graphicFrame>
          </mc:Choice>
          <mc:Fallback xmlns="">
            <p:pic>
              <p:nvPicPr>
                <p:cNvPr id="133" name="Chart 132">
                  <a:extLst>
                    <a:ext uri="{FF2B5EF4-FFF2-40B4-BE49-F238E27FC236}">
                      <a16:creationId xmlns:a16="http://schemas.microsoft.com/office/drawing/2014/main" id="{C93EB2B1-BE0C-4C33-A41B-19D1FC7401B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66228" y="20703895"/>
                  <a:ext cx="9927906" cy="5840083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57A4488-6D96-4DC7-B7AC-9DE2744EF6B5}"/>
                </a:ext>
              </a:extLst>
            </p:cNvPr>
            <p:cNvSpPr txBox="1"/>
            <p:nvPr/>
          </p:nvSpPr>
          <p:spPr>
            <a:xfrm>
              <a:off x="2631579" y="3968023"/>
              <a:ext cx="312070" cy="2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844DDC5-BA3E-4A57-B6D8-7EADC0EB325E}"/>
                </a:ext>
              </a:extLst>
            </p:cNvPr>
            <p:cNvSpPr txBox="1"/>
            <p:nvPr/>
          </p:nvSpPr>
          <p:spPr>
            <a:xfrm>
              <a:off x="4023735" y="3462111"/>
              <a:ext cx="312070" cy="2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423A8E7-8375-4C22-A894-CDDD07EC8F30}"/>
                </a:ext>
              </a:extLst>
            </p:cNvPr>
            <p:cNvSpPr txBox="1"/>
            <p:nvPr/>
          </p:nvSpPr>
          <p:spPr>
            <a:xfrm>
              <a:off x="5417523" y="4117833"/>
              <a:ext cx="312070" cy="2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25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957</TotalTime>
  <Words>665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Slebodnik</dc:creator>
  <cp:lastModifiedBy>Katie Slebodnik</cp:lastModifiedBy>
  <cp:revision>15</cp:revision>
  <cp:lastPrinted>2019-11-08T15:51:05Z</cp:lastPrinted>
  <dcterms:created xsi:type="dcterms:W3CDTF">2018-12-19T02:04:17Z</dcterms:created>
  <dcterms:modified xsi:type="dcterms:W3CDTF">2019-11-08T15:59:29Z</dcterms:modified>
</cp:coreProperties>
</file>