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64742-8098-7F4C-8925-BDE19B30855A}" type="datetimeFigureOut">
              <a:rPr lang="en-US" smtClean="0"/>
              <a:t>12/1/24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E39B55-B940-7A4B-8E96-1A7E6DB1F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476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39B55-B940-7A4B-8E96-1A7E6DB1FC6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383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EECB5-5DA4-07CA-BAF8-5023425E01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A0122D-2CC4-D19B-0F09-38FA3EB634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11CAFC-B505-5E64-AC97-030C016B4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128D1-8863-564E-B7F3-2F4E1962544F}" type="datetimeFigureOut">
              <a:rPr lang="en-US" smtClean="0"/>
              <a:t>12/1/24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7A704D-DFEF-BE64-6200-B9AC93D26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5805D1-F77C-3483-654E-FC8BA8AFB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3E4E6-757E-8346-8CEA-BDFC2A2D1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178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B5087-EE41-132F-5980-ADBA76122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7D2B25-0435-70D5-DF1C-06EBB36396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3B6410-998C-7D39-14BE-A0D3BDFA3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128D1-8863-564E-B7F3-2F4E1962544F}" type="datetimeFigureOut">
              <a:rPr lang="en-US" smtClean="0"/>
              <a:t>12/1/24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05036B-66CE-9EB8-F4C3-72C932C11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E02833-40C4-4516-6629-BFEB4F098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3E4E6-757E-8346-8CEA-BDFC2A2D1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31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B1B193-E045-1AC8-8668-45A6DCCDF8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CC03F5-C752-5FDA-EABE-DA69A59534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83C0B2-D8E5-AA24-8CDF-17606DB1B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128D1-8863-564E-B7F3-2F4E1962544F}" type="datetimeFigureOut">
              <a:rPr lang="en-US" smtClean="0"/>
              <a:t>12/1/24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7E38B3-36A7-7B0D-71AD-32CFEE0D3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768822-DA97-C399-C4DF-46B607237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3E4E6-757E-8346-8CEA-BDFC2A2D1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386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78C6A-22C6-FB26-EE61-B3AC7EBDC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18E01-0E04-53BB-B59E-05B956B52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D60ED7-51C2-2F7D-B65A-8C504B6D4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128D1-8863-564E-B7F3-2F4E1962544F}" type="datetimeFigureOut">
              <a:rPr lang="en-US" smtClean="0"/>
              <a:t>12/1/24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7C7522-282A-F55F-6084-BCB36BB43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C78D70-E059-8C73-EAB0-6EABAFA8C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3E4E6-757E-8346-8CEA-BDFC2A2D1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226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7F616-F875-1D05-4107-30C3993DE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1B8BD0-2B00-344A-FF83-32C8C0F2F0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EB4256-0CD0-B96A-168A-53ECA0E20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128D1-8863-564E-B7F3-2F4E1962544F}" type="datetimeFigureOut">
              <a:rPr lang="en-US" smtClean="0"/>
              <a:t>12/1/24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D8E936-DAE9-1758-94B8-1E7E98C27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BEF45A-4E8B-E0E1-B633-043777B0C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3E4E6-757E-8346-8CEA-BDFC2A2D1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109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BF18A-811D-F831-3C37-66ADB0B68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97F51-23B1-0E20-CDEA-294A5AA878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D05087-66DC-FA4A-44B2-3368348BB5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8FB86B-7292-69D7-C926-C089F2CB4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128D1-8863-564E-B7F3-2F4E1962544F}" type="datetimeFigureOut">
              <a:rPr lang="en-US" smtClean="0"/>
              <a:t>12/1/24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C32683-A6B9-D0BC-1FF7-BE23861B6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7680BA-87B0-365F-D71A-4B89468C5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3E4E6-757E-8346-8CEA-BDFC2A2D1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488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A4B71-899E-A2D8-E60D-BACB9F882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1A7EC5-A2AB-1D51-2747-74612E94BF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D546B9-8E51-CB9C-F568-74D46C4EF4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D67FA0-DF00-C136-7B29-76B396E03C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FB3E3D-2A21-4B3C-88A4-2E705B42B3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9C3A3F-D249-6A39-0248-24F877AC9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128D1-8863-564E-B7F3-2F4E1962544F}" type="datetimeFigureOut">
              <a:rPr lang="en-US" smtClean="0"/>
              <a:t>12/1/24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7D884A-C25D-A8BC-C5C9-FE2F5D099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87D588-0E5C-0064-C503-0CC7D0A25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3E4E6-757E-8346-8CEA-BDFC2A2D1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163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3D7F8-5D1D-1184-5EC7-AFADDA2E4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AD9840-2D4B-9B4A-415D-F43ACBE00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128D1-8863-564E-B7F3-2F4E1962544F}" type="datetimeFigureOut">
              <a:rPr lang="en-US" smtClean="0"/>
              <a:t>12/1/24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9146BB-CB51-B8B0-D848-D00423A14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B20298-E6C3-73BB-2F3C-FD67394A8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3E4E6-757E-8346-8CEA-BDFC2A2D1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437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36D70A-0604-CA97-F35E-DECA0574B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128D1-8863-564E-B7F3-2F4E1962544F}" type="datetimeFigureOut">
              <a:rPr lang="en-US" smtClean="0"/>
              <a:t>12/1/24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22939A-8F23-37D6-13C1-251FF7C23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BD1FBB-5B48-CC80-3241-B29E39E7A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3E4E6-757E-8346-8CEA-BDFC2A2D1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51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17F35-780E-C46B-B2E9-28C020DDD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6EBE9-390E-FD7C-B7EF-7D7EFF8C10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971FA2-24FB-374A-B94D-9A7E6D72BE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54F4B3-4863-1E5E-86F2-9EB84A850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128D1-8863-564E-B7F3-2F4E1962544F}" type="datetimeFigureOut">
              <a:rPr lang="en-US" smtClean="0"/>
              <a:t>12/1/24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13932A-EA73-8C22-4A1D-F13839046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BA3FA6-6740-B413-723D-759398134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3E4E6-757E-8346-8CEA-BDFC2A2D1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864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2B6E4-6918-847B-3D0D-818D2C516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901B2A-07D5-70F7-9FE9-60BD02C146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1D9508-F095-E589-CAA0-EB22621CB3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F6C507-523A-E54D-0EC4-2865E033F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128D1-8863-564E-B7F3-2F4E1962544F}" type="datetimeFigureOut">
              <a:rPr lang="en-US" smtClean="0"/>
              <a:t>12/1/24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D8A8F9-60D3-4D2A-8312-37AEB19CE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F46108-D6FD-1916-85A2-B1383236F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3E4E6-757E-8346-8CEA-BDFC2A2D1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935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CDF10B-08A7-6BCA-EE04-385CDA86C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93A924-3625-B32B-8622-6F4EC55C0F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BED72E-16F5-4407-B4E3-18444F4CE1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4128D1-8863-564E-B7F3-2F4E1962544F}" type="datetimeFigureOut">
              <a:rPr lang="en-US" smtClean="0"/>
              <a:t>12/1/24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E9C43F-38C3-F1A8-1764-560A1703C4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826E1A-B7B9-6E33-4F26-20928EC765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23E4E6-757E-8346-8CEA-BDFC2A2D11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408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3093126-8216-75C3-4A5E-C520D863C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764" y="0"/>
            <a:ext cx="11364311" cy="1325563"/>
          </a:xfrm>
        </p:spPr>
        <p:txBody>
          <a:bodyPr/>
          <a:lstStyle/>
          <a:p>
            <a:pPr algn="ctr"/>
            <a:r>
              <a:rPr lang="en-US" dirty="0"/>
              <a:t>Greenhouse Scout School Certificate Program</a:t>
            </a:r>
            <a:br>
              <a:rPr lang="en-US" dirty="0"/>
            </a:br>
            <a:r>
              <a:rPr lang="en-US" sz="3600" dirty="0"/>
              <a:t>February 13-March 27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DB1FBA-70FD-40C8-A4EE-DF1A2963E5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562" y="1430209"/>
            <a:ext cx="6909486" cy="5128246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Learn to scout with this on-line and hands-on program</a:t>
            </a:r>
          </a:p>
          <a:p>
            <a:endParaRPr lang="en-US" b="1" dirty="0"/>
          </a:p>
          <a:p>
            <a:r>
              <a:rPr lang="en-US" b="1" dirty="0"/>
              <a:t>With the certificate program, you receive:</a:t>
            </a:r>
          </a:p>
          <a:p>
            <a:pPr lvl="1"/>
            <a:r>
              <a:rPr lang="en-US" dirty="0"/>
              <a:t>A box of equipment to help in your scouting</a:t>
            </a:r>
          </a:p>
          <a:p>
            <a:pPr lvl="1"/>
            <a:r>
              <a:rPr lang="en-US" dirty="0"/>
              <a:t>7 weekly live sessions on scouting and pest id</a:t>
            </a:r>
          </a:p>
          <a:p>
            <a:pPr lvl="1"/>
            <a:r>
              <a:rPr lang="en-US" dirty="0"/>
              <a:t>Hands-on scouting activities in your region</a:t>
            </a:r>
          </a:p>
          <a:p>
            <a:pPr lvl="1"/>
            <a:r>
              <a:rPr lang="en-US" dirty="0"/>
              <a:t>On-line panels</a:t>
            </a:r>
          </a:p>
          <a:p>
            <a:pPr lvl="1"/>
            <a:r>
              <a:rPr lang="en-US" dirty="0"/>
              <a:t>A certificate of completion</a:t>
            </a:r>
          </a:p>
          <a:p>
            <a:pPr lvl="1"/>
            <a:endParaRPr lang="en-US" b="1" dirty="0"/>
          </a:p>
          <a:p>
            <a:r>
              <a:rPr lang="en-US" b="1" dirty="0"/>
              <a:t>For more information and to register:</a:t>
            </a:r>
          </a:p>
          <a:p>
            <a:r>
              <a:rPr lang="en-US" sz="2400" dirty="0"/>
              <a:t>https://</a:t>
            </a:r>
            <a:r>
              <a:rPr lang="en-US" sz="2400" dirty="0" err="1"/>
              <a:t>cals.cornell.edu</a:t>
            </a:r>
            <a:r>
              <a:rPr lang="en-US" sz="2400" dirty="0"/>
              <a:t>/new-</a:t>
            </a:r>
            <a:r>
              <a:rPr lang="en-US" sz="2400" dirty="0" err="1"/>
              <a:t>york</a:t>
            </a:r>
            <a:r>
              <a:rPr lang="en-US" sz="2400" dirty="0"/>
              <a:t>-state-integrated-pest-management/outreach-education/events/greenhouse-scout-school</a:t>
            </a:r>
          </a:p>
          <a:p>
            <a:r>
              <a:rPr lang="en-US" sz="2400" b="1" dirty="0"/>
              <a:t>Or contact Betsy </a:t>
            </a:r>
            <a:r>
              <a:rPr lang="en-US" sz="2400" b="1"/>
              <a:t>Lamb eml38@cornell.edu</a:t>
            </a:r>
            <a:endParaRPr lang="en-US" sz="2400" b="1" dirty="0"/>
          </a:p>
          <a:p>
            <a:endParaRPr lang="en-US" dirty="0"/>
          </a:p>
        </p:txBody>
      </p:sp>
      <p:pic>
        <p:nvPicPr>
          <p:cNvPr id="1026" name="Picture 2" descr="two happy people wearing magnifying visors and laughing">
            <a:extLst>
              <a:ext uri="{FF2B5EF4-FFF2-40B4-BE49-F238E27FC236}">
                <a16:creationId xmlns:a16="http://schemas.microsoft.com/office/drawing/2014/main" id="{DE6D41DD-FF09-38A8-5DDF-CC63D7DAF8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4101898"/>
            <a:ext cx="4800600" cy="273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5350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88</Words>
  <Application>Microsoft Macintosh PowerPoint</Application>
  <PresentationFormat>Widescreen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Greenhouse Scout School Certificate Program February 13-March 27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Elizabeth M. Lamb</dc:creator>
  <cp:lastModifiedBy>Elizabeth M. Lamb</cp:lastModifiedBy>
  <cp:revision>1</cp:revision>
  <dcterms:created xsi:type="dcterms:W3CDTF">2024-11-26T19:31:51Z</dcterms:created>
  <dcterms:modified xsi:type="dcterms:W3CDTF">2024-12-02T01:56:43Z</dcterms:modified>
</cp:coreProperties>
</file>