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5E1660-CF16-47BB-85A4-4AE985E402A3}" v="24" dt="2023-12-27T15:42:23.1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5" autoAdjust="0"/>
    <p:restoredTop sz="94660"/>
  </p:normalViewPr>
  <p:slideViewPr>
    <p:cSldViewPr snapToGrid="0">
      <p:cViewPr varScale="1">
        <p:scale>
          <a:sx n="58" d="100"/>
          <a:sy n="58" d="100"/>
        </p:scale>
        <p:origin x="-113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, Imed" userId="70252d67-19f6-4f2f-aa69-42ed20c6835a" providerId="ADAL" clId="{EC5E1660-CF16-47BB-85A4-4AE985E402A3}"/>
    <pc:docChg chg="addSld modSld">
      <pc:chgData name="Dami, Imed" userId="70252d67-19f6-4f2f-aa69-42ed20c6835a" providerId="ADAL" clId="{EC5E1660-CF16-47BB-85A4-4AE985E402A3}" dt="2023-12-27T15:42:25.293" v="46" actId="1076"/>
      <pc:docMkLst>
        <pc:docMk/>
      </pc:docMkLst>
      <pc:sldChg chg="addSp modSp new mod">
        <pc:chgData name="Dami, Imed" userId="70252d67-19f6-4f2f-aa69-42ed20c6835a" providerId="ADAL" clId="{EC5E1660-CF16-47BB-85A4-4AE985E402A3}" dt="2023-12-27T15:38:35.379" v="3" actId="1076"/>
        <pc:sldMkLst>
          <pc:docMk/>
          <pc:sldMk cId="2997655677" sldId="260"/>
        </pc:sldMkLst>
        <pc:spChg chg="add mod">
          <ac:chgData name="Dami, Imed" userId="70252d67-19f6-4f2f-aa69-42ed20c6835a" providerId="ADAL" clId="{EC5E1660-CF16-47BB-85A4-4AE985E402A3}" dt="2023-12-27T15:38:35.379" v="3" actId="1076"/>
          <ac:spMkLst>
            <pc:docMk/>
            <pc:sldMk cId="2997655677" sldId="260"/>
            <ac:spMk id="4" creationId="{1856E3D6-1FFB-D090-2116-4FBEB0AE3097}"/>
          </ac:spMkLst>
        </pc:spChg>
        <pc:picChg chg="add mod">
          <ac:chgData name="Dami, Imed" userId="70252d67-19f6-4f2f-aa69-42ed20c6835a" providerId="ADAL" clId="{EC5E1660-CF16-47BB-85A4-4AE985E402A3}" dt="2023-12-27T15:38:23.038" v="1"/>
          <ac:picMkLst>
            <pc:docMk/>
            <pc:sldMk cId="2997655677" sldId="260"/>
            <ac:picMk id="2" creationId="{9CFBAA95-115F-2D97-13EA-8A4653F6317E}"/>
          </ac:picMkLst>
        </pc:picChg>
      </pc:sldChg>
      <pc:sldChg chg="addSp modSp new mod">
        <pc:chgData name="Dami, Imed" userId="70252d67-19f6-4f2f-aa69-42ed20c6835a" providerId="ADAL" clId="{EC5E1660-CF16-47BB-85A4-4AE985E402A3}" dt="2023-12-27T15:39:05.869" v="7" actId="1076"/>
        <pc:sldMkLst>
          <pc:docMk/>
          <pc:sldMk cId="916931929" sldId="261"/>
        </pc:sldMkLst>
        <pc:spChg chg="add mod">
          <ac:chgData name="Dami, Imed" userId="70252d67-19f6-4f2f-aa69-42ed20c6835a" providerId="ADAL" clId="{EC5E1660-CF16-47BB-85A4-4AE985E402A3}" dt="2023-12-27T15:39:05.869" v="7" actId="1076"/>
          <ac:spMkLst>
            <pc:docMk/>
            <pc:sldMk cId="916931929" sldId="261"/>
            <ac:spMk id="4" creationId="{CC5133C0-DB79-BF73-23FB-A6359C1C8BA1}"/>
          </ac:spMkLst>
        </pc:spChg>
        <pc:picChg chg="add mod">
          <ac:chgData name="Dami, Imed" userId="70252d67-19f6-4f2f-aa69-42ed20c6835a" providerId="ADAL" clId="{EC5E1660-CF16-47BB-85A4-4AE985E402A3}" dt="2023-12-27T15:38:53.219" v="5"/>
          <ac:picMkLst>
            <pc:docMk/>
            <pc:sldMk cId="916931929" sldId="261"/>
            <ac:picMk id="2" creationId="{62E395C8-438E-6294-CC79-4D8821AA3870}"/>
          </ac:picMkLst>
        </pc:picChg>
      </pc:sldChg>
      <pc:sldChg chg="addSp modSp new mod">
        <pc:chgData name="Dami, Imed" userId="70252d67-19f6-4f2f-aa69-42ed20c6835a" providerId="ADAL" clId="{EC5E1660-CF16-47BB-85A4-4AE985E402A3}" dt="2023-12-27T15:39:38.284" v="13" actId="1076"/>
        <pc:sldMkLst>
          <pc:docMk/>
          <pc:sldMk cId="1443110756" sldId="262"/>
        </pc:sldMkLst>
        <pc:spChg chg="add mod">
          <ac:chgData name="Dami, Imed" userId="70252d67-19f6-4f2f-aa69-42ed20c6835a" providerId="ADAL" clId="{EC5E1660-CF16-47BB-85A4-4AE985E402A3}" dt="2023-12-27T15:39:38.284" v="13" actId="1076"/>
          <ac:spMkLst>
            <pc:docMk/>
            <pc:sldMk cId="1443110756" sldId="262"/>
            <ac:spMk id="4" creationId="{003A5DE9-F1E2-4D68-4350-6BA94BFF37AF}"/>
          </ac:spMkLst>
        </pc:spChg>
        <pc:picChg chg="add mod">
          <ac:chgData name="Dami, Imed" userId="70252d67-19f6-4f2f-aa69-42ed20c6835a" providerId="ADAL" clId="{EC5E1660-CF16-47BB-85A4-4AE985E402A3}" dt="2023-12-27T15:39:27.415" v="11" actId="1076"/>
          <ac:picMkLst>
            <pc:docMk/>
            <pc:sldMk cId="1443110756" sldId="262"/>
            <ac:picMk id="2" creationId="{16E05D46-7BA8-62F6-52FF-CC06B791AA06}"/>
          </ac:picMkLst>
        </pc:picChg>
      </pc:sldChg>
      <pc:sldChg chg="addSp modSp new mod">
        <pc:chgData name="Dami, Imed" userId="70252d67-19f6-4f2f-aa69-42ed20c6835a" providerId="ADAL" clId="{EC5E1660-CF16-47BB-85A4-4AE985E402A3}" dt="2023-12-27T15:40:12.048" v="21" actId="1076"/>
        <pc:sldMkLst>
          <pc:docMk/>
          <pc:sldMk cId="3760419035" sldId="263"/>
        </pc:sldMkLst>
        <pc:spChg chg="add mod">
          <ac:chgData name="Dami, Imed" userId="70252d67-19f6-4f2f-aa69-42ed20c6835a" providerId="ADAL" clId="{EC5E1660-CF16-47BB-85A4-4AE985E402A3}" dt="2023-12-27T15:40:12.048" v="21" actId="1076"/>
          <ac:spMkLst>
            <pc:docMk/>
            <pc:sldMk cId="3760419035" sldId="263"/>
            <ac:spMk id="5" creationId="{979E16CA-D756-F4E9-F904-AA61F771DE47}"/>
          </ac:spMkLst>
        </pc:spChg>
        <pc:picChg chg="add mod">
          <ac:chgData name="Dami, Imed" userId="70252d67-19f6-4f2f-aa69-42ed20c6835a" providerId="ADAL" clId="{EC5E1660-CF16-47BB-85A4-4AE985E402A3}" dt="2023-12-27T15:39:54.313" v="16"/>
          <ac:picMkLst>
            <pc:docMk/>
            <pc:sldMk cId="3760419035" sldId="263"/>
            <ac:picMk id="2" creationId="{DA518DB5-B628-5A97-25CD-D58141DBF949}"/>
          </ac:picMkLst>
        </pc:picChg>
        <pc:picChg chg="add mod">
          <ac:chgData name="Dami, Imed" userId="70252d67-19f6-4f2f-aa69-42ed20c6835a" providerId="ADAL" clId="{EC5E1660-CF16-47BB-85A4-4AE985E402A3}" dt="2023-12-27T15:40:00.832" v="19" actId="1076"/>
          <ac:picMkLst>
            <pc:docMk/>
            <pc:sldMk cId="3760419035" sldId="263"/>
            <ac:picMk id="3" creationId="{DA518DB5-B628-5A97-25CD-D58141DBF949}"/>
          </ac:picMkLst>
        </pc:picChg>
      </pc:sldChg>
      <pc:sldChg chg="addSp modSp new mod">
        <pc:chgData name="Dami, Imed" userId="70252d67-19f6-4f2f-aa69-42ed20c6835a" providerId="ADAL" clId="{EC5E1660-CF16-47BB-85A4-4AE985E402A3}" dt="2023-12-27T15:40:45.268" v="26" actId="1076"/>
        <pc:sldMkLst>
          <pc:docMk/>
          <pc:sldMk cId="156172454" sldId="264"/>
        </pc:sldMkLst>
        <pc:spChg chg="add mod">
          <ac:chgData name="Dami, Imed" userId="70252d67-19f6-4f2f-aa69-42ed20c6835a" providerId="ADAL" clId="{EC5E1660-CF16-47BB-85A4-4AE985E402A3}" dt="2023-12-27T15:40:41.580" v="25" actId="1076"/>
          <ac:spMkLst>
            <pc:docMk/>
            <pc:sldMk cId="156172454" sldId="264"/>
            <ac:spMk id="3" creationId="{24B6B36A-8E55-875C-807C-21B07AE95D61}"/>
          </ac:spMkLst>
        </pc:spChg>
        <pc:graphicFrameChg chg="add mod">
          <ac:chgData name="Dami, Imed" userId="70252d67-19f6-4f2f-aa69-42ed20c6835a" providerId="ADAL" clId="{EC5E1660-CF16-47BB-85A4-4AE985E402A3}" dt="2023-12-27T15:40:45.268" v="26" actId="1076"/>
          <ac:graphicFrameMkLst>
            <pc:docMk/>
            <pc:sldMk cId="156172454" sldId="264"/>
            <ac:graphicFrameMk id="2" creationId="{1D16B2B4-19E2-0390-174B-D7C4F229D5BE}"/>
          </ac:graphicFrameMkLst>
        </pc:graphicFrameChg>
      </pc:sldChg>
      <pc:sldChg chg="addSp modSp new">
        <pc:chgData name="Dami, Imed" userId="70252d67-19f6-4f2f-aa69-42ed20c6835a" providerId="ADAL" clId="{EC5E1660-CF16-47BB-85A4-4AE985E402A3}" dt="2023-12-27T15:41:12.014" v="30" actId="14100"/>
        <pc:sldMkLst>
          <pc:docMk/>
          <pc:sldMk cId="3242118803" sldId="265"/>
        </pc:sldMkLst>
        <pc:spChg chg="add mod">
          <ac:chgData name="Dami, Imed" userId="70252d67-19f6-4f2f-aa69-42ed20c6835a" providerId="ADAL" clId="{EC5E1660-CF16-47BB-85A4-4AE985E402A3}" dt="2023-12-27T15:41:12.014" v="30" actId="14100"/>
          <ac:spMkLst>
            <pc:docMk/>
            <pc:sldMk cId="3242118803" sldId="265"/>
            <ac:spMk id="3" creationId="{67FC405B-3163-19E6-8721-19818CAAFFCF}"/>
          </ac:spMkLst>
        </pc:spChg>
        <pc:graphicFrameChg chg="add mod">
          <ac:chgData name="Dami, Imed" userId="70252d67-19f6-4f2f-aa69-42ed20c6835a" providerId="ADAL" clId="{EC5E1660-CF16-47BB-85A4-4AE985E402A3}" dt="2023-12-27T15:41:03.346" v="28"/>
          <ac:graphicFrameMkLst>
            <pc:docMk/>
            <pc:sldMk cId="3242118803" sldId="265"/>
            <ac:graphicFrameMk id="2" creationId="{4CF7F07A-A6D3-5C0A-A56D-F43D4242CE13}"/>
          </ac:graphicFrameMkLst>
        </pc:graphicFrameChg>
      </pc:sldChg>
      <pc:sldChg chg="addSp modSp new mod">
        <pc:chgData name="Dami, Imed" userId="70252d67-19f6-4f2f-aa69-42ed20c6835a" providerId="ADAL" clId="{EC5E1660-CF16-47BB-85A4-4AE985E402A3}" dt="2023-12-27T15:41:57.498" v="40" actId="1076"/>
        <pc:sldMkLst>
          <pc:docMk/>
          <pc:sldMk cId="3572109153" sldId="266"/>
        </pc:sldMkLst>
        <pc:spChg chg="add mod">
          <ac:chgData name="Dami, Imed" userId="70252d67-19f6-4f2f-aa69-42ed20c6835a" providerId="ADAL" clId="{EC5E1660-CF16-47BB-85A4-4AE985E402A3}" dt="2023-12-27T15:41:57.498" v="40" actId="1076"/>
          <ac:spMkLst>
            <pc:docMk/>
            <pc:sldMk cId="3572109153" sldId="266"/>
            <ac:spMk id="3" creationId="{890BB8E0-B499-6F0D-1D10-551CE671551A}"/>
          </ac:spMkLst>
        </pc:spChg>
        <pc:graphicFrameChg chg="add mod modGraphic">
          <ac:chgData name="Dami, Imed" userId="70252d67-19f6-4f2f-aa69-42ed20c6835a" providerId="ADAL" clId="{EC5E1660-CF16-47BB-85A4-4AE985E402A3}" dt="2023-12-27T15:41:54.008" v="39" actId="14100"/>
          <ac:graphicFrameMkLst>
            <pc:docMk/>
            <pc:sldMk cId="3572109153" sldId="266"/>
            <ac:graphicFrameMk id="2" creationId="{8326A3DC-A5D9-2592-BFF9-AE9F578197E9}"/>
          </ac:graphicFrameMkLst>
        </pc:graphicFrameChg>
      </pc:sldChg>
      <pc:sldChg chg="addSp modSp new mod">
        <pc:chgData name="Dami, Imed" userId="70252d67-19f6-4f2f-aa69-42ed20c6835a" providerId="ADAL" clId="{EC5E1660-CF16-47BB-85A4-4AE985E402A3}" dt="2023-12-27T15:42:25.293" v="46" actId="1076"/>
        <pc:sldMkLst>
          <pc:docMk/>
          <pc:sldMk cId="2808471796" sldId="267"/>
        </pc:sldMkLst>
        <pc:spChg chg="add mod">
          <ac:chgData name="Dami, Imed" userId="70252d67-19f6-4f2f-aa69-42ed20c6835a" providerId="ADAL" clId="{EC5E1660-CF16-47BB-85A4-4AE985E402A3}" dt="2023-12-27T15:42:23.143" v="45" actId="1076"/>
          <ac:spMkLst>
            <pc:docMk/>
            <pc:sldMk cId="2808471796" sldId="267"/>
            <ac:spMk id="3" creationId="{77A18271-A415-180D-3503-958DCC04B117}"/>
          </ac:spMkLst>
        </pc:spChg>
        <pc:graphicFrameChg chg="add mod">
          <ac:chgData name="Dami, Imed" userId="70252d67-19f6-4f2f-aa69-42ed20c6835a" providerId="ADAL" clId="{EC5E1660-CF16-47BB-85A4-4AE985E402A3}" dt="2023-12-27T15:42:25.293" v="46" actId="1076"/>
          <ac:graphicFrameMkLst>
            <pc:docMk/>
            <pc:sldMk cId="2808471796" sldId="267"/>
            <ac:graphicFrameMk id="2" creationId="{8AFFFD9E-01FA-4FE1-8B38-84432E85479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E0200-0B36-8995-2D33-A62DBDB9F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93A0B1-759D-8B3E-1B24-8F48CFA6C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F7C14-9D6C-3C2D-E250-9F425B901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12D79-A248-49FB-BBF0-24B66039A6D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9B82C-C80F-C467-7FCC-FC3698655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53B9E-E298-0E42-9EC0-4259B130D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B5CA-0CB1-4782-A2BA-7555189E3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8110E-2668-0A2C-9D81-3899081C3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56311-A410-7481-7E0D-1C8FA7AAA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8827A-FF15-190E-0746-3E9751F9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12D79-A248-49FB-BBF0-24B66039A6D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AF783-E09B-07E6-2882-BD0A4C826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FD236-BE66-28E8-A902-0FF2F12BC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B5CA-0CB1-4782-A2BA-7555189E3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9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51A288-120A-B7F7-AB5D-948D0B78A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D71868-C45B-311A-A4D7-0FB6D82A98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C898E-4929-64F6-76B7-2E295D14A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12D79-A248-49FB-BBF0-24B66039A6D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63627-1436-84FD-CEE8-DA86CC271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60618-2042-B7C6-083E-B0AC55AE4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B5CA-0CB1-4782-A2BA-7555189E3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33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4EC9F-00BE-A0AB-7F28-CB3F4C952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3DE98-1CE7-3963-B974-5AADF365E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375CB-9C98-4822-4FBC-6EE4A7C07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12D79-A248-49FB-BBF0-24B66039A6D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7E93F-EAD2-7EBA-F403-CD703105D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E0076-28C9-1FF6-93E2-92D4522AD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B5CA-0CB1-4782-A2BA-7555189E3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B9987-6D1D-3632-8DC4-7A86D92AA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ED2FDD-303F-0BC9-5BDC-60C115F50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AEB12-E986-696A-0C0F-7F640AEBD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12D79-A248-49FB-BBF0-24B66039A6D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5BA62-2A33-5540-B08F-A57412219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ACF29-2FD7-BE09-1E75-554A434B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B5CA-0CB1-4782-A2BA-7555189E3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75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FA37D-1873-AACF-9348-24024B998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87C1E-627B-1A78-8FD9-EE1A07D3B7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17AF0-D45A-2FDB-49C2-50C147D50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AEAE8-0DD2-C63C-78ED-10E2FB21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12D79-A248-49FB-BBF0-24B66039A6D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851597-11C9-DD73-0334-FAB135E2E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E57BE-76CC-A5C1-0FE4-51EB6E9EB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B5CA-0CB1-4782-A2BA-7555189E3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6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8FE4-0A72-961C-390F-8061ABEE5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79E7D-7C86-44F2-C8DD-B7D3BDE71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936CBF-8FD6-3B4A-4556-C0BCA3DFA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2E73E3-4F33-7BB9-AAD4-72F31F02E2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EA278E-A55F-EEA2-0DA9-6EAAB57FDD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7E2809-23CB-3404-4630-0EFB54BF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12D79-A248-49FB-BBF0-24B66039A6D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23F8D6-962C-B4AB-8440-29E2ADC2D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1C7E3F-C229-5C6B-ED74-E71AC8184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B5CA-0CB1-4782-A2BA-7555189E3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6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ABF1F-D58C-6A40-6A43-890FAF072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240B18-0015-73A8-A267-6125406C3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12D79-A248-49FB-BBF0-24B66039A6D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084B70-2649-B69F-74B5-960D6CB8A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47211-E715-E405-4B99-3266834DF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B5CA-0CB1-4782-A2BA-7555189E3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17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AF53D0-7AA4-441F-EEEE-CC16F001A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12D79-A248-49FB-BBF0-24B66039A6D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2C867A-59F8-8FA5-DE1E-992766184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0F4000-774D-659D-DCBB-EECB78E6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B5CA-0CB1-4782-A2BA-7555189E3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2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2905B-8BFF-81F0-BD41-B63DF9B61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CFF70-99D3-C4CB-6A3B-C4B8077AF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4DEA29-C15F-950D-EF53-E2840697A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78801-7A8B-CB98-50C2-A758409C4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12D79-A248-49FB-BBF0-24B66039A6D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C8C90D-178A-0AEA-75E1-EA091935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ADC01-88F3-7EEC-204F-D5A1FBAF2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B5CA-0CB1-4782-A2BA-7555189E3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05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0A35B-D976-8AFA-07F1-BEBE99235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41582E-9F0C-AA9D-3234-18064FA6E3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6335B-3C42-9CAA-3E9F-6EF1A5110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99B8FE-A274-119A-BA50-48ED119B0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12D79-A248-49FB-BBF0-24B66039A6D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C26AAB-1392-A66C-CF2B-6B8996E46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751C2-232A-BD8D-352D-A85EADF68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B5CA-0CB1-4782-A2BA-7555189E3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4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7F0500-B3A4-3AB3-067B-D93BB0A6A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54E5D-088B-C72B-CC8F-962DEDEB1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93B8F-CB70-E6C2-0A0E-4EE5A8D40B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12D79-A248-49FB-BBF0-24B66039A6D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C080B-5A9F-6D9D-E243-6EBBBA36E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ECB65-E8CC-151D-30A2-C791438E1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1B5CA-0CB1-4782-A2BA-7555189E3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2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AE5FCE6-E67D-754B-25D0-7234FD1A5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534" y="1684782"/>
            <a:ext cx="5932932" cy="34884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D5EC0D-0B1C-8054-0D55-EE432BC184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56732E-E0A3-968C-4E60-1CE71372E8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32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CF7F07A-A6D3-5C0A-A56D-F43D4242CE13}"/>
              </a:ext>
            </a:extLst>
          </p:cNvPr>
          <p:cNvGraphicFramePr>
            <a:graphicFrameLocks noGrp="1"/>
          </p:cNvGraphicFramePr>
          <p:nvPr/>
        </p:nvGraphicFramePr>
        <p:xfrm>
          <a:off x="3720147" y="2328799"/>
          <a:ext cx="4751705" cy="3344990"/>
        </p:xfrm>
        <a:graphic>
          <a:graphicData uri="http://schemas.openxmlformats.org/drawingml/2006/table">
            <a:tbl>
              <a:tblPr firstRow="1" firstCol="1" bandRow="1"/>
              <a:tblGrid>
                <a:gridCol w="899160">
                  <a:extLst>
                    <a:ext uri="{9D8B030D-6E8A-4147-A177-3AD203B41FA5}">
                      <a16:colId xmlns:a16="http://schemas.microsoft.com/office/drawing/2014/main" val="1317725058"/>
                    </a:ext>
                  </a:extLst>
                </a:gridCol>
                <a:gridCol w="725805">
                  <a:extLst>
                    <a:ext uri="{9D8B030D-6E8A-4147-A177-3AD203B41FA5}">
                      <a16:colId xmlns:a16="http://schemas.microsoft.com/office/drawing/2014/main" val="1105778194"/>
                    </a:ext>
                  </a:extLst>
                </a:gridCol>
                <a:gridCol w="681355">
                  <a:extLst>
                    <a:ext uri="{9D8B030D-6E8A-4147-A177-3AD203B41FA5}">
                      <a16:colId xmlns:a16="http://schemas.microsoft.com/office/drawing/2014/main" val="1344949595"/>
                    </a:ext>
                  </a:extLst>
                </a:gridCol>
                <a:gridCol w="556260">
                  <a:extLst>
                    <a:ext uri="{9D8B030D-6E8A-4147-A177-3AD203B41FA5}">
                      <a16:colId xmlns:a16="http://schemas.microsoft.com/office/drawing/2014/main" val="514645644"/>
                    </a:ext>
                  </a:extLst>
                </a:gridCol>
                <a:gridCol w="776605">
                  <a:extLst>
                    <a:ext uri="{9D8B030D-6E8A-4147-A177-3AD203B41FA5}">
                      <a16:colId xmlns:a16="http://schemas.microsoft.com/office/drawing/2014/main" val="3365718989"/>
                    </a:ext>
                  </a:extLst>
                </a:gridCol>
                <a:gridCol w="556260">
                  <a:extLst>
                    <a:ext uri="{9D8B030D-6E8A-4147-A177-3AD203B41FA5}">
                      <a16:colId xmlns:a16="http://schemas.microsoft.com/office/drawing/2014/main" val="2911533337"/>
                    </a:ext>
                  </a:extLst>
                </a:gridCol>
                <a:gridCol w="556260">
                  <a:extLst>
                    <a:ext uri="{9D8B030D-6E8A-4147-A177-3AD203B41FA5}">
                      <a16:colId xmlns:a16="http://schemas.microsoft.com/office/drawing/2014/main" val="2198432491"/>
                    </a:ext>
                  </a:extLst>
                </a:gridCol>
              </a:tblGrid>
              <a:tr h="7683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Treatment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 release (lb./acre)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Mg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38019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Soil Hill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71.67b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102.00a</a:t>
                      </a:r>
                      <a:r>
                        <a:rPr lang="en-US" sz="1200" kern="1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1429.33ab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258.33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13.00a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99070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Miscanthus (fine)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79.00a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34.00b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1213.33b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265.00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9.67b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1214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Wheat Straw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76.33ab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45.67b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261.33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1252.00b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11.67a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3466996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Corn Stover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79.00a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67.67ab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252.00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1572.00a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263.00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12.33a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8219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703187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Significance (p values)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0.0251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0.3432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0.0331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0.0056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2023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67FC405B-3163-19E6-8721-19818CAAF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4260" y="1476581"/>
            <a:ext cx="799141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46.D: Effect of mulching on soil macro-nutrients in Regent variety grown at RU2 in 2023.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Means followed by different letter in the same column are significantly different from each other based on the Fisher LSD test at the 0.05 level (</a:t>
            </a:r>
            <a:r>
              <a:rPr kumimoji="0" lang="en-US" altLang="en-US" sz="1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indicates that the means were significantly different at the 0.10 level).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118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326A3DC-A5D9-2592-BFF9-AE9F578197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463315"/>
              </p:ext>
            </p:extLst>
          </p:nvPr>
        </p:nvGraphicFramePr>
        <p:xfrm>
          <a:off x="3176758" y="2119808"/>
          <a:ext cx="5945205" cy="3377608"/>
        </p:xfrm>
        <a:graphic>
          <a:graphicData uri="http://schemas.openxmlformats.org/drawingml/2006/table">
            <a:tbl>
              <a:tblPr firstRow="1" firstCol="1" bandRow="1"/>
              <a:tblGrid>
                <a:gridCol w="1084740">
                  <a:extLst>
                    <a:ext uri="{9D8B030D-6E8A-4147-A177-3AD203B41FA5}">
                      <a16:colId xmlns:a16="http://schemas.microsoft.com/office/drawing/2014/main" val="3798287188"/>
                    </a:ext>
                  </a:extLst>
                </a:gridCol>
                <a:gridCol w="677962">
                  <a:extLst>
                    <a:ext uri="{9D8B030D-6E8A-4147-A177-3AD203B41FA5}">
                      <a16:colId xmlns:a16="http://schemas.microsoft.com/office/drawing/2014/main" val="806246240"/>
                    </a:ext>
                  </a:extLst>
                </a:gridCol>
                <a:gridCol w="692862">
                  <a:extLst>
                    <a:ext uri="{9D8B030D-6E8A-4147-A177-3AD203B41FA5}">
                      <a16:colId xmlns:a16="http://schemas.microsoft.com/office/drawing/2014/main" val="1618009855"/>
                    </a:ext>
                  </a:extLst>
                </a:gridCol>
                <a:gridCol w="692862">
                  <a:extLst>
                    <a:ext uri="{9D8B030D-6E8A-4147-A177-3AD203B41FA5}">
                      <a16:colId xmlns:a16="http://schemas.microsoft.com/office/drawing/2014/main" val="4065379708"/>
                    </a:ext>
                  </a:extLst>
                </a:gridCol>
                <a:gridCol w="692862">
                  <a:extLst>
                    <a:ext uri="{9D8B030D-6E8A-4147-A177-3AD203B41FA5}">
                      <a16:colId xmlns:a16="http://schemas.microsoft.com/office/drawing/2014/main" val="83004328"/>
                    </a:ext>
                  </a:extLst>
                </a:gridCol>
                <a:gridCol w="678707">
                  <a:extLst>
                    <a:ext uri="{9D8B030D-6E8A-4147-A177-3AD203B41FA5}">
                      <a16:colId xmlns:a16="http://schemas.microsoft.com/office/drawing/2014/main" val="3867322414"/>
                    </a:ext>
                  </a:extLst>
                </a:gridCol>
                <a:gridCol w="692862">
                  <a:extLst>
                    <a:ext uri="{9D8B030D-6E8A-4147-A177-3AD203B41FA5}">
                      <a16:colId xmlns:a16="http://schemas.microsoft.com/office/drawing/2014/main" val="722690349"/>
                    </a:ext>
                  </a:extLst>
                </a:gridCol>
                <a:gridCol w="732348">
                  <a:extLst>
                    <a:ext uri="{9D8B030D-6E8A-4147-A177-3AD203B41FA5}">
                      <a16:colId xmlns:a16="http://schemas.microsoft.com/office/drawing/2014/main" val="2362843195"/>
                    </a:ext>
                  </a:extLst>
                </a:gridCol>
              </a:tblGrid>
              <a:tr h="4875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Treatment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Mn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Zn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3295641"/>
                  </a:ext>
                </a:extLst>
              </a:tr>
              <a:tr h="2342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Soil Hill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0.62a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194.67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149.00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2.87a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5.35a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636.67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14.00a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2197366"/>
                  </a:ext>
                </a:extLst>
              </a:tr>
              <a:tr h="4806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Miscanthus (fine)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0.41b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189.33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178.33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1.71c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4.22ab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653.67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11.67b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824799"/>
                  </a:ext>
                </a:extLst>
              </a:tr>
              <a:tr h="4806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Wheat Straw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0.41b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164.00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2.03bc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3.47b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566.33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12.33ab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8499546"/>
                  </a:ext>
                </a:extLst>
              </a:tr>
              <a:tr h="4955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Corn Stover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0.56ab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186.33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134.00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2.33ab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4.38ab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561.33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11.33b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935053"/>
                  </a:ext>
                </a:extLst>
              </a:tr>
              <a:tr h="2397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3169191"/>
                  </a:ext>
                </a:extLst>
              </a:tr>
              <a:tr h="7193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Significance (p-values)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0.0354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0.6171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0.7148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0.0088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0.0363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0.1313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0.0459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939732"/>
                  </a:ext>
                </a:extLst>
              </a:tr>
              <a:tr h="2397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136316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890BB8E0-B499-6F0D-1D10-551CE6715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8966" y="136058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47.C: Effect of mulching on soil micro-nutrients in Regent variety grown at RU2 in 2022.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Means followed by different letter in the same column are significantly different from each other based on the Fisher LSD test at the 0.05 level.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109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AFFFD9E-01FA-4FE1-8B38-84432E854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800264"/>
              </p:ext>
            </p:extLst>
          </p:nvPr>
        </p:nvGraphicFramePr>
        <p:xfrm>
          <a:off x="4727690" y="2407490"/>
          <a:ext cx="5270500" cy="2350326"/>
        </p:xfrm>
        <a:graphic>
          <a:graphicData uri="http://schemas.openxmlformats.org/drawingml/2006/table">
            <a:tbl>
              <a:tblPr firstRow="1" firstCol="1" bandRow="1"/>
              <a:tblGrid>
                <a:gridCol w="925195">
                  <a:extLst>
                    <a:ext uri="{9D8B030D-6E8A-4147-A177-3AD203B41FA5}">
                      <a16:colId xmlns:a16="http://schemas.microsoft.com/office/drawing/2014/main" val="16999351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03792086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586306884"/>
                    </a:ext>
                  </a:extLst>
                </a:gridCol>
                <a:gridCol w="629285">
                  <a:extLst>
                    <a:ext uri="{9D8B030D-6E8A-4147-A177-3AD203B41FA5}">
                      <a16:colId xmlns:a16="http://schemas.microsoft.com/office/drawing/2014/main" val="869594259"/>
                    </a:ext>
                  </a:extLst>
                </a:gridCol>
                <a:gridCol w="629285">
                  <a:extLst>
                    <a:ext uri="{9D8B030D-6E8A-4147-A177-3AD203B41FA5}">
                      <a16:colId xmlns:a16="http://schemas.microsoft.com/office/drawing/2014/main" val="82410032"/>
                    </a:ext>
                  </a:extLst>
                </a:gridCol>
                <a:gridCol w="608965">
                  <a:extLst>
                    <a:ext uri="{9D8B030D-6E8A-4147-A177-3AD203B41FA5}">
                      <a16:colId xmlns:a16="http://schemas.microsoft.com/office/drawing/2014/main" val="1444769029"/>
                    </a:ext>
                  </a:extLst>
                </a:gridCol>
                <a:gridCol w="629285">
                  <a:extLst>
                    <a:ext uri="{9D8B030D-6E8A-4147-A177-3AD203B41FA5}">
                      <a16:colId xmlns:a16="http://schemas.microsoft.com/office/drawing/2014/main" val="1871219036"/>
                    </a:ext>
                  </a:extLst>
                </a:gridCol>
                <a:gridCol w="608965">
                  <a:extLst>
                    <a:ext uri="{9D8B030D-6E8A-4147-A177-3AD203B41FA5}">
                      <a16:colId xmlns:a16="http://schemas.microsoft.com/office/drawing/2014/main" val="3792219375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Treatment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Mn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Zn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 (ppm)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894294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Soil Hill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138.00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2.57b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624.67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7849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Miscanthus (fine)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175.00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167.67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2.47b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606.67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18862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Wheat Straw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147.67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2.45b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560.33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17642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Corn Stover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3.13a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587.00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65657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61606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Significance (p-values)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0.2564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0.1631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0.6003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0.0191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0.5758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0.3985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0.7013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19852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2819923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77A18271-A415-180D-3503-958DCC04B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4644" y="17240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47.D: Effect of mulching on soil micro-nutrients in Regent variety grown at RU2 in 2023.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Means followed by different letter in the same column are significantly different from each other based on the Fisher LSD test at the 0.05 level.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471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4FB7A2-1588-B0BB-5637-BC2485E9A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534" y="1533906"/>
            <a:ext cx="5932932" cy="379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027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592DE330-50C5-4C70-4A01-53B15746A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835" y="1509312"/>
            <a:ext cx="5470278" cy="330938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238A116-B9FB-4A25-01BB-A84547C0D25A}"/>
              </a:ext>
            </a:extLst>
          </p:cNvPr>
          <p:cNvSpPr txBox="1"/>
          <p:nvPr/>
        </p:nvSpPr>
        <p:spPr>
          <a:xfrm>
            <a:off x="2850614" y="4980419"/>
            <a:ext cx="6097836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94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Soil POXC content (Regent) for different mulch and soil treatments at RU2 in 2022.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822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7C9FB4FC-CB3C-7AEF-3BA5-FDAD63E5D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5631" y="1443211"/>
            <a:ext cx="5437481" cy="343835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BF6723C-2AC7-B4A8-385C-953EA992BAF4}"/>
              </a:ext>
            </a:extLst>
          </p:cNvPr>
          <p:cNvSpPr txBox="1"/>
          <p:nvPr/>
        </p:nvSpPr>
        <p:spPr>
          <a:xfrm>
            <a:off x="2795530" y="5021609"/>
            <a:ext cx="6097836" cy="477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94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.D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Soil POXC content (Regent) for different mulch and soil treatments at RU2 in 2023.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9CFBAA95-115F-2D97-13EA-8A4653F631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27" y="2034222"/>
            <a:ext cx="4589145" cy="27895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56E3D6-1FFB-D090-2116-4FBEB0AE3097}"/>
              </a:ext>
            </a:extLst>
          </p:cNvPr>
          <p:cNvSpPr txBox="1"/>
          <p:nvPr/>
        </p:nvSpPr>
        <p:spPr>
          <a:xfrm>
            <a:off x="3181494" y="5003572"/>
            <a:ext cx="6098582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95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Total mineralizable carbon per gram of soil (Regent) for different mulch and soil treatments at RU2 in 2022.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655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62E395C8-438E-6294-CC79-4D8821AA3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887" y="1988185"/>
            <a:ext cx="4594225" cy="28816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C5133C0-DB79-BF73-23FB-A6359C1C8BA1}"/>
              </a:ext>
            </a:extLst>
          </p:cNvPr>
          <p:cNvSpPr txBox="1"/>
          <p:nvPr/>
        </p:nvSpPr>
        <p:spPr>
          <a:xfrm>
            <a:off x="3236204" y="5112621"/>
            <a:ext cx="6097836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95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.D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Total mineralizable carbon per gram of soil (Regent) for different mulch and soil treatments at RU2 in 2023.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931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16E05D46-7BA8-62F6-52FF-CC06B791A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133" y="1112703"/>
            <a:ext cx="6293159" cy="383987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03A5DE9-F1E2-4D68-4350-6BA94BFF37AF}"/>
              </a:ext>
            </a:extLst>
          </p:cNvPr>
          <p:cNvSpPr txBox="1"/>
          <p:nvPr/>
        </p:nvSpPr>
        <p:spPr>
          <a:xfrm>
            <a:off x="2828133" y="5267409"/>
            <a:ext cx="6097836" cy="477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96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.C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Soil protein content (Regent) for different mulch and soil treatments at RU2 in 2022.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110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DA518DB5-B628-5A97-25CD-D58141DBF9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753" y="906088"/>
            <a:ext cx="6251002" cy="39082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79E16CA-D756-F4E9-F904-AA61F771DE47}"/>
              </a:ext>
            </a:extLst>
          </p:cNvPr>
          <p:cNvSpPr txBox="1"/>
          <p:nvPr/>
        </p:nvSpPr>
        <p:spPr>
          <a:xfrm>
            <a:off x="2912336" y="4814372"/>
            <a:ext cx="6097836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96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.D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Soil protein content (Regent) for different mulch and soil treatments at RU2 in 2023.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419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D16B2B4-19E2-0390-174B-D7C4F229D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855620"/>
              </p:ext>
            </p:extLst>
          </p:nvPr>
        </p:nvGraphicFramePr>
        <p:xfrm>
          <a:off x="5148910" y="1907559"/>
          <a:ext cx="4363285" cy="3314066"/>
        </p:xfrm>
        <a:graphic>
          <a:graphicData uri="http://schemas.openxmlformats.org/drawingml/2006/table">
            <a:tbl>
              <a:tblPr firstRow="1" firstCol="1" bandRow="1"/>
              <a:tblGrid>
                <a:gridCol w="862184">
                  <a:extLst>
                    <a:ext uri="{9D8B030D-6E8A-4147-A177-3AD203B41FA5}">
                      <a16:colId xmlns:a16="http://schemas.microsoft.com/office/drawing/2014/main" val="3733523036"/>
                    </a:ext>
                  </a:extLst>
                </a:gridCol>
                <a:gridCol w="695958">
                  <a:extLst>
                    <a:ext uri="{9D8B030D-6E8A-4147-A177-3AD203B41FA5}">
                      <a16:colId xmlns:a16="http://schemas.microsoft.com/office/drawing/2014/main" val="135803414"/>
                    </a:ext>
                  </a:extLst>
                </a:gridCol>
                <a:gridCol w="598536">
                  <a:extLst>
                    <a:ext uri="{9D8B030D-6E8A-4147-A177-3AD203B41FA5}">
                      <a16:colId xmlns:a16="http://schemas.microsoft.com/office/drawing/2014/main" val="1648271590"/>
                    </a:ext>
                  </a:extLst>
                </a:gridCol>
                <a:gridCol w="533385">
                  <a:extLst>
                    <a:ext uri="{9D8B030D-6E8A-4147-A177-3AD203B41FA5}">
                      <a16:colId xmlns:a16="http://schemas.microsoft.com/office/drawing/2014/main" val="1249768410"/>
                    </a:ext>
                  </a:extLst>
                </a:gridCol>
                <a:gridCol w="606452">
                  <a:extLst>
                    <a:ext uri="{9D8B030D-6E8A-4147-A177-3AD203B41FA5}">
                      <a16:colId xmlns:a16="http://schemas.microsoft.com/office/drawing/2014/main" val="2080983481"/>
                    </a:ext>
                  </a:extLst>
                </a:gridCol>
                <a:gridCol w="533385">
                  <a:extLst>
                    <a:ext uri="{9D8B030D-6E8A-4147-A177-3AD203B41FA5}">
                      <a16:colId xmlns:a16="http://schemas.microsoft.com/office/drawing/2014/main" val="107050524"/>
                    </a:ext>
                  </a:extLst>
                </a:gridCol>
                <a:gridCol w="533385">
                  <a:extLst>
                    <a:ext uri="{9D8B030D-6E8A-4147-A177-3AD203B41FA5}">
                      <a16:colId xmlns:a16="http://schemas.microsoft.com/office/drawing/2014/main" val="2327869224"/>
                    </a:ext>
                  </a:extLst>
                </a:gridCol>
              </a:tblGrid>
              <a:tr h="7683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Treatment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 release (lb./acre)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Mg (ppm)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 (ppm)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520637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Soil Hill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121.00a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1768.33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275.67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698096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Miscanthus (fine)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30.00b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1406.67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283.00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37319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Wheat Straw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34.33b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254.67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1557.00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278.00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6305198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Corn Stover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53.67b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248.67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1670.67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270.00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10.33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662455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41152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Significance (p values)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0.6177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0.0017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0.2962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0.1624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0.8275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0.2113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4437878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24B6B36A-8E55-875C-807C-21B07AE95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6877" y="1199673"/>
            <a:ext cx="116906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46.C: Effect of mulching on soil macro-nutrients in Regent variety grown at RU2 in 2022.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Means followed by different letter in the same column are significantly different from each other based on the Fisher LSD test at the 0.05 level.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72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655</Words>
  <Application>Microsoft Office PowerPoint</Application>
  <PresentationFormat>Widescreen</PresentationFormat>
  <Paragraphs>210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Dami, Imed</dc:creator>
  <cp:lastModifiedBy>Dami, Imed</cp:lastModifiedBy>
  <cp:revision>1</cp:revision>
  <dcterms:created xsi:type="dcterms:W3CDTF">2023-12-27T15:34:15Z</dcterms:created>
  <dcterms:modified xsi:type="dcterms:W3CDTF">2023-12-27T15:42:26Z</dcterms:modified>
</cp:coreProperties>
</file>