
<file path=[Content_Types].xml><?xml version="1.0" encoding="utf-8"?>
<Types xmlns="http://schemas.openxmlformats.org/package/2006/content-types">
  <Default Extension="emf" ContentType="image/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dia/image1.emf" ContentType="image/emf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0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Relationships xmlns="http://schemas.openxmlformats.org/package/2006/relationships"><Relationship Id="rId1" Type="http://schemas.openxmlformats.org/officeDocument/2006/relationships/slideMaster" Target="slideMasters/slideMaster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0.xml"/></Relationships>
</file>

<file path=ppt/slideLayouts/_rels/slideLayout1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1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0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4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5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9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1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8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4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59753"/>
      </p:ext>
    </p:extLst>
  </p:cSld>
  <p:clrMapOvr>
    <a:masterClrMapping/>
  </p:clrMapOvr>
</p:sldLayout>
</file>

<file path=ppt/slideMasters/_rels/slideMaster1.xml.rels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31FA3-FD41-4E14-9C59-DF1836DF62CA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A9FA0-F8A9-4930-85E6-452286875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2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0.xml.rels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228600" y="6578600"/>
            <a:ext cx="1288219" cy="279400"/>
          </a:xfrm>
          <a:prstGeom prst="rect">
            <a:avLst/>
          </a:prstGeom>
          <a:noFill/>
        </p:spPr>
        <p:txBody>
          <a:bodyPr wrap="none" vert="horz" lIns="0" tIns="0" rIns="0" bIns="0" rtlCol="0">
            <a:spAutoFit/>
          </a:bodyPr>
          <a:lstStyle/>
          <a:p>
            <a:r>
              <a:rPr lang="en-US" dirty="0" smtClean="0"/>
              <a:t>Graph Builder</a:t>
            </a:r>
            <a:endParaRPr lang="en-US" dirty="0"/>
          </a:p>
        </p:txBody>
      </p:sp>
      <p:sp>
        <p:nvSpPr>
          <p:cNvPr id="3" name=""/>
          <p:cNvSpPr>
            <a:spLocks noGrp="1"/>
          </p:cNvSpPr>
          <p:nvPr>
            <p:ph type="title"/>
          </p:nvPr>
        </p:nvSpPr>
        <p:spPr>
          <a:xfrm>
            <a:off x="0" y="0"/>
            <a:ext cx="11963400" cy="685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Average Carrot Stand by Treatment on August 16</a:t>
            </a:r>
            <a:endParaRPr lang="en-US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450" y="1244600"/>
            <a:ext cx="5981700" cy="3999546"/>
          </a:xfrm>
          <a:prstGeom prst="rect">
            <a:avLst/>
          </a:prstGeom>
        </p:spPr>
      </p:pic>
      <p:sp>
        <p:nvSpPr>
          <p:cNvPr id="5" name=""/>
          <p:cNvSpPr txBox="1"/>
          <p:nvPr/>
        </p:nvSpPr>
        <p:spPr>
          <a:xfrm>
            <a:off x="228600" y="5523546"/>
            <a:ext cx="6291746" cy="279400"/>
          </a:xfrm>
          <a:prstGeom prst="rect">
            <a:avLst/>
          </a:prstGeom>
          <a:noFill/>
        </p:spPr>
        <p:txBody>
          <a:bodyPr wrap="none" vert="horz" lIns="0" tIns="0" rIns="0" bIns="0" rtlCol="0">
            <a:spAutoFit/>
          </a:bodyPr>
          <a:lstStyle/>
          <a:p>
            <a:r>
              <a:rPr lang="en-US" dirty="0" smtClean="0"/>
              <a:t>Each error bar is constructed using 1 standard error from the mean.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62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2014-02-05T15:05:23Z</dcterms:created>
  <dcterms:modified xsi:type="dcterms:W3CDTF">2014-02-27T19:32:26Z</dcterms:modified>
</cp:coreProperties>
</file>