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4160838" cy="4270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5" userDrawn="1">
          <p15:clr>
            <a:srgbClr val="A4A3A4"/>
          </p15:clr>
        </p15:guide>
        <p15:guide id="2" pos="13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 snapToObjects="1" showGuides="1">
      <p:cViewPr varScale="1">
        <p:scale>
          <a:sx n="167" d="100"/>
          <a:sy n="167" d="100"/>
        </p:scale>
        <p:origin x="2656" y="168"/>
      </p:cViewPr>
      <p:guideLst>
        <p:guide orient="horz" pos="1345"/>
        <p:guide pos="131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2063" y="698879"/>
            <a:ext cx="3536712" cy="1486723"/>
          </a:xfrm>
        </p:spPr>
        <p:txBody>
          <a:bodyPr anchor="b"/>
          <a:lstStyle>
            <a:lvl1pPr algn="ctr">
              <a:defRPr sz="27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105" y="2242936"/>
            <a:ext cx="3120629" cy="1031018"/>
          </a:xfrm>
        </p:spPr>
        <p:txBody>
          <a:bodyPr/>
          <a:lstStyle>
            <a:lvl1pPr marL="0" indent="0" algn="ctr">
              <a:buNone/>
              <a:defRPr sz="1092"/>
            </a:lvl1pPr>
            <a:lvl2pPr marL="208026" indent="0" algn="ctr">
              <a:buNone/>
              <a:defRPr sz="910"/>
            </a:lvl2pPr>
            <a:lvl3pPr marL="416052" indent="0" algn="ctr">
              <a:buNone/>
              <a:defRPr sz="819"/>
            </a:lvl3pPr>
            <a:lvl4pPr marL="624078" indent="0" algn="ctr">
              <a:buNone/>
              <a:defRPr sz="728"/>
            </a:lvl4pPr>
            <a:lvl5pPr marL="832104" indent="0" algn="ctr">
              <a:buNone/>
              <a:defRPr sz="728"/>
            </a:lvl5pPr>
            <a:lvl6pPr marL="1040130" indent="0" algn="ctr">
              <a:buNone/>
              <a:defRPr sz="728"/>
            </a:lvl6pPr>
            <a:lvl7pPr marL="1248156" indent="0" algn="ctr">
              <a:buNone/>
              <a:defRPr sz="728"/>
            </a:lvl7pPr>
            <a:lvl8pPr marL="1456182" indent="0" algn="ctr">
              <a:buNone/>
              <a:defRPr sz="728"/>
            </a:lvl8pPr>
            <a:lvl9pPr marL="1664208" indent="0" algn="ctr">
              <a:buNone/>
              <a:defRPr sz="7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1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77600" y="227358"/>
            <a:ext cx="897181" cy="36189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6058" y="227358"/>
            <a:ext cx="2639532" cy="36189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3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93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891" y="1064629"/>
            <a:ext cx="3588723" cy="1776357"/>
          </a:xfrm>
        </p:spPr>
        <p:txBody>
          <a:bodyPr anchor="b"/>
          <a:lstStyle>
            <a:lvl1pPr>
              <a:defRPr sz="27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891" y="2857792"/>
            <a:ext cx="3588723" cy="934144"/>
          </a:xfrm>
        </p:spPr>
        <p:txBody>
          <a:bodyPr/>
          <a:lstStyle>
            <a:lvl1pPr marL="0" indent="0">
              <a:buNone/>
              <a:defRPr sz="1092">
                <a:solidFill>
                  <a:schemeClr val="tx1"/>
                </a:solidFill>
              </a:defRPr>
            </a:lvl1pPr>
            <a:lvl2pPr marL="208026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2pPr>
            <a:lvl3pPr marL="416052" indent="0">
              <a:buNone/>
              <a:defRPr sz="819">
                <a:solidFill>
                  <a:schemeClr val="tx1">
                    <a:tint val="75000"/>
                  </a:schemeClr>
                </a:solidFill>
              </a:defRPr>
            </a:lvl3pPr>
            <a:lvl4pPr marL="624078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4pPr>
            <a:lvl5pPr marL="832104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5pPr>
            <a:lvl6pPr marL="1040130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6pPr>
            <a:lvl7pPr marL="1248156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7pPr>
            <a:lvl8pPr marL="1456182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8pPr>
            <a:lvl9pPr marL="1664208" indent="0">
              <a:buNone/>
              <a:defRPr sz="7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6058" y="1136789"/>
            <a:ext cx="1768356" cy="2709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6424" y="1136789"/>
            <a:ext cx="1768356" cy="2709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2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99" y="227359"/>
            <a:ext cx="3588723" cy="8254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600" y="1046835"/>
            <a:ext cx="1760229" cy="513038"/>
          </a:xfrm>
        </p:spPr>
        <p:txBody>
          <a:bodyPr anchor="b"/>
          <a:lstStyle>
            <a:lvl1pPr marL="0" indent="0">
              <a:buNone/>
              <a:defRPr sz="1092" b="1"/>
            </a:lvl1pPr>
            <a:lvl2pPr marL="208026" indent="0">
              <a:buNone/>
              <a:defRPr sz="910" b="1"/>
            </a:lvl2pPr>
            <a:lvl3pPr marL="416052" indent="0">
              <a:buNone/>
              <a:defRPr sz="819" b="1"/>
            </a:lvl3pPr>
            <a:lvl4pPr marL="624078" indent="0">
              <a:buNone/>
              <a:defRPr sz="728" b="1"/>
            </a:lvl4pPr>
            <a:lvl5pPr marL="832104" indent="0">
              <a:buNone/>
              <a:defRPr sz="728" b="1"/>
            </a:lvl5pPr>
            <a:lvl6pPr marL="1040130" indent="0">
              <a:buNone/>
              <a:defRPr sz="728" b="1"/>
            </a:lvl6pPr>
            <a:lvl7pPr marL="1248156" indent="0">
              <a:buNone/>
              <a:defRPr sz="728" b="1"/>
            </a:lvl7pPr>
            <a:lvl8pPr marL="1456182" indent="0">
              <a:buNone/>
              <a:defRPr sz="728" b="1"/>
            </a:lvl8pPr>
            <a:lvl9pPr marL="1664208" indent="0">
              <a:buNone/>
              <a:defRPr sz="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6600" y="1559873"/>
            <a:ext cx="1760229" cy="2294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06425" y="1046835"/>
            <a:ext cx="1768898" cy="513038"/>
          </a:xfrm>
        </p:spPr>
        <p:txBody>
          <a:bodyPr anchor="b"/>
          <a:lstStyle>
            <a:lvl1pPr marL="0" indent="0">
              <a:buNone/>
              <a:defRPr sz="1092" b="1"/>
            </a:lvl1pPr>
            <a:lvl2pPr marL="208026" indent="0">
              <a:buNone/>
              <a:defRPr sz="910" b="1"/>
            </a:lvl2pPr>
            <a:lvl3pPr marL="416052" indent="0">
              <a:buNone/>
              <a:defRPr sz="819" b="1"/>
            </a:lvl3pPr>
            <a:lvl4pPr marL="624078" indent="0">
              <a:buNone/>
              <a:defRPr sz="728" b="1"/>
            </a:lvl4pPr>
            <a:lvl5pPr marL="832104" indent="0">
              <a:buNone/>
              <a:defRPr sz="728" b="1"/>
            </a:lvl5pPr>
            <a:lvl6pPr marL="1040130" indent="0">
              <a:buNone/>
              <a:defRPr sz="728" b="1"/>
            </a:lvl6pPr>
            <a:lvl7pPr marL="1248156" indent="0">
              <a:buNone/>
              <a:defRPr sz="728" b="1"/>
            </a:lvl7pPr>
            <a:lvl8pPr marL="1456182" indent="0">
              <a:buNone/>
              <a:defRPr sz="728" b="1"/>
            </a:lvl8pPr>
            <a:lvl9pPr marL="1664208" indent="0">
              <a:buNone/>
              <a:defRPr sz="7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06425" y="1559873"/>
            <a:ext cx="1768898" cy="2294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3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0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99" y="284692"/>
            <a:ext cx="1341979" cy="996421"/>
          </a:xfrm>
        </p:spPr>
        <p:txBody>
          <a:bodyPr anchor="b"/>
          <a:lstStyle>
            <a:lvl1pPr>
              <a:defRPr sz="14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8898" y="614856"/>
            <a:ext cx="2106424" cy="3034734"/>
          </a:xfrm>
        </p:spPr>
        <p:txBody>
          <a:bodyPr/>
          <a:lstStyle>
            <a:lvl1pPr>
              <a:defRPr sz="1456"/>
            </a:lvl1pPr>
            <a:lvl2pPr>
              <a:defRPr sz="1274"/>
            </a:lvl2pPr>
            <a:lvl3pPr>
              <a:defRPr sz="1092"/>
            </a:lvl3pPr>
            <a:lvl4pPr>
              <a:defRPr sz="910"/>
            </a:lvl4pPr>
            <a:lvl5pPr>
              <a:defRPr sz="910"/>
            </a:lvl5pPr>
            <a:lvl6pPr>
              <a:defRPr sz="910"/>
            </a:lvl6pPr>
            <a:lvl7pPr>
              <a:defRPr sz="910"/>
            </a:lvl7pPr>
            <a:lvl8pPr>
              <a:defRPr sz="910"/>
            </a:lvl8pPr>
            <a:lvl9pPr>
              <a:defRPr sz="9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99" y="1281113"/>
            <a:ext cx="1341979" cy="2373419"/>
          </a:xfrm>
        </p:spPr>
        <p:txBody>
          <a:bodyPr/>
          <a:lstStyle>
            <a:lvl1pPr marL="0" indent="0">
              <a:buNone/>
              <a:defRPr sz="728"/>
            </a:lvl1pPr>
            <a:lvl2pPr marL="208026" indent="0">
              <a:buNone/>
              <a:defRPr sz="637"/>
            </a:lvl2pPr>
            <a:lvl3pPr marL="416052" indent="0">
              <a:buNone/>
              <a:defRPr sz="546"/>
            </a:lvl3pPr>
            <a:lvl4pPr marL="624078" indent="0">
              <a:buNone/>
              <a:defRPr sz="455"/>
            </a:lvl4pPr>
            <a:lvl5pPr marL="832104" indent="0">
              <a:buNone/>
              <a:defRPr sz="455"/>
            </a:lvl5pPr>
            <a:lvl6pPr marL="1040130" indent="0">
              <a:buNone/>
              <a:defRPr sz="455"/>
            </a:lvl6pPr>
            <a:lvl7pPr marL="1248156" indent="0">
              <a:buNone/>
              <a:defRPr sz="455"/>
            </a:lvl7pPr>
            <a:lvl8pPr marL="1456182" indent="0">
              <a:buNone/>
              <a:defRPr sz="455"/>
            </a:lvl8pPr>
            <a:lvl9pPr marL="1664208" indent="0">
              <a:buNone/>
              <a:defRPr sz="4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5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599" y="284692"/>
            <a:ext cx="1341979" cy="996421"/>
          </a:xfrm>
        </p:spPr>
        <p:txBody>
          <a:bodyPr anchor="b"/>
          <a:lstStyle>
            <a:lvl1pPr>
              <a:defRPr sz="14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68898" y="614856"/>
            <a:ext cx="2106424" cy="3034734"/>
          </a:xfrm>
        </p:spPr>
        <p:txBody>
          <a:bodyPr anchor="t"/>
          <a:lstStyle>
            <a:lvl1pPr marL="0" indent="0">
              <a:buNone/>
              <a:defRPr sz="1456"/>
            </a:lvl1pPr>
            <a:lvl2pPr marL="208026" indent="0">
              <a:buNone/>
              <a:defRPr sz="1274"/>
            </a:lvl2pPr>
            <a:lvl3pPr marL="416052" indent="0">
              <a:buNone/>
              <a:defRPr sz="1092"/>
            </a:lvl3pPr>
            <a:lvl4pPr marL="624078" indent="0">
              <a:buNone/>
              <a:defRPr sz="910"/>
            </a:lvl4pPr>
            <a:lvl5pPr marL="832104" indent="0">
              <a:buNone/>
              <a:defRPr sz="910"/>
            </a:lvl5pPr>
            <a:lvl6pPr marL="1040130" indent="0">
              <a:buNone/>
              <a:defRPr sz="910"/>
            </a:lvl6pPr>
            <a:lvl7pPr marL="1248156" indent="0">
              <a:buNone/>
              <a:defRPr sz="910"/>
            </a:lvl7pPr>
            <a:lvl8pPr marL="1456182" indent="0">
              <a:buNone/>
              <a:defRPr sz="910"/>
            </a:lvl8pPr>
            <a:lvl9pPr marL="1664208" indent="0">
              <a:buNone/>
              <a:defRPr sz="91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599" y="1281113"/>
            <a:ext cx="1341979" cy="2373419"/>
          </a:xfrm>
        </p:spPr>
        <p:txBody>
          <a:bodyPr/>
          <a:lstStyle>
            <a:lvl1pPr marL="0" indent="0">
              <a:buNone/>
              <a:defRPr sz="728"/>
            </a:lvl1pPr>
            <a:lvl2pPr marL="208026" indent="0">
              <a:buNone/>
              <a:defRPr sz="637"/>
            </a:lvl2pPr>
            <a:lvl3pPr marL="416052" indent="0">
              <a:buNone/>
              <a:defRPr sz="546"/>
            </a:lvl3pPr>
            <a:lvl4pPr marL="624078" indent="0">
              <a:buNone/>
              <a:defRPr sz="455"/>
            </a:lvl4pPr>
            <a:lvl5pPr marL="832104" indent="0">
              <a:buNone/>
              <a:defRPr sz="455"/>
            </a:lvl5pPr>
            <a:lvl6pPr marL="1040130" indent="0">
              <a:buNone/>
              <a:defRPr sz="455"/>
            </a:lvl6pPr>
            <a:lvl7pPr marL="1248156" indent="0">
              <a:buNone/>
              <a:defRPr sz="455"/>
            </a:lvl7pPr>
            <a:lvl8pPr marL="1456182" indent="0">
              <a:buNone/>
              <a:defRPr sz="455"/>
            </a:lvl8pPr>
            <a:lvl9pPr marL="1664208" indent="0">
              <a:buNone/>
              <a:defRPr sz="4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058" y="227359"/>
            <a:ext cx="3588723" cy="82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58" y="1136789"/>
            <a:ext cx="3588723" cy="2709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6057" y="3958006"/>
            <a:ext cx="936189" cy="227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82D6-8A45-CB4B-A9E3-2EB7FF4EEBB3}" type="datetimeFigureOut">
              <a:rPr lang="en-US" smtClean="0"/>
              <a:t>6/28/21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8278" y="3958006"/>
            <a:ext cx="1404283" cy="227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38592" y="3958006"/>
            <a:ext cx="936189" cy="227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955BC-3FB3-5646-BEA2-9115A60FC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2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16052" rtl="0" eaLnBrk="1" latinLnBrk="0" hangingPunct="1">
        <a:lnSpc>
          <a:spcPct val="90000"/>
        </a:lnSpc>
        <a:spcBef>
          <a:spcPct val="0"/>
        </a:spcBef>
        <a:buNone/>
        <a:defRPr sz="20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013" indent="-104013" algn="l" defTabSz="416052" rtl="0" eaLnBrk="1" latinLnBrk="0" hangingPunct="1">
        <a:lnSpc>
          <a:spcPct val="90000"/>
        </a:lnSpc>
        <a:spcBef>
          <a:spcPts val="455"/>
        </a:spcBef>
        <a:buFont typeface="Arial" panose="020B0604020202020204" pitchFamily="34" charset="0"/>
        <a:buChar char="•"/>
        <a:defRPr sz="1274" kern="1200">
          <a:solidFill>
            <a:schemeClr val="tx1"/>
          </a:solidFill>
          <a:latin typeface="+mn-lt"/>
          <a:ea typeface="+mn-ea"/>
          <a:cs typeface="+mn-cs"/>
        </a:defRPr>
      </a:lvl1pPr>
      <a:lvl2pPr marL="312039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2pPr>
      <a:lvl3pPr marL="520065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910" kern="1200">
          <a:solidFill>
            <a:schemeClr val="tx1"/>
          </a:solidFill>
          <a:latin typeface="+mn-lt"/>
          <a:ea typeface="+mn-ea"/>
          <a:cs typeface="+mn-cs"/>
        </a:defRPr>
      </a:lvl3pPr>
      <a:lvl4pPr marL="728091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4pPr>
      <a:lvl5pPr marL="936117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5pPr>
      <a:lvl6pPr marL="1144143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6pPr>
      <a:lvl7pPr marL="1352169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7pPr>
      <a:lvl8pPr marL="1560195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8pPr>
      <a:lvl9pPr marL="1768221" indent="-104013" algn="l" defTabSz="416052" rtl="0" eaLnBrk="1" latinLnBrk="0" hangingPunct="1">
        <a:lnSpc>
          <a:spcPct val="90000"/>
        </a:lnSpc>
        <a:spcBef>
          <a:spcPts val="228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1pPr>
      <a:lvl2pPr marL="208026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2pPr>
      <a:lvl3pPr marL="416052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3pPr>
      <a:lvl4pPr marL="624078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4pPr>
      <a:lvl5pPr marL="832104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5pPr>
      <a:lvl6pPr marL="1040130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7pPr>
      <a:lvl8pPr marL="1456182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8pPr>
      <a:lvl9pPr marL="1664208" algn="l" defTabSz="416052" rtl="0" eaLnBrk="1" latinLnBrk="0" hangingPunct="1">
        <a:defRPr sz="8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9E679F-560C-BC49-AA93-0BB40D1B3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493361"/>
              </p:ext>
            </p:extLst>
          </p:nvPr>
        </p:nvGraphicFramePr>
        <p:xfrm>
          <a:off x="-177" y="29845"/>
          <a:ext cx="4161015" cy="4223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429">
                  <a:extLst>
                    <a:ext uri="{9D8B030D-6E8A-4147-A177-3AD203B41FA5}">
                      <a16:colId xmlns:a16="http://schemas.microsoft.com/office/drawing/2014/main" val="3780644567"/>
                    </a:ext>
                  </a:extLst>
                </a:gridCol>
                <a:gridCol w="1092322">
                  <a:extLst>
                    <a:ext uri="{9D8B030D-6E8A-4147-A177-3AD203B41FA5}">
                      <a16:colId xmlns:a16="http://schemas.microsoft.com/office/drawing/2014/main" val="2223353145"/>
                    </a:ext>
                  </a:extLst>
                </a:gridCol>
                <a:gridCol w="1056132">
                  <a:extLst>
                    <a:ext uri="{9D8B030D-6E8A-4147-A177-3AD203B41FA5}">
                      <a16:colId xmlns:a16="http://schemas.microsoft.com/office/drawing/2014/main" val="221893268"/>
                    </a:ext>
                  </a:extLst>
                </a:gridCol>
                <a:gridCol w="1056132">
                  <a:extLst>
                    <a:ext uri="{9D8B030D-6E8A-4147-A177-3AD203B41FA5}">
                      <a16:colId xmlns:a16="http://schemas.microsoft.com/office/drawing/2014/main" val="2757557982"/>
                    </a:ext>
                  </a:extLst>
                </a:gridCol>
              </a:tblGrid>
              <a:tr h="1472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 Category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Genus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Exterior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(N=71 SWD)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Interior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(N=71 SWD)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448870"/>
                  </a:ext>
                </a:extLst>
              </a:tr>
              <a:tr h="165100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Plant Pathogens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Alternaria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898755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Botrytis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049850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Cladosporium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73182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Colletotrichum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556560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Fusarium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25583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Gilbertella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934024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Mucor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573096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Penicillium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449212"/>
                  </a:ext>
                </a:extLst>
              </a:tr>
              <a:tr h="165100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Wood Associated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Bjerkandera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201247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 err="1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Irpex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681255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Stereum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240724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Trametes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109153"/>
                  </a:ext>
                </a:extLst>
              </a:tr>
              <a:tr h="165100">
                <a:tc rowSpan="8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Miscellaneous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Aspergillus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65478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 err="1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Curvularia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780904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Epicoccum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53768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Geotrichum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23174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Gonatobotryum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578649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Pilidium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71495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Sarocladium</a:t>
                      </a:r>
                      <a:endParaRPr lang="en-US" sz="1200" b="0" i="1" u="none" strike="noStrike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88703"/>
                  </a:ext>
                </a:extLst>
              </a:tr>
              <a:tr h="165100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i="1" u="none" strike="noStrike" dirty="0" err="1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Talaromyces</a:t>
                      </a:r>
                      <a:endParaRPr lang="en-US" sz="1200" b="0" i="1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" pitchFamily="2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" pitchFamily="2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78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55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83</Words>
  <Application>Microsoft Macintosh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Theresa Lewis</dc:creator>
  <cp:lastModifiedBy>Margaret Theresa Lewis</cp:lastModifiedBy>
  <cp:revision>4</cp:revision>
  <dcterms:created xsi:type="dcterms:W3CDTF">2021-06-18T18:47:06Z</dcterms:created>
  <dcterms:modified xsi:type="dcterms:W3CDTF">2021-06-29T02:01:18Z</dcterms:modified>
</cp:coreProperties>
</file>