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1CB3-F6B8-4FF1-BB33-B92CE808B4DE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0DB2-0697-4B8A-8F2F-55286BB1C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991" y="609600"/>
            <a:ext cx="399991" cy="372991"/>
          </a:xfrm>
          <a:prstGeom prst="rect">
            <a:avLst/>
          </a:prstGeom>
          <a:noFill/>
        </p:spPr>
      </p:pic>
      <p:pic>
        <p:nvPicPr>
          <p:cNvPr id="2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209" y="609600"/>
            <a:ext cx="399991" cy="372991"/>
          </a:xfrm>
          <a:prstGeom prst="rect">
            <a:avLst/>
          </a:prstGeom>
          <a:noFill/>
        </p:spPr>
      </p:pic>
      <p:pic>
        <p:nvPicPr>
          <p:cNvPr id="2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645" y="609600"/>
            <a:ext cx="399991" cy="372991"/>
          </a:xfrm>
          <a:prstGeom prst="rect">
            <a:avLst/>
          </a:prstGeom>
          <a:noFill/>
        </p:spPr>
      </p:pic>
      <p:pic>
        <p:nvPicPr>
          <p:cNvPr id="30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081" y="609600"/>
            <a:ext cx="399991" cy="372991"/>
          </a:xfrm>
          <a:prstGeom prst="rect">
            <a:avLst/>
          </a:prstGeom>
          <a:noFill/>
        </p:spPr>
      </p:pic>
      <p:pic>
        <p:nvPicPr>
          <p:cNvPr id="34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7517" y="609600"/>
            <a:ext cx="399991" cy="372991"/>
          </a:xfrm>
          <a:prstGeom prst="rect">
            <a:avLst/>
          </a:prstGeom>
          <a:noFill/>
        </p:spPr>
      </p:pic>
      <p:pic>
        <p:nvPicPr>
          <p:cNvPr id="38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9953" y="609600"/>
            <a:ext cx="399991" cy="372991"/>
          </a:xfrm>
          <a:prstGeom prst="rect">
            <a:avLst/>
          </a:prstGeom>
          <a:noFill/>
        </p:spPr>
      </p:pic>
      <p:pic>
        <p:nvPicPr>
          <p:cNvPr id="4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2391" y="609600"/>
            <a:ext cx="399991" cy="372991"/>
          </a:xfrm>
          <a:prstGeom prst="rect">
            <a:avLst/>
          </a:prstGeom>
          <a:noFill/>
        </p:spPr>
      </p:pic>
      <p:pic>
        <p:nvPicPr>
          <p:cNvPr id="4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427" y="609600"/>
            <a:ext cx="399991" cy="372991"/>
          </a:xfrm>
          <a:prstGeom prst="rect">
            <a:avLst/>
          </a:prstGeom>
          <a:noFill/>
        </p:spPr>
      </p:pic>
      <p:pic>
        <p:nvPicPr>
          <p:cNvPr id="4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63" y="609600"/>
            <a:ext cx="399991" cy="372991"/>
          </a:xfrm>
          <a:prstGeom prst="rect">
            <a:avLst/>
          </a:prstGeom>
          <a:noFill/>
        </p:spPr>
      </p:pic>
      <p:pic>
        <p:nvPicPr>
          <p:cNvPr id="47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299" y="609600"/>
            <a:ext cx="399991" cy="372991"/>
          </a:xfrm>
          <a:prstGeom prst="rect">
            <a:avLst/>
          </a:prstGeom>
          <a:noFill/>
        </p:spPr>
      </p:pic>
      <p:pic>
        <p:nvPicPr>
          <p:cNvPr id="48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735" y="609600"/>
            <a:ext cx="399991" cy="372991"/>
          </a:xfrm>
          <a:prstGeom prst="rect">
            <a:avLst/>
          </a:prstGeom>
          <a:noFill/>
        </p:spPr>
      </p:pic>
      <p:pic>
        <p:nvPicPr>
          <p:cNvPr id="49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171" y="609600"/>
            <a:ext cx="399991" cy="372991"/>
          </a:xfrm>
          <a:prstGeom prst="rect">
            <a:avLst/>
          </a:prstGeom>
          <a:noFill/>
        </p:spPr>
      </p:pic>
      <p:pic>
        <p:nvPicPr>
          <p:cNvPr id="61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991" y="1422400"/>
            <a:ext cx="399991" cy="372991"/>
          </a:xfrm>
          <a:prstGeom prst="rect">
            <a:avLst/>
          </a:prstGeom>
          <a:noFill/>
        </p:spPr>
      </p:pic>
      <p:pic>
        <p:nvPicPr>
          <p:cNvPr id="6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209" y="1422400"/>
            <a:ext cx="399991" cy="372991"/>
          </a:xfrm>
          <a:prstGeom prst="rect">
            <a:avLst/>
          </a:prstGeom>
          <a:noFill/>
        </p:spPr>
      </p:pic>
      <p:pic>
        <p:nvPicPr>
          <p:cNvPr id="63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645" y="1422400"/>
            <a:ext cx="399991" cy="372991"/>
          </a:xfrm>
          <a:prstGeom prst="rect">
            <a:avLst/>
          </a:prstGeom>
          <a:noFill/>
        </p:spPr>
      </p:pic>
      <p:pic>
        <p:nvPicPr>
          <p:cNvPr id="64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081" y="1422400"/>
            <a:ext cx="399991" cy="372991"/>
          </a:xfrm>
          <a:prstGeom prst="rect">
            <a:avLst/>
          </a:prstGeom>
          <a:noFill/>
        </p:spPr>
      </p:pic>
      <p:pic>
        <p:nvPicPr>
          <p:cNvPr id="6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7517" y="1422400"/>
            <a:ext cx="399991" cy="372991"/>
          </a:xfrm>
          <a:prstGeom prst="rect">
            <a:avLst/>
          </a:prstGeom>
          <a:noFill/>
        </p:spPr>
      </p:pic>
      <p:pic>
        <p:nvPicPr>
          <p:cNvPr id="6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9953" y="1422400"/>
            <a:ext cx="399991" cy="372991"/>
          </a:xfrm>
          <a:prstGeom prst="rect">
            <a:avLst/>
          </a:prstGeom>
          <a:noFill/>
        </p:spPr>
      </p:pic>
      <p:pic>
        <p:nvPicPr>
          <p:cNvPr id="67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2391" y="1422400"/>
            <a:ext cx="399991" cy="372991"/>
          </a:xfrm>
          <a:prstGeom prst="rect">
            <a:avLst/>
          </a:prstGeom>
          <a:noFill/>
        </p:spPr>
      </p:pic>
      <p:pic>
        <p:nvPicPr>
          <p:cNvPr id="68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427" y="1422400"/>
            <a:ext cx="399991" cy="372991"/>
          </a:xfrm>
          <a:prstGeom prst="rect">
            <a:avLst/>
          </a:prstGeom>
          <a:noFill/>
        </p:spPr>
      </p:pic>
      <p:pic>
        <p:nvPicPr>
          <p:cNvPr id="69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63" y="1422400"/>
            <a:ext cx="399991" cy="372991"/>
          </a:xfrm>
          <a:prstGeom prst="rect">
            <a:avLst/>
          </a:prstGeom>
          <a:noFill/>
        </p:spPr>
      </p:pic>
      <p:pic>
        <p:nvPicPr>
          <p:cNvPr id="70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299" y="1422400"/>
            <a:ext cx="399991" cy="372991"/>
          </a:xfrm>
          <a:prstGeom prst="rect">
            <a:avLst/>
          </a:prstGeom>
          <a:noFill/>
        </p:spPr>
      </p:pic>
      <p:pic>
        <p:nvPicPr>
          <p:cNvPr id="71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735" y="1422400"/>
            <a:ext cx="399991" cy="372991"/>
          </a:xfrm>
          <a:prstGeom prst="rect">
            <a:avLst/>
          </a:prstGeom>
          <a:noFill/>
        </p:spPr>
      </p:pic>
      <p:pic>
        <p:nvPicPr>
          <p:cNvPr id="7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171" y="1422400"/>
            <a:ext cx="399991" cy="372991"/>
          </a:xfrm>
          <a:prstGeom prst="rect">
            <a:avLst/>
          </a:prstGeom>
          <a:noFill/>
        </p:spPr>
      </p:pic>
      <p:pic>
        <p:nvPicPr>
          <p:cNvPr id="73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991" y="2235200"/>
            <a:ext cx="399991" cy="372991"/>
          </a:xfrm>
          <a:prstGeom prst="rect">
            <a:avLst/>
          </a:prstGeom>
          <a:noFill/>
        </p:spPr>
      </p:pic>
      <p:pic>
        <p:nvPicPr>
          <p:cNvPr id="74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209" y="2235200"/>
            <a:ext cx="399991" cy="372991"/>
          </a:xfrm>
          <a:prstGeom prst="rect">
            <a:avLst/>
          </a:prstGeom>
          <a:noFill/>
        </p:spPr>
      </p:pic>
      <p:pic>
        <p:nvPicPr>
          <p:cNvPr id="7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645" y="2235200"/>
            <a:ext cx="399991" cy="372991"/>
          </a:xfrm>
          <a:prstGeom prst="rect">
            <a:avLst/>
          </a:prstGeom>
          <a:noFill/>
        </p:spPr>
      </p:pic>
      <p:pic>
        <p:nvPicPr>
          <p:cNvPr id="7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081" y="2235200"/>
            <a:ext cx="399991" cy="372991"/>
          </a:xfrm>
          <a:prstGeom prst="rect">
            <a:avLst/>
          </a:prstGeom>
          <a:noFill/>
        </p:spPr>
      </p:pic>
      <p:pic>
        <p:nvPicPr>
          <p:cNvPr id="77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7517" y="2235200"/>
            <a:ext cx="399991" cy="372991"/>
          </a:xfrm>
          <a:prstGeom prst="rect">
            <a:avLst/>
          </a:prstGeom>
          <a:noFill/>
        </p:spPr>
      </p:pic>
      <p:pic>
        <p:nvPicPr>
          <p:cNvPr id="78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9953" y="2235200"/>
            <a:ext cx="399991" cy="372991"/>
          </a:xfrm>
          <a:prstGeom prst="rect">
            <a:avLst/>
          </a:prstGeom>
          <a:noFill/>
        </p:spPr>
      </p:pic>
      <p:pic>
        <p:nvPicPr>
          <p:cNvPr id="79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2391" y="2235200"/>
            <a:ext cx="399991" cy="372991"/>
          </a:xfrm>
          <a:prstGeom prst="rect">
            <a:avLst/>
          </a:prstGeom>
          <a:noFill/>
        </p:spPr>
      </p:pic>
      <p:pic>
        <p:nvPicPr>
          <p:cNvPr id="80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427" y="2235200"/>
            <a:ext cx="399991" cy="372991"/>
          </a:xfrm>
          <a:prstGeom prst="rect">
            <a:avLst/>
          </a:prstGeom>
          <a:noFill/>
        </p:spPr>
      </p:pic>
      <p:pic>
        <p:nvPicPr>
          <p:cNvPr id="81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63" y="2235200"/>
            <a:ext cx="399991" cy="372991"/>
          </a:xfrm>
          <a:prstGeom prst="rect">
            <a:avLst/>
          </a:prstGeom>
          <a:noFill/>
        </p:spPr>
      </p:pic>
      <p:pic>
        <p:nvPicPr>
          <p:cNvPr id="8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299" y="2235200"/>
            <a:ext cx="399991" cy="372991"/>
          </a:xfrm>
          <a:prstGeom prst="rect">
            <a:avLst/>
          </a:prstGeom>
          <a:noFill/>
        </p:spPr>
      </p:pic>
      <p:pic>
        <p:nvPicPr>
          <p:cNvPr id="83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735" y="2235200"/>
            <a:ext cx="399991" cy="372991"/>
          </a:xfrm>
          <a:prstGeom prst="rect">
            <a:avLst/>
          </a:prstGeom>
          <a:noFill/>
        </p:spPr>
      </p:pic>
      <p:pic>
        <p:nvPicPr>
          <p:cNvPr id="84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171" y="2235200"/>
            <a:ext cx="399991" cy="372991"/>
          </a:xfrm>
          <a:prstGeom prst="rect">
            <a:avLst/>
          </a:prstGeom>
          <a:noFill/>
        </p:spPr>
      </p:pic>
      <p:pic>
        <p:nvPicPr>
          <p:cNvPr id="8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991" y="3048000"/>
            <a:ext cx="399991" cy="372991"/>
          </a:xfrm>
          <a:prstGeom prst="rect">
            <a:avLst/>
          </a:prstGeom>
          <a:noFill/>
        </p:spPr>
      </p:pic>
      <p:pic>
        <p:nvPicPr>
          <p:cNvPr id="8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209" y="3048000"/>
            <a:ext cx="399991" cy="372991"/>
          </a:xfrm>
          <a:prstGeom prst="rect">
            <a:avLst/>
          </a:prstGeom>
          <a:noFill/>
        </p:spPr>
      </p:pic>
      <p:pic>
        <p:nvPicPr>
          <p:cNvPr id="87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645" y="3048000"/>
            <a:ext cx="399991" cy="372991"/>
          </a:xfrm>
          <a:prstGeom prst="rect">
            <a:avLst/>
          </a:prstGeom>
          <a:noFill/>
        </p:spPr>
      </p:pic>
      <p:pic>
        <p:nvPicPr>
          <p:cNvPr id="88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081" y="3048000"/>
            <a:ext cx="399991" cy="372991"/>
          </a:xfrm>
          <a:prstGeom prst="rect">
            <a:avLst/>
          </a:prstGeom>
          <a:noFill/>
        </p:spPr>
      </p:pic>
      <p:pic>
        <p:nvPicPr>
          <p:cNvPr id="89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7517" y="3048000"/>
            <a:ext cx="399991" cy="372991"/>
          </a:xfrm>
          <a:prstGeom prst="rect">
            <a:avLst/>
          </a:prstGeom>
          <a:noFill/>
        </p:spPr>
      </p:pic>
      <p:pic>
        <p:nvPicPr>
          <p:cNvPr id="90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9953" y="3048000"/>
            <a:ext cx="399991" cy="372991"/>
          </a:xfrm>
          <a:prstGeom prst="rect">
            <a:avLst/>
          </a:prstGeom>
          <a:noFill/>
        </p:spPr>
      </p:pic>
      <p:pic>
        <p:nvPicPr>
          <p:cNvPr id="91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2391" y="3048000"/>
            <a:ext cx="399991" cy="372991"/>
          </a:xfrm>
          <a:prstGeom prst="rect">
            <a:avLst/>
          </a:prstGeom>
          <a:noFill/>
        </p:spPr>
      </p:pic>
      <p:pic>
        <p:nvPicPr>
          <p:cNvPr id="92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427" y="3048000"/>
            <a:ext cx="399991" cy="372991"/>
          </a:xfrm>
          <a:prstGeom prst="rect">
            <a:avLst/>
          </a:prstGeom>
          <a:noFill/>
        </p:spPr>
      </p:pic>
      <p:pic>
        <p:nvPicPr>
          <p:cNvPr id="93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63" y="3048000"/>
            <a:ext cx="399991" cy="372991"/>
          </a:xfrm>
          <a:prstGeom prst="rect">
            <a:avLst/>
          </a:prstGeom>
          <a:noFill/>
        </p:spPr>
      </p:pic>
      <p:pic>
        <p:nvPicPr>
          <p:cNvPr id="94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299" y="3048000"/>
            <a:ext cx="399991" cy="372991"/>
          </a:xfrm>
          <a:prstGeom prst="rect">
            <a:avLst/>
          </a:prstGeom>
          <a:noFill/>
        </p:spPr>
      </p:pic>
      <p:pic>
        <p:nvPicPr>
          <p:cNvPr id="95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735" y="3048000"/>
            <a:ext cx="399991" cy="372991"/>
          </a:xfrm>
          <a:prstGeom prst="rect">
            <a:avLst/>
          </a:prstGeom>
          <a:noFill/>
        </p:spPr>
      </p:pic>
      <p:pic>
        <p:nvPicPr>
          <p:cNvPr id="96" name="Picture 2" descr="C:\Users\Sebe\Downloads\FireShot\Tom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171" y="3048000"/>
            <a:ext cx="399991" cy="372991"/>
          </a:xfrm>
          <a:prstGeom prst="rect">
            <a:avLst/>
          </a:prstGeom>
          <a:noFill/>
        </p:spPr>
      </p:pic>
      <p:pic>
        <p:nvPicPr>
          <p:cNvPr id="1027" name="Picture 3" descr="C:\Users\Sebe\Downloads\FireShot\Tom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4419600"/>
            <a:ext cx="582021" cy="542735"/>
          </a:xfrm>
          <a:prstGeom prst="rect">
            <a:avLst/>
          </a:prstGeom>
          <a:noFill/>
        </p:spPr>
      </p:pic>
      <p:sp>
        <p:nvSpPr>
          <p:cNvPr id="99" name="Rectangle 98"/>
          <p:cNvSpPr/>
          <p:nvPr/>
        </p:nvSpPr>
        <p:spPr>
          <a:xfrm>
            <a:off x="117020" y="548625"/>
            <a:ext cx="8915400" cy="3124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0" name="Picture 3" descr="C:\Users\Sebe\Downloads\FireShot\Tom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582021" cy="542735"/>
          </a:xfrm>
          <a:prstGeom prst="rect">
            <a:avLst/>
          </a:prstGeom>
          <a:noFill/>
        </p:spPr>
      </p:pic>
      <p:pic>
        <p:nvPicPr>
          <p:cNvPr id="101" name="Picture 3" descr="C:\Users\Sebe\Downloads\FireShot\Tom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943600"/>
            <a:ext cx="582021" cy="542735"/>
          </a:xfrm>
          <a:prstGeom prst="rect">
            <a:avLst/>
          </a:prstGeom>
          <a:noFill/>
        </p:spPr>
      </p:pic>
      <p:cxnSp>
        <p:nvCxnSpPr>
          <p:cNvPr id="103" name="Straight Arrow Connector 102"/>
          <p:cNvCxnSpPr/>
          <p:nvPr/>
        </p:nvCxnSpPr>
        <p:spPr>
          <a:xfrm>
            <a:off x="7086600" y="4648200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315200" y="4572000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18”</a:t>
            </a:r>
            <a:endParaRPr lang="en-US" dirty="0"/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8305800" y="5029200"/>
            <a:ext cx="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7848600" y="5257800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18”</a:t>
            </a:r>
            <a:endParaRPr lang="en-US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6781800" y="4343400"/>
            <a:ext cx="1524000" cy="0"/>
          </a:xfrm>
          <a:prstGeom prst="straightConnector1">
            <a:avLst/>
          </a:prstGeom>
          <a:ln cap="sq"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610600" y="4648200"/>
            <a:ext cx="0" cy="152400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315200" y="4038600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30”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8534400" y="5181600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30”</a:t>
            </a:r>
            <a:endParaRPr lang="en-US" dirty="0"/>
          </a:p>
        </p:txBody>
      </p:sp>
      <p:sp>
        <p:nvSpPr>
          <p:cNvPr id="116" name="Left Brace 115"/>
          <p:cNvSpPr/>
          <p:nvPr/>
        </p:nvSpPr>
        <p:spPr>
          <a:xfrm rot="16200000">
            <a:off x="6627888" y="4867967"/>
            <a:ext cx="304800" cy="422456"/>
          </a:xfrm>
          <a:prstGeom prst="leftBrace">
            <a:avLst/>
          </a:pr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724150" y="4465935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12”</a:t>
            </a:r>
            <a:endParaRPr lang="en-US" dirty="0"/>
          </a:p>
        </p:txBody>
      </p:sp>
      <p:sp>
        <p:nvSpPr>
          <p:cNvPr id="118" name="Left Brace 117"/>
          <p:cNvSpPr/>
          <p:nvPr/>
        </p:nvSpPr>
        <p:spPr>
          <a:xfrm>
            <a:off x="6146605" y="4465935"/>
            <a:ext cx="304800" cy="384050"/>
          </a:xfrm>
          <a:prstGeom prst="leftBrace">
            <a:avLst/>
          </a:pr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6569060" y="5157225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12”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384385" y="0"/>
            <a:ext cx="6751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2018-2019 </a:t>
            </a:r>
            <a:r>
              <a:rPr lang="en-US" sz="2400" i="1" dirty="0" smtClean="0"/>
              <a:t>G. </a:t>
            </a:r>
            <a:r>
              <a:rPr lang="en-US" sz="2400" i="1" dirty="0" err="1" smtClean="0"/>
              <a:t>diazotrophicus</a:t>
            </a:r>
            <a:r>
              <a:rPr lang="en-US" sz="2400" dirty="0" smtClean="0"/>
              <a:t> Inoculated Tomato Trial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17021" y="3697835"/>
            <a:ext cx="3878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Levels:</a:t>
            </a:r>
          </a:p>
          <a:p>
            <a:r>
              <a:rPr lang="en-US" dirty="0"/>
              <a:t> </a:t>
            </a:r>
            <a:r>
              <a:rPr lang="en-US" dirty="0" smtClean="0"/>
              <a:t> N fertilization: 6</a:t>
            </a:r>
          </a:p>
          <a:p>
            <a:r>
              <a:rPr lang="en-US" dirty="0" smtClean="0"/>
              <a:t>  Inoculation: 2          Total Units: 48</a:t>
            </a:r>
          </a:p>
          <a:p>
            <a:r>
              <a:rPr lang="en-US" dirty="0" smtClean="0"/>
              <a:t>  Reps: 4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01070" y="817460"/>
            <a:ext cx="852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1           2            3            4            5            6            7            8            9           10          11          12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462665" y="1623965"/>
            <a:ext cx="86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13          14          15          16         17         18         19          20          21          22          23          24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462665" y="2468875"/>
            <a:ext cx="86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25          26          27          28         29         30         31          32          33          34          35          36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62665" y="3275380"/>
            <a:ext cx="86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37          38          39          40         41         42         43          44          45          46          47          48</a:t>
            </a:r>
            <a:endParaRPr lang="en-US" dirty="0"/>
          </a:p>
        </p:txBody>
      </p:sp>
      <p:pic>
        <p:nvPicPr>
          <p:cNvPr id="1028" name="Picture 4" descr="C:\Users\Sebe\Downloads\FireShot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3165" y="5771705"/>
            <a:ext cx="740650" cy="740650"/>
          </a:xfrm>
          <a:prstGeom prst="rect">
            <a:avLst/>
          </a:prstGeom>
          <a:noFill/>
        </p:spPr>
      </p:pic>
      <p:pic>
        <p:nvPicPr>
          <p:cNvPr id="1031" name="Picture 7" descr="C:\Users\Sebe\Downloads\FireShot\05159699021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9975" y="5118820"/>
            <a:ext cx="622868" cy="740355"/>
          </a:xfrm>
          <a:prstGeom prst="rect">
            <a:avLst/>
          </a:prstGeom>
          <a:noFill/>
        </p:spPr>
      </p:pic>
      <p:pic>
        <p:nvPicPr>
          <p:cNvPr id="1032" name="Picture 8" descr="C:\Users\Sebe\Downloads\FireShot\mater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1140" y="4005075"/>
            <a:ext cx="1158702" cy="1163840"/>
          </a:xfrm>
          <a:prstGeom prst="rect">
            <a:avLst/>
          </a:prstGeom>
          <a:noFill/>
        </p:spPr>
      </p:pic>
      <p:pic>
        <p:nvPicPr>
          <p:cNvPr id="131" name="Picture 3" descr="C:\Users\Sebe\Downloads\FireShot\Tom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825" y="5195630"/>
            <a:ext cx="582021" cy="542735"/>
          </a:xfrm>
          <a:prstGeom prst="rect">
            <a:avLst/>
          </a:prstGeom>
          <a:noFill/>
        </p:spPr>
      </p:pic>
      <p:sp>
        <p:nvSpPr>
          <p:cNvPr id="132" name="Equal 131"/>
          <p:cNvSpPr/>
          <p:nvPr/>
        </p:nvSpPr>
        <p:spPr>
          <a:xfrm>
            <a:off x="3842305" y="5272440"/>
            <a:ext cx="376730" cy="338325"/>
          </a:xfrm>
          <a:prstGeom prst="mathEqua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075675" y="6488668"/>
            <a:ext cx="69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PI: Ryan </a:t>
            </a:r>
            <a:r>
              <a:rPr lang="en-US" dirty="0" smtClean="0"/>
              <a:t>Sebring  C</a:t>
            </a:r>
            <a:r>
              <a:rPr lang="en-US" dirty="0" smtClean="0"/>
              <a:t>:  </a:t>
            </a:r>
            <a:r>
              <a:rPr lang="en-US" dirty="0" smtClean="0"/>
              <a:t>814-404-7477  Email:RLS246@psu.edu</a:t>
            </a:r>
            <a:endParaRPr lang="en-US" dirty="0"/>
          </a:p>
        </p:txBody>
      </p:sp>
      <p:pic>
        <p:nvPicPr>
          <p:cNvPr id="97" name="Picture 96" descr="C:\Users\Sebe\Downloads\SARE_Northeast_CMYK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303864"/>
            <a:ext cx="1711174" cy="155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Sebe</dc:creator>
  <cp:lastModifiedBy>Sebe</cp:lastModifiedBy>
  <cp:revision>4</cp:revision>
  <dcterms:created xsi:type="dcterms:W3CDTF">2018-10-08T20:09:41Z</dcterms:created>
  <dcterms:modified xsi:type="dcterms:W3CDTF">2019-04-18T02:17:09Z</dcterms:modified>
</cp:coreProperties>
</file>