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4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11CB3-F6B8-4FF1-BB33-B92CE808B4DE}" type="datetimeFigureOut">
              <a:rPr lang="en-US" smtClean="0"/>
              <a:pPr/>
              <a:t>4/17/2019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0DB2-0697-4B8A-8F2F-55286BB1CE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11CB3-F6B8-4FF1-BB33-B92CE808B4DE}" type="datetimeFigureOut">
              <a:rPr lang="en-US" smtClean="0"/>
              <a:pPr/>
              <a:t>4/17/2019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0DB2-0697-4B8A-8F2F-55286BB1CE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11CB3-F6B8-4FF1-BB33-B92CE808B4DE}" type="datetimeFigureOut">
              <a:rPr lang="en-US" smtClean="0"/>
              <a:pPr/>
              <a:t>4/17/2019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0DB2-0697-4B8A-8F2F-55286BB1CE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11CB3-F6B8-4FF1-BB33-B92CE808B4DE}" type="datetimeFigureOut">
              <a:rPr lang="en-US" smtClean="0"/>
              <a:pPr/>
              <a:t>4/17/2019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0DB2-0697-4B8A-8F2F-55286BB1CE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11CB3-F6B8-4FF1-BB33-B92CE808B4DE}" type="datetimeFigureOut">
              <a:rPr lang="en-US" smtClean="0"/>
              <a:pPr/>
              <a:t>4/17/2019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0DB2-0697-4B8A-8F2F-55286BB1CE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11CB3-F6B8-4FF1-BB33-B92CE808B4DE}" type="datetimeFigureOut">
              <a:rPr lang="en-US" smtClean="0"/>
              <a:pPr/>
              <a:t>4/17/2019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0DB2-0697-4B8A-8F2F-55286BB1CE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11CB3-F6B8-4FF1-BB33-B92CE808B4DE}" type="datetimeFigureOut">
              <a:rPr lang="en-US" smtClean="0"/>
              <a:pPr/>
              <a:t>4/17/2019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0DB2-0697-4B8A-8F2F-55286BB1CE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11CB3-F6B8-4FF1-BB33-B92CE808B4DE}" type="datetimeFigureOut">
              <a:rPr lang="en-US" smtClean="0"/>
              <a:pPr/>
              <a:t>4/17/2019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0DB2-0697-4B8A-8F2F-55286BB1CE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11CB3-F6B8-4FF1-BB33-B92CE808B4DE}" type="datetimeFigureOut">
              <a:rPr lang="en-US" smtClean="0"/>
              <a:pPr/>
              <a:t>4/17/2019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0DB2-0697-4B8A-8F2F-55286BB1CE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11CB3-F6B8-4FF1-BB33-B92CE808B4DE}" type="datetimeFigureOut">
              <a:rPr lang="en-US" smtClean="0"/>
              <a:pPr/>
              <a:t>4/17/2019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0DB2-0697-4B8A-8F2F-55286BB1CE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11CB3-F6B8-4FF1-BB33-B92CE808B4DE}" type="datetimeFigureOut">
              <a:rPr lang="en-US" smtClean="0"/>
              <a:pPr/>
              <a:t>4/17/2019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0DB2-0697-4B8A-8F2F-55286BB1CE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611CB3-F6B8-4FF1-BB33-B92CE808B4DE}" type="datetimeFigureOut">
              <a:rPr lang="en-US" smtClean="0"/>
              <a:pPr/>
              <a:t>4/17/2019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70DB2-0697-4B8A-8F2F-55286BB1CE1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Sebe\Downloads\FireShot\Tomat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8991" y="609600"/>
            <a:ext cx="399991" cy="372991"/>
          </a:xfrm>
          <a:prstGeom prst="rect">
            <a:avLst/>
          </a:prstGeom>
          <a:noFill/>
        </p:spPr>
      </p:pic>
      <p:pic>
        <p:nvPicPr>
          <p:cNvPr id="22" name="Picture 2" descr="C:\Users\Sebe\Downloads\FireShot\Tomat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0209" y="609600"/>
            <a:ext cx="399991" cy="372991"/>
          </a:xfrm>
          <a:prstGeom prst="rect">
            <a:avLst/>
          </a:prstGeom>
          <a:noFill/>
        </p:spPr>
      </p:pic>
      <p:pic>
        <p:nvPicPr>
          <p:cNvPr id="26" name="Picture 2" descr="C:\Users\Sebe\Downloads\FireShot\Tomat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62645" y="609600"/>
            <a:ext cx="399991" cy="372991"/>
          </a:xfrm>
          <a:prstGeom prst="rect">
            <a:avLst/>
          </a:prstGeom>
          <a:noFill/>
        </p:spPr>
      </p:pic>
      <p:pic>
        <p:nvPicPr>
          <p:cNvPr id="30" name="Picture 2" descr="C:\Users\Sebe\Downloads\FireShot\Tomat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45081" y="609600"/>
            <a:ext cx="399991" cy="372991"/>
          </a:xfrm>
          <a:prstGeom prst="rect">
            <a:avLst/>
          </a:prstGeom>
          <a:noFill/>
        </p:spPr>
      </p:pic>
      <p:pic>
        <p:nvPicPr>
          <p:cNvPr id="34" name="Picture 2" descr="C:\Users\Sebe\Downloads\FireShot\Tomat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27517" y="609600"/>
            <a:ext cx="399991" cy="372991"/>
          </a:xfrm>
          <a:prstGeom prst="rect">
            <a:avLst/>
          </a:prstGeom>
          <a:noFill/>
        </p:spPr>
      </p:pic>
      <p:pic>
        <p:nvPicPr>
          <p:cNvPr id="38" name="Picture 2" descr="C:\Users\Sebe\Downloads\FireShot\Tomat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09953" y="609600"/>
            <a:ext cx="399991" cy="372991"/>
          </a:xfrm>
          <a:prstGeom prst="rect">
            <a:avLst/>
          </a:prstGeom>
          <a:noFill/>
        </p:spPr>
      </p:pic>
      <p:pic>
        <p:nvPicPr>
          <p:cNvPr id="42" name="Picture 2" descr="C:\Users\Sebe\Downloads\FireShot\Tomat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92391" y="609600"/>
            <a:ext cx="399991" cy="372991"/>
          </a:xfrm>
          <a:prstGeom prst="rect">
            <a:avLst/>
          </a:prstGeom>
          <a:noFill/>
        </p:spPr>
      </p:pic>
      <p:pic>
        <p:nvPicPr>
          <p:cNvPr id="45" name="Picture 2" descr="C:\Users\Sebe\Downloads\FireShot\Tomat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21427" y="609600"/>
            <a:ext cx="399991" cy="372991"/>
          </a:xfrm>
          <a:prstGeom prst="rect">
            <a:avLst/>
          </a:prstGeom>
          <a:noFill/>
        </p:spPr>
      </p:pic>
      <p:pic>
        <p:nvPicPr>
          <p:cNvPr id="46" name="Picture 2" descr="C:\Users\Sebe\Downloads\FireShot\Tomat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63" y="609600"/>
            <a:ext cx="399991" cy="372991"/>
          </a:xfrm>
          <a:prstGeom prst="rect">
            <a:avLst/>
          </a:prstGeom>
          <a:noFill/>
        </p:spPr>
      </p:pic>
      <p:pic>
        <p:nvPicPr>
          <p:cNvPr id="47" name="Picture 2" descr="C:\Users\Sebe\Downloads\FireShot\Tomat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6299" y="609600"/>
            <a:ext cx="399991" cy="372991"/>
          </a:xfrm>
          <a:prstGeom prst="rect">
            <a:avLst/>
          </a:prstGeom>
          <a:noFill/>
        </p:spPr>
      </p:pic>
      <p:pic>
        <p:nvPicPr>
          <p:cNvPr id="48" name="Picture 2" descr="C:\Users\Sebe\Downloads\FireShot\Tomat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68735" y="609600"/>
            <a:ext cx="399991" cy="372991"/>
          </a:xfrm>
          <a:prstGeom prst="rect">
            <a:avLst/>
          </a:prstGeom>
          <a:noFill/>
        </p:spPr>
      </p:pic>
      <p:pic>
        <p:nvPicPr>
          <p:cNvPr id="49" name="Picture 2" descr="C:\Users\Sebe\Downloads\FireShot\Tomat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51171" y="609600"/>
            <a:ext cx="399991" cy="372991"/>
          </a:xfrm>
          <a:prstGeom prst="rect">
            <a:avLst/>
          </a:prstGeom>
          <a:noFill/>
        </p:spPr>
      </p:pic>
      <p:pic>
        <p:nvPicPr>
          <p:cNvPr id="61" name="Picture 2" descr="C:\Users\Sebe\Downloads\FireShot\Tomat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8991" y="1422400"/>
            <a:ext cx="399991" cy="372991"/>
          </a:xfrm>
          <a:prstGeom prst="rect">
            <a:avLst/>
          </a:prstGeom>
          <a:noFill/>
        </p:spPr>
      </p:pic>
      <p:pic>
        <p:nvPicPr>
          <p:cNvPr id="62" name="Picture 2" descr="C:\Users\Sebe\Downloads\FireShot\Tomat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0209" y="1422400"/>
            <a:ext cx="399991" cy="372991"/>
          </a:xfrm>
          <a:prstGeom prst="rect">
            <a:avLst/>
          </a:prstGeom>
          <a:noFill/>
        </p:spPr>
      </p:pic>
      <p:pic>
        <p:nvPicPr>
          <p:cNvPr id="63" name="Picture 2" descr="C:\Users\Sebe\Downloads\FireShot\Tomat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62645" y="1422400"/>
            <a:ext cx="399991" cy="372991"/>
          </a:xfrm>
          <a:prstGeom prst="rect">
            <a:avLst/>
          </a:prstGeom>
          <a:noFill/>
        </p:spPr>
      </p:pic>
      <p:pic>
        <p:nvPicPr>
          <p:cNvPr id="64" name="Picture 2" descr="C:\Users\Sebe\Downloads\FireShot\Tomat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45081" y="1422400"/>
            <a:ext cx="399991" cy="372991"/>
          </a:xfrm>
          <a:prstGeom prst="rect">
            <a:avLst/>
          </a:prstGeom>
          <a:noFill/>
        </p:spPr>
      </p:pic>
      <p:pic>
        <p:nvPicPr>
          <p:cNvPr id="65" name="Picture 2" descr="C:\Users\Sebe\Downloads\FireShot\Tomat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27517" y="1422400"/>
            <a:ext cx="399991" cy="372991"/>
          </a:xfrm>
          <a:prstGeom prst="rect">
            <a:avLst/>
          </a:prstGeom>
          <a:noFill/>
        </p:spPr>
      </p:pic>
      <p:pic>
        <p:nvPicPr>
          <p:cNvPr id="66" name="Picture 2" descr="C:\Users\Sebe\Downloads\FireShot\Tomat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09953" y="1422400"/>
            <a:ext cx="399991" cy="372991"/>
          </a:xfrm>
          <a:prstGeom prst="rect">
            <a:avLst/>
          </a:prstGeom>
          <a:noFill/>
        </p:spPr>
      </p:pic>
      <p:pic>
        <p:nvPicPr>
          <p:cNvPr id="67" name="Picture 2" descr="C:\Users\Sebe\Downloads\FireShot\Tomat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92391" y="1422400"/>
            <a:ext cx="399991" cy="372991"/>
          </a:xfrm>
          <a:prstGeom prst="rect">
            <a:avLst/>
          </a:prstGeom>
          <a:noFill/>
        </p:spPr>
      </p:pic>
      <p:pic>
        <p:nvPicPr>
          <p:cNvPr id="68" name="Picture 2" descr="C:\Users\Sebe\Downloads\FireShot\Tomat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21427" y="1422400"/>
            <a:ext cx="399991" cy="372991"/>
          </a:xfrm>
          <a:prstGeom prst="rect">
            <a:avLst/>
          </a:prstGeom>
          <a:noFill/>
        </p:spPr>
      </p:pic>
      <p:pic>
        <p:nvPicPr>
          <p:cNvPr id="69" name="Picture 2" descr="C:\Users\Sebe\Downloads\FireShot\Tomat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63" y="1422400"/>
            <a:ext cx="399991" cy="372991"/>
          </a:xfrm>
          <a:prstGeom prst="rect">
            <a:avLst/>
          </a:prstGeom>
          <a:noFill/>
        </p:spPr>
      </p:pic>
      <p:pic>
        <p:nvPicPr>
          <p:cNvPr id="70" name="Picture 2" descr="C:\Users\Sebe\Downloads\FireShot\Tomat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6299" y="1422400"/>
            <a:ext cx="399991" cy="372991"/>
          </a:xfrm>
          <a:prstGeom prst="rect">
            <a:avLst/>
          </a:prstGeom>
          <a:noFill/>
        </p:spPr>
      </p:pic>
      <p:pic>
        <p:nvPicPr>
          <p:cNvPr id="71" name="Picture 2" descr="C:\Users\Sebe\Downloads\FireShot\Tomat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68735" y="1422400"/>
            <a:ext cx="399991" cy="372991"/>
          </a:xfrm>
          <a:prstGeom prst="rect">
            <a:avLst/>
          </a:prstGeom>
          <a:noFill/>
        </p:spPr>
      </p:pic>
      <p:pic>
        <p:nvPicPr>
          <p:cNvPr id="72" name="Picture 2" descr="C:\Users\Sebe\Downloads\FireShot\Tomat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51171" y="1422400"/>
            <a:ext cx="399991" cy="372991"/>
          </a:xfrm>
          <a:prstGeom prst="rect">
            <a:avLst/>
          </a:prstGeom>
          <a:noFill/>
        </p:spPr>
      </p:pic>
      <p:pic>
        <p:nvPicPr>
          <p:cNvPr id="73" name="Picture 2" descr="C:\Users\Sebe\Downloads\FireShot\Tomat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8991" y="2235200"/>
            <a:ext cx="399991" cy="372991"/>
          </a:xfrm>
          <a:prstGeom prst="rect">
            <a:avLst/>
          </a:prstGeom>
          <a:noFill/>
        </p:spPr>
      </p:pic>
      <p:pic>
        <p:nvPicPr>
          <p:cNvPr id="74" name="Picture 2" descr="C:\Users\Sebe\Downloads\FireShot\Tomat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0209" y="2235200"/>
            <a:ext cx="399991" cy="372991"/>
          </a:xfrm>
          <a:prstGeom prst="rect">
            <a:avLst/>
          </a:prstGeom>
          <a:noFill/>
        </p:spPr>
      </p:pic>
      <p:pic>
        <p:nvPicPr>
          <p:cNvPr id="75" name="Picture 2" descr="C:\Users\Sebe\Downloads\FireShot\Tomat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62645" y="2235200"/>
            <a:ext cx="399991" cy="372991"/>
          </a:xfrm>
          <a:prstGeom prst="rect">
            <a:avLst/>
          </a:prstGeom>
          <a:noFill/>
        </p:spPr>
      </p:pic>
      <p:pic>
        <p:nvPicPr>
          <p:cNvPr id="76" name="Picture 2" descr="C:\Users\Sebe\Downloads\FireShot\Tomat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45081" y="2235200"/>
            <a:ext cx="399991" cy="372991"/>
          </a:xfrm>
          <a:prstGeom prst="rect">
            <a:avLst/>
          </a:prstGeom>
          <a:noFill/>
        </p:spPr>
      </p:pic>
      <p:pic>
        <p:nvPicPr>
          <p:cNvPr id="77" name="Picture 2" descr="C:\Users\Sebe\Downloads\FireShot\Tomat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27517" y="2235200"/>
            <a:ext cx="399991" cy="372991"/>
          </a:xfrm>
          <a:prstGeom prst="rect">
            <a:avLst/>
          </a:prstGeom>
          <a:noFill/>
        </p:spPr>
      </p:pic>
      <p:pic>
        <p:nvPicPr>
          <p:cNvPr id="78" name="Picture 2" descr="C:\Users\Sebe\Downloads\FireShot\Tomat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09953" y="2235200"/>
            <a:ext cx="399991" cy="372991"/>
          </a:xfrm>
          <a:prstGeom prst="rect">
            <a:avLst/>
          </a:prstGeom>
          <a:noFill/>
        </p:spPr>
      </p:pic>
      <p:pic>
        <p:nvPicPr>
          <p:cNvPr id="79" name="Picture 2" descr="C:\Users\Sebe\Downloads\FireShot\Tomat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92391" y="2235200"/>
            <a:ext cx="399991" cy="372991"/>
          </a:xfrm>
          <a:prstGeom prst="rect">
            <a:avLst/>
          </a:prstGeom>
          <a:noFill/>
        </p:spPr>
      </p:pic>
      <p:pic>
        <p:nvPicPr>
          <p:cNvPr id="80" name="Picture 2" descr="C:\Users\Sebe\Downloads\FireShot\Tomat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21427" y="2235200"/>
            <a:ext cx="399991" cy="372991"/>
          </a:xfrm>
          <a:prstGeom prst="rect">
            <a:avLst/>
          </a:prstGeom>
          <a:noFill/>
        </p:spPr>
      </p:pic>
      <p:pic>
        <p:nvPicPr>
          <p:cNvPr id="81" name="Picture 2" descr="C:\Users\Sebe\Downloads\FireShot\Tomat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63" y="2235200"/>
            <a:ext cx="399991" cy="372991"/>
          </a:xfrm>
          <a:prstGeom prst="rect">
            <a:avLst/>
          </a:prstGeom>
          <a:noFill/>
        </p:spPr>
      </p:pic>
      <p:pic>
        <p:nvPicPr>
          <p:cNvPr id="82" name="Picture 2" descr="C:\Users\Sebe\Downloads\FireShot\Tomat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6299" y="2235200"/>
            <a:ext cx="399991" cy="372991"/>
          </a:xfrm>
          <a:prstGeom prst="rect">
            <a:avLst/>
          </a:prstGeom>
          <a:noFill/>
        </p:spPr>
      </p:pic>
      <p:pic>
        <p:nvPicPr>
          <p:cNvPr id="83" name="Picture 2" descr="C:\Users\Sebe\Downloads\FireShot\Tomat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68735" y="2235200"/>
            <a:ext cx="399991" cy="372991"/>
          </a:xfrm>
          <a:prstGeom prst="rect">
            <a:avLst/>
          </a:prstGeom>
          <a:noFill/>
        </p:spPr>
      </p:pic>
      <p:pic>
        <p:nvPicPr>
          <p:cNvPr id="84" name="Picture 2" descr="C:\Users\Sebe\Downloads\FireShot\Tomat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51171" y="2235200"/>
            <a:ext cx="399991" cy="372991"/>
          </a:xfrm>
          <a:prstGeom prst="rect">
            <a:avLst/>
          </a:prstGeom>
          <a:noFill/>
        </p:spPr>
      </p:pic>
      <p:pic>
        <p:nvPicPr>
          <p:cNvPr id="85" name="Picture 2" descr="C:\Users\Sebe\Downloads\FireShot\Tomat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8991" y="3048000"/>
            <a:ext cx="399991" cy="372991"/>
          </a:xfrm>
          <a:prstGeom prst="rect">
            <a:avLst/>
          </a:prstGeom>
          <a:noFill/>
        </p:spPr>
      </p:pic>
      <p:pic>
        <p:nvPicPr>
          <p:cNvPr id="86" name="Picture 2" descr="C:\Users\Sebe\Downloads\FireShot\Tomat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0209" y="3048000"/>
            <a:ext cx="399991" cy="372991"/>
          </a:xfrm>
          <a:prstGeom prst="rect">
            <a:avLst/>
          </a:prstGeom>
          <a:noFill/>
        </p:spPr>
      </p:pic>
      <p:pic>
        <p:nvPicPr>
          <p:cNvPr id="87" name="Picture 2" descr="C:\Users\Sebe\Downloads\FireShot\Tomat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62645" y="3048000"/>
            <a:ext cx="399991" cy="372991"/>
          </a:xfrm>
          <a:prstGeom prst="rect">
            <a:avLst/>
          </a:prstGeom>
          <a:noFill/>
        </p:spPr>
      </p:pic>
      <p:pic>
        <p:nvPicPr>
          <p:cNvPr id="88" name="Picture 2" descr="C:\Users\Sebe\Downloads\FireShot\Tomat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45081" y="3048000"/>
            <a:ext cx="399991" cy="372991"/>
          </a:xfrm>
          <a:prstGeom prst="rect">
            <a:avLst/>
          </a:prstGeom>
          <a:noFill/>
        </p:spPr>
      </p:pic>
      <p:pic>
        <p:nvPicPr>
          <p:cNvPr id="89" name="Picture 2" descr="C:\Users\Sebe\Downloads\FireShot\Tomat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27517" y="3048000"/>
            <a:ext cx="399991" cy="372991"/>
          </a:xfrm>
          <a:prstGeom prst="rect">
            <a:avLst/>
          </a:prstGeom>
          <a:noFill/>
        </p:spPr>
      </p:pic>
      <p:pic>
        <p:nvPicPr>
          <p:cNvPr id="90" name="Picture 2" descr="C:\Users\Sebe\Downloads\FireShot\Tomat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09953" y="3048000"/>
            <a:ext cx="399991" cy="372991"/>
          </a:xfrm>
          <a:prstGeom prst="rect">
            <a:avLst/>
          </a:prstGeom>
          <a:noFill/>
        </p:spPr>
      </p:pic>
      <p:pic>
        <p:nvPicPr>
          <p:cNvPr id="91" name="Picture 2" descr="C:\Users\Sebe\Downloads\FireShot\Tomat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92391" y="3048000"/>
            <a:ext cx="399991" cy="372991"/>
          </a:xfrm>
          <a:prstGeom prst="rect">
            <a:avLst/>
          </a:prstGeom>
          <a:noFill/>
        </p:spPr>
      </p:pic>
      <p:pic>
        <p:nvPicPr>
          <p:cNvPr id="92" name="Picture 2" descr="C:\Users\Sebe\Downloads\FireShot\Tomat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21427" y="3048000"/>
            <a:ext cx="399991" cy="372991"/>
          </a:xfrm>
          <a:prstGeom prst="rect">
            <a:avLst/>
          </a:prstGeom>
          <a:noFill/>
        </p:spPr>
      </p:pic>
      <p:pic>
        <p:nvPicPr>
          <p:cNvPr id="93" name="Picture 2" descr="C:\Users\Sebe\Downloads\FireShot\Tomat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63" y="3048000"/>
            <a:ext cx="399991" cy="372991"/>
          </a:xfrm>
          <a:prstGeom prst="rect">
            <a:avLst/>
          </a:prstGeom>
          <a:noFill/>
        </p:spPr>
      </p:pic>
      <p:pic>
        <p:nvPicPr>
          <p:cNvPr id="94" name="Picture 2" descr="C:\Users\Sebe\Downloads\FireShot\Tomat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6299" y="3048000"/>
            <a:ext cx="399991" cy="372991"/>
          </a:xfrm>
          <a:prstGeom prst="rect">
            <a:avLst/>
          </a:prstGeom>
          <a:noFill/>
        </p:spPr>
      </p:pic>
      <p:pic>
        <p:nvPicPr>
          <p:cNvPr id="95" name="Picture 2" descr="C:\Users\Sebe\Downloads\FireShot\Tomat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68735" y="3048000"/>
            <a:ext cx="399991" cy="372991"/>
          </a:xfrm>
          <a:prstGeom prst="rect">
            <a:avLst/>
          </a:prstGeom>
          <a:noFill/>
        </p:spPr>
      </p:pic>
      <p:pic>
        <p:nvPicPr>
          <p:cNvPr id="96" name="Picture 2" descr="C:\Users\Sebe\Downloads\FireShot\Tomat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51171" y="3048000"/>
            <a:ext cx="399991" cy="372991"/>
          </a:xfrm>
          <a:prstGeom prst="rect">
            <a:avLst/>
          </a:prstGeom>
          <a:noFill/>
        </p:spPr>
      </p:pic>
      <p:pic>
        <p:nvPicPr>
          <p:cNvPr id="1027" name="Picture 3" descr="C:\Users\Sebe\Downloads\FireShot\Tomat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00" y="4419600"/>
            <a:ext cx="582021" cy="542735"/>
          </a:xfrm>
          <a:prstGeom prst="rect">
            <a:avLst/>
          </a:prstGeom>
          <a:noFill/>
        </p:spPr>
      </p:pic>
      <p:sp>
        <p:nvSpPr>
          <p:cNvPr id="99" name="Rectangle 98"/>
          <p:cNvSpPr/>
          <p:nvPr/>
        </p:nvSpPr>
        <p:spPr>
          <a:xfrm>
            <a:off x="117020" y="548625"/>
            <a:ext cx="8915400" cy="312420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0" name="Picture 3" descr="C:\Users\Sebe\Downloads\FireShot\Tomat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77000" y="4419600"/>
            <a:ext cx="582021" cy="542735"/>
          </a:xfrm>
          <a:prstGeom prst="rect">
            <a:avLst/>
          </a:prstGeom>
          <a:noFill/>
        </p:spPr>
      </p:pic>
      <p:pic>
        <p:nvPicPr>
          <p:cNvPr id="101" name="Picture 3" descr="C:\Users\Sebe\Downloads\FireShot\Tomat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00" y="5943600"/>
            <a:ext cx="582021" cy="542735"/>
          </a:xfrm>
          <a:prstGeom prst="rect">
            <a:avLst/>
          </a:prstGeom>
          <a:noFill/>
        </p:spPr>
      </p:pic>
      <p:cxnSp>
        <p:nvCxnSpPr>
          <p:cNvPr id="103" name="Straight Arrow Connector 102"/>
          <p:cNvCxnSpPr/>
          <p:nvPr/>
        </p:nvCxnSpPr>
        <p:spPr>
          <a:xfrm>
            <a:off x="7086600" y="4648200"/>
            <a:ext cx="8382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TextBox 103"/>
          <p:cNvSpPr txBox="1"/>
          <p:nvPr/>
        </p:nvSpPr>
        <p:spPr>
          <a:xfrm>
            <a:off x="7315200" y="4572000"/>
            <a:ext cx="5116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18”</a:t>
            </a:r>
            <a:endParaRPr lang="en-US" dirty="0"/>
          </a:p>
        </p:txBody>
      </p:sp>
      <p:cxnSp>
        <p:nvCxnSpPr>
          <p:cNvPr id="106" name="Straight Arrow Connector 105"/>
          <p:cNvCxnSpPr/>
          <p:nvPr/>
        </p:nvCxnSpPr>
        <p:spPr>
          <a:xfrm>
            <a:off x="8305800" y="5029200"/>
            <a:ext cx="0" cy="8382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Rectangle 106"/>
          <p:cNvSpPr/>
          <p:nvPr/>
        </p:nvSpPr>
        <p:spPr>
          <a:xfrm>
            <a:off x="7848600" y="5257800"/>
            <a:ext cx="5148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18”</a:t>
            </a:r>
            <a:endParaRPr lang="en-US" dirty="0"/>
          </a:p>
        </p:txBody>
      </p:sp>
      <p:cxnSp>
        <p:nvCxnSpPr>
          <p:cNvPr id="109" name="Straight Arrow Connector 108"/>
          <p:cNvCxnSpPr/>
          <p:nvPr/>
        </p:nvCxnSpPr>
        <p:spPr>
          <a:xfrm>
            <a:off x="6781800" y="4343400"/>
            <a:ext cx="1524000" cy="0"/>
          </a:xfrm>
          <a:prstGeom prst="straightConnector1">
            <a:avLst/>
          </a:prstGeom>
          <a:ln cap="sq">
            <a:miter lim="800000"/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8610600" y="4648200"/>
            <a:ext cx="0" cy="1524000"/>
          </a:xfrm>
          <a:prstGeom prst="line">
            <a:avLst/>
          </a:prstGeom>
          <a:ln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TextBox 113"/>
          <p:cNvSpPr txBox="1"/>
          <p:nvPr/>
        </p:nvSpPr>
        <p:spPr>
          <a:xfrm>
            <a:off x="7315200" y="4038600"/>
            <a:ext cx="5116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30”</a:t>
            </a:r>
            <a:endParaRPr lang="en-US" dirty="0"/>
          </a:p>
        </p:txBody>
      </p:sp>
      <p:sp>
        <p:nvSpPr>
          <p:cNvPr id="115" name="TextBox 114"/>
          <p:cNvSpPr txBox="1"/>
          <p:nvPr/>
        </p:nvSpPr>
        <p:spPr>
          <a:xfrm>
            <a:off x="8534400" y="5181600"/>
            <a:ext cx="5116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30”</a:t>
            </a:r>
            <a:endParaRPr lang="en-US" dirty="0"/>
          </a:p>
        </p:txBody>
      </p:sp>
      <p:sp>
        <p:nvSpPr>
          <p:cNvPr id="116" name="Left Brace 115"/>
          <p:cNvSpPr/>
          <p:nvPr/>
        </p:nvSpPr>
        <p:spPr>
          <a:xfrm rot="16200000">
            <a:off x="6627888" y="4867967"/>
            <a:ext cx="304800" cy="422456"/>
          </a:xfrm>
          <a:prstGeom prst="leftBrace">
            <a:avLst/>
          </a:prstGeom>
          <a:noFill/>
          <a:ln w="127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TextBox 116"/>
          <p:cNvSpPr txBox="1"/>
          <p:nvPr/>
        </p:nvSpPr>
        <p:spPr>
          <a:xfrm>
            <a:off x="5724150" y="4465935"/>
            <a:ext cx="5116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12”</a:t>
            </a:r>
            <a:endParaRPr lang="en-US" dirty="0"/>
          </a:p>
        </p:txBody>
      </p:sp>
      <p:sp>
        <p:nvSpPr>
          <p:cNvPr id="118" name="Left Brace 117"/>
          <p:cNvSpPr/>
          <p:nvPr/>
        </p:nvSpPr>
        <p:spPr>
          <a:xfrm>
            <a:off x="6146605" y="4465935"/>
            <a:ext cx="304800" cy="384050"/>
          </a:xfrm>
          <a:prstGeom prst="leftBrace">
            <a:avLst/>
          </a:prstGeom>
          <a:noFill/>
          <a:ln w="127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TextBox 118"/>
          <p:cNvSpPr txBox="1"/>
          <p:nvPr/>
        </p:nvSpPr>
        <p:spPr>
          <a:xfrm>
            <a:off x="6569060" y="5157225"/>
            <a:ext cx="5116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12”</a:t>
            </a:r>
            <a:endParaRPr lang="en-US" dirty="0"/>
          </a:p>
        </p:txBody>
      </p:sp>
      <p:sp>
        <p:nvSpPr>
          <p:cNvPr id="120" name="TextBox 119"/>
          <p:cNvSpPr txBox="1"/>
          <p:nvPr/>
        </p:nvSpPr>
        <p:spPr>
          <a:xfrm>
            <a:off x="1384385" y="0"/>
            <a:ext cx="67514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2018-2019 </a:t>
            </a:r>
            <a:r>
              <a:rPr lang="en-US" sz="2400" i="1" dirty="0" smtClean="0"/>
              <a:t>G. </a:t>
            </a:r>
            <a:r>
              <a:rPr lang="en-US" sz="2400" i="1" dirty="0" err="1" smtClean="0"/>
              <a:t>diazotrophicus</a:t>
            </a:r>
            <a:r>
              <a:rPr lang="en-US" sz="2400" dirty="0" smtClean="0"/>
              <a:t> Inoculated Tomato Trial</a:t>
            </a:r>
            <a:endParaRPr lang="en-US" sz="2400" dirty="0"/>
          </a:p>
        </p:txBody>
      </p:sp>
      <p:sp>
        <p:nvSpPr>
          <p:cNvPr id="121" name="TextBox 120"/>
          <p:cNvSpPr txBox="1"/>
          <p:nvPr/>
        </p:nvSpPr>
        <p:spPr>
          <a:xfrm>
            <a:off x="117021" y="3697835"/>
            <a:ext cx="38789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Levels:</a:t>
            </a:r>
          </a:p>
          <a:p>
            <a:r>
              <a:rPr lang="en-US" dirty="0"/>
              <a:t> </a:t>
            </a:r>
            <a:r>
              <a:rPr lang="en-US" dirty="0" smtClean="0"/>
              <a:t> N fertilization: 6</a:t>
            </a:r>
          </a:p>
          <a:p>
            <a:r>
              <a:rPr lang="en-US" dirty="0" smtClean="0"/>
              <a:t>  Inoculation: 2          Total Units: 48</a:t>
            </a:r>
          </a:p>
          <a:p>
            <a:r>
              <a:rPr lang="en-US" dirty="0" smtClean="0"/>
              <a:t>  Reps: 4</a:t>
            </a:r>
            <a:endParaRPr lang="en-US" dirty="0"/>
          </a:p>
        </p:txBody>
      </p:sp>
      <p:sp>
        <p:nvSpPr>
          <p:cNvPr id="122" name="TextBox 121"/>
          <p:cNvSpPr txBox="1"/>
          <p:nvPr/>
        </p:nvSpPr>
        <p:spPr>
          <a:xfrm>
            <a:off x="501070" y="817460"/>
            <a:ext cx="85259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1           2            3            4            5            6            7            8            9           10          11          12</a:t>
            </a:r>
            <a:endParaRPr lang="en-US" dirty="0"/>
          </a:p>
        </p:txBody>
      </p:sp>
      <p:sp>
        <p:nvSpPr>
          <p:cNvPr id="123" name="TextBox 122"/>
          <p:cNvSpPr txBox="1"/>
          <p:nvPr/>
        </p:nvSpPr>
        <p:spPr>
          <a:xfrm>
            <a:off x="462665" y="1623965"/>
            <a:ext cx="86813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13          14          15          16         17         18         19          20          21          22          23          24</a:t>
            </a:r>
            <a:endParaRPr lang="en-US" dirty="0"/>
          </a:p>
        </p:txBody>
      </p:sp>
      <p:sp>
        <p:nvSpPr>
          <p:cNvPr id="124" name="TextBox 123"/>
          <p:cNvSpPr txBox="1"/>
          <p:nvPr/>
        </p:nvSpPr>
        <p:spPr>
          <a:xfrm>
            <a:off x="462665" y="2468875"/>
            <a:ext cx="86813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25          26          27          28         29         30         31          32          33          34          35          36</a:t>
            </a:r>
            <a:endParaRPr lang="en-US" dirty="0"/>
          </a:p>
        </p:txBody>
      </p:sp>
      <p:sp>
        <p:nvSpPr>
          <p:cNvPr id="125" name="TextBox 124"/>
          <p:cNvSpPr txBox="1"/>
          <p:nvPr/>
        </p:nvSpPr>
        <p:spPr>
          <a:xfrm>
            <a:off x="462665" y="3275380"/>
            <a:ext cx="86813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37          38          39          40         41         42         43          44          45          46          47          48</a:t>
            </a:r>
            <a:endParaRPr lang="en-US" dirty="0"/>
          </a:p>
        </p:txBody>
      </p:sp>
      <p:pic>
        <p:nvPicPr>
          <p:cNvPr id="1028" name="Picture 4" descr="C:\Users\Sebe\Downloads\FireShot\image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03165" y="5771705"/>
            <a:ext cx="740650" cy="740650"/>
          </a:xfrm>
          <a:prstGeom prst="rect">
            <a:avLst/>
          </a:prstGeom>
          <a:noFill/>
        </p:spPr>
      </p:pic>
      <p:pic>
        <p:nvPicPr>
          <p:cNvPr id="1031" name="Picture 7" descr="C:\Users\Sebe\Downloads\FireShot\051596990213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379975" y="5118820"/>
            <a:ext cx="622868" cy="740355"/>
          </a:xfrm>
          <a:prstGeom prst="rect">
            <a:avLst/>
          </a:prstGeom>
          <a:noFill/>
        </p:spPr>
      </p:pic>
      <p:pic>
        <p:nvPicPr>
          <p:cNvPr id="1032" name="Picture 8" descr="C:\Users\Sebe\Downloads\FireShot\mater2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11140" y="4005075"/>
            <a:ext cx="1158702" cy="1163840"/>
          </a:xfrm>
          <a:prstGeom prst="rect">
            <a:avLst/>
          </a:prstGeom>
          <a:noFill/>
        </p:spPr>
      </p:pic>
      <p:pic>
        <p:nvPicPr>
          <p:cNvPr id="131" name="Picture 3" descr="C:\Users\Sebe\Downloads\FireShot\Tomat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27825" y="5195630"/>
            <a:ext cx="582021" cy="542735"/>
          </a:xfrm>
          <a:prstGeom prst="rect">
            <a:avLst/>
          </a:prstGeom>
          <a:noFill/>
        </p:spPr>
      </p:pic>
      <p:sp>
        <p:nvSpPr>
          <p:cNvPr id="132" name="Equal 131"/>
          <p:cNvSpPr/>
          <p:nvPr/>
        </p:nvSpPr>
        <p:spPr>
          <a:xfrm>
            <a:off x="3842305" y="5272440"/>
            <a:ext cx="376730" cy="338325"/>
          </a:xfrm>
          <a:prstGeom prst="mathEqual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2075675" y="6488668"/>
            <a:ext cx="6912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PI: Ryan </a:t>
            </a:r>
            <a:r>
              <a:rPr lang="en-US" dirty="0" smtClean="0"/>
              <a:t>Sebring  C</a:t>
            </a:r>
            <a:r>
              <a:rPr lang="en-US" dirty="0" smtClean="0"/>
              <a:t>:  </a:t>
            </a:r>
            <a:r>
              <a:rPr lang="en-US" dirty="0" smtClean="0"/>
              <a:t>814-404-7477  Email:RLS246@psu.edu</a:t>
            </a:r>
            <a:endParaRPr lang="en-US" dirty="0"/>
          </a:p>
        </p:txBody>
      </p:sp>
      <p:pic>
        <p:nvPicPr>
          <p:cNvPr id="97" name="Picture 96" descr="C:\Users\Sebe\Downloads\SARE_Northeast_CMYK.g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5303864"/>
            <a:ext cx="1711174" cy="15541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94</Words>
  <Application>Microsoft Office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Sebe</dc:creator>
  <cp:lastModifiedBy>Sebe</cp:lastModifiedBy>
  <cp:revision>4</cp:revision>
  <dcterms:created xsi:type="dcterms:W3CDTF">2018-10-08T20:09:41Z</dcterms:created>
  <dcterms:modified xsi:type="dcterms:W3CDTF">2019-04-18T02:17:09Z</dcterms:modified>
</cp:coreProperties>
</file>