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67" r:id="rId5"/>
    <p:sldId id="258" r:id="rId6"/>
    <p:sldId id="259" r:id="rId7"/>
    <p:sldId id="260" r:id="rId8"/>
    <p:sldId id="261" r:id="rId9"/>
    <p:sldId id="262" r:id="rId10"/>
    <p:sldId id="263" r:id="rId11"/>
    <p:sldId id="264"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79" d="100"/>
          <a:sy n="79" d="100"/>
        </p:scale>
        <p:origin x="5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5DB0C-CE2E-8BCA-FF4F-B09EE4E0FC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234065-5603-7508-A65D-477761AAB0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DBEBEC-A65A-36CC-78C8-AAAEEAE9A55E}"/>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F05EDAC8-BC4C-2234-2FB1-D756A23B4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B58C03-AB1B-7315-3B31-4692F5B86270}"/>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99119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191B6-3988-C13D-689D-04ECC6258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753A039-6FD7-CE00-97D8-BEAC84EBEC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4C9A26-EE1A-AF11-0F5E-BB47DCF6254E}"/>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9AD4B399-896B-6065-EFA6-4B5E1EB6A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9DB377-D7CC-F826-D193-FD3CE783E5F0}"/>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451818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292E7D0-5084-7FA3-1C4E-8C9F2E076D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40831F5-C088-9100-15C4-4475B03516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1BC4D3-C6F0-3ACB-DE79-879CFD4849F9}"/>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02D99F26-40F2-0793-DDE0-716C85855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D22B59-91A8-6AD5-7D1D-44C44C8B97CF}"/>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17096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FCB0E-D7A6-4757-49D3-29F53A18D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CF97B5-A58D-D91A-9886-C6945A3905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8E8A88-69B5-0EBE-9E7B-8FBD54690C12}"/>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DC43E4D8-DA8A-7BEC-367E-80DBD0333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648E9A-A0CD-8BC7-FF48-C2F1CAFE534B}"/>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59765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8BB411-2DD7-1AF3-5702-9FD00F0CC7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C83FE99-FC35-A737-B92A-551B8874D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F899B1-DF43-49C7-A3F7-360620BF449B}"/>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D78CAE88-428F-7C82-B6FB-592408BD5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E3FF88-C4EB-828C-BDC7-2C27B08FD911}"/>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336505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17C915-CA57-195B-62E2-68D1AEE006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102FAD-B2BD-EF17-1DC9-777D5BBDCF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4D0F6C-44F3-68F0-61D5-3EAFFEE5E2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9C2FBF5-E47C-6E51-B4D9-DD3EA0B8AC66}"/>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6" name="Footer Placeholder 5">
            <a:extLst>
              <a:ext uri="{FF2B5EF4-FFF2-40B4-BE49-F238E27FC236}">
                <a16:creationId xmlns:a16="http://schemas.microsoft.com/office/drawing/2014/main" xmlns="" id="{2A123614-BDD5-F351-60C6-6770BE89B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029C77-B107-6613-4AB9-F1240E4D02B1}"/>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3511944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50B8E-B25A-C6CF-981F-4A6D05447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69A534-B169-7A1A-C495-9A4A6EC92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44BCE4-2452-8631-9F69-251170EDA3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E702716-D19D-9E75-D74C-4C154C59C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818DFF-F97B-D64C-72BE-D4A794249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EA7DF3B-0811-B727-DBA0-23EC26FB7510}"/>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8" name="Footer Placeholder 7">
            <a:extLst>
              <a:ext uri="{FF2B5EF4-FFF2-40B4-BE49-F238E27FC236}">
                <a16:creationId xmlns:a16="http://schemas.microsoft.com/office/drawing/2014/main" xmlns="" id="{8CF6F38A-8F85-79A1-88A2-2AE94EE3D8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1B8B4AF-186E-B836-B33B-C7D93B99D855}"/>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337534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DFEFC-7D78-775F-3A2C-FCFE33D1DA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37A452-8D2B-BF38-A495-300541728689}"/>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4" name="Footer Placeholder 3">
            <a:extLst>
              <a:ext uri="{FF2B5EF4-FFF2-40B4-BE49-F238E27FC236}">
                <a16:creationId xmlns:a16="http://schemas.microsoft.com/office/drawing/2014/main" xmlns="" id="{56DC74AF-F0B3-29C2-CE05-5FAEE103AC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21FEDB-6E4E-1923-0C30-87673D7A1652}"/>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60808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9C4AA59-637D-1668-EC8F-7F71766A6830}"/>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3" name="Footer Placeholder 2">
            <a:extLst>
              <a:ext uri="{FF2B5EF4-FFF2-40B4-BE49-F238E27FC236}">
                <a16:creationId xmlns:a16="http://schemas.microsoft.com/office/drawing/2014/main" xmlns="" id="{B0F65D2E-E5E1-5D1C-CF9F-9D033AE1F0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3234716-874B-B102-7C08-A715B1C0DADD}"/>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157506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CB3814-1E2F-F090-F91D-0FB683DF3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4DC9A9F-F1BA-FAD7-3296-C1D3074E30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1176BC3-124D-C6D1-E0EF-F9045D95C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8247BB-32B9-0ED6-FC3B-C78EEE3BF0EE}"/>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6" name="Footer Placeholder 5">
            <a:extLst>
              <a:ext uri="{FF2B5EF4-FFF2-40B4-BE49-F238E27FC236}">
                <a16:creationId xmlns:a16="http://schemas.microsoft.com/office/drawing/2014/main" xmlns="" id="{4F5E8C8E-97DE-6052-00E2-2D36CCFDF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246AFF-9377-C407-6E49-31B04D7571DA}"/>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130688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11A4AB-C065-949D-A9A4-C9A6A7DB0B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461EA0-9E53-5678-EFE5-499B7628C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CA1B599-55CC-BB41-2484-484895768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2F91A9-6981-C1D1-06E3-44AC83580B6B}"/>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6" name="Footer Placeholder 5">
            <a:extLst>
              <a:ext uri="{FF2B5EF4-FFF2-40B4-BE49-F238E27FC236}">
                <a16:creationId xmlns:a16="http://schemas.microsoft.com/office/drawing/2014/main" xmlns="" id="{942A1D4A-A55C-9969-08EB-FD1CC6A2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AB29BA-65F6-7BFA-8867-8537EAF52217}"/>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3360024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5F513D-1D64-4D4D-0466-AADDE1320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A27BB1-A962-5C48-C1C5-D00E16A56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17ACA5-66D6-5E11-6059-74E1F5A46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08D02951-6670-3864-024C-41A5BD192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EE9EDD-8F4B-F411-4D63-D4F0978A78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064EF-493A-4AB3-8DB9-3FD03661A050}" type="slidenum">
              <a:rPr lang="en-US" smtClean="0"/>
              <a:t>‹#›</a:t>
            </a:fld>
            <a:endParaRPr lang="en-US"/>
          </a:p>
        </p:txBody>
      </p:sp>
    </p:spTree>
    <p:extLst>
      <p:ext uri="{BB962C8B-B14F-4D97-AF65-F5344CB8AC3E}">
        <p14:creationId xmlns:p14="http://schemas.microsoft.com/office/powerpoint/2010/main" val="2381942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2B006-83F0-4B14-2AB3-93D707E5DA6F}"/>
              </a:ext>
            </a:extLst>
          </p:cNvPr>
          <p:cNvSpPr>
            <a:spLocks noGrp="1"/>
          </p:cNvSpPr>
          <p:nvPr>
            <p:ph type="ctrTitle"/>
          </p:nvPr>
        </p:nvSpPr>
        <p:spPr/>
        <p:txBody>
          <a:bodyPr>
            <a:normAutofit fontScale="90000"/>
          </a:bodyPr>
          <a:lstStyle/>
          <a:p>
            <a:r>
              <a:rPr lang="en-US" dirty="0"/>
              <a:t>UDC Beginning Farmers Irrigating Beginning Farmers beds near Red Barn</a:t>
            </a:r>
          </a:p>
        </p:txBody>
      </p:sp>
      <p:sp>
        <p:nvSpPr>
          <p:cNvPr id="3" name="Subtitle 2">
            <a:extLst>
              <a:ext uri="{FF2B5EF4-FFF2-40B4-BE49-F238E27FC236}">
                <a16:creationId xmlns:a16="http://schemas.microsoft.com/office/drawing/2014/main" xmlns="" id="{9B9AAD9F-935A-F523-5C69-513B0D49E2B1}"/>
              </a:ext>
            </a:extLst>
          </p:cNvPr>
          <p:cNvSpPr>
            <a:spLocks noGrp="1"/>
          </p:cNvSpPr>
          <p:nvPr>
            <p:ph type="subTitle" idx="1"/>
          </p:nvPr>
        </p:nvSpPr>
        <p:spPr/>
        <p:txBody>
          <a:bodyPr/>
          <a:lstStyle/>
          <a:p>
            <a:r>
              <a:rPr lang="en-US" dirty="0"/>
              <a:t>Irrigation Systems</a:t>
            </a:r>
          </a:p>
          <a:p>
            <a:endParaRPr lang="en-US" dirty="0"/>
          </a:p>
          <a:p>
            <a:r>
              <a:rPr lang="en-US" dirty="0"/>
              <a:t>Loves Gardens LLC</a:t>
            </a:r>
          </a:p>
        </p:txBody>
      </p:sp>
    </p:spTree>
    <p:extLst>
      <p:ext uri="{BB962C8B-B14F-4D97-AF65-F5344CB8AC3E}">
        <p14:creationId xmlns:p14="http://schemas.microsoft.com/office/powerpoint/2010/main" val="189125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6BAA5E-5787-7324-2ED3-AE3DD9299CE5}"/>
              </a:ext>
            </a:extLst>
          </p:cNvPr>
          <p:cNvSpPr>
            <a:spLocks noGrp="1"/>
          </p:cNvSpPr>
          <p:nvPr>
            <p:ph type="title"/>
          </p:nvPr>
        </p:nvSpPr>
        <p:spPr>
          <a:xfrm>
            <a:off x="838200" y="800100"/>
            <a:ext cx="9382125" cy="890588"/>
          </a:xfrm>
        </p:spPr>
        <p:txBody>
          <a:bodyPr>
            <a:normAutofit fontScale="90000"/>
          </a:bodyPr>
          <a:lstStyle/>
          <a:p>
            <a:r>
              <a:rPr lang="en-US" dirty="0"/>
              <a:t>6.	Walk along the farm plots to assure water is flowing. Check the water ends of the water lines to make sure they are not leaking or otherwise losing water. </a:t>
            </a:r>
          </a:p>
        </p:txBody>
      </p:sp>
      <p:pic>
        <p:nvPicPr>
          <p:cNvPr id="5" name="Content Placeholder 4" descr="A close-up of some plants&#10;&#10;Description automatically generated with low confidence">
            <a:extLst>
              <a:ext uri="{FF2B5EF4-FFF2-40B4-BE49-F238E27FC236}">
                <a16:creationId xmlns:a16="http://schemas.microsoft.com/office/drawing/2014/main" xmlns="" id="{92C8217D-0CF5-2842-40D9-C5359B463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765402" y="2587229"/>
            <a:ext cx="4721225" cy="3540918"/>
          </a:xfrm>
        </p:spPr>
      </p:pic>
      <p:pic>
        <p:nvPicPr>
          <p:cNvPr id="7" name="Picture 6" descr="A picture containing outdoor, ground, plant, rock&#10;&#10;Description automatically generated">
            <a:extLst>
              <a:ext uri="{FF2B5EF4-FFF2-40B4-BE49-F238E27FC236}">
                <a16:creationId xmlns:a16="http://schemas.microsoft.com/office/drawing/2014/main" xmlns="" id="{7B7AB3B8-81AD-CFF1-957E-5520E97F8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0051" y="3119437"/>
            <a:ext cx="4076700" cy="3057525"/>
          </a:xfrm>
          <a:prstGeom prst="rect">
            <a:avLst/>
          </a:prstGeom>
        </p:spPr>
      </p:pic>
    </p:spTree>
    <p:extLst>
      <p:ext uri="{BB962C8B-B14F-4D97-AF65-F5344CB8AC3E}">
        <p14:creationId xmlns:p14="http://schemas.microsoft.com/office/powerpoint/2010/main" val="2290374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F04F2-D0E9-111C-85A8-5980B904FA0C}"/>
              </a:ext>
            </a:extLst>
          </p:cNvPr>
          <p:cNvSpPr>
            <a:spLocks noGrp="1"/>
          </p:cNvSpPr>
          <p:nvPr>
            <p:ph type="title"/>
          </p:nvPr>
        </p:nvSpPr>
        <p:spPr>
          <a:xfrm>
            <a:off x="838200" y="765175"/>
            <a:ext cx="10515600" cy="1325563"/>
          </a:xfrm>
        </p:spPr>
        <p:txBody>
          <a:bodyPr>
            <a:normAutofit fontScale="90000"/>
          </a:bodyPr>
          <a:lstStyle/>
          <a:p>
            <a:r>
              <a:rPr lang="en-US" dirty="0"/>
              <a:t>7. Irrigating should take about 1 hour every other day. If it has rained 2 inches do not water. </a:t>
            </a:r>
          </a:p>
        </p:txBody>
      </p:sp>
      <p:sp>
        <p:nvSpPr>
          <p:cNvPr id="3" name="Content Placeholder 2">
            <a:extLst>
              <a:ext uri="{FF2B5EF4-FFF2-40B4-BE49-F238E27FC236}">
                <a16:creationId xmlns:a16="http://schemas.microsoft.com/office/drawing/2014/main" xmlns="" id="{44507CAF-13C6-5CB4-E2A1-9344EB3340E5}"/>
              </a:ext>
            </a:extLst>
          </p:cNvPr>
          <p:cNvSpPr>
            <a:spLocks noGrp="1"/>
          </p:cNvSpPr>
          <p:nvPr>
            <p:ph idx="1"/>
          </p:nvPr>
        </p:nvSpPr>
        <p:spPr>
          <a:xfrm>
            <a:off x="838200" y="2657475"/>
            <a:ext cx="9391650" cy="3519488"/>
          </a:xfrm>
        </p:spPr>
        <p:txBody>
          <a:bodyPr/>
          <a:lstStyle/>
          <a:p>
            <a:endParaRPr lang="en-US" dirty="0"/>
          </a:p>
        </p:txBody>
      </p:sp>
    </p:spTree>
    <p:extLst>
      <p:ext uri="{BB962C8B-B14F-4D97-AF65-F5344CB8AC3E}">
        <p14:creationId xmlns:p14="http://schemas.microsoft.com/office/powerpoint/2010/main" val="901914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F8FA1-BE4D-643D-D398-D1416BB87256}"/>
              </a:ext>
            </a:extLst>
          </p:cNvPr>
          <p:cNvSpPr>
            <a:spLocks noGrp="1"/>
          </p:cNvSpPr>
          <p:nvPr>
            <p:ph type="title"/>
          </p:nvPr>
        </p:nvSpPr>
        <p:spPr>
          <a:xfrm>
            <a:off x="838199" y="669925"/>
            <a:ext cx="10515600" cy="1325563"/>
          </a:xfrm>
        </p:spPr>
        <p:txBody>
          <a:bodyPr/>
          <a:lstStyle/>
          <a:p>
            <a:r>
              <a:rPr lang="en-US" dirty="0"/>
              <a:t>Turn off the water line from the municipal water by turning off the spigot. </a:t>
            </a:r>
          </a:p>
        </p:txBody>
      </p:sp>
      <p:pic>
        <p:nvPicPr>
          <p:cNvPr id="5" name="Content Placeholder 4" descr="A close-up of some cables&#10;&#10;Description automatically generated with low confidence">
            <a:extLst>
              <a:ext uri="{FF2B5EF4-FFF2-40B4-BE49-F238E27FC236}">
                <a16:creationId xmlns:a16="http://schemas.microsoft.com/office/drawing/2014/main" xmlns="" id="{6735BC86-8FEF-3FFF-AE8E-89965F0F8D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7" y="2684066"/>
            <a:ext cx="4352925" cy="3264693"/>
          </a:xfrm>
        </p:spPr>
      </p:pic>
    </p:spTree>
    <p:extLst>
      <p:ext uri="{BB962C8B-B14F-4D97-AF65-F5344CB8AC3E}">
        <p14:creationId xmlns:p14="http://schemas.microsoft.com/office/powerpoint/2010/main" val="377714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3847E-2299-AE91-2A6C-5ABC4BE2643E}"/>
              </a:ext>
            </a:extLst>
          </p:cNvPr>
          <p:cNvSpPr>
            <a:spLocks noGrp="1"/>
          </p:cNvSpPr>
          <p:nvPr>
            <p:ph type="title"/>
          </p:nvPr>
        </p:nvSpPr>
        <p:spPr/>
        <p:txBody>
          <a:bodyPr/>
          <a:lstStyle/>
          <a:p>
            <a:pPr algn="ctr"/>
            <a:r>
              <a:rPr lang="en-US" dirty="0"/>
              <a:t>Curtesy and Community  </a:t>
            </a:r>
            <a:br>
              <a:rPr lang="en-US" dirty="0"/>
            </a:br>
            <a:r>
              <a:rPr lang="en-US" dirty="0"/>
              <a:t>Water is needed by all</a:t>
            </a:r>
          </a:p>
        </p:txBody>
      </p:sp>
      <p:sp>
        <p:nvSpPr>
          <p:cNvPr id="3" name="Content Placeholder 2">
            <a:extLst>
              <a:ext uri="{FF2B5EF4-FFF2-40B4-BE49-F238E27FC236}">
                <a16:creationId xmlns:a16="http://schemas.microsoft.com/office/drawing/2014/main" xmlns="" id="{6D149D32-8907-0D00-01C4-49586711B8FF}"/>
              </a:ext>
            </a:extLst>
          </p:cNvPr>
          <p:cNvSpPr>
            <a:spLocks noGrp="1"/>
          </p:cNvSpPr>
          <p:nvPr>
            <p:ph idx="1"/>
          </p:nvPr>
        </p:nvSpPr>
        <p:spPr/>
        <p:txBody>
          <a:bodyPr>
            <a:normAutofit fontScale="92500" lnSpcReduction="10000"/>
          </a:bodyPr>
          <a:lstStyle/>
          <a:p>
            <a:r>
              <a:rPr lang="en-US" dirty="0"/>
              <a:t>First come first serve – If the water is on locate the person that is irrigating and ask them how long they will need the water. Once you arrive the person watering has one hour to water until the next person should be expected to use the water. </a:t>
            </a:r>
          </a:p>
          <a:p>
            <a:r>
              <a:rPr lang="en-US" dirty="0"/>
              <a:t>If you believe water is being wasted please contact Mike Whyte or Lavell Merritt. You can take a picture to document the wasting of water. Lets make sure we are understanding and kind with each other at all times. We will make sure all crops receive water. </a:t>
            </a:r>
          </a:p>
          <a:p>
            <a:r>
              <a:rPr lang="en-US" dirty="0"/>
              <a:t>All crops in each field can be watered. Communication between all farmers is important. Please let each other know when you have watered. Too much water can damage crops and be wasteful. We will be meeting every two weeks as a farm to discuss irrigation and other farm activities. </a:t>
            </a:r>
          </a:p>
        </p:txBody>
      </p:sp>
    </p:spTree>
    <p:extLst>
      <p:ext uri="{BB962C8B-B14F-4D97-AF65-F5344CB8AC3E}">
        <p14:creationId xmlns:p14="http://schemas.microsoft.com/office/powerpoint/2010/main" val="123578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5E8F4-6957-C92B-242F-C15FEFDAAFBA}"/>
              </a:ext>
            </a:extLst>
          </p:cNvPr>
          <p:cNvSpPr>
            <a:spLocks noGrp="1"/>
          </p:cNvSpPr>
          <p:nvPr>
            <p:ph type="title"/>
          </p:nvPr>
        </p:nvSpPr>
        <p:spPr/>
        <p:txBody>
          <a:bodyPr/>
          <a:lstStyle/>
          <a:p>
            <a:r>
              <a:rPr lang="en-US" dirty="0"/>
              <a:t>Irrigating Beginning Farmers beds near Red Barn</a:t>
            </a:r>
          </a:p>
        </p:txBody>
      </p:sp>
      <p:pic>
        <p:nvPicPr>
          <p:cNvPr id="5" name="Content Placeholder 4" descr="A few people working in a field&#10;&#10;Description automatically generated with low confidence">
            <a:extLst>
              <a:ext uri="{FF2B5EF4-FFF2-40B4-BE49-F238E27FC236}">
                <a16:creationId xmlns:a16="http://schemas.microsoft.com/office/drawing/2014/main" xmlns="" id="{FFC2EDEC-B281-1AF6-AB0A-CC528B0D05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6933" y="1301750"/>
            <a:ext cx="6921500" cy="5191125"/>
          </a:xfrm>
        </p:spPr>
      </p:pic>
    </p:spTree>
    <p:extLst>
      <p:ext uri="{BB962C8B-B14F-4D97-AF65-F5344CB8AC3E}">
        <p14:creationId xmlns:p14="http://schemas.microsoft.com/office/powerpoint/2010/main" val="2292836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69639-D748-539A-7AD7-808405885CC1}"/>
              </a:ext>
            </a:extLst>
          </p:cNvPr>
          <p:cNvSpPr>
            <a:spLocks noGrp="1"/>
          </p:cNvSpPr>
          <p:nvPr>
            <p:ph type="title"/>
          </p:nvPr>
        </p:nvSpPr>
        <p:spPr/>
        <p:txBody>
          <a:bodyPr>
            <a:normAutofit fontScale="90000"/>
          </a:bodyPr>
          <a:lstStyle/>
          <a:p>
            <a:r>
              <a:rPr lang="en-US" dirty="0"/>
              <a:t>1. Walk to the first junction and turn the water on sending water to the Beginning Farmer Bed. Turn off the water line that sends water to the </a:t>
            </a:r>
            <a:r>
              <a:rPr lang="en-US"/>
              <a:t>Beginning Farming Beds</a:t>
            </a:r>
            <a:endParaRPr lang="en-US" dirty="0"/>
          </a:p>
        </p:txBody>
      </p:sp>
      <p:pic>
        <p:nvPicPr>
          <p:cNvPr id="5" name="Content Placeholder 4" descr="A picture containing outdoor&#10;&#10;Description automatically generated">
            <a:extLst>
              <a:ext uri="{FF2B5EF4-FFF2-40B4-BE49-F238E27FC236}">
                <a16:creationId xmlns:a16="http://schemas.microsoft.com/office/drawing/2014/main" xmlns="" id="{41B25E5D-17FA-06C8-55AE-C7D646D344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910263" y="2398316"/>
            <a:ext cx="4352925" cy="3264693"/>
          </a:xfrm>
        </p:spPr>
      </p:pic>
    </p:spTree>
    <p:extLst>
      <p:ext uri="{BB962C8B-B14F-4D97-AF65-F5344CB8AC3E}">
        <p14:creationId xmlns:p14="http://schemas.microsoft.com/office/powerpoint/2010/main" val="279692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D4D7B-67D2-21EA-5EA5-CDF2D780C6A9}"/>
              </a:ext>
            </a:extLst>
          </p:cNvPr>
          <p:cNvSpPr>
            <a:spLocks noGrp="1"/>
          </p:cNvSpPr>
          <p:nvPr>
            <p:ph type="title"/>
          </p:nvPr>
        </p:nvSpPr>
        <p:spPr/>
        <p:txBody>
          <a:bodyPr>
            <a:normAutofit/>
          </a:bodyPr>
          <a:lstStyle/>
          <a:p>
            <a:r>
              <a:rPr lang="en-US" dirty="0"/>
              <a:t>1. Inside the glass green house turn on the water.   </a:t>
            </a:r>
          </a:p>
        </p:txBody>
      </p:sp>
      <p:pic>
        <p:nvPicPr>
          <p:cNvPr id="5" name="Content Placeholder 4" descr="A picture containing outdoor, tower&#10;&#10;Description automatically generated">
            <a:extLst>
              <a:ext uri="{FF2B5EF4-FFF2-40B4-BE49-F238E27FC236}">
                <a16:creationId xmlns:a16="http://schemas.microsoft.com/office/drawing/2014/main" xmlns="" id="{FFEAECAD-6741-9E05-11D0-EF86CF2993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4091316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08E24-1F57-5E26-D07F-A6089A264D8F}"/>
              </a:ext>
            </a:extLst>
          </p:cNvPr>
          <p:cNvSpPr>
            <a:spLocks noGrp="1"/>
          </p:cNvSpPr>
          <p:nvPr>
            <p:ph type="title"/>
          </p:nvPr>
        </p:nvSpPr>
        <p:spPr/>
        <p:txBody>
          <a:bodyPr>
            <a:normAutofit fontScale="90000"/>
          </a:bodyPr>
          <a:lstStyle/>
          <a:p>
            <a:r>
              <a:rPr lang="en-US" dirty="0"/>
              <a:t>2.	Check the emitters in the field. Turn on the emitters you want to water your space. Turn off emitters you don’t water delivered. </a:t>
            </a:r>
          </a:p>
        </p:txBody>
      </p:sp>
      <p:pic>
        <p:nvPicPr>
          <p:cNvPr id="5" name="Content Placeholder 4" descr="A picture containing outdoor, person, hand, tool&#10;&#10;Description automatically generated">
            <a:extLst>
              <a:ext uri="{FF2B5EF4-FFF2-40B4-BE49-F238E27FC236}">
                <a16:creationId xmlns:a16="http://schemas.microsoft.com/office/drawing/2014/main" xmlns="" id="{E1F1E5C9-1705-137B-8717-F872D8C200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24338" y="2550716"/>
            <a:ext cx="4352925" cy="3264693"/>
          </a:xfrm>
        </p:spPr>
      </p:pic>
    </p:spTree>
    <p:extLst>
      <p:ext uri="{BB962C8B-B14F-4D97-AF65-F5344CB8AC3E}">
        <p14:creationId xmlns:p14="http://schemas.microsoft.com/office/powerpoint/2010/main" val="4001948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9E334-60F7-475C-5FE8-EE540DDE1F67}"/>
              </a:ext>
            </a:extLst>
          </p:cNvPr>
          <p:cNvSpPr>
            <a:spLocks noGrp="1"/>
          </p:cNvSpPr>
          <p:nvPr>
            <p:ph type="title"/>
          </p:nvPr>
        </p:nvSpPr>
        <p:spPr/>
        <p:txBody>
          <a:bodyPr>
            <a:normAutofit/>
          </a:bodyPr>
          <a:lstStyle/>
          <a:p>
            <a:r>
              <a:rPr lang="en-US" dirty="0"/>
              <a:t>3.	Open the irrigation line to the farm beds you want to water. </a:t>
            </a:r>
          </a:p>
        </p:txBody>
      </p:sp>
      <p:pic>
        <p:nvPicPr>
          <p:cNvPr id="5" name="Content Placeholder 4" descr="A picture containing outdoor, tree&#10;&#10;Description automatically generated">
            <a:extLst>
              <a:ext uri="{FF2B5EF4-FFF2-40B4-BE49-F238E27FC236}">
                <a16:creationId xmlns:a16="http://schemas.microsoft.com/office/drawing/2014/main" xmlns="" id="{D7CD0807-F415-081C-82BC-3EB84E869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33863" y="2918222"/>
            <a:ext cx="3724275" cy="2793206"/>
          </a:xfrm>
        </p:spPr>
      </p:pic>
    </p:spTree>
    <p:extLst>
      <p:ext uri="{BB962C8B-B14F-4D97-AF65-F5344CB8AC3E}">
        <p14:creationId xmlns:p14="http://schemas.microsoft.com/office/powerpoint/2010/main" val="224338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C410B-DB3F-4712-5A35-9737F50B875D}"/>
              </a:ext>
            </a:extLst>
          </p:cNvPr>
          <p:cNvSpPr>
            <a:spLocks noGrp="1"/>
          </p:cNvSpPr>
          <p:nvPr>
            <p:ph type="title"/>
          </p:nvPr>
        </p:nvSpPr>
        <p:spPr/>
        <p:txBody>
          <a:bodyPr>
            <a:normAutofit fontScale="90000"/>
          </a:bodyPr>
          <a:lstStyle/>
          <a:p>
            <a:r>
              <a:rPr lang="en-US" dirty="0"/>
              <a:t>4. Turn the spigot on sending water to your hose. Water will be flowing through the system. </a:t>
            </a:r>
            <a:br>
              <a:rPr lang="en-US" dirty="0"/>
            </a:br>
            <a:endParaRPr lang="en-US" dirty="0"/>
          </a:p>
        </p:txBody>
      </p:sp>
      <p:pic>
        <p:nvPicPr>
          <p:cNvPr id="5" name="Content Placeholder 4" descr="A close-up of some cables&#10;&#10;Description automatically generated with low confidence">
            <a:extLst>
              <a:ext uri="{FF2B5EF4-FFF2-40B4-BE49-F238E27FC236}">
                <a16:creationId xmlns:a16="http://schemas.microsoft.com/office/drawing/2014/main" xmlns="" id="{89BB9BED-CD08-7366-CEB8-775214A17B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282524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9ADFA9-260F-BBD7-DBC2-18A2162FB5B5}"/>
              </a:ext>
            </a:extLst>
          </p:cNvPr>
          <p:cNvSpPr>
            <a:spLocks noGrp="1"/>
          </p:cNvSpPr>
          <p:nvPr>
            <p:ph type="title"/>
          </p:nvPr>
        </p:nvSpPr>
        <p:spPr>
          <a:xfrm>
            <a:off x="838200" y="1060450"/>
            <a:ext cx="10515600" cy="1325563"/>
          </a:xfrm>
        </p:spPr>
        <p:txBody>
          <a:bodyPr>
            <a:normAutofit fontScale="90000"/>
          </a:bodyPr>
          <a:lstStyle/>
          <a:p>
            <a:r>
              <a:rPr lang="en-US" dirty="0"/>
              <a:t/>
            </a:r>
            <a:br>
              <a:rPr lang="en-US" dirty="0"/>
            </a:br>
            <a:r>
              <a:rPr lang="en-US" dirty="0"/>
              <a:t>5. The spigot does not need to be turned on full blast. If the pressure is too high your lines will burst. Check the lines after turning the water to make sure the system in working properly</a:t>
            </a:r>
            <a:br>
              <a:rPr lang="en-US" dirty="0"/>
            </a:br>
            <a:endParaRPr lang="en-US" dirty="0"/>
          </a:p>
        </p:txBody>
      </p:sp>
      <p:sp>
        <p:nvSpPr>
          <p:cNvPr id="3" name="Content Placeholder 2">
            <a:extLst>
              <a:ext uri="{FF2B5EF4-FFF2-40B4-BE49-F238E27FC236}">
                <a16:creationId xmlns:a16="http://schemas.microsoft.com/office/drawing/2014/main" xmlns="" id="{8840A319-4B84-FC2E-0A8C-BA8E7D9145DC}"/>
              </a:ext>
            </a:extLst>
          </p:cNvPr>
          <p:cNvSpPr>
            <a:spLocks noGrp="1"/>
          </p:cNvSpPr>
          <p:nvPr>
            <p:ph idx="1"/>
          </p:nvPr>
        </p:nvSpPr>
        <p:spPr>
          <a:xfrm>
            <a:off x="838200" y="3057525"/>
            <a:ext cx="9734550" cy="3119438"/>
          </a:xfrm>
        </p:spPr>
        <p:txBody>
          <a:bodyPr/>
          <a:lstStyle/>
          <a:p>
            <a:endParaRPr lang="en-US" dirty="0"/>
          </a:p>
        </p:txBody>
      </p:sp>
    </p:spTree>
    <p:extLst>
      <p:ext uri="{BB962C8B-B14F-4D97-AF65-F5344CB8AC3E}">
        <p14:creationId xmlns:p14="http://schemas.microsoft.com/office/powerpoint/2010/main" val="2629873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288</Words>
  <Application>Microsoft Macintosh PowerPoint</Application>
  <PresentationFormat>Widescreen</PresentationFormat>
  <Paragraphs>18</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Calibri Light</vt:lpstr>
      <vt:lpstr>Arial</vt:lpstr>
      <vt:lpstr>Office Theme</vt:lpstr>
      <vt:lpstr>UDC Beginning Farmers Irrigating Beginning Farmers beds near Red Barn</vt:lpstr>
      <vt:lpstr>Curtesy and Community   Water is needed by all</vt:lpstr>
      <vt:lpstr>Irrigating Beginning Farmers beds near Red Barn</vt:lpstr>
      <vt:lpstr>1. Walk to the first junction and turn the water on sending water to the Beginning Farmer Bed. Turn off the water line that sends water to the Beginning Farming Beds</vt:lpstr>
      <vt:lpstr>1. Inside the glass green house turn on the water.   </vt:lpstr>
      <vt:lpstr>2. Check the emitters in the field. Turn on the emitters you want to water your space. Turn off emitters you don’t water delivered. </vt:lpstr>
      <vt:lpstr>3. Open the irrigation line to the farm beds you want to water. </vt:lpstr>
      <vt:lpstr>4. Turn the spigot on sending water to your hose. Water will be flowing through the system.  </vt:lpstr>
      <vt:lpstr> 5. The spigot does not need to be turned on full blast. If the pressure is too high your lines will burst. Check the lines after turning the water to make sure the system in working properly </vt:lpstr>
      <vt:lpstr>6. Walk along the farm plots to assure water is flowing. Check the water ends of the water lines to make sure they are not leaking or otherwise losing water. </vt:lpstr>
      <vt:lpstr>7. Irrigating should take about 1 hour every other day. If it has rained 2 inches do not water. </vt:lpstr>
      <vt:lpstr>Turn off the water line from the municipal water by turning off the spigot. </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UDC Beginning Farmers Means and Measures</dc:title>
  <dc:creator>Merritt, Lavell</dc:creator>
  <cp:lastModifiedBy>Michael Whyte</cp:lastModifiedBy>
  <cp:revision>8</cp:revision>
  <dcterms:created xsi:type="dcterms:W3CDTF">2024-06-08T13:36:08Z</dcterms:created>
  <dcterms:modified xsi:type="dcterms:W3CDTF">2025-08-19T17:21:49Z</dcterms:modified>
</cp:coreProperties>
</file>