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7" r:id="rId4"/>
    <p:sldId id="258" r:id="rId5"/>
    <p:sldId id="267" r:id="rId6"/>
    <p:sldId id="259" r:id="rId7"/>
    <p:sldId id="260" r:id="rId8"/>
    <p:sldId id="26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0" autoAdjust="0"/>
    <p:restoredTop sz="94660"/>
  </p:normalViewPr>
  <p:slideViewPr>
    <p:cSldViewPr snapToGrid="0">
      <p:cViewPr varScale="1">
        <p:scale>
          <a:sx n="79" d="100"/>
          <a:sy n="79" d="100"/>
        </p:scale>
        <p:origin x="568"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15DB0C-CE2E-8BCA-FF4F-B09EE4E0FC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0B234065-5603-7508-A65D-477761AAB0C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EDDBEBEC-A65A-36CC-78C8-AAAEEAE9A55E}"/>
              </a:ext>
            </a:extLst>
          </p:cNvPr>
          <p:cNvSpPr>
            <a:spLocks noGrp="1"/>
          </p:cNvSpPr>
          <p:nvPr>
            <p:ph type="dt" sz="half" idx="10"/>
          </p:nvPr>
        </p:nvSpPr>
        <p:spPr/>
        <p:txBody>
          <a:bodyPr/>
          <a:lstStyle/>
          <a:p>
            <a:fld id="{C70AC860-4FFA-426E-91AC-705606F2B4C3}" type="datetimeFigureOut">
              <a:rPr lang="en-US" smtClean="0"/>
              <a:t>8/19/25</a:t>
            </a:fld>
            <a:endParaRPr lang="en-US"/>
          </a:p>
        </p:txBody>
      </p:sp>
      <p:sp>
        <p:nvSpPr>
          <p:cNvPr id="5" name="Footer Placeholder 4">
            <a:extLst>
              <a:ext uri="{FF2B5EF4-FFF2-40B4-BE49-F238E27FC236}">
                <a16:creationId xmlns:a16="http://schemas.microsoft.com/office/drawing/2014/main" xmlns="" id="{F05EDAC8-BC4C-2234-2FB1-D756A23B49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AB58C03-AB1B-7315-3B31-4692F5B86270}"/>
              </a:ext>
            </a:extLst>
          </p:cNvPr>
          <p:cNvSpPr>
            <a:spLocks noGrp="1"/>
          </p:cNvSpPr>
          <p:nvPr>
            <p:ph type="sldNum" sz="quarter" idx="12"/>
          </p:nvPr>
        </p:nvSpPr>
        <p:spPr/>
        <p:txBody>
          <a:bodyPr/>
          <a:lstStyle/>
          <a:p>
            <a:fld id="{D21064EF-493A-4AB3-8DB9-3FD03661A050}" type="slidenum">
              <a:rPr lang="en-US" smtClean="0"/>
              <a:t>‹#›</a:t>
            </a:fld>
            <a:endParaRPr lang="en-US"/>
          </a:p>
        </p:txBody>
      </p:sp>
    </p:spTree>
    <p:extLst>
      <p:ext uri="{BB962C8B-B14F-4D97-AF65-F5344CB8AC3E}">
        <p14:creationId xmlns:p14="http://schemas.microsoft.com/office/powerpoint/2010/main" val="991191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2191B6-3988-C13D-689D-04ECC625800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3753A039-6FD7-CE00-97D8-BEAC84EBEC5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B4C9A26-EE1A-AF11-0F5E-BB47DCF6254E}"/>
              </a:ext>
            </a:extLst>
          </p:cNvPr>
          <p:cNvSpPr>
            <a:spLocks noGrp="1"/>
          </p:cNvSpPr>
          <p:nvPr>
            <p:ph type="dt" sz="half" idx="10"/>
          </p:nvPr>
        </p:nvSpPr>
        <p:spPr/>
        <p:txBody>
          <a:bodyPr/>
          <a:lstStyle/>
          <a:p>
            <a:fld id="{C70AC860-4FFA-426E-91AC-705606F2B4C3}" type="datetimeFigureOut">
              <a:rPr lang="en-US" smtClean="0"/>
              <a:t>8/19/25</a:t>
            </a:fld>
            <a:endParaRPr lang="en-US"/>
          </a:p>
        </p:txBody>
      </p:sp>
      <p:sp>
        <p:nvSpPr>
          <p:cNvPr id="5" name="Footer Placeholder 4">
            <a:extLst>
              <a:ext uri="{FF2B5EF4-FFF2-40B4-BE49-F238E27FC236}">
                <a16:creationId xmlns:a16="http://schemas.microsoft.com/office/drawing/2014/main" xmlns="" id="{9AD4B399-896B-6065-EFA6-4B5E1EB6A5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C9DB377-D7CC-F826-D193-FD3CE783E5F0}"/>
              </a:ext>
            </a:extLst>
          </p:cNvPr>
          <p:cNvSpPr>
            <a:spLocks noGrp="1"/>
          </p:cNvSpPr>
          <p:nvPr>
            <p:ph type="sldNum" sz="quarter" idx="12"/>
          </p:nvPr>
        </p:nvSpPr>
        <p:spPr/>
        <p:txBody>
          <a:bodyPr/>
          <a:lstStyle/>
          <a:p>
            <a:fld id="{D21064EF-493A-4AB3-8DB9-3FD03661A050}" type="slidenum">
              <a:rPr lang="en-US" smtClean="0"/>
              <a:t>‹#›</a:t>
            </a:fld>
            <a:endParaRPr lang="en-US"/>
          </a:p>
        </p:txBody>
      </p:sp>
    </p:spTree>
    <p:extLst>
      <p:ext uri="{BB962C8B-B14F-4D97-AF65-F5344CB8AC3E}">
        <p14:creationId xmlns:p14="http://schemas.microsoft.com/office/powerpoint/2010/main" val="2451818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3292E7D0-5084-7FA3-1C4E-8C9F2E076D7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F40831F5-C088-9100-15C4-4475B03516C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31BC4D3-C6F0-3ACB-DE79-879CFD4849F9}"/>
              </a:ext>
            </a:extLst>
          </p:cNvPr>
          <p:cNvSpPr>
            <a:spLocks noGrp="1"/>
          </p:cNvSpPr>
          <p:nvPr>
            <p:ph type="dt" sz="half" idx="10"/>
          </p:nvPr>
        </p:nvSpPr>
        <p:spPr/>
        <p:txBody>
          <a:bodyPr/>
          <a:lstStyle/>
          <a:p>
            <a:fld id="{C70AC860-4FFA-426E-91AC-705606F2B4C3}" type="datetimeFigureOut">
              <a:rPr lang="en-US" smtClean="0"/>
              <a:t>8/19/25</a:t>
            </a:fld>
            <a:endParaRPr lang="en-US"/>
          </a:p>
        </p:txBody>
      </p:sp>
      <p:sp>
        <p:nvSpPr>
          <p:cNvPr id="5" name="Footer Placeholder 4">
            <a:extLst>
              <a:ext uri="{FF2B5EF4-FFF2-40B4-BE49-F238E27FC236}">
                <a16:creationId xmlns:a16="http://schemas.microsoft.com/office/drawing/2014/main" xmlns="" id="{02D99F26-40F2-0793-DDE0-716C858552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7D22B59-91A8-6AD5-7D1D-44C44C8B97CF}"/>
              </a:ext>
            </a:extLst>
          </p:cNvPr>
          <p:cNvSpPr>
            <a:spLocks noGrp="1"/>
          </p:cNvSpPr>
          <p:nvPr>
            <p:ph type="sldNum" sz="quarter" idx="12"/>
          </p:nvPr>
        </p:nvSpPr>
        <p:spPr/>
        <p:txBody>
          <a:bodyPr/>
          <a:lstStyle/>
          <a:p>
            <a:fld id="{D21064EF-493A-4AB3-8DB9-3FD03661A050}" type="slidenum">
              <a:rPr lang="en-US" smtClean="0"/>
              <a:t>‹#›</a:t>
            </a:fld>
            <a:endParaRPr lang="en-US"/>
          </a:p>
        </p:txBody>
      </p:sp>
    </p:spTree>
    <p:extLst>
      <p:ext uri="{BB962C8B-B14F-4D97-AF65-F5344CB8AC3E}">
        <p14:creationId xmlns:p14="http://schemas.microsoft.com/office/powerpoint/2010/main" val="1709637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EFCB0E-D7A6-4757-49D3-29F53A18D0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5ECF97B5-A58D-D91A-9886-C6945A3905B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68E8A88-69B5-0EBE-9E7B-8FBD54690C12}"/>
              </a:ext>
            </a:extLst>
          </p:cNvPr>
          <p:cNvSpPr>
            <a:spLocks noGrp="1"/>
          </p:cNvSpPr>
          <p:nvPr>
            <p:ph type="dt" sz="half" idx="10"/>
          </p:nvPr>
        </p:nvSpPr>
        <p:spPr/>
        <p:txBody>
          <a:bodyPr/>
          <a:lstStyle/>
          <a:p>
            <a:fld id="{C70AC860-4FFA-426E-91AC-705606F2B4C3}" type="datetimeFigureOut">
              <a:rPr lang="en-US" smtClean="0"/>
              <a:t>8/19/25</a:t>
            </a:fld>
            <a:endParaRPr lang="en-US"/>
          </a:p>
        </p:txBody>
      </p:sp>
      <p:sp>
        <p:nvSpPr>
          <p:cNvPr id="5" name="Footer Placeholder 4">
            <a:extLst>
              <a:ext uri="{FF2B5EF4-FFF2-40B4-BE49-F238E27FC236}">
                <a16:creationId xmlns:a16="http://schemas.microsoft.com/office/drawing/2014/main" xmlns="" id="{DC43E4D8-DA8A-7BEC-367E-80DBD03338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5648E9A-A0CD-8BC7-FF48-C2F1CAFE534B}"/>
              </a:ext>
            </a:extLst>
          </p:cNvPr>
          <p:cNvSpPr>
            <a:spLocks noGrp="1"/>
          </p:cNvSpPr>
          <p:nvPr>
            <p:ph type="sldNum" sz="quarter" idx="12"/>
          </p:nvPr>
        </p:nvSpPr>
        <p:spPr/>
        <p:txBody>
          <a:bodyPr/>
          <a:lstStyle/>
          <a:p>
            <a:fld id="{D21064EF-493A-4AB3-8DB9-3FD03661A050}" type="slidenum">
              <a:rPr lang="en-US" smtClean="0"/>
              <a:t>‹#›</a:t>
            </a:fld>
            <a:endParaRPr lang="en-US"/>
          </a:p>
        </p:txBody>
      </p:sp>
    </p:spTree>
    <p:extLst>
      <p:ext uri="{BB962C8B-B14F-4D97-AF65-F5344CB8AC3E}">
        <p14:creationId xmlns:p14="http://schemas.microsoft.com/office/powerpoint/2010/main" val="2597650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8BB411-2DD7-1AF3-5702-9FD00F0CC7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BC83FE99-FC35-A737-B92A-551B8874D6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27F899B1-DF43-49C7-A3F7-360620BF449B}"/>
              </a:ext>
            </a:extLst>
          </p:cNvPr>
          <p:cNvSpPr>
            <a:spLocks noGrp="1"/>
          </p:cNvSpPr>
          <p:nvPr>
            <p:ph type="dt" sz="half" idx="10"/>
          </p:nvPr>
        </p:nvSpPr>
        <p:spPr/>
        <p:txBody>
          <a:bodyPr/>
          <a:lstStyle/>
          <a:p>
            <a:fld id="{C70AC860-4FFA-426E-91AC-705606F2B4C3}" type="datetimeFigureOut">
              <a:rPr lang="en-US" smtClean="0"/>
              <a:t>8/19/25</a:t>
            </a:fld>
            <a:endParaRPr lang="en-US"/>
          </a:p>
        </p:txBody>
      </p:sp>
      <p:sp>
        <p:nvSpPr>
          <p:cNvPr id="5" name="Footer Placeholder 4">
            <a:extLst>
              <a:ext uri="{FF2B5EF4-FFF2-40B4-BE49-F238E27FC236}">
                <a16:creationId xmlns:a16="http://schemas.microsoft.com/office/drawing/2014/main" xmlns="" id="{D78CAE88-428F-7C82-B6FB-592408BD5A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1E3FF88-C4EB-828C-BDC7-2C27B08FD911}"/>
              </a:ext>
            </a:extLst>
          </p:cNvPr>
          <p:cNvSpPr>
            <a:spLocks noGrp="1"/>
          </p:cNvSpPr>
          <p:nvPr>
            <p:ph type="sldNum" sz="quarter" idx="12"/>
          </p:nvPr>
        </p:nvSpPr>
        <p:spPr/>
        <p:txBody>
          <a:bodyPr/>
          <a:lstStyle/>
          <a:p>
            <a:fld id="{D21064EF-493A-4AB3-8DB9-3FD03661A050}" type="slidenum">
              <a:rPr lang="en-US" smtClean="0"/>
              <a:t>‹#›</a:t>
            </a:fld>
            <a:endParaRPr lang="en-US"/>
          </a:p>
        </p:txBody>
      </p:sp>
    </p:spTree>
    <p:extLst>
      <p:ext uri="{BB962C8B-B14F-4D97-AF65-F5344CB8AC3E}">
        <p14:creationId xmlns:p14="http://schemas.microsoft.com/office/powerpoint/2010/main" val="3365057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17C915-CA57-195B-62E2-68D1AEE006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4D102FAD-B2BD-EF17-1DC9-777D5BBDCFC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7E4D0F6C-44F3-68F0-61D5-3EAFFEE5E21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D9C2FBF5-E47C-6E51-B4D9-DD3EA0B8AC66}"/>
              </a:ext>
            </a:extLst>
          </p:cNvPr>
          <p:cNvSpPr>
            <a:spLocks noGrp="1"/>
          </p:cNvSpPr>
          <p:nvPr>
            <p:ph type="dt" sz="half" idx="10"/>
          </p:nvPr>
        </p:nvSpPr>
        <p:spPr/>
        <p:txBody>
          <a:bodyPr/>
          <a:lstStyle/>
          <a:p>
            <a:fld id="{C70AC860-4FFA-426E-91AC-705606F2B4C3}" type="datetimeFigureOut">
              <a:rPr lang="en-US" smtClean="0"/>
              <a:t>8/19/25</a:t>
            </a:fld>
            <a:endParaRPr lang="en-US"/>
          </a:p>
        </p:txBody>
      </p:sp>
      <p:sp>
        <p:nvSpPr>
          <p:cNvPr id="6" name="Footer Placeholder 5">
            <a:extLst>
              <a:ext uri="{FF2B5EF4-FFF2-40B4-BE49-F238E27FC236}">
                <a16:creationId xmlns:a16="http://schemas.microsoft.com/office/drawing/2014/main" xmlns="" id="{2A123614-BDD5-F351-60C6-6770BE89B9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3D029C77-B107-6613-4AB9-F1240E4D02B1}"/>
              </a:ext>
            </a:extLst>
          </p:cNvPr>
          <p:cNvSpPr>
            <a:spLocks noGrp="1"/>
          </p:cNvSpPr>
          <p:nvPr>
            <p:ph type="sldNum" sz="quarter" idx="12"/>
          </p:nvPr>
        </p:nvSpPr>
        <p:spPr/>
        <p:txBody>
          <a:bodyPr/>
          <a:lstStyle/>
          <a:p>
            <a:fld id="{D21064EF-493A-4AB3-8DB9-3FD03661A050}" type="slidenum">
              <a:rPr lang="en-US" smtClean="0"/>
              <a:t>‹#›</a:t>
            </a:fld>
            <a:endParaRPr lang="en-US"/>
          </a:p>
        </p:txBody>
      </p:sp>
    </p:spTree>
    <p:extLst>
      <p:ext uri="{BB962C8B-B14F-4D97-AF65-F5344CB8AC3E}">
        <p14:creationId xmlns:p14="http://schemas.microsoft.com/office/powerpoint/2010/main" val="3511944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450B8E-B25A-C6CF-981F-4A6D0544755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A469A534-B169-7A1A-C495-9A4A6EC9219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3144BCE4-2452-8631-9F69-251170EDA3B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1E702716-D19D-9E75-D74C-4C154C59CA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59818DFF-F97B-D64C-72BE-D4A7942499D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FEA7DF3B-0811-B727-DBA0-23EC26FB7510}"/>
              </a:ext>
            </a:extLst>
          </p:cNvPr>
          <p:cNvSpPr>
            <a:spLocks noGrp="1"/>
          </p:cNvSpPr>
          <p:nvPr>
            <p:ph type="dt" sz="half" idx="10"/>
          </p:nvPr>
        </p:nvSpPr>
        <p:spPr/>
        <p:txBody>
          <a:bodyPr/>
          <a:lstStyle/>
          <a:p>
            <a:fld id="{C70AC860-4FFA-426E-91AC-705606F2B4C3}" type="datetimeFigureOut">
              <a:rPr lang="en-US" smtClean="0"/>
              <a:t>8/19/25</a:t>
            </a:fld>
            <a:endParaRPr lang="en-US"/>
          </a:p>
        </p:txBody>
      </p:sp>
      <p:sp>
        <p:nvSpPr>
          <p:cNvPr id="8" name="Footer Placeholder 7">
            <a:extLst>
              <a:ext uri="{FF2B5EF4-FFF2-40B4-BE49-F238E27FC236}">
                <a16:creationId xmlns:a16="http://schemas.microsoft.com/office/drawing/2014/main" xmlns="" id="{8CF6F38A-8F85-79A1-88A2-2AE94EE3D8F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A1B8B4AF-186E-B836-B33B-C7D93B99D855}"/>
              </a:ext>
            </a:extLst>
          </p:cNvPr>
          <p:cNvSpPr>
            <a:spLocks noGrp="1"/>
          </p:cNvSpPr>
          <p:nvPr>
            <p:ph type="sldNum" sz="quarter" idx="12"/>
          </p:nvPr>
        </p:nvSpPr>
        <p:spPr/>
        <p:txBody>
          <a:bodyPr/>
          <a:lstStyle/>
          <a:p>
            <a:fld id="{D21064EF-493A-4AB3-8DB9-3FD03661A050}" type="slidenum">
              <a:rPr lang="en-US" smtClean="0"/>
              <a:t>‹#›</a:t>
            </a:fld>
            <a:endParaRPr lang="en-US"/>
          </a:p>
        </p:txBody>
      </p:sp>
    </p:spTree>
    <p:extLst>
      <p:ext uri="{BB962C8B-B14F-4D97-AF65-F5344CB8AC3E}">
        <p14:creationId xmlns:p14="http://schemas.microsoft.com/office/powerpoint/2010/main" val="3375340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DDFEFC-7D78-775F-3A2C-FCFE33D1DA5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1637A452-8D2B-BF38-A495-300541728689}"/>
              </a:ext>
            </a:extLst>
          </p:cNvPr>
          <p:cNvSpPr>
            <a:spLocks noGrp="1"/>
          </p:cNvSpPr>
          <p:nvPr>
            <p:ph type="dt" sz="half" idx="10"/>
          </p:nvPr>
        </p:nvSpPr>
        <p:spPr/>
        <p:txBody>
          <a:bodyPr/>
          <a:lstStyle/>
          <a:p>
            <a:fld id="{C70AC860-4FFA-426E-91AC-705606F2B4C3}" type="datetimeFigureOut">
              <a:rPr lang="en-US" smtClean="0"/>
              <a:t>8/19/25</a:t>
            </a:fld>
            <a:endParaRPr lang="en-US"/>
          </a:p>
        </p:txBody>
      </p:sp>
      <p:sp>
        <p:nvSpPr>
          <p:cNvPr id="4" name="Footer Placeholder 3">
            <a:extLst>
              <a:ext uri="{FF2B5EF4-FFF2-40B4-BE49-F238E27FC236}">
                <a16:creationId xmlns:a16="http://schemas.microsoft.com/office/drawing/2014/main" xmlns="" id="{56DC74AF-F0B3-29C2-CE05-5FAEE103ACF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DE21FEDB-6E4E-1923-0C30-87673D7A1652}"/>
              </a:ext>
            </a:extLst>
          </p:cNvPr>
          <p:cNvSpPr>
            <a:spLocks noGrp="1"/>
          </p:cNvSpPr>
          <p:nvPr>
            <p:ph type="sldNum" sz="quarter" idx="12"/>
          </p:nvPr>
        </p:nvSpPr>
        <p:spPr/>
        <p:txBody>
          <a:bodyPr/>
          <a:lstStyle/>
          <a:p>
            <a:fld id="{D21064EF-493A-4AB3-8DB9-3FD03661A050}" type="slidenum">
              <a:rPr lang="en-US" smtClean="0"/>
              <a:t>‹#›</a:t>
            </a:fld>
            <a:endParaRPr lang="en-US"/>
          </a:p>
        </p:txBody>
      </p:sp>
    </p:spTree>
    <p:extLst>
      <p:ext uri="{BB962C8B-B14F-4D97-AF65-F5344CB8AC3E}">
        <p14:creationId xmlns:p14="http://schemas.microsoft.com/office/powerpoint/2010/main" val="2608081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19C4AA59-637D-1668-EC8F-7F71766A6830}"/>
              </a:ext>
            </a:extLst>
          </p:cNvPr>
          <p:cNvSpPr>
            <a:spLocks noGrp="1"/>
          </p:cNvSpPr>
          <p:nvPr>
            <p:ph type="dt" sz="half" idx="10"/>
          </p:nvPr>
        </p:nvSpPr>
        <p:spPr/>
        <p:txBody>
          <a:bodyPr/>
          <a:lstStyle/>
          <a:p>
            <a:fld id="{C70AC860-4FFA-426E-91AC-705606F2B4C3}" type="datetimeFigureOut">
              <a:rPr lang="en-US" smtClean="0"/>
              <a:t>8/19/25</a:t>
            </a:fld>
            <a:endParaRPr lang="en-US"/>
          </a:p>
        </p:txBody>
      </p:sp>
      <p:sp>
        <p:nvSpPr>
          <p:cNvPr id="3" name="Footer Placeholder 2">
            <a:extLst>
              <a:ext uri="{FF2B5EF4-FFF2-40B4-BE49-F238E27FC236}">
                <a16:creationId xmlns:a16="http://schemas.microsoft.com/office/drawing/2014/main" xmlns="" id="{B0F65D2E-E5E1-5D1C-CF9F-9D033AE1F01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E3234716-874B-B102-7C08-A715B1C0DADD}"/>
              </a:ext>
            </a:extLst>
          </p:cNvPr>
          <p:cNvSpPr>
            <a:spLocks noGrp="1"/>
          </p:cNvSpPr>
          <p:nvPr>
            <p:ph type="sldNum" sz="quarter" idx="12"/>
          </p:nvPr>
        </p:nvSpPr>
        <p:spPr/>
        <p:txBody>
          <a:bodyPr/>
          <a:lstStyle/>
          <a:p>
            <a:fld id="{D21064EF-493A-4AB3-8DB9-3FD03661A050}" type="slidenum">
              <a:rPr lang="en-US" smtClean="0"/>
              <a:t>‹#›</a:t>
            </a:fld>
            <a:endParaRPr lang="en-US"/>
          </a:p>
        </p:txBody>
      </p:sp>
    </p:spTree>
    <p:extLst>
      <p:ext uri="{BB962C8B-B14F-4D97-AF65-F5344CB8AC3E}">
        <p14:creationId xmlns:p14="http://schemas.microsoft.com/office/powerpoint/2010/main" val="1575060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CB3814-1E2F-F090-F91D-0FB683DF30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F4DC9A9F-F1BA-FAD7-3296-C1D3074E30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31176BC3-124D-C6D1-E0EF-F9045D95CF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6C8247BB-32B9-0ED6-FC3B-C78EEE3BF0EE}"/>
              </a:ext>
            </a:extLst>
          </p:cNvPr>
          <p:cNvSpPr>
            <a:spLocks noGrp="1"/>
          </p:cNvSpPr>
          <p:nvPr>
            <p:ph type="dt" sz="half" idx="10"/>
          </p:nvPr>
        </p:nvSpPr>
        <p:spPr/>
        <p:txBody>
          <a:bodyPr/>
          <a:lstStyle/>
          <a:p>
            <a:fld id="{C70AC860-4FFA-426E-91AC-705606F2B4C3}" type="datetimeFigureOut">
              <a:rPr lang="en-US" smtClean="0"/>
              <a:t>8/19/25</a:t>
            </a:fld>
            <a:endParaRPr lang="en-US"/>
          </a:p>
        </p:txBody>
      </p:sp>
      <p:sp>
        <p:nvSpPr>
          <p:cNvPr id="6" name="Footer Placeholder 5">
            <a:extLst>
              <a:ext uri="{FF2B5EF4-FFF2-40B4-BE49-F238E27FC236}">
                <a16:creationId xmlns:a16="http://schemas.microsoft.com/office/drawing/2014/main" xmlns="" id="{4F5E8C8E-97DE-6052-00E2-2D36CCFDF6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7E246AFF-9377-C407-6E49-31B04D7571DA}"/>
              </a:ext>
            </a:extLst>
          </p:cNvPr>
          <p:cNvSpPr>
            <a:spLocks noGrp="1"/>
          </p:cNvSpPr>
          <p:nvPr>
            <p:ph type="sldNum" sz="quarter" idx="12"/>
          </p:nvPr>
        </p:nvSpPr>
        <p:spPr/>
        <p:txBody>
          <a:bodyPr/>
          <a:lstStyle/>
          <a:p>
            <a:fld id="{D21064EF-493A-4AB3-8DB9-3FD03661A050}" type="slidenum">
              <a:rPr lang="en-US" smtClean="0"/>
              <a:t>‹#›</a:t>
            </a:fld>
            <a:endParaRPr lang="en-US"/>
          </a:p>
        </p:txBody>
      </p:sp>
    </p:spTree>
    <p:extLst>
      <p:ext uri="{BB962C8B-B14F-4D97-AF65-F5344CB8AC3E}">
        <p14:creationId xmlns:p14="http://schemas.microsoft.com/office/powerpoint/2010/main" val="130688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11A4AB-C065-949D-A9A4-C9A6A7DB0B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D9461EA0-9E53-5678-EFE5-499B7628CF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2CA1B599-55CC-BB41-2484-4848957680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E72F91A9-6981-C1D1-06E3-44AC83580B6B}"/>
              </a:ext>
            </a:extLst>
          </p:cNvPr>
          <p:cNvSpPr>
            <a:spLocks noGrp="1"/>
          </p:cNvSpPr>
          <p:nvPr>
            <p:ph type="dt" sz="half" idx="10"/>
          </p:nvPr>
        </p:nvSpPr>
        <p:spPr/>
        <p:txBody>
          <a:bodyPr/>
          <a:lstStyle/>
          <a:p>
            <a:fld id="{C70AC860-4FFA-426E-91AC-705606F2B4C3}" type="datetimeFigureOut">
              <a:rPr lang="en-US" smtClean="0"/>
              <a:t>8/19/25</a:t>
            </a:fld>
            <a:endParaRPr lang="en-US"/>
          </a:p>
        </p:txBody>
      </p:sp>
      <p:sp>
        <p:nvSpPr>
          <p:cNvPr id="6" name="Footer Placeholder 5">
            <a:extLst>
              <a:ext uri="{FF2B5EF4-FFF2-40B4-BE49-F238E27FC236}">
                <a16:creationId xmlns:a16="http://schemas.microsoft.com/office/drawing/2014/main" xmlns="" id="{942A1D4A-A55C-9969-08EB-FD1CC6A26E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00AB29BA-65F6-7BFA-8867-8537EAF52217}"/>
              </a:ext>
            </a:extLst>
          </p:cNvPr>
          <p:cNvSpPr>
            <a:spLocks noGrp="1"/>
          </p:cNvSpPr>
          <p:nvPr>
            <p:ph type="sldNum" sz="quarter" idx="12"/>
          </p:nvPr>
        </p:nvSpPr>
        <p:spPr/>
        <p:txBody>
          <a:bodyPr/>
          <a:lstStyle/>
          <a:p>
            <a:fld id="{D21064EF-493A-4AB3-8DB9-3FD03661A050}" type="slidenum">
              <a:rPr lang="en-US" smtClean="0"/>
              <a:t>‹#›</a:t>
            </a:fld>
            <a:endParaRPr lang="en-US"/>
          </a:p>
        </p:txBody>
      </p:sp>
    </p:spTree>
    <p:extLst>
      <p:ext uri="{BB962C8B-B14F-4D97-AF65-F5344CB8AC3E}">
        <p14:creationId xmlns:p14="http://schemas.microsoft.com/office/powerpoint/2010/main" val="233600242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895F513D-1D64-4D4D-0466-AADDE13203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15A27BB1-A962-5C48-C1C5-D00E16A56E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A17ACA5-66D6-5E11-6059-74E1F5A468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0AC860-4FFA-426E-91AC-705606F2B4C3}" type="datetimeFigureOut">
              <a:rPr lang="en-US" smtClean="0"/>
              <a:t>8/19/25</a:t>
            </a:fld>
            <a:endParaRPr lang="en-US"/>
          </a:p>
        </p:txBody>
      </p:sp>
      <p:sp>
        <p:nvSpPr>
          <p:cNvPr id="5" name="Footer Placeholder 4">
            <a:extLst>
              <a:ext uri="{FF2B5EF4-FFF2-40B4-BE49-F238E27FC236}">
                <a16:creationId xmlns:a16="http://schemas.microsoft.com/office/drawing/2014/main" xmlns="" id="{08D02951-6670-3864-024C-41A5BD192C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F9EE9EDD-8F4B-F411-4D63-D4F0978A78B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1064EF-493A-4AB3-8DB9-3FD03661A050}" type="slidenum">
              <a:rPr lang="en-US" smtClean="0"/>
              <a:t>‹#›</a:t>
            </a:fld>
            <a:endParaRPr lang="en-US"/>
          </a:p>
        </p:txBody>
      </p:sp>
    </p:spTree>
    <p:extLst>
      <p:ext uri="{BB962C8B-B14F-4D97-AF65-F5344CB8AC3E}">
        <p14:creationId xmlns:p14="http://schemas.microsoft.com/office/powerpoint/2010/main" val="23819425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92B006-83F0-4B14-2AB3-93D707E5DA6F}"/>
              </a:ext>
            </a:extLst>
          </p:cNvPr>
          <p:cNvSpPr>
            <a:spLocks noGrp="1"/>
          </p:cNvSpPr>
          <p:nvPr>
            <p:ph type="ctrTitle"/>
          </p:nvPr>
        </p:nvSpPr>
        <p:spPr/>
        <p:txBody>
          <a:bodyPr>
            <a:normAutofit/>
          </a:bodyPr>
          <a:lstStyle/>
          <a:p>
            <a:r>
              <a:rPr lang="en-US" dirty="0"/>
              <a:t>UDC Beginning Farmers Propagation</a:t>
            </a:r>
          </a:p>
        </p:txBody>
      </p:sp>
      <p:sp>
        <p:nvSpPr>
          <p:cNvPr id="3" name="Subtitle 2">
            <a:extLst>
              <a:ext uri="{FF2B5EF4-FFF2-40B4-BE49-F238E27FC236}">
                <a16:creationId xmlns:a16="http://schemas.microsoft.com/office/drawing/2014/main" xmlns="" id="{9B9AAD9F-935A-F523-5C69-513B0D49E2B1}"/>
              </a:ext>
            </a:extLst>
          </p:cNvPr>
          <p:cNvSpPr>
            <a:spLocks noGrp="1"/>
          </p:cNvSpPr>
          <p:nvPr>
            <p:ph type="subTitle" idx="1"/>
          </p:nvPr>
        </p:nvSpPr>
        <p:spPr/>
        <p:txBody>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Propagation</a:t>
            </a:r>
            <a:endParaRPr lang="en-US" dirty="0"/>
          </a:p>
          <a:p>
            <a:r>
              <a:rPr lang="en-US" dirty="0"/>
              <a:t>Loves Gardens LLC</a:t>
            </a:r>
          </a:p>
        </p:txBody>
      </p:sp>
    </p:spTree>
    <p:extLst>
      <p:ext uri="{BB962C8B-B14F-4D97-AF65-F5344CB8AC3E}">
        <p14:creationId xmlns:p14="http://schemas.microsoft.com/office/powerpoint/2010/main" val="1891259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5F95C6-A96D-FF1B-6527-0FB31EC88A2A}"/>
              </a:ext>
            </a:extLst>
          </p:cNvPr>
          <p:cNvSpPr>
            <a:spLocks noGrp="1"/>
          </p:cNvSpPr>
          <p:nvPr>
            <p:ph type="title"/>
          </p:nvPr>
        </p:nvSpPr>
        <p:spPr/>
        <p:txBody>
          <a:bodyPr/>
          <a:lstStyle/>
          <a:p>
            <a:pPr algn="ctr"/>
            <a:r>
              <a:rPr lang="en-US" dirty="0"/>
              <a:t>Propagation</a:t>
            </a:r>
          </a:p>
        </p:txBody>
      </p:sp>
      <p:sp>
        <p:nvSpPr>
          <p:cNvPr id="3" name="Content Placeholder 2">
            <a:extLst>
              <a:ext uri="{FF2B5EF4-FFF2-40B4-BE49-F238E27FC236}">
                <a16:creationId xmlns:a16="http://schemas.microsoft.com/office/drawing/2014/main" xmlns="" id="{FC3E3ECE-4A31-CF92-0D03-37F4BED53089}"/>
              </a:ext>
            </a:extLst>
          </p:cNvPr>
          <p:cNvSpPr>
            <a:spLocks noGrp="1"/>
          </p:cNvSpPr>
          <p:nvPr>
            <p:ph idx="1"/>
          </p:nvPr>
        </p:nvSpPr>
        <p:spPr/>
        <p:txBody>
          <a:bodyPr/>
          <a:lstStyle/>
          <a:p>
            <a:r>
              <a:rPr lang="en-US" dirty="0"/>
              <a:t>Seed Selection</a:t>
            </a:r>
          </a:p>
          <a:p>
            <a:r>
              <a:rPr lang="en-US" dirty="0"/>
              <a:t>Direct Seeding vs seedlings</a:t>
            </a:r>
          </a:p>
          <a:p>
            <a:r>
              <a:rPr lang="en-US" dirty="0"/>
              <a:t>Watering</a:t>
            </a:r>
          </a:p>
          <a:p>
            <a:r>
              <a:rPr lang="en-US" dirty="0"/>
              <a:t>Succession planting</a:t>
            </a:r>
          </a:p>
          <a:p>
            <a:r>
              <a:rPr lang="en-US" dirty="0"/>
              <a:t>Companion planting</a:t>
            </a:r>
          </a:p>
        </p:txBody>
      </p:sp>
    </p:spTree>
    <p:extLst>
      <p:ext uri="{BB962C8B-B14F-4D97-AF65-F5344CB8AC3E}">
        <p14:creationId xmlns:p14="http://schemas.microsoft.com/office/powerpoint/2010/main" val="805713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F5E8F4-6957-C92B-242F-C15FEFDAAFBA}"/>
              </a:ext>
            </a:extLst>
          </p:cNvPr>
          <p:cNvSpPr>
            <a:spLocks noGrp="1"/>
          </p:cNvSpPr>
          <p:nvPr>
            <p:ph type="title"/>
          </p:nvPr>
        </p:nvSpPr>
        <p:spPr/>
        <p:txBody>
          <a:bodyPr/>
          <a:lstStyle/>
          <a:p>
            <a:pPr algn="ctr"/>
            <a:r>
              <a:rPr lang="en-US" dirty="0"/>
              <a:t>Seed Selection</a:t>
            </a:r>
          </a:p>
        </p:txBody>
      </p:sp>
      <p:sp>
        <p:nvSpPr>
          <p:cNvPr id="3" name="Content Placeholder 2">
            <a:extLst>
              <a:ext uri="{FF2B5EF4-FFF2-40B4-BE49-F238E27FC236}">
                <a16:creationId xmlns:a16="http://schemas.microsoft.com/office/drawing/2014/main" xmlns="" id="{73C4A784-FEA9-7E5B-32C8-0ED3D5366E1C}"/>
              </a:ext>
            </a:extLst>
          </p:cNvPr>
          <p:cNvSpPr>
            <a:spLocks noGrp="1"/>
          </p:cNvSpPr>
          <p:nvPr>
            <p:ph idx="1"/>
          </p:nvPr>
        </p:nvSpPr>
        <p:spPr/>
        <p:txBody>
          <a:bodyPr>
            <a:normAutofit lnSpcReduction="10000"/>
          </a:bodyPr>
          <a:lstStyle/>
          <a:p>
            <a:r>
              <a:rPr lang="en-US" dirty="0"/>
              <a:t>Choosing the right seeds to be planted at the right time is the foundation of farming success. </a:t>
            </a:r>
          </a:p>
          <a:p>
            <a:r>
              <a:rPr lang="en-US" dirty="0"/>
              <a:t>Here are two good sources for seeds https://www.johnnyseeds.com/ , https://territorialseed.com/ </a:t>
            </a:r>
          </a:p>
          <a:p>
            <a:r>
              <a:rPr lang="en-US" dirty="0"/>
              <a:t>Here is a link to planting guide for our area. https://cdn.shopify.com/s/files/1/0695/2255/5180/files/2023_SOUTHERN_STATES_VEGETABLE_HANDBOOK.pdf?v=1684505102 </a:t>
            </a:r>
          </a:p>
          <a:p>
            <a:r>
              <a:rPr lang="en-US" dirty="0"/>
              <a:t>Locate where you are going to plant. What is around planting around the plant. What will be plant do during is growing period? How will you use the space next? Planning your production is critical to your success. </a:t>
            </a:r>
          </a:p>
        </p:txBody>
      </p:sp>
    </p:spTree>
    <p:extLst>
      <p:ext uri="{BB962C8B-B14F-4D97-AF65-F5344CB8AC3E}">
        <p14:creationId xmlns:p14="http://schemas.microsoft.com/office/powerpoint/2010/main" val="2292836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25D4D7B-67D2-21EA-5EA5-CDF2D780C6A9}"/>
              </a:ext>
            </a:extLst>
          </p:cNvPr>
          <p:cNvSpPr>
            <a:spLocks noGrp="1"/>
          </p:cNvSpPr>
          <p:nvPr>
            <p:ph type="title"/>
          </p:nvPr>
        </p:nvSpPr>
        <p:spPr/>
        <p:txBody>
          <a:bodyPr>
            <a:normAutofit/>
          </a:bodyPr>
          <a:lstStyle/>
          <a:p>
            <a:pPr algn="ctr"/>
            <a:r>
              <a:rPr lang="en-US" dirty="0"/>
              <a:t>Direct Seeding vs seedlings</a:t>
            </a:r>
          </a:p>
        </p:txBody>
      </p:sp>
      <p:sp>
        <p:nvSpPr>
          <p:cNvPr id="3" name="Content Placeholder 2">
            <a:extLst>
              <a:ext uri="{FF2B5EF4-FFF2-40B4-BE49-F238E27FC236}">
                <a16:creationId xmlns:a16="http://schemas.microsoft.com/office/drawing/2014/main" xmlns="" id="{1E969615-7F16-BED0-8AFD-E9FCD81A3C0E}"/>
              </a:ext>
            </a:extLst>
          </p:cNvPr>
          <p:cNvSpPr>
            <a:spLocks noGrp="1"/>
          </p:cNvSpPr>
          <p:nvPr>
            <p:ph idx="1"/>
          </p:nvPr>
        </p:nvSpPr>
        <p:spPr/>
        <p:txBody>
          <a:bodyPr/>
          <a:lstStyle/>
          <a:p>
            <a:r>
              <a:rPr lang="en-US" dirty="0"/>
              <a:t>Direct seeding is planting your seeds directly into the ground. This is a great technique to get your production started quickly. Depending the seeds you can use your hands or a seeder to place your seeds. Once you have prepared your plot and lined up your space you can plant your seeds. The work is to then keep the space free of weeds and watered. Rember insects and animals can eat and disperse your seeds care will have to be taken to protect and replant seeds if there is loss. Row covers can help to protect seeds until they propagate. Insecticide may be necessary to kill worms and other insects from eating or harming young seedlings. Observation of seeds and propagation will inform you of how to be successful in our direct seeding. </a:t>
            </a:r>
          </a:p>
        </p:txBody>
      </p:sp>
    </p:spTree>
    <p:extLst>
      <p:ext uri="{BB962C8B-B14F-4D97-AF65-F5344CB8AC3E}">
        <p14:creationId xmlns:p14="http://schemas.microsoft.com/office/powerpoint/2010/main" val="4091316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4BC33D-69F3-CB7E-51C0-9FF0AFFD91F9}"/>
              </a:ext>
            </a:extLst>
          </p:cNvPr>
          <p:cNvSpPr>
            <a:spLocks noGrp="1"/>
          </p:cNvSpPr>
          <p:nvPr>
            <p:ph type="title"/>
          </p:nvPr>
        </p:nvSpPr>
        <p:spPr/>
        <p:txBody>
          <a:bodyPr/>
          <a:lstStyle/>
          <a:p>
            <a:r>
              <a:rPr lang="en-US" dirty="0"/>
              <a:t>Direct Seeding vs seedlings</a:t>
            </a:r>
          </a:p>
        </p:txBody>
      </p:sp>
      <p:sp>
        <p:nvSpPr>
          <p:cNvPr id="3" name="Content Placeholder 2">
            <a:extLst>
              <a:ext uri="{FF2B5EF4-FFF2-40B4-BE49-F238E27FC236}">
                <a16:creationId xmlns:a16="http://schemas.microsoft.com/office/drawing/2014/main" xmlns="" id="{FB80A1C7-53CC-B613-B051-8627047F14F6}"/>
              </a:ext>
            </a:extLst>
          </p:cNvPr>
          <p:cNvSpPr>
            <a:spLocks noGrp="1"/>
          </p:cNvSpPr>
          <p:nvPr>
            <p:ph idx="1"/>
          </p:nvPr>
        </p:nvSpPr>
        <p:spPr/>
        <p:txBody>
          <a:bodyPr/>
          <a:lstStyle/>
          <a:p>
            <a:r>
              <a:rPr lang="en-US" dirty="0"/>
              <a:t>Seedlings are plants grown from seeds in trays. This technique provide us with more precision and assurance that we are going to be successful with propagation of our plants. Select the size and depth of tray to start your seeds. Plants that grow quickly can be started in small shallow trays. Lettuce, collards, corn and fast growing plants can go into small shallow trays. Tomatoes, peppers, eggplants, squash melons and other plants can go into larger deeper trays because they require more time to propagate and grow before transplanting. Follow the instruction for each seeds germination. Keep the seedlings watered. The beginning farmers propagation house is ideal for your seedling needs. </a:t>
            </a:r>
          </a:p>
        </p:txBody>
      </p:sp>
    </p:spTree>
    <p:extLst>
      <p:ext uri="{BB962C8B-B14F-4D97-AF65-F5344CB8AC3E}">
        <p14:creationId xmlns:p14="http://schemas.microsoft.com/office/powerpoint/2010/main" val="1749754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C08E24-1F57-5E26-D07F-A6089A264D8F}"/>
              </a:ext>
            </a:extLst>
          </p:cNvPr>
          <p:cNvSpPr>
            <a:spLocks noGrp="1"/>
          </p:cNvSpPr>
          <p:nvPr>
            <p:ph type="title"/>
          </p:nvPr>
        </p:nvSpPr>
        <p:spPr/>
        <p:txBody>
          <a:bodyPr/>
          <a:lstStyle/>
          <a:p>
            <a:pPr algn="ctr"/>
            <a:r>
              <a:rPr lang="en-US" dirty="0"/>
              <a:t>Watering</a:t>
            </a:r>
          </a:p>
        </p:txBody>
      </p:sp>
      <p:sp>
        <p:nvSpPr>
          <p:cNvPr id="3" name="Content Placeholder 2">
            <a:extLst>
              <a:ext uri="{FF2B5EF4-FFF2-40B4-BE49-F238E27FC236}">
                <a16:creationId xmlns:a16="http://schemas.microsoft.com/office/drawing/2014/main" xmlns="" id="{2F584C43-9885-6DE2-CDEC-97FA984B43F4}"/>
              </a:ext>
            </a:extLst>
          </p:cNvPr>
          <p:cNvSpPr>
            <a:spLocks noGrp="1"/>
          </p:cNvSpPr>
          <p:nvPr>
            <p:ph idx="1"/>
          </p:nvPr>
        </p:nvSpPr>
        <p:spPr/>
        <p:txBody>
          <a:bodyPr/>
          <a:lstStyle/>
          <a:p>
            <a:r>
              <a:rPr lang="en-US" dirty="0"/>
              <a:t>Direct seeding and seedling watering is very similar. It is important to keep your direct seeds and seedling in the trays watered everyday until the seed germinates. </a:t>
            </a:r>
          </a:p>
          <a:p>
            <a:r>
              <a:rPr lang="en-US" dirty="0"/>
              <a:t>Direct seedling planted can be watered using drip irrigation, but make sure the soil is wet everyday. You may have to hand water to make sure every space is moist. If it rains no watering is needed that day. </a:t>
            </a:r>
          </a:p>
          <a:p>
            <a:r>
              <a:rPr lang="en-US" dirty="0"/>
              <a:t>Seedling require watering everyday. The morning or evening is best. Water until the bottom the tray is saturated. Once the seedling have their true leaves they are ready to transplant to your farm plot. </a:t>
            </a:r>
          </a:p>
        </p:txBody>
      </p:sp>
    </p:spTree>
    <p:extLst>
      <p:ext uri="{BB962C8B-B14F-4D97-AF65-F5344CB8AC3E}">
        <p14:creationId xmlns:p14="http://schemas.microsoft.com/office/powerpoint/2010/main" val="4001948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09E334-60F7-475C-5FE8-EE540DDE1F67}"/>
              </a:ext>
            </a:extLst>
          </p:cNvPr>
          <p:cNvSpPr>
            <a:spLocks noGrp="1"/>
          </p:cNvSpPr>
          <p:nvPr>
            <p:ph type="title"/>
          </p:nvPr>
        </p:nvSpPr>
        <p:spPr/>
        <p:txBody>
          <a:bodyPr>
            <a:normAutofit/>
          </a:bodyPr>
          <a:lstStyle/>
          <a:p>
            <a:pPr algn="ctr"/>
            <a:r>
              <a:rPr lang="en-US" dirty="0"/>
              <a:t>Succession planting</a:t>
            </a:r>
          </a:p>
        </p:txBody>
      </p:sp>
      <p:sp>
        <p:nvSpPr>
          <p:cNvPr id="3" name="Content Placeholder 2">
            <a:extLst>
              <a:ext uri="{FF2B5EF4-FFF2-40B4-BE49-F238E27FC236}">
                <a16:creationId xmlns:a16="http://schemas.microsoft.com/office/drawing/2014/main" xmlns="" id="{FDFC5155-9C3F-65CB-2525-5011E6DC5AD5}"/>
              </a:ext>
            </a:extLst>
          </p:cNvPr>
          <p:cNvSpPr>
            <a:spLocks noGrp="1"/>
          </p:cNvSpPr>
          <p:nvPr>
            <p:ph idx="1"/>
          </p:nvPr>
        </p:nvSpPr>
        <p:spPr>
          <a:xfrm>
            <a:off x="838200" y="2452255"/>
            <a:ext cx="10515600" cy="3724708"/>
          </a:xfrm>
        </p:spPr>
        <p:txBody>
          <a:bodyPr>
            <a:normAutofit fontScale="92500" lnSpcReduction="10000"/>
          </a:bodyPr>
          <a:lstStyle/>
          <a:p>
            <a:r>
              <a:rPr lang="en-US" dirty="0"/>
              <a:t>It is important to plan your produce production to fulfill your market. If you are growing to supply your customers through a season you will need to space out your planting to generate a supply of crops over time. Start the amount of plants needed to fulfill your market. Once tray of 30 plants can be started every week for four weeks. This will space our your harvest over the next 2 to three months. When you plant space out your plants in plots so you know what will be ready first and then where your subsequent crops are planted. This same technique is done with direct seeding. Space our crops so you can move to younger crops during the season. Week to 2 week intervals of planting will allow you to keep harvesting over a longer period of time that having one large planting of crop. </a:t>
            </a:r>
          </a:p>
        </p:txBody>
      </p:sp>
    </p:spTree>
    <p:extLst>
      <p:ext uri="{BB962C8B-B14F-4D97-AF65-F5344CB8AC3E}">
        <p14:creationId xmlns:p14="http://schemas.microsoft.com/office/powerpoint/2010/main" val="2243381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DC410B-DB3F-4712-5A35-9737F50B875D}"/>
              </a:ext>
            </a:extLst>
          </p:cNvPr>
          <p:cNvSpPr>
            <a:spLocks noGrp="1"/>
          </p:cNvSpPr>
          <p:nvPr>
            <p:ph type="title"/>
          </p:nvPr>
        </p:nvSpPr>
        <p:spPr>
          <a:xfrm>
            <a:off x="838200" y="582101"/>
            <a:ext cx="10515600" cy="1325563"/>
          </a:xfrm>
        </p:spPr>
        <p:txBody>
          <a:bodyPr>
            <a:normAutofit/>
          </a:bodyPr>
          <a:lstStyle/>
          <a:p>
            <a:pPr algn="ctr"/>
            <a:r>
              <a:rPr lang="en-US" dirty="0"/>
              <a:t>Companion planting</a:t>
            </a:r>
          </a:p>
        </p:txBody>
      </p:sp>
      <p:sp>
        <p:nvSpPr>
          <p:cNvPr id="3" name="Content Placeholder 2">
            <a:extLst>
              <a:ext uri="{FF2B5EF4-FFF2-40B4-BE49-F238E27FC236}">
                <a16:creationId xmlns:a16="http://schemas.microsoft.com/office/drawing/2014/main" xmlns="" id="{DBF8696F-B35E-A51D-E998-1570157E256A}"/>
              </a:ext>
            </a:extLst>
          </p:cNvPr>
          <p:cNvSpPr>
            <a:spLocks noGrp="1"/>
          </p:cNvSpPr>
          <p:nvPr>
            <p:ph idx="1"/>
          </p:nvPr>
        </p:nvSpPr>
        <p:spPr>
          <a:xfrm>
            <a:off x="838200" y="2502975"/>
            <a:ext cx="10515600" cy="3673987"/>
          </a:xfrm>
        </p:spPr>
        <p:txBody>
          <a:bodyPr>
            <a:normAutofit fontScale="85000" lnSpcReduction="10000"/>
          </a:bodyPr>
          <a:lstStyle/>
          <a:p>
            <a:r>
              <a:rPr lang="en-US" dirty="0"/>
              <a:t>Companion planting also assures the farmer of a sustained crop where the crops work together for your agricultural benefit. Tomatoes and onion are companions. Okra and cucumber can be planted together. Basil and peppers. The idea to plant crops together that do not compete for space, nutrients or water. The crops allow you to diversify your harvest in each space. You can also use succession planting along with your companion planting techniques. Planting lettuce and then beans will provide you a harvest of lettuce and then once the lettuce is harvest you will have beans to follow. Spacing is important once doing succession companion planting so plan your farm plots with this in mind. You may have to make adjustment by removing overgrown plants or harvest early to make space but you will learn over time to efficient with your space taking into consideration you harvest needs and the needs of your plants. </a:t>
            </a:r>
          </a:p>
        </p:txBody>
      </p:sp>
    </p:spTree>
    <p:extLst>
      <p:ext uri="{BB962C8B-B14F-4D97-AF65-F5344CB8AC3E}">
        <p14:creationId xmlns:p14="http://schemas.microsoft.com/office/powerpoint/2010/main" val="28252497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TotalTime>
  <Words>823</Words>
  <Application>Microsoft Macintosh PowerPoint</Application>
  <PresentationFormat>Widescreen</PresentationFormat>
  <Paragraphs>26</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UDC Beginning Farmers Propagation</vt:lpstr>
      <vt:lpstr>Propagation</vt:lpstr>
      <vt:lpstr>Seed Selection</vt:lpstr>
      <vt:lpstr>Direct Seeding vs seedlings</vt:lpstr>
      <vt:lpstr>Direct Seeding vs seedlings</vt:lpstr>
      <vt:lpstr>Watering</vt:lpstr>
      <vt:lpstr>Succession planting</vt:lpstr>
      <vt:lpstr>Companion planting</vt:lpstr>
    </vt:vector>
  </TitlesOfParts>
  <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UDC Beginning Farmers Means and Measures</dc:title>
  <dc:creator>Merritt, Lavell</dc:creator>
  <cp:lastModifiedBy>Michael Whyte</cp:lastModifiedBy>
  <cp:revision>10</cp:revision>
  <dcterms:created xsi:type="dcterms:W3CDTF">2024-06-08T13:36:08Z</dcterms:created>
  <dcterms:modified xsi:type="dcterms:W3CDTF">2025-08-19T17:25:52Z</dcterms:modified>
</cp:coreProperties>
</file>