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/>
    <p:restoredTop sz="94665"/>
  </p:normalViewPr>
  <p:slideViewPr>
    <p:cSldViewPr snapToGrid="0" snapToObjects="1">
      <p:cViewPr varScale="1">
        <p:scale>
          <a:sx n="150" d="100"/>
          <a:sy n="150" d="100"/>
        </p:scale>
        <p:origin x="18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708AC-959A-1047-BAB8-DE5D3725B4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F9722-F44F-4A46-9872-266EF4C03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59AA9-B791-A847-B980-9B5154D2E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C1A2-36AE-3946-9603-62BE023E557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AF85C-F725-EC49-8D6D-608D5E765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743C1-9E51-9F46-A066-788ABD1C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A7EE-2EF2-EC4C-A949-168B6BE6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63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76B6F-A95A-A541-8F30-23D8CA98A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A0CEE-13C7-4645-8E92-D8400A925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1236C-43D7-9442-BA25-06150703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C1A2-36AE-3946-9603-62BE023E557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15CC2-74CF-FC4C-8EE7-00069C5FA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DF343-4AEB-CB43-B421-59193932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A7EE-2EF2-EC4C-A949-168B6BE6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5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EB34AE-F047-3743-A7D3-347F99DBB0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03D32B-48A1-9343-A5DB-841AA4574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A0598-4F09-EF4B-98C0-D13A0DF34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C1A2-36AE-3946-9603-62BE023E557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2194B-D6E9-BD44-9A06-09E7165E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40EE7-7D4D-DF4E-B413-213476EA5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A7EE-2EF2-EC4C-A949-168B6BE6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5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D647A-5701-5E4E-8C2E-445614565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83FED-E1F6-D046-BC26-A0E9FC553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AB27C-C596-B44F-850B-70ACDE712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C1A2-36AE-3946-9603-62BE023E557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D8263-337E-E340-94C2-2D3313E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1AD7-BB61-FC43-934E-0BAA26B6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A7EE-2EF2-EC4C-A949-168B6BE6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06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08D45-0087-4449-BBBB-8655FB335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BB05D-0A2A-C24F-BD70-585B9BD47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F7220-BD23-1B46-8FE5-67BDF95ED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C1A2-36AE-3946-9603-62BE023E557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9ED61-FE0B-AB4F-ABD0-DCC05F45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75B4E-B1CC-2944-9D1B-1A80BF5E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A7EE-2EF2-EC4C-A949-168B6BE6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31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8E9AE-D239-9D40-8A76-3D5016AD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49EDE-4D9D-774F-A574-323D2C87D3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0CF6F-2AB5-B44C-A7E0-362DD55054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CAF114-7C33-8F4B-AA9A-8769DC50B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C1A2-36AE-3946-9603-62BE023E557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94299-D101-D645-8A36-9D1A23DFB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CB67B-27FF-B140-B473-19B30265E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A7EE-2EF2-EC4C-A949-168B6BE6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22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27460-7810-CE45-9328-68C9890FE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2D2B1-290F-0A48-804C-AF4558E37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9D096-2BC9-D74C-A4EC-D237C95C0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24C8AB-696D-C442-AC43-C0042042E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09C9FC-F502-9F40-ABAB-E9D370E1A4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51AAFD-139E-C446-B140-BF8B5EE4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C1A2-36AE-3946-9603-62BE023E557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0B9C1C-2019-0E4C-9DAD-F06DD9B3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ED4F2-4CD1-D346-B943-B80E055DD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A7EE-2EF2-EC4C-A949-168B6BE6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20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4CFC-889D-DC4F-A030-6BD4B80F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1B1B64-5BC0-0C48-B53C-EAB1E1C6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C1A2-36AE-3946-9603-62BE023E557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1AA9D3-3203-0846-9542-D0312E6C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398F50-8F8E-2F49-8AC0-D4D3255D4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A7EE-2EF2-EC4C-A949-168B6BE6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6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BD7943-A6DD-0D41-8A39-E300AAD2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C1A2-36AE-3946-9603-62BE023E557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10607-6A66-9E44-8814-34991A3F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BCC55-EC3B-5B4B-AAB6-1243E738C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A7EE-2EF2-EC4C-A949-168B6BE6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08C67-8E23-5040-A082-B38D7072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F19F0-81EA-5843-9EA4-282876F6C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D403A-D763-1140-AA6C-1FCD96085C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D4081-84BF-9447-924B-D5F80537B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C1A2-36AE-3946-9603-62BE023E557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73B1D-A3DD-6340-8A79-9B7A5B8C0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BD08D-D6E8-0C48-82B3-589D9C2F0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A7EE-2EF2-EC4C-A949-168B6BE6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3453C-B404-C44F-BB95-B928BDE39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ECE212-A2FD-684F-BDEB-E7F82EAF2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3DC6A2-3A4B-3E4F-B385-0CE6A7B44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1FE5A-82A7-0A49-9A87-BBFB3476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3C1A2-36AE-3946-9603-62BE023E557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325EF-3CEC-CA4D-915B-CE60F255E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D7235-1A7F-3047-9DA0-D3980B4DD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5A7EE-2EF2-EC4C-A949-168B6BE6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A29A06-2118-DB45-A450-800AC68A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EB53E-F230-E941-B78A-89C3C2710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DCE20-47B7-2049-BF43-9C18FD8CB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3C1A2-36AE-3946-9603-62BE023E5573}" type="datetimeFigureOut">
              <a:rPr lang="en-US" smtClean="0"/>
              <a:t>6/15/18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31A98-1736-1C4D-9AB8-732196A8E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630B3-8E68-3743-A61D-F0A2415BE2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5A7EE-2EF2-EC4C-A949-168B6BE6B3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0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0762-DC30-BB4D-80B1-0FFB5EEBDB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Water Quality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CB43C-3E9A-F049-80B8-9E3E7CEDD8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28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DC274-4F94-6F4B-B98F-E287794BE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D058E-27F9-944F-84AE-E06B6AC34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Growth and health of fish in the cages will be reliant on a healthy environment</a:t>
            </a:r>
          </a:p>
          <a:p>
            <a:r>
              <a:rPr lang="en-US" sz="3200" dirty="0"/>
              <a:t>If fish are stressed or poorly fed they are more likely to get sick</a:t>
            </a:r>
          </a:p>
          <a:p>
            <a:r>
              <a:rPr lang="en-US" sz="3200" dirty="0"/>
              <a:t>In general our seawater is free of pollutants and clean in Micronesia</a:t>
            </a:r>
          </a:p>
        </p:txBody>
      </p:sp>
    </p:spTree>
    <p:extLst>
      <p:ext uri="{BB962C8B-B14F-4D97-AF65-F5344CB8AC3E}">
        <p14:creationId xmlns:p14="http://schemas.microsoft.com/office/powerpoint/2010/main" val="23756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CC74A-84DA-FD4B-BF05-356DDFDC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Water Quality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FB97E-AD2B-CE40-BA5C-04C0A2188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Salinity – amount of salt in the water</a:t>
            </a:r>
          </a:p>
          <a:p>
            <a:r>
              <a:rPr lang="en-US" dirty="0"/>
              <a:t>Ammonia – waste product of the fish</a:t>
            </a:r>
          </a:p>
          <a:p>
            <a:r>
              <a:rPr lang="en-US" dirty="0"/>
              <a:t>Turbidity – amount of small particles in the water</a:t>
            </a:r>
          </a:p>
          <a:p>
            <a:r>
              <a:rPr lang="en-US" dirty="0"/>
              <a:t>Dissolved oxygen</a:t>
            </a:r>
          </a:p>
          <a:p>
            <a:r>
              <a:rPr lang="en-US" dirty="0"/>
              <a:t>For the most part proper site location and stocking densities will avoid problems with water quality issues.</a:t>
            </a:r>
          </a:p>
          <a:p>
            <a:r>
              <a:rPr lang="en-US" dirty="0"/>
              <a:t>Rabbitfishes can withstand low salinities and high turbidity for short periods of time.  These a most likely to be caused by heavy rainfall</a:t>
            </a:r>
          </a:p>
        </p:txBody>
      </p:sp>
    </p:spTree>
    <p:extLst>
      <p:ext uri="{BB962C8B-B14F-4D97-AF65-F5344CB8AC3E}">
        <p14:creationId xmlns:p14="http://schemas.microsoft.com/office/powerpoint/2010/main" val="31619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9989F-D857-E84E-8AE9-7E1D84BCC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Dissolved Oxygen (D.O.)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53781-98F5-4A47-90C8-08907F685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most critical water quality parameter for cage culture.</a:t>
            </a:r>
          </a:p>
          <a:p>
            <a:r>
              <a:rPr lang="en-US" dirty="0"/>
              <a:t>If the water stops moving through the cage and/or it is too densely stocked the D.O. can drop really rapidly.</a:t>
            </a:r>
          </a:p>
          <a:p>
            <a:r>
              <a:rPr lang="en-US" dirty="0"/>
              <a:t>Seawater at 29 C only holds 6.5 parts per million (ppm) of D.O.  </a:t>
            </a:r>
          </a:p>
          <a:p>
            <a:r>
              <a:rPr lang="en-US" dirty="0"/>
              <a:t>Fish start to become stressed when the D.O. drops below 5 and start dying when it drops below 2 ppm.</a:t>
            </a:r>
          </a:p>
          <a:p>
            <a:r>
              <a:rPr lang="en-US" dirty="0"/>
              <a:t>When fish are stressed they stop eating or develop diseases more easily</a:t>
            </a:r>
          </a:p>
        </p:txBody>
      </p:sp>
    </p:spTree>
    <p:extLst>
      <p:ext uri="{BB962C8B-B14F-4D97-AF65-F5344CB8AC3E}">
        <p14:creationId xmlns:p14="http://schemas.microsoft.com/office/powerpoint/2010/main" val="3237759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8310B-983B-E940-B3DA-8C19E0F1D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Think of a fish cage as a car full of people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6C100E-4EB9-C74E-8305-CA38FD0BF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0472"/>
            <a:ext cx="10515600" cy="4351338"/>
          </a:xfrm>
        </p:spPr>
        <p:txBody>
          <a:bodyPr/>
          <a:lstStyle/>
          <a:p>
            <a:r>
              <a:rPr lang="en-US" dirty="0"/>
              <a:t>At low densities and with the windows open, everyone is happy</a:t>
            </a:r>
          </a:p>
          <a:p>
            <a:r>
              <a:rPr lang="en-US" dirty="0"/>
              <a:t>Think what would happen if you closed the windows and stop the car?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815289-62AD-2C4E-8EC8-A23C15B6F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325" y="2582544"/>
            <a:ext cx="5892743" cy="392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65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A860B-8191-9048-A3D0-8FA5373D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if you overstock your cage?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A2ABA-4308-1641-9791-EEA3417FA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stressful you would run of air much faster if you roll the windows up.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8406B8-624B-D24C-9619-0460867AD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475" y="2319148"/>
            <a:ext cx="6780485" cy="43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36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C3136-3D39-684B-AD30-88FD89A5A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Like us fish needs oxygen constantly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D6C5E-3324-C543-AEAD-01C012AC8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0472"/>
            <a:ext cx="10515600" cy="4351338"/>
          </a:xfrm>
        </p:spPr>
        <p:txBody>
          <a:bodyPr/>
          <a:lstStyle/>
          <a:p>
            <a:r>
              <a:rPr lang="en-US" dirty="0"/>
              <a:t>If your cages are in low D.O. conditions for just one 30 minutes period in a whole year it can </a:t>
            </a:r>
          </a:p>
          <a:p>
            <a:pPr marL="0" indent="0">
              <a:buNone/>
            </a:pPr>
            <a:r>
              <a:rPr lang="en-US" dirty="0"/>
              <a:t>   kill your fish.  </a:t>
            </a:r>
          </a:p>
          <a:p>
            <a:r>
              <a:rPr lang="en-US" dirty="0"/>
              <a:t>Need conditions with </a:t>
            </a:r>
          </a:p>
          <a:p>
            <a:pPr marL="0" indent="0">
              <a:buNone/>
            </a:pPr>
            <a:r>
              <a:rPr lang="en-US" dirty="0"/>
              <a:t>   good water flow nearly </a:t>
            </a:r>
          </a:p>
          <a:p>
            <a:pPr marL="0" indent="0">
              <a:buNone/>
            </a:pPr>
            <a:r>
              <a:rPr lang="en-US" dirty="0"/>
              <a:t>   all the time.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7E883C-A2CF-7A4B-A1E4-1E1C8C073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125" y="2121796"/>
            <a:ext cx="6254675" cy="468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6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9B479-05F6-934A-9BBD-B083CDF0C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Dissolved Oxygen 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7DE57-6823-C14B-9415-E7274454C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be used to measure oxygen during low tides or times of slow water movement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381BFC-AE0F-0042-A38F-D9893E487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9036" y="2388197"/>
            <a:ext cx="4493927" cy="408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50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526A9-80E0-EB4C-8157-D3654C9DC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Conditions at MERIP cages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47896-A77C-3B4B-B44E-30ED5FFEC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far no fish die offs and no signs of stress</a:t>
            </a:r>
          </a:p>
          <a:p>
            <a:r>
              <a:rPr lang="en-US" dirty="0"/>
              <a:t>Conditions are clean and stocking densities are low</a:t>
            </a:r>
          </a:p>
          <a:p>
            <a:r>
              <a:rPr lang="en-US" dirty="0"/>
              <a:t>Water ranges from clear to moderately turbid</a:t>
            </a:r>
          </a:p>
          <a:p>
            <a:r>
              <a:rPr lang="en-US" dirty="0"/>
              <a:t>No nearby streams or rivers to lower salinity</a:t>
            </a:r>
          </a:p>
          <a:p>
            <a:r>
              <a:rPr lang="en-US" dirty="0"/>
              <a:t>Water flow across the cages is good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BAFA0B-D62D-5A42-AD15-2150AC62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153" y="3783857"/>
            <a:ext cx="4661647" cy="292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97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384</Words>
  <Application>Microsoft Macintosh PowerPoint</Application>
  <PresentationFormat>Widescreen</PresentationFormat>
  <Paragraphs>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Water Quality </vt:lpstr>
      <vt:lpstr>PowerPoint Presentation</vt:lpstr>
      <vt:lpstr>Water Quality Parameters</vt:lpstr>
      <vt:lpstr>Dissolved Oxygen (D.O.)</vt:lpstr>
      <vt:lpstr>Think of a fish cage as a car full of people</vt:lpstr>
      <vt:lpstr>What if you overstock your cage?</vt:lpstr>
      <vt:lpstr>Like us fish needs oxygen constantly</vt:lpstr>
      <vt:lpstr>Dissolved Oxygen Meter</vt:lpstr>
      <vt:lpstr>Conditions at MERIP cages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Quality </dc:title>
  <dc:creator>Simon Ellis</dc:creator>
  <cp:lastModifiedBy>Simon Ellis</cp:lastModifiedBy>
  <cp:revision>6</cp:revision>
  <dcterms:created xsi:type="dcterms:W3CDTF">2018-06-15T02:48:18Z</dcterms:created>
  <dcterms:modified xsi:type="dcterms:W3CDTF">2018-06-15T03:14:21Z</dcterms:modified>
</cp:coreProperties>
</file>