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40"/>
  </p:notesMasterIdLst>
  <p:handoutMasterIdLst>
    <p:handoutMasterId r:id="rId41"/>
  </p:handoutMasterIdLst>
  <p:sldIdLst>
    <p:sldId id="256" r:id="rId2"/>
    <p:sldId id="259" r:id="rId3"/>
    <p:sldId id="260" r:id="rId4"/>
    <p:sldId id="261" r:id="rId5"/>
    <p:sldId id="262" r:id="rId6"/>
    <p:sldId id="263" r:id="rId7"/>
    <p:sldId id="264" r:id="rId8"/>
    <p:sldId id="296" r:id="rId9"/>
    <p:sldId id="265" r:id="rId10"/>
    <p:sldId id="266" r:id="rId11"/>
    <p:sldId id="268" r:id="rId12"/>
    <p:sldId id="269" r:id="rId13"/>
    <p:sldId id="294" r:id="rId14"/>
    <p:sldId id="271" r:id="rId15"/>
    <p:sldId id="272" r:id="rId16"/>
    <p:sldId id="273" r:id="rId17"/>
    <p:sldId id="274" r:id="rId18"/>
    <p:sldId id="275" r:id="rId19"/>
    <p:sldId id="276" r:id="rId20"/>
    <p:sldId id="298" r:id="rId21"/>
    <p:sldId id="299" r:id="rId22"/>
    <p:sldId id="277" r:id="rId23"/>
    <p:sldId id="278" r:id="rId24"/>
    <p:sldId id="279" r:id="rId25"/>
    <p:sldId id="280" r:id="rId26"/>
    <p:sldId id="281" r:id="rId27"/>
    <p:sldId id="282" r:id="rId28"/>
    <p:sldId id="283" r:id="rId29"/>
    <p:sldId id="284" r:id="rId30"/>
    <p:sldId id="285" r:id="rId31"/>
    <p:sldId id="286" r:id="rId32"/>
    <p:sldId id="287" r:id="rId33"/>
    <p:sldId id="289" r:id="rId34"/>
    <p:sldId id="290" r:id="rId35"/>
    <p:sldId id="291" r:id="rId36"/>
    <p:sldId id="295" r:id="rId37"/>
    <p:sldId id="292" r:id="rId38"/>
    <p:sldId id="293" r:id="rId39"/>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57">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2F68"/>
    <a:srgbClr val="1E407C"/>
    <a:srgbClr val="1A1718"/>
    <a:srgbClr val="769AC7"/>
    <a:srgbClr val="96BEE6"/>
    <a:srgbClr val="008040"/>
    <a:srgbClr val="000080"/>
    <a:srgbClr val="E7515F"/>
    <a:srgbClr val="ECECEC"/>
    <a:srgbClr val="98D3C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4476"/>
    <p:restoredTop sz="76199" autoAdjust="0"/>
  </p:normalViewPr>
  <p:slideViewPr>
    <p:cSldViewPr snapToGrid="0" snapToObjects="1" showGuides="1">
      <p:cViewPr>
        <p:scale>
          <a:sx n="47" d="100"/>
          <a:sy n="47" d="100"/>
        </p:scale>
        <p:origin x="-1812" y="-270"/>
      </p:cViewPr>
      <p:guideLst>
        <p:guide orient="horz" pos="2157"/>
        <p:guide pos="2880"/>
      </p:guideLst>
    </p:cSldViewPr>
  </p:slideViewPr>
  <p:notesTextViewPr>
    <p:cViewPr>
      <p:scale>
        <a:sx n="100" d="100"/>
        <a:sy n="100" d="100"/>
      </p:scale>
      <p:origin x="0" y="0"/>
    </p:cViewPr>
  </p:notesTextViewPr>
  <p:sorterViewPr>
    <p:cViewPr>
      <p:scale>
        <a:sx n="66" d="100"/>
        <a:sy n="66" d="100"/>
      </p:scale>
      <p:origin x="0" y="4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004D8D8-F9B1-E545-894D-8DED6CC9DBEB}" type="datetimeFigureOut">
              <a:rPr lang="es-ES" smtClean="0"/>
              <a:t>26/09/2017</a:t>
            </a:fld>
            <a:endParaRPr lang="en-US"/>
          </a:p>
        </p:txBody>
      </p:sp>
      <p:sp>
        <p:nvSpPr>
          <p:cNvPr id="4" name="Marcador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02B041C-7891-6341-89C7-E17013C1FDCE}" type="slidenum">
              <a:rPr lang="en-US" smtClean="0"/>
              <a:t>‹#›</a:t>
            </a:fld>
            <a:endParaRPr lang="en-US"/>
          </a:p>
        </p:txBody>
      </p:sp>
    </p:spTree>
    <p:extLst>
      <p:ext uri="{BB962C8B-B14F-4D97-AF65-F5344CB8AC3E}">
        <p14:creationId xmlns:p14="http://schemas.microsoft.com/office/powerpoint/2010/main" val="17785634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1F9830-0AE9-1C49-A90B-B1289604291A}" type="datetimeFigureOut">
              <a:rPr lang="es-ES" smtClean="0"/>
              <a:t>26/09/2017</a:t>
            </a:fld>
            <a:endParaRPr lang="en-U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n-U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8CA76F-A91B-A942-9A05-B37830632A6C}" type="slidenum">
              <a:rPr lang="en-US" smtClean="0"/>
              <a:t>‹#›</a:t>
            </a:fld>
            <a:endParaRPr lang="en-US"/>
          </a:p>
        </p:txBody>
      </p:sp>
    </p:spTree>
    <p:extLst>
      <p:ext uri="{BB962C8B-B14F-4D97-AF65-F5344CB8AC3E}">
        <p14:creationId xmlns:p14="http://schemas.microsoft.com/office/powerpoint/2010/main" val="331791600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Welcome to this presentation on farmers and local government.  We talk a lot about how to encourage local governments  to be more responsive to agriculture.  Today we’re going to look at the other side – encouraging agriculture to be more involved in local government.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48CA76F-A91B-A942-9A05-B37830632A6C}" type="slidenum">
              <a:rPr lang="en-US" smtClean="0"/>
              <a:t>1</a:t>
            </a:fld>
            <a:endParaRPr lang="en-US" dirty="0"/>
          </a:p>
        </p:txBody>
      </p:sp>
    </p:spTree>
    <p:extLst>
      <p:ext uri="{BB962C8B-B14F-4D97-AF65-F5344CB8AC3E}">
        <p14:creationId xmlns:p14="http://schemas.microsoft.com/office/powerpoint/2010/main" val="559249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isn’t any hard data on farmer involvement in local government, but many of the farmers in our focus groups told us the numbers are down. Many spoke of the involvement of their grandparents and parents but said the tradition of public service often doesn’t continue to their own generation.</a:t>
            </a:r>
            <a:endParaRPr lang="en-US" dirty="0"/>
          </a:p>
        </p:txBody>
      </p:sp>
      <p:sp>
        <p:nvSpPr>
          <p:cNvPr id="4" name="Slide Number Placeholder 3"/>
          <p:cNvSpPr>
            <a:spLocks noGrp="1"/>
          </p:cNvSpPr>
          <p:nvPr>
            <p:ph type="sldNum" sz="quarter" idx="10"/>
          </p:nvPr>
        </p:nvSpPr>
        <p:spPr/>
        <p:txBody>
          <a:bodyPr/>
          <a:lstStyle/>
          <a:p>
            <a:fld id="{448CA76F-A91B-A942-9A05-B37830632A6C}" type="slidenum">
              <a:rPr lang="en-US" smtClean="0"/>
              <a:t>10</a:t>
            </a:fld>
            <a:endParaRPr lang="en-US" dirty="0"/>
          </a:p>
        </p:txBody>
      </p:sp>
    </p:spTree>
    <p:extLst>
      <p:ext uri="{BB962C8B-B14F-4D97-AF65-F5344CB8AC3E}">
        <p14:creationId xmlns:p14="http://schemas.microsoft.com/office/powerpoint/2010/main" val="2074782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a lot of reasons for this.  In many areas the number of farms has decreased so there are fewer farmers in the community. When residential development occurs in farming country, new residents often have specific issues that they want local government to address – and more time to get involved, especially if there is an influx of retirees. Local government is more complex than it used to be and some farmers just don’t feel they have the time to devote to it.</a:t>
            </a:r>
            <a:endParaRPr lang="en-US" dirty="0"/>
          </a:p>
        </p:txBody>
      </p:sp>
      <p:sp>
        <p:nvSpPr>
          <p:cNvPr id="4" name="Slide Number Placeholder 3"/>
          <p:cNvSpPr>
            <a:spLocks noGrp="1"/>
          </p:cNvSpPr>
          <p:nvPr>
            <p:ph type="sldNum" sz="quarter" idx="10"/>
          </p:nvPr>
        </p:nvSpPr>
        <p:spPr/>
        <p:txBody>
          <a:bodyPr/>
          <a:lstStyle/>
          <a:p>
            <a:fld id="{448CA76F-A91B-A942-9A05-B37830632A6C}" type="slidenum">
              <a:rPr lang="en-US" smtClean="0"/>
              <a:t>11</a:t>
            </a:fld>
            <a:endParaRPr lang="en-US" dirty="0"/>
          </a:p>
        </p:txBody>
      </p:sp>
    </p:spTree>
    <p:extLst>
      <p:ext uri="{BB962C8B-B14F-4D97-AF65-F5344CB8AC3E}">
        <p14:creationId xmlns:p14="http://schemas.microsoft.com/office/powerpoint/2010/main" val="7004067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Finding enough time to get involved is a major factor.  Monthly township or borough meetings are hard to fit on the calendar during growing season.  But there are other barriers too:  many farmers told us they don’t want to get involved in controversial issues that could put them in conflict with neighbors and customers.  They are uncomfortable with the confrontational tone of many local governments. And young farmers in particular feel like ‘outsiders’ at township and borough meetings.</a:t>
            </a:r>
            <a:endParaRPr lang="en-US" dirty="0"/>
          </a:p>
        </p:txBody>
      </p:sp>
      <p:sp>
        <p:nvSpPr>
          <p:cNvPr id="4" name="Slide Number Placeholder 3"/>
          <p:cNvSpPr>
            <a:spLocks noGrp="1"/>
          </p:cNvSpPr>
          <p:nvPr>
            <p:ph type="sldNum" sz="quarter" idx="10"/>
          </p:nvPr>
        </p:nvSpPr>
        <p:spPr/>
        <p:txBody>
          <a:bodyPr/>
          <a:lstStyle/>
          <a:p>
            <a:fld id="{448CA76F-A91B-A942-9A05-B37830632A6C}" type="slidenum">
              <a:rPr lang="en-US" smtClean="0"/>
              <a:t>12</a:t>
            </a:fld>
            <a:endParaRPr lang="en-US" dirty="0"/>
          </a:p>
        </p:txBody>
      </p:sp>
    </p:spTree>
    <p:extLst>
      <p:ext uri="{BB962C8B-B14F-4D97-AF65-F5344CB8AC3E}">
        <p14:creationId xmlns:p14="http://schemas.microsoft.com/office/powerpoint/2010/main" val="388688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farmers told us they don’t think local government affects their operations directly. And that may be true – until you try to spread manure, spray fruit trees, increase herd size, or open a retail farm venture.  It may not be your own farm that’s affected, but if enough of your neighbors are impacted, the local farming community may shrink  In today’s world more than ever, farmers need to know their communities will support them. Listen to a few real farm stories – could these things happen to you?</a:t>
            </a:r>
            <a:endParaRPr lang="en-US" dirty="0"/>
          </a:p>
        </p:txBody>
      </p:sp>
      <p:sp>
        <p:nvSpPr>
          <p:cNvPr id="4" name="Slide Number Placeholder 3"/>
          <p:cNvSpPr>
            <a:spLocks noGrp="1"/>
          </p:cNvSpPr>
          <p:nvPr>
            <p:ph type="sldNum" sz="quarter" idx="10"/>
          </p:nvPr>
        </p:nvSpPr>
        <p:spPr/>
        <p:txBody>
          <a:bodyPr/>
          <a:lstStyle/>
          <a:p>
            <a:fld id="{448CA76F-A91B-A942-9A05-B37830632A6C}" type="slidenum">
              <a:rPr lang="en-US" smtClean="0"/>
              <a:t>13</a:t>
            </a:fld>
            <a:endParaRPr lang="en-US" dirty="0"/>
          </a:p>
        </p:txBody>
      </p:sp>
    </p:spTree>
    <p:extLst>
      <p:ext uri="{BB962C8B-B14F-4D97-AF65-F5344CB8AC3E}">
        <p14:creationId xmlns:p14="http://schemas.microsoft.com/office/powerpoint/2010/main" val="805913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Jeffcoat family. Their beef operation has been in the family for over 60 years, and they’re very active in 4H and other local ag organizations.  A big part of their operation is Reichart’s Meats, which sells freezer beef direct to consumers.  Business has been good, and the Jeffcoats decided to build a new butcher shop on another portion of their farm. </a:t>
            </a:r>
            <a:endParaRPr lang="en-US" dirty="0"/>
          </a:p>
        </p:txBody>
      </p:sp>
      <p:sp>
        <p:nvSpPr>
          <p:cNvPr id="4" name="Slide Number Placeholder 3"/>
          <p:cNvSpPr>
            <a:spLocks noGrp="1"/>
          </p:cNvSpPr>
          <p:nvPr>
            <p:ph type="sldNum" sz="quarter" idx="10"/>
          </p:nvPr>
        </p:nvSpPr>
        <p:spPr/>
        <p:txBody>
          <a:bodyPr/>
          <a:lstStyle/>
          <a:p>
            <a:fld id="{448CA76F-A91B-A942-9A05-B37830632A6C}" type="slidenum">
              <a:rPr lang="en-US" smtClean="0"/>
              <a:t>14</a:t>
            </a:fld>
            <a:endParaRPr lang="en-US" dirty="0"/>
          </a:p>
        </p:txBody>
      </p:sp>
    </p:spTree>
    <p:extLst>
      <p:ext uri="{BB962C8B-B14F-4D97-AF65-F5344CB8AC3E}">
        <p14:creationId xmlns:p14="http://schemas.microsoft.com/office/powerpoint/2010/main" val="2128449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they applied for a permit, the township treated the new shop as a commercial enterprise rather than a farming operation, which would have been exempt from many regulations.  After nearly a year and thousands of dollars, the Jeffcoats were finally able to build the </a:t>
            </a:r>
          </a:p>
          <a:p>
            <a:r>
              <a:rPr lang="en-US" dirty="0" smtClean="0"/>
              <a:t>shop, but not until they dealt with stormwater management, industrial waste, accessible bathrooms and other regulations. </a:t>
            </a:r>
            <a:endParaRPr lang="en-US" dirty="0"/>
          </a:p>
        </p:txBody>
      </p:sp>
      <p:sp>
        <p:nvSpPr>
          <p:cNvPr id="4" name="Slide Number Placeholder 3"/>
          <p:cNvSpPr>
            <a:spLocks noGrp="1"/>
          </p:cNvSpPr>
          <p:nvPr>
            <p:ph type="sldNum" sz="quarter" idx="10"/>
          </p:nvPr>
        </p:nvSpPr>
        <p:spPr/>
        <p:txBody>
          <a:bodyPr/>
          <a:lstStyle/>
          <a:p>
            <a:fld id="{448CA76F-A91B-A942-9A05-B37830632A6C}" type="slidenum">
              <a:rPr lang="en-US" smtClean="0"/>
              <a:t>15</a:t>
            </a:fld>
            <a:endParaRPr lang="en-US" dirty="0"/>
          </a:p>
        </p:txBody>
      </p:sp>
    </p:spTree>
    <p:extLst>
      <p:ext uri="{BB962C8B-B14F-4D97-AF65-F5344CB8AC3E}">
        <p14:creationId xmlns:p14="http://schemas.microsoft.com/office/powerpoint/2010/main" val="6597164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Chris Jeffcoat said the township liked the proposed new butcher shop and tried to be as cooperative as possible. “If there were something in the ordinances that recognized that farmers need to be involved in direct sales, they could have made it much easier for us to expand.”</a:t>
            </a:r>
            <a:endParaRPr lang="en-US" dirty="0"/>
          </a:p>
        </p:txBody>
      </p:sp>
      <p:sp>
        <p:nvSpPr>
          <p:cNvPr id="4" name="Slide Number Placeholder 3"/>
          <p:cNvSpPr>
            <a:spLocks noGrp="1"/>
          </p:cNvSpPr>
          <p:nvPr>
            <p:ph type="sldNum" sz="quarter" idx="10"/>
          </p:nvPr>
        </p:nvSpPr>
        <p:spPr/>
        <p:txBody>
          <a:bodyPr/>
          <a:lstStyle/>
          <a:p>
            <a:fld id="{448CA76F-A91B-A942-9A05-B37830632A6C}" type="slidenum">
              <a:rPr lang="en-US" smtClean="0"/>
              <a:t>16</a:t>
            </a:fld>
            <a:endParaRPr lang="en-US" dirty="0"/>
          </a:p>
        </p:txBody>
      </p:sp>
    </p:spTree>
    <p:extLst>
      <p:ext uri="{BB962C8B-B14F-4D97-AF65-F5344CB8AC3E}">
        <p14:creationId xmlns:p14="http://schemas.microsoft.com/office/powerpoint/2010/main" val="11349302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another example: Spoutwood Farm is a non-profit educational farm. Its mission is to serve as a resource on natural farming methods in harmony with the environment.   Spoutwood has a CSA and offers many other opportunities for hands-on learning such as workshops and  </a:t>
            </a:r>
          </a:p>
          <a:p>
            <a:r>
              <a:rPr lang="en-US" dirty="0" smtClean="0"/>
              <a:t>tours. </a:t>
            </a:r>
          </a:p>
          <a:p>
            <a:endParaRPr lang="en-US" dirty="0"/>
          </a:p>
        </p:txBody>
      </p:sp>
      <p:sp>
        <p:nvSpPr>
          <p:cNvPr id="4" name="Slide Number Placeholder 3"/>
          <p:cNvSpPr>
            <a:spLocks noGrp="1"/>
          </p:cNvSpPr>
          <p:nvPr>
            <p:ph type="sldNum" sz="quarter" idx="10"/>
          </p:nvPr>
        </p:nvSpPr>
        <p:spPr/>
        <p:txBody>
          <a:bodyPr/>
          <a:lstStyle/>
          <a:p>
            <a:fld id="{448CA76F-A91B-A942-9A05-B37830632A6C}" type="slidenum">
              <a:rPr lang="en-US" smtClean="0"/>
              <a:t>17</a:t>
            </a:fld>
            <a:endParaRPr lang="en-US" dirty="0"/>
          </a:p>
        </p:txBody>
      </p:sp>
    </p:spTree>
    <p:extLst>
      <p:ext uri="{BB962C8B-B14F-4D97-AF65-F5344CB8AC3E}">
        <p14:creationId xmlns:p14="http://schemas.microsoft.com/office/powerpoint/2010/main" val="1202558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Their annual Faerie Festival has grown into a major event, attracting over 15,000 visitors and providing significant operational revenue for the farm.  But as township regulations changed over the years, the festival could not comply with stricter requirements for police, parking, and porta-potties.  In 1998, after long negotiations, Spoutwood signed a Memorandum of Agreement with the township to address these and other issues. So the Faerie Festival is alive and well. </a:t>
            </a:r>
            <a:endParaRPr lang="en-US" dirty="0"/>
          </a:p>
        </p:txBody>
      </p:sp>
      <p:sp>
        <p:nvSpPr>
          <p:cNvPr id="4" name="Slide Number Placeholder 3"/>
          <p:cNvSpPr>
            <a:spLocks noGrp="1"/>
          </p:cNvSpPr>
          <p:nvPr>
            <p:ph type="sldNum" sz="quarter" idx="10"/>
          </p:nvPr>
        </p:nvSpPr>
        <p:spPr/>
        <p:txBody>
          <a:bodyPr/>
          <a:lstStyle/>
          <a:p>
            <a:fld id="{448CA76F-A91B-A942-9A05-B37830632A6C}" type="slidenum">
              <a:rPr lang="en-US" smtClean="0"/>
              <a:t>18</a:t>
            </a:fld>
            <a:endParaRPr lang="en-US" dirty="0"/>
          </a:p>
        </p:txBody>
      </p:sp>
    </p:spTree>
    <p:extLst>
      <p:ext uri="{BB962C8B-B14F-4D97-AF65-F5344CB8AC3E}">
        <p14:creationId xmlns:p14="http://schemas.microsoft.com/office/powerpoint/2010/main" val="15174400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now Spoutwood’s educational mission is causing new headaches – the township wants to regulate the organization as a school, and the farm would once again be out of compliance.  For owners Rob and Lucy Wood, educating people is a farm operation just like growing vegetables.  As Rob puts it, “Our message and our approach are holistic”.   So the traditional zoning approach of evaluating activities separately will likely </a:t>
            </a:r>
          </a:p>
          <a:p>
            <a:r>
              <a:rPr lang="en-US" dirty="0" smtClean="0"/>
              <a:t>continue to cause friction between the township and the farm.</a:t>
            </a:r>
          </a:p>
          <a:p>
            <a:endParaRPr lang="en-US" dirty="0"/>
          </a:p>
        </p:txBody>
      </p:sp>
      <p:sp>
        <p:nvSpPr>
          <p:cNvPr id="4" name="Slide Number Placeholder 3"/>
          <p:cNvSpPr>
            <a:spLocks noGrp="1"/>
          </p:cNvSpPr>
          <p:nvPr>
            <p:ph type="sldNum" sz="quarter" idx="10"/>
          </p:nvPr>
        </p:nvSpPr>
        <p:spPr/>
        <p:txBody>
          <a:bodyPr/>
          <a:lstStyle/>
          <a:p>
            <a:fld id="{448CA76F-A91B-A942-9A05-B37830632A6C}" type="slidenum">
              <a:rPr lang="en-US" smtClean="0"/>
              <a:t>19</a:t>
            </a:fld>
            <a:endParaRPr lang="en-US" dirty="0"/>
          </a:p>
        </p:txBody>
      </p:sp>
    </p:spTree>
    <p:extLst>
      <p:ext uri="{BB962C8B-B14F-4D97-AF65-F5344CB8AC3E}">
        <p14:creationId xmlns:p14="http://schemas.microsoft.com/office/powerpoint/2010/main" val="1400529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 get started, let’s define what we mean by local government.  It’s basically any level of government below the state level. In Pennsylvania, there are 67 counties which are considered to be local governments. In each county (except Philadelphia) there are boroughs and townships – and sometimes cities – along with school districts.  All of these are local governments.</a:t>
            </a:r>
            <a:endParaRPr lang="en-US" dirty="0"/>
          </a:p>
        </p:txBody>
      </p:sp>
      <p:sp>
        <p:nvSpPr>
          <p:cNvPr id="4" name="Slide Number Placeholder 3"/>
          <p:cNvSpPr>
            <a:spLocks noGrp="1"/>
          </p:cNvSpPr>
          <p:nvPr>
            <p:ph type="sldNum" sz="quarter" idx="10"/>
          </p:nvPr>
        </p:nvSpPr>
        <p:spPr/>
        <p:txBody>
          <a:bodyPr/>
          <a:lstStyle/>
          <a:p>
            <a:fld id="{448CA76F-A91B-A942-9A05-B37830632A6C}" type="slidenum">
              <a:rPr lang="en-US" smtClean="0"/>
              <a:t>2</a:t>
            </a:fld>
            <a:endParaRPr lang="en-US" dirty="0"/>
          </a:p>
        </p:txBody>
      </p:sp>
    </p:spTree>
    <p:extLst>
      <p:ext uri="{BB962C8B-B14F-4D97-AF65-F5344CB8AC3E}">
        <p14:creationId xmlns:p14="http://schemas.microsoft.com/office/powerpoint/2010/main" val="32563839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one more story, about a family dairy operation that’s been around since 1942.  The family has always had a good relationship with the township.  When they wanted to add a cow barn in 2008 and again in 2012, it was a simple process – sketch plans were reviewed and approved in about a week each time. </a:t>
            </a:r>
          </a:p>
        </p:txBody>
      </p:sp>
      <p:sp>
        <p:nvSpPr>
          <p:cNvPr id="4" name="Slide Number Placeholder 3"/>
          <p:cNvSpPr>
            <a:spLocks noGrp="1"/>
          </p:cNvSpPr>
          <p:nvPr>
            <p:ph type="sldNum" sz="quarter" idx="10"/>
          </p:nvPr>
        </p:nvSpPr>
        <p:spPr/>
        <p:txBody>
          <a:bodyPr/>
          <a:lstStyle/>
          <a:p>
            <a:fld id="{448CA76F-A91B-A942-9A05-B37830632A6C}" type="slidenum">
              <a:rPr lang="en-US" smtClean="0"/>
              <a:t>20</a:t>
            </a:fld>
            <a:endParaRPr lang="en-US" dirty="0"/>
          </a:p>
        </p:txBody>
      </p:sp>
    </p:spTree>
    <p:extLst>
      <p:ext uri="{BB962C8B-B14F-4D97-AF65-F5344CB8AC3E}">
        <p14:creationId xmlns:p14="http://schemas.microsoft.com/office/powerpoint/2010/main" val="13232929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last year when they applied for another cow barn, things had changed because the township had experienced a lot of development.   Instead of taking a week, the review process is taking months.  The dairy’s owner said “I need to be under roof by the end of the summer. The supervisors don’t understand that farming is a time-sensitive operation”.</a:t>
            </a:r>
          </a:p>
        </p:txBody>
      </p:sp>
      <p:sp>
        <p:nvSpPr>
          <p:cNvPr id="4" name="Slide Number Placeholder 3"/>
          <p:cNvSpPr>
            <a:spLocks noGrp="1"/>
          </p:cNvSpPr>
          <p:nvPr>
            <p:ph type="sldNum" sz="quarter" idx="10"/>
          </p:nvPr>
        </p:nvSpPr>
        <p:spPr/>
        <p:txBody>
          <a:bodyPr/>
          <a:lstStyle/>
          <a:p>
            <a:fld id="{448CA76F-A91B-A942-9A05-B37830632A6C}" type="slidenum">
              <a:rPr lang="en-US" smtClean="0"/>
              <a:t>21</a:t>
            </a:fld>
            <a:endParaRPr lang="en-US" dirty="0"/>
          </a:p>
        </p:txBody>
      </p:sp>
    </p:spTree>
    <p:extLst>
      <p:ext uri="{BB962C8B-B14F-4D97-AF65-F5344CB8AC3E}">
        <p14:creationId xmlns:p14="http://schemas.microsoft.com/office/powerpoint/2010/main" val="13232929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also good examples of farm-friendly local government. Bill Naugle works for a township as the Zoning and Code Enforcement Officer.  His interpretation of the Uniform Construction Code, which is used by Pennsylvania local governments, is different from some of the examples we just heard. </a:t>
            </a:r>
            <a:endParaRPr lang="en-US" dirty="0"/>
          </a:p>
        </p:txBody>
      </p:sp>
      <p:sp>
        <p:nvSpPr>
          <p:cNvPr id="4" name="Slide Number Placeholder 3"/>
          <p:cNvSpPr>
            <a:spLocks noGrp="1"/>
          </p:cNvSpPr>
          <p:nvPr>
            <p:ph type="sldNum" sz="quarter" idx="10"/>
          </p:nvPr>
        </p:nvSpPr>
        <p:spPr/>
        <p:txBody>
          <a:bodyPr/>
          <a:lstStyle/>
          <a:p>
            <a:fld id="{448CA76F-A91B-A942-9A05-B37830632A6C}" type="slidenum">
              <a:rPr lang="en-US" smtClean="0"/>
              <a:t>22</a:t>
            </a:fld>
            <a:endParaRPr lang="en-US" dirty="0"/>
          </a:p>
        </p:txBody>
      </p:sp>
    </p:spTree>
    <p:extLst>
      <p:ext uri="{BB962C8B-B14F-4D97-AF65-F5344CB8AC3E}">
        <p14:creationId xmlns:p14="http://schemas.microsoft.com/office/powerpoint/2010/main" val="1183669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Bill applies a broad interpretation of the code and of his township’s zoning ordinance, which enables farmers to generate revenue from related businesses.  For example, he has approved a bus barn, a small excavating business and a worm compost business, all located on active farms, as part of the farming operations. </a:t>
            </a:r>
            <a:endParaRPr lang="en-US" dirty="0"/>
          </a:p>
        </p:txBody>
      </p:sp>
      <p:sp>
        <p:nvSpPr>
          <p:cNvPr id="4" name="Slide Number Placeholder 3"/>
          <p:cNvSpPr>
            <a:spLocks noGrp="1"/>
          </p:cNvSpPr>
          <p:nvPr>
            <p:ph type="sldNum" sz="quarter" idx="10"/>
          </p:nvPr>
        </p:nvSpPr>
        <p:spPr/>
        <p:txBody>
          <a:bodyPr/>
          <a:lstStyle/>
          <a:p>
            <a:fld id="{448CA76F-A91B-A942-9A05-B37830632A6C}" type="slidenum">
              <a:rPr lang="en-US" smtClean="0"/>
              <a:t>23</a:t>
            </a:fld>
            <a:endParaRPr lang="en-US" dirty="0"/>
          </a:p>
        </p:txBody>
      </p:sp>
    </p:spTree>
    <p:extLst>
      <p:ext uri="{BB962C8B-B14F-4D97-AF65-F5344CB8AC3E}">
        <p14:creationId xmlns:p14="http://schemas.microsoft.com/office/powerpoint/2010/main" val="13232929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is his township’s approach to permitting so different?  Bill says it’s because “the township supervisors recognize the importance of supplemental operations in supporting and sustaining farms – they have a real interest in supporting farming in the township.”</a:t>
            </a:r>
            <a:endParaRPr lang="en-US" dirty="0"/>
          </a:p>
        </p:txBody>
      </p:sp>
      <p:sp>
        <p:nvSpPr>
          <p:cNvPr id="4" name="Slide Number Placeholder 3"/>
          <p:cNvSpPr>
            <a:spLocks noGrp="1"/>
          </p:cNvSpPr>
          <p:nvPr>
            <p:ph type="sldNum" sz="quarter" idx="10"/>
          </p:nvPr>
        </p:nvSpPr>
        <p:spPr/>
        <p:txBody>
          <a:bodyPr/>
          <a:lstStyle/>
          <a:p>
            <a:fld id="{448CA76F-A91B-A942-9A05-B37830632A6C}" type="slidenum">
              <a:rPr lang="en-US" smtClean="0"/>
              <a:t>24</a:t>
            </a:fld>
            <a:endParaRPr lang="en-US" dirty="0"/>
          </a:p>
        </p:txBody>
      </p:sp>
    </p:spTree>
    <p:extLst>
      <p:ext uri="{BB962C8B-B14F-4D97-AF65-F5344CB8AC3E}">
        <p14:creationId xmlns:p14="http://schemas.microsoft.com/office/powerpoint/2010/main" val="18826950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a local government understands and values agriculture, it’s much more likely to have farm-friendly policies.  It’s up to farmers like you to help make that happen.  And it’s not just about your farm business – it’s part of being a good citizen and sets a great example for your children.</a:t>
            </a:r>
            <a:endParaRPr lang="en-US" dirty="0"/>
          </a:p>
        </p:txBody>
      </p:sp>
      <p:sp>
        <p:nvSpPr>
          <p:cNvPr id="4" name="Slide Number Placeholder 3"/>
          <p:cNvSpPr>
            <a:spLocks noGrp="1"/>
          </p:cNvSpPr>
          <p:nvPr>
            <p:ph type="sldNum" sz="quarter" idx="10"/>
          </p:nvPr>
        </p:nvSpPr>
        <p:spPr/>
        <p:txBody>
          <a:bodyPr/>
          <a:lstStyle/>
          <a:p>
            <a:fld id="{448CA76F-A91B-A942-9A05-B37830632A6C}" type="slidenum">
              <a:rPr lang="en-US" smtClean="0"/>
              <a:t>25</a:t>
            </a:fld>
            <a:endParaRPr lang="en-US" dirty="0"/>
          </a:p>
        </p:txBody>
      </p:sp>
    </p:spTree>
    <p:extLst>
      <p:ext uri="{BB962C8B-B14F-4D97-AF65-F5344CB8AC3E}">
        <p14:creationId xmlns:p14="http://schemas.microsoft.com/office/powerpoint/2010/main" val="19517975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jump right into public office – or take it slow.  Just being an informed citizen and following local government issues can make a difference.  If elected officials know you care about local policy, they may come to value your opinions. Let them know that you’re happy to talk farming with them. You might even invite them out for a farm tour.</a:t>
            </a:r>
            <a:endParaRPr lang="en-US" dirty="0"/>
          </a:p>
        </p:txBody>
      </p:sp>
      <p:sp>
        <p:nvSpPr>
          <p:cNvPr id="4" name="Slide Number Placeholder 3"/>
          <p:cNvSpPr>
            <a:spLocks noGrp="1"/>
          </p:cNvSpPr>
          <p:nvPr>
            <p:ph type="sldNum" sz="quarter" idx="10"/>
          </p:nvPr>
        </p:nvSpPr>
        <p:spPr/>
        <p:txBody>
          <a:bodyPr/>
          <a:lstStyle/>
          <a:p>
            <a:fld id="{448CA76F-A91B-A942-9A05-B37830632A6C}" type="slidenum">
              <a:rPr lang="en-US" smtClean="0"/>
              <a:t>26</a:t>
            </a:fld>
            <a:endParaRPr lang="en-US" dirty="0"/>
          </a:p>
        </p:txBody>
      </p:sp>
    </p:spTree>
    <p:extLst>
      <p:ext uri="{BB962C8B-B14F-4D97-AF65-F5344CB8AC3E}">
        <p14:creationId xmlns:p14="http://schemas.microsoft.com/office/powerpoint/2010/main" val="8574930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volunteer to serve on a local government board or commission – known as an appointed office.  Planning and zoning is where the action is that will have the biggest impact on most farms, but water and sewer authorities also have a major impact on where growth will occur in your community.  Find the board that fits your interest, such as parks and recreation or historic preservation.</a:t>
            </a:r>
            <a:endParaRPr lang="en-US" dirty="0"/>
          </a:p>
        </p:txBody>
      </p:sp>
      <p:sp>
        <p:nvSpPr>
          <p:cNvPr id="4" name="Slide Number Placeholder 3"/>
          <p:cNvSpPr>
            <a:spLocks noGrp="1"/>
          </p:cNvSpPr>
          <p:nvPr>
            <p:ph type="sldNum" sz="quarter" idx="10"/>
          </p:nvPr>
        </p:nvSpPr>
        <p:spPr/>
        <p:txBody>
          <a:bodyPr/>
          <a:lstStyle/>
          <a:p>
            <a:fld id="{448CA76F-A91B-A942-9A05-B37830632A6C}" type="slidenum">
              <a:rPr lang="en-US" smtClean="0"/>
              <a:t>27</a:t>
            </a:fld>
            <a:endParaRPr lang="en-US" dirty="0"/>
          </a:p>
        </p:txBody>
      </p:sp>
    </p:spTree>
    <p:extLst>
      <p:ext uri="{BB962C8B-B14F-4D97-AF65-F5344CB8AC3E}">
        <p14:creationId xmlns:p14="http://schemas.microsoft.com/office/powerpoint/2010/main" val="6506820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no standard process for appointing citizens to boards – so you need to ask your township or borough how they find interested citizens.  Many local governments struggle to find people willing to serve, so your offer to volunteer will probably be well-received.</a:t>
            </a:r>
            <a:endParaRPr lang="en-US" dirty="0"/>
          </a:p>
        </p:txBody>
      </p:sp>
      <p:sp>
        <p:nvSpPr>
          <p:cNvPr id="4" name="Slide Number Placeholder 3"/>
          <p:cNvSpPr>
            <a:spLocks noGrp="1"/>
          </p:cNvSpPr>
          <p:nvPr>
            <p:ph type="sldNum" sz="quarter" idx="10"/>
          </p:nvPr>
        </p:nvSpPr>
        <p:spPr/>
        <p:txBody>
          <a:bodyPr/>
          <a:lstStyle/>
          <a:p>
            <a:fld id="{448CA76F-A91B-A942-9A05-B37830632A6C}" type="slidenum">
              <a:rPr lang="en-US" smtClean="0"/>
              <a:t>28</a:t>
            </a:fld>
            <a:endParaRPr lang="en-US" dirty="0"/>
          </a:p>
        </p:txBody>
      </p:sp>
    </p:spTree>
    <p:extLst>
      <p:ext uri="{BB962C8B-B14F-4D97-AF65-F5344CB8AC3E}">
        <p14:creationId xmlns:p14="http://schemas.microsoft.com/office/powerpoint/2010/main" val="5712125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most effective way to directly impact local government policy is to run for office and get elected to a position of governance – township supervisor or borough council member.  Many rural township and borough seats go unfilled because there aren’t enough people interested in running for office – and even more seats go to the incumbent because no one runs against him or her.</a:t>
            </a:r>
            <a:endParaRPr lang="en-US" dirty="0"/>
          </a:p>
        </p:txBody>
      </p:sp>
      <p:sp>
        <p:nvSpPr>
          <p:cNvPr id="4" name="Slide Number Placeholder 3"/>
          <p:cNvSpPr>
            <a:spLocks noGrp="1"/>
          </p:cNvSpPr>
          <p:nvPr>
            <p:ph type="sldNum" sz="quarter" idx="10"/>
          </p:nvPr>
        </p:nvSpPr>
        <p:spPr/>
        <p:txBody>
          <a:bodyPr/>
          <a:lstStyle/>
          <a:p>
            <a:fld id="{448CA76F-A91B-A942-9A05-B37830632A6C}" type="slidenum">
              <a:rPr lang="en-US" smtClean="0"/>
              <a:t>29</a:t>
            </a:fld>
            <a:endParaRPr lang="en-US" dirty="0"/>
          </a:p>
        </p:txBody>
      </p:sp>
    </p:spTree>
    <p:extLst>
      <p:ext uri="{BB962C8B-B14F-4D97-AF65-F5344CB8AC3E}">
        <p14:creationId xmlns:p14="http://schemas.microsoft.com/office/powerpoint/2010/main" val="1190033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They provide services such as road maintenance and snow removal, garbage and recycling, parks and recreation, land use, law enforcement and sometimes even libraries or cemeteries. Not every local government provides all of these services – and school districts have their own list of services related to education. </a:t>
            </a:r>
          </a:p>
        </p:txBody>
      </p:sp>
      <p:sp>
        <p:nvSpPr>
          <p:cNvPr id="4" name="Slide Number Placeholder 3"/>
          <p:cNvSpPr>
            <a:spLocks noGrp="1"/>
          </p:cNvSpPr>
          <p:nvPr>
            <p:ph type="sldNum" sz="quarter" idx="10"/>
          </p:nvPr>
        </p:nvSpPr>
        <p:spPr/>
        <p:txBody>
          <a:bodyPr/>
          <a:lstStyle/>
          <a:p>
            <a:fld id="{448CA76F-A91B-A942-9A05-B37830632A6C}" type="slidenum">
              <a:rPr lang="en-US" smtClean="0"/>
              <a:t>3</a:t>
            </a:fld>
            <a:endParaRPr lang="en-US" dirty="0"/>
          </a:p>
        </p:txBody>
      </p:sp>
    </p:spTree>
    <p:extLst>
      <p:ext uri="{BB962C8B-B14F-4D97-AF65-F5344CB8AC3E}">
        <p14:creationId xmlns:p14="http://schemas.microsoft.com/office/powerpoint/2010/main" val="31110436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 when you run for office, you’re helping to preserve farming as a way of </a:t>
            </a:r>
            <a:r>
              <a:rPr lang="en-US" dirty="0" smtClean="0"/>
              <a:t>life.</a:t>
            </a:r>
            <a:endParaRPr lang="en-US" dirty="0"/>
          </a:p>
        </p:txBody>
      </p:sp>
      <p:sp>
        <p:nvSpPr>
          <p:cNvPr id="4" name="Slide Number Placeholder 3"/>
          <p:cNvSpPr>
            <a:spLocks noGrp="1"/>
          </p:cNvSpPr>
          <p:nvPr>
            <p:ph type="sldNum" sz="quarter" idx="10"/>
          </p:nvPr>
        </p:nvSpPr>
        <p:spPr/>
        <p:txBody>
          <a:bodyPr/>
          <a:lstStyle/>
          <a:p>
            <a:fld id="{448CA76F-A91B-A942-9A05-B37830632A6C}" type="slidenum">
              <a:rPr lang="en-US" smtClean="0"/>
              <a:t>30</a:t>
            </a:fld>
            <a:endParaRPr lang="en-US" dirty="0"/>
          </a:p>
        </p:txBody>
      </p:sp>
    </p:spTree>
    <p:extLst>
      <p:ext uri="{BB962C8B-B14F-4D97-AF65-F5344CB8AC3E}">
        <p14:creationId xmlns:p14="http://schemas.microsoft.com/office/powerpoint/2010/main" val="11326009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Local government officials are elected every 2 years in Pennsylvania. Make your decision by January and you’ll be in good shape for the primary elections in May.</a:t>
            </a:r>
            <a:endParaRPr lang="en-US" dirty="0"/>
          </a:p>
        </p:txBody>
      </p:sp>
      <p:sp>
        <p:nvSpPr>
          <p:cNvPr id="4" name="Slide Number Placeholder 3"/>
          <p:cNvSpPr>
            <a:spLocks noGrp="1"/>
          </p:cNvSpPr>
          <p:nvPr>
            <p:ph type="sldNum" sz="quarter" idx="10"/>
          </p:nvPr>
        </p:nvSpPr>
        <p:spPr/>
        <p:txBody>
          <a:bodyPr/>
          <a:lstStyle/>
          <a:p>
            <a:fld id="{448CA76F-A91B-A942-9A05-B37830632A6C}" type="slidenum">
              <a:rPr lang="en-US" smtClean="0"/>
              <a:t>31</a:t>
            </a:fld>
            <a:endParaRPr lang="en-US" dirty="0"/>
          </a:p>
        </p:txBody>
      </p:sp>
    </p:spTree>
    <p:extLst>
      <p:ext uri="{BB962C8B-B14F-4D97-AF65-F5344CB8AC3E}">
        <p14:creationId xmlns:p14="http://schemas.microsoft.com/office/powerpoint/2010/main" val="9299758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you’re registered to vote, you can run for office.  It’s that easy.  There’s no special training to be a local government official – once you’re elected you can take advantage of workshops, conferences, webinars, newsletters and other opportunities to learn and network with fellow elected officials.</a:t>
            </a:r>
            <a:endParaRPr lang="en-US" dirty="0"/>
          </a:p>
        </p:txBody>
      </p:sp>
      <p:sp>
        <p:nvSpPr>
          <p:cNvPr id="4" name="Slide Number Placeholder 3"/>
          <p:cNvSpPr>
            <a:spLocks noGrp="1"/>
          </p:cNvSpPr>
          <p:nvPr>
            <p:ph type="sldNum" sz="quarter" idx="10"/>
          </p:nvPr>
        </p:nvSpPr>
        <p:spPr/>
        <p:txBody>
          <a:bodyPr/>
          <a:lstStyle/>
          <a:p>
            <a:fld id="{448CA76F-A91B-A942-9A05-B37830632A6C}" type="slidenum">
              <a:rPr lang="en-US" smtClean="0"/>
              <a:t>32</a:t>
            </a:fld>
            <a:endParaRPr lang="en-US" dirty="0"/>
          </a:p>
        </p:txBody>
      </p:sp>
    </p:spTree>
    <p:extLst>
      <p:ext uri="{BB962C8B-B14F-4D97-AF65-F5344CB8AC3E}">
        <p14:creationId xmlns:p14="http://schemas.microsoft.com/office/powerpoint/2010/main" val="10774144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qualities we’d all like to see in elected officials.  Are you a good listener?  Do you really care about your community? Can you keep an open mind about issues? Then you’d make a great candidate!</a:t>
            </a:r>
            <a:endParaRPr lang="en-US" dirty="0"/>
          </a:p>
        </p:txBody>
      </p:sp>
      <p:sp>
        <p:nvSpPr>
          <p:cNvPr id="4" name="Slide Number Placeholder 3"/>
          <p:cNvSpPr>
            <a:spLocks noGrp="1"/>
          </p:cNvSpPr>
          <p:nvPr>
            <p:ph type="sldNum" sz="quarter" idx="10"/>
          </p:nvPr>
        </p:nvSpPr>
        <p:spPr/>
        <p:txBody>
          <a:bodyPr/>
          <a:lstStyle/>
          <a:p>
            <a:fld id="{448CA76F-A91B-A942-9A05-B37830632A6C}" type="slidenum">
              <a:rPr lang="en-US" smtClean="0"/>
              <a:t>33</a:t>
            </a:fld>
            <a:endParaRPr lang="en-US" dirty="0"/>
          </a:p>
        </p:txBody>
      </p:sp>
    </p:spTree>
    <p:extLst>
      <p:ext uri="{BB962C8B-B14F-4D97-AF65-F5344CB8AC3E}">
        <p14:creationId xmlns:p14="http://schemas.microsoft.com/office/powerpoint/2010/main" val="13127554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 first step is to get to know your local government.  Have you been to a township or borough meeting?  You might be surprised how many local officials get elected without ever having attended a meeting of their local government.  Show up for a few meetings: </a:t>
            </a:r>
            <a:r>
              <a:rPr lang="en-US" smtClean="0"/>
              <a:t>Find out </a:t>
            </a:r>
            <a:r>
              <a:rPr lang="en-US" dirty="0" smtClean="0"/>
              <a:t>what the biggest challenges are in your community.  Do officials work well together?  Would you be a good fit?</a:t>
            </a:r>
            <a:endParaRPr lang="en-US" dirty="0"/>
          </a:p>
        </p:txBody>
      </p:sp>
      <p:sp>
        <p:nvSpPr>
          <p:cNvPr id="4" name="Slide Number Placeholder 3"/>
          <p:cNvSpPr>
            <a:spLocks noGrp="1"/>
          </p:cNvSpPr>
          <p:nvPr>
            <p:ph type="sldNum" sz="quarter" idx="10"/>
          </p:nvPr>
        </p:nvSpPr>
        <p:spPr/>
        <p:txBody>
          <a:bodyPr/>
          <a:lstStyle/>
          <a:p>
            <a:fld id="{448CA76F-A91B-A942-9A05-B37830632A6C}" type="slidenum">
              <a:rPr lang="en-US" smtClean="0"/>
              <a:t>34</a:t>
            </a:fld>
            <a:endParaRPr lang="en-US" dirty="0"/>
          </a:p>
        </p:txBody>
      </p:sp>
    </p:spTree>
    <p:extLst>
      <p:ext uri="{BB962C8B-B14F-4D97-AF65-F5344CB8AC3E}">
        <p14:creationId xmlns:p14="http://schemas.microsoft.com/office/powerpoint/2010/main" val="20723543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talked earlier about being an informed citizen.  Follow your local government in the news.  You might also find a website, Facebook page or twitter feed, too.  Most local governments who have websites post their meeting minutes so be sure to look for them.</a:t>
            </a:r>
            <a:endParaRPr lang="en-US" dirty="0"/>
          </a:p>
        </p:txBody>
      </p:sp>
      <p:sp>
        <p:nvSpPr>
          <p:cNvPr id="4" name="Slide Number Placeholder 3"/>
          <p:cNvSpPr>
            <a:spLocks noGrp="1"/>
          </p:cNvSpPr>
          <p:nvPr>
            <p:ph type="sldNum" sz="quarter" idx="10"/>
          </p:nvPr>
        </p:nvSpPr>
        <p:spPr/>
        <p:txBody>
          <a:bodyPr/>
          <a:lstStyle/>
          <a:p>
            <a:fld id="{448CA76F-A91B-A942-9A05-B37830632A6C}" type="slidenum">
              <a:rPr lang="en-US" smtClean="0"/>
              <a:t>35</a:t>
            </a:fld>
            <a:endParaRPr lang="en-US" dirty="0"/>
          </a:p>
        </p:txBody>
      </p:sp>
    </p:spTree>
    <p:extLst>
      <p:ext uri="{BB962C8B-B14F-4D97-AF65-F5344CB8AC3E}">
        <p14:creationId xmlns:p14="http://schemas.microsoft.com/office/powerpoint/2010/main" val="18476788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not hard to run for office – and usually not expensive either at the local government level.  Check out resources like Penn State Extension and your county elections office to learn the nuts and bolts of running for office.  Do you know a township supervisor or borough council member – or someone who used to serve?  Those people can be a great source of information too.</a:t>
            </a:r>
            <a:endParaRPr lang="en-US" dirty="0"/>
          </a:p>
        </p:txBody>
      </p:sp>
      <p:sp>
        <p:nvSpPr>
          <p:cNvPr id="4" name="Slide Number Placeholder 3"/>
          <p:cNvSpPr>
            <a:spLocks noGrp="1"/>
          </p:cNvSpPr>
          <p:nvPr>
            <p:ph type="sldNum" sz="quarter" idx="10"/>
          </p:nvPr>
        </p:nvSpPr>
        <p:spPr/>
        <p:txBody>
          <a:bodyPr/>
          <a:lstStyle/>
          <a:p>
            <a:fld id="{448CA76F-A91B-A942-9A05-B37830632A6C}" type="slidenum">
              <a:rPr lang="en-US" smtClean="0"/>
              <a:t>36</a:t>
            </a:fld>
            <a:endParaRPr lang="en-US" dirty="0"/>
          </a:p>
        </p:txBody>
      </p:sp>
    </p:spTree>
    <p:extLst>
      <p:ext uri="{BB962C8B-B14F-4D97-AF65-F5344CB8AC3E}">
        <p14:creationId xmlns:p14="http://schemas.microsoft.com/office/powerpoint/2010/main" val="4672792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heard a lot about the tradition of public service in our focus groups, and about how it died out in many families.  Is it time to start a new tradition in your family and your community?  A farm-friendly community is a great legacy – we hope you’ll be a part of it.</a:t>
            </a:r>
            <a:endParaRPr lang="en-US" dirty="0"/>
          </a:p>
        </p:txBody>
      </p:sp>
      <p:sp>
        <p:nvSpPr>
          <p:cNvPr id="4" name="Slide Number Placeholder 3"/>
          <p:cNvSpPr>
            <a:spLocks noGrp="1"/>
          </p:cNvSpPr>
          <p:nvPr>
            <p:ph type="sldNum" sz="quarter" idx="10"/>
          </p:nvPr>
        </p:nvSpPr>
        <p:spPr/>
        <p:txBody>
          <a:bodyPr/>
          <a:lstStyle/>
          <a:p>
            <a:fld id="{448CA76F-A91B-A942-9A05-B37830632A6C}" type="slidenum">
              <a:rPr lang="en-US" smtClean="0"/>
              <a:t>37</a:t>
            </a:fld>
            <a:endParaRPr lang="en-US" dirty="0"/>
          </a:p>
        </p:txBody>
      </p:sp>
    </p:spTree>
    <p:extLst>
      <p:ext uri="{BB962C8B-B14F-4D97-AF65-F5344CB8AC3E}">
        <p14:creationId xmlns:p14="http://schemas.microsoft.com/office/powerpoint/2010/main" val="10134097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listening to this webinar – we hope it has sparked your interest to get more involved in your local government.  Our thanks also to USDA and Northeast SARE for making this project possible. For more information, contact Penn State Extension.</a:t>
            </a:r>
          </a:p>
          <a:p>
            <a:endParaRPr lang="en-US" smtClean="0"/>
          </a:p>
          <a:p>
            <a:endParaRPr lang="en-US" dirty="0"/>
          </a:p>
        </p:txBody>
      </p:sp>
      <p:sp>
        <p:nvSpPr>
          <p:cNvPr id="4" name="Slide Number Placeholder 3"/>
          <p:cNvSpPr>
            <a:spLocks noGrp="1"/>
          </p:cNvSpPr>
          <p:nvPr>
            <p:ph type="sldNum" sz="quarter" idx="10"/>
          </p:nvPr>
        </p:nvSpPr>
        <p:spPr/>
        <p:txBody>
          <a:bodyPr/>
          <a:lstStyle/>
          <a:p>
            <a:fld id="{448CA76F-A91B-A942-9A05-B37830632A6C}" type="slidenum">
              <a:rPr lang="en-US" smtClean="0"/>
              <a:t>38</a:t>
            </a:fld>
            <a:endParaRPr lang="en-US"/>
          </a:p>
        </p:txBody>
      </p:sp>
    </p:spTree>
    <p:extLst>
      <p:ext uri="{BB962C8B-B14F-4D97-AF65-F5344CB8AC3E}">
        <p14:creationId xmlns:p14="http://schemas.microsoft.com/office/powerpoint/2010/main" val="2032122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Local governments have laws and regulations that affect many aspects of your farm operation – from the size and placement of signs to where you can put buildings and what they can be used for.  Local governments levy the bulk of the property taxes you pay, and probably own the local road next to your farm.  With the power to regulate these and many other aspects of your farm operation, local governments can directly impact your livelihood.</a:t>
            </a:r>
            <a:endParaRPr lang="en-US" dirty="0"/>
          </a:p>
        </p:txBody>
      </p:sp>
      <p:sp>
        <p:nvSpPr>
          <p:cNvPr id="4" name="Slide Number Placeholder 3"/>
          <p:cNvSpPr>
            <a:spLocks noGrp="1"/>
          </p:cNvSpPr>
          <p:nvPr>
            <p:ph type="sldNum" sz="quarter" idx="10"/>
          </p:nvPr>
        </p:nvSpPr>
        <p:spPr/>
        <p:txBody>
          <a:bodyPr/>
          <a:lstStyle/>
          <a:p>
            <a:fld id="{448CA76F-A91B-A942-9A05-B37830632A6C}" type="slidenum">
              <a:rPr lang="en-US" smtClean="0"/>
              <a:t>4</a:t>
            </a:fld>
            <a:endParaRPr lang="en-US" dirty="0"/>
          </a:p>
        </p:txBody>
      </p:sp>
    </p:spTree>
    <p:extLst>
      <p:ext uri="{BB962C8B-B14F-4D97-AF65-F5344CB8AC3E}">
        <p14:creationId xmlns:p14="http://schemas.microsoft.com/office/powerpoint/2010/main" val="459440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local governments recognize the importance of agriculture to their community,  their way of life, and their tax base.  They understand agriculture and try to keep pace with changing practices, such as the increase in on-farm retail activities. They plan for agricultural expansion in land use and zoning regulations.  They welcome new farms and new farmers to their community.  And most importantly, they make sure their actions don’t create problems for agriculture.</a:t>
            </a:r>
            <a:endParaRPr lang="en-US" dirty="0"/>
          </a:p>
        </p:txBody>
      </p:sp>
      <p:sp>
        <p:nvSpPr>
          <p:cNvPr id="4" name="Slide Number Placeholder 3"/>
          <p:cNvSpPr>
            <a:spLocks noGrp="1"/>
          </p:cNvSpPr>
          <p:nvPr>
            <p:ph type="sldNum" sz="quarter" idx="10"/>
          </p:nvPr>
        </p:nvSpPr>
        <p:spPr/>
        <p:txBody>
          <a:bodyPr/>
          <a:lstStyle/>
          <a:p>
            <a:fld id="{448CA76F-A91B-A942-9A05-B37830632A6C}" type="slidenum">
              <a:rPr lang="en-US" smtClean="0"/>
              <a:t>5</a:t>
            </a:fld>
            <a:endParaRPr lang="en-US" dirty="0"/>
          </a:p>
        </p:txBody>
      </p:sp>
    </p:spTree>
    <p:extLst>
      <p:ext uri="{BB962C8B-B14F-4D97-AF65-F5344CB8AC3E}">
        <p14:creationId xmlns:p14="http://schemas.microsoft.com/office/powerpoint/2010/main" val="2886613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communities think they are farm-friendly, but because they don’t really understand the needs of agriculture they sometimes cause more problems than they solve.  For instance, a township may think it can help sustain farms by requiring a minimum of 100 acres. The township doesn’t understand that 20 acres can be a viable agricultural  operation for a vegetable grower or other specialty crop producer. The  township’s size regulation can actually make it harder for smaller operators to farm. </a:t>
            </a:r>
            <a:endParaRPr lang="en-US" dirty="0"/>
          </a:p>
        </p:txBody>
      </p:sp>
      <p:sp>
        <p:nvSpPr>
          <p:cNvPr id="4" name="Slide Number Placeholder 3"/>
          <p:cNvSpPr>
            <a:spLocks noGrp="1"/>
          </p:cNvSpPr>
          <p:nvPr>
            <p:ph type="sldNum" sz="quarter" idx="10"/>
          </p:nvPr>
        </p:nvSpPr>
        <p:spPr/>
        <p:txBody>
          <a:bodyPr/>
          <a:lstStyle/>
          <a:p>
            <a:fld id="{448CA76F-A91B-A942-9A05-B37830632A6C}" type="slidenum">
              <a:rPr lang="en-US" smtClean="0"/>
              <a:t>6</a:t>
            </a:fld>
            <a:endParaRPr lang="en-US" dirty="0"/>
          </a:p>
        </p:txBody>
      </p:sp>
    </p:spTree>
    <p:extLst>
      <p:ext uri="{BB962C8B-B14F-4D97-AF65-F5344CB8AC3E}">
        <p14:creationId xmlns:p14="http://schemas.microsoft.com/office/powerpoint/2010/main" val="1803990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how do we help townships and boroughs understand agriculture?  Get more farmers into local government!  To make sure we understand the challenge, Penn State Extension conducted research through focus groups, developed a workshop and webinar curriculum, and presented our findings to several agricultural organizations.</a:t>
            </a:r>
            <a:endParaRPr lang="en-US" dirty="0"/>
          </a:p>
        </p:txBody>
      </p:sp>
      <p:sp>
        <p:nvSpPr>
          <p:cNvPr id="4" name="Slide Number Placeholder 3"/>
          <p:cNvSpPr>
            <a:spLocks noGrp="1"/>
          </p:cNvSpPr>
          <p:nvPr>
            <p:ph type="sldNum" sz="quarter" idx="10"/>
          </p:nvPr>
        </p:nvSpPr>
        <p:spPr/>
        <p:txBody>
          <a:bodyPr/>
          <a:lstStyle/>
          <a:p>
            <a:fld id="{448CA76F-A91B-A942-9A05-B37830632A6C}" type="slidenum">
              <a:rPr lang="en-US" smtClean="0"/>
              <a:t>7</a:t>
            </a:fld>
            <a:endParaRPr lang="en-US" dirty="0"/>
          </a:p>
        </p:txBody>
      </p:sp>
    </p:spTree>
    <p:extLst>
      <p:ext uri="{BB962C8B-B14F-4D97-AF65-F5344CB8AC3E}">
        <p14:creationId xmlns:p14="http://schemas.microsoft.com/office/powerpoint/2010/main" val="3314737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this project? Ultimately we want to create more local governments that are farm-friendly and will support agricultural operations.  We hope to do that by getting more farmers involved in local government.</a:t>
            </a:r>
            <a:endParaRPr lang="en-US" dirty="0"/>
          </a:p>
        </p:txBody>
      </p:sp>
      <p:sp>
        <p:nvSpPr>
          <p:cNvPr id="4" name="Slide Number Placeholder 3"/>
          <p:cNvSpPr>
            <a:spLocks noGrp="1"/>
          </p:cNvSpPr>
          <p:nvPr>
            <p:ph type="sldNum" sz="quarter" idx="10"/>
          </p:nvPr>
        </p:nvSpPr>
        <p:spPr/>
        <p:txBody>
          <a:bodyPr/>
          <a:lstStyle/>
          <a:p>
            <a:fld id="{448CA76F-A91B-A942-9A05-B37830632A6C}" type="slidenum">
              <a:rPr lang="en-US" smtClean="0"/>
              <a:t>8</a:t>
            </a:fld>
            <a:endParaRPr lang="en-US" dirty="0"/>
          </a:p>
        </p:txBody>
      </p:sp>
    </p:spTree>
    <p:extLst>
      <p:ext uri="{BB962C8B-B14F-4D97-AF65-F5344CB8AC3E}">
        <p14:creationId xmlns:p14="http://schemas.microsoft.com/office/powerpoint/2010/main" val="625804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our focus group research we listened to farmers, growers and producers. Many of them hadn’t given much thought to their local government.  We learned that unless there was a specific issue, usually around permitting, local government just wasn’t on their radar screen – they didn’t see the value in getting involved.  They asked “what’s in it for me?” – which became the title for this webinar.</a:t>
            </a:r>
            <a:endParaRPr lang="en-US" dirty="0"/>
          </a:p>
        </p:txBody>
      </p:sp>
      <p:sp>
        <p:nvSpPr>
          <p:cNvPr id="4" name="Slide Number Placeholder 3"/>
          <p:cNvSpPr>
            <a:spLocks noGrp="1"/>
          </p:cNvSpPr>
          <p:nvPr>
            <p:ph type="sldNum" sz="quarter" idx="10"/>
          </p:nvPr>
        </p:nvSpPr>
        <p:spPr/>
        <p:txBody>
          <a:bodyPr/>
          <a:lstStyle/>
          <a:p>
            <a:fld id="{448CA76F-A91B-A942-9A05-B37830632A6C}" type="slidenum">
              <a:rPr lang="en-US" smtClean="0"/>
              <a:t>9</a:t>
            </a:fld>
            <a:endParaRPr lang="en-US" dirty="0"/>
          </a:p>
        </p:txBody>
      </p:sp>
    </p:spTree>
    <p:extLst>
      <p:ext uri="{BB962C8B-B14F-4D97-AF65-F5344CB8AC3E}">
        <p14:creationId xmlns:p14="http://schemas.microsoft.com/office/powerpoint/2010/main" val="3475784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www.extension.psu.edu"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www.extension.psu.edu"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www.extension.psu.edu"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3" name="Rectángulo 2"/>
          <p:cNvSpPr/>
          <p:nvPr userDrawn="1"/>
        </p:nvSpPr>
        <p:spPr>
          <a:xfrm>
            <a:off x="245406" y="6081889"/>
            <a:ext cx="8672817" cy="69921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Marcador de posición de imagen 12"/>
          <p:cNvSpPr>
            <a:spLocks noGrp="1"/>
          </p:cNvSpPr>
          <p:nvPr>
            <p:ph type="pic" sz="quarter" idx="13" hasCustomPrompt="1"/>
          </p:nvPr>
        </p:nvSpPr>
        <p:spPr>
          <a:xfrm>
            <a:off x="4091397" y="0"/>
            <a:ext cx="4759325" cy="4766228"/>
          </a:xfrm>
        </p:spPr>
        <p:txBody>
          <a:bodyPr>
            <a:normAutofit/>
          </a:bodyPr>
          <a:lstStyle>
            <a:lvl1pPr marL="0" indent="0" algn="ctr">
              <a:buNone/>
              <a:defRPr sz="2000" baseline="0"/>
            </a:lvl1pPr>
          </a:lstStyle>
          <a:p>
            <a:r>
              <a:rPr lang="en-US" dirty="0" smtClean="0"/>
              <a:t>Click the icon below to add an image of your choice.</a:t>
            </a:r>
            <a:endParaRPr lang="en-US" dirty="0"/>
          </a:p>
        </p:txBody>
      </p:sp>
      <p:sp>
        <p:nvSpPr>
          <p:cNvPr id="2" name="Título 1"/>
          <p:cNvSpPr>
            <a:spLocks noGrp="1"/>
          </p:cNvSpPr>
          <p:nvPr>
            <p:ph type="ctrTitle" hasCustomPrompt="1"/>
          </p:nvPr>
        </p:nvSpPr>
        <p:spPr>
          <a:xfrm>
            <a:off x="330072" y="1195342"/>
            <a:ext cx="3602204" cy="3570886"/>
          </a:xfrm>
        </p:spPr>
        <p:txBody>
          <a:bodyPr lIns="180000" tIns="140400" rIns="180000" bIns="140400" anchor="t">
            <a:noAutofit/>
          </a:bodyPr>
          <a:lstStyle>
            <a:lvl1pPr algn="r">
              <a:lnSpc>
                <a:spcPct val="80000"/>
              </a:lnSpc>
              <a:defRPr sz="3600" b="1" baseline="0">
                <a:solidFill>
                  <a:schemeClr val="tx1"/>
                </a:solidFill>
              </a:defRPr>
            </a:lvl1pPr>
          </a:lstStyle>
          <a:p>
            <a:r>
              <a:rPr lang="en-US" noProof="0" dirty="0" smtClean="0"/>
              <a:t>Insert Title, </a:t>
            </a:r>
            <a:br>
              <a:rPr lang="en-US" noProof="0" dirty="0" smtClean="0"/>
            </a:br>
            <a:r>
              <a:rPr lang="en-US" noProof="0" dirty="0" smtClean="0"/>
              <a:t>fill it with the color of your choice and change font size if needed. </a:t>
            </a:r>
            <a:endParaRPr lang="en-US" dirty="0"/>
          </a:p>
        </p:txBody>
      </p:sp>
      <p:sp>
        <p:nvSpPr>
          <p:cNvPr id="4" name="Marcador de fecha 3"/>
          <p:cNvSpPr>
            <a:spLocks noGrp="1"/>
          </p:cNvSpPr>
          <p:nvPr>
            <p:ph type="dt" sz="half" idx="10"/>
          </p:nvPr>
        </p:nvSpPr>
        <p:spPr/>
        <p:txBody>
          <a:bodyPr/>
          <a:lstStyle/>
          <a:p>
            <a:fld id="{F0137B1C-8C90-1143-B53A-7CA03895B303}" type="datetime1">
              <a:rPr lang="es-BO" smtClean="0"/>
              <a:t>26/09/2017</a:t>
            </a:fld>
            <a:endParaRPr lang="en-US"/>
          </a:p>
        </p:txBody>
      </p:sp>
      <p:sp>
        <p:nvSpPr>
          <p:cNvPr id="5" name="Marcador de pie de página 4"/>
          <p:cNvSpPr>
            <a:spLocks noGrp="1"/>
          </p:cNvSpPr>
          <p:nvPr>
            <p:ph type="ftr" sz="quarter" idx="11"/>
          </p:nvPr>
        </p:nvSpPr>
        <p:spPr/>
        <p:txBody>
          <a:bodyPr/>
          <a:lstStyle/>
          <a:p>
            <a:r>
              <a:rPr lang="en-US" dirty="0" smtClean="0"/>
              <a:t>This is a footer, so use it when you need it.</a:t>
            </a:r>
          </a:p>
        </p:txBody>
      </p:sp>
      <p:sp>
        <p:nvSpPr>
          <p:cNvPr id="6" name="Marcador de número de diapositiva 5"/>
          <p:cNvSpPr>
            <a:spLocks noGrp="1"/>
          </p:cNvSpPr>
          <p:nvPr>
            <p:ph type="sldNum" sz="quarter" idx="12"/>
          </p:nvPr>
        </p:nvSpPr>
        <p:spPr/>
        <p:txBody>
          <a:bodyPr/>
          <a:lstStyle/>
          <a:p>
            <a:fld id="{1A9D366B-1E42-9E47-9213-7A0BF786C435}" type="slidenum">
              <a:rPr lang="en-US" smtClean="0"/>
              <a:t>‹#›</a:t>
            </a:fld>
            <a:endParaRPr lang="en-US"/>
          </a:p>
        </p:txBody>
      </p:sp>
      <p:cxnSp>
        <p:nvCxnSpPr>
          <p:cNvPr id="7" name="Conector recto 6"/>
          <p:cNvCxnSpPr/>
          <p:nvPr userDrawn="1"/>
        </p:nvCxnSpPr>
        <p:spPr>
          <a:xfrm>
            <a:off x="330072" y="6490531"/>
            <a:ext cx="8520650" cy="0"/>
          </a:xfrm>
          <a:prstGeom prst="line">
            <a:avLst/>
          </a:prstGeom>
          <a:ln w="9525"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pic>
        <p:nvPicPr>
          <p:cNvPr id="9" name="Imagen 8" descr="PSU_EXT_1_RGB_2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0072" y="4964165"/>
            <a:ext cx="2877775" cy="857759"/>
          </a:xfrm>
          <a:prstGeom prst="rect">
            <a:avLst/>
          </a:prstGeom>
        </p:spPr>
      </p:pic>
      <p:cxnSp>
        <p:nvCxnSpPr>
          <p:cNvPr id="11" name="Conector recto 10"/>
          <p:cNvCxnSpPr/>
          <p:nvPr userDrawn="1"/>
        </p:nvCxnSpPr>
        <p:spPr>
          <a:xfrm>
            <a:off x="330072" y="4964166"/>
            <a:ext cx="8520650" cy="0"/>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4" name="Marcador de texto 13"/>
          <p:cNvSpPr>
            <a:spLocks noGrp="1"/>
          </p:cNvSpPr>
          <p:nvPr>
            <p:ph type="body" sz="quarter" idx="14" hasCustomPrompt="1"/>
          </p:nvPr>
        </p:nvSpPr>
        <p:spPr>
          <a:xfrm>
            <a:off x="4091397" y="5016542"/>
            <a:ext cx="4759325" cy="318497"/>
          </a:xfrm>
        </p:spPr>
        <p:txBody>
          <a:bodyPr anchor="t">
            <a:noAutofit/>
          </a:bodyPr>
          <a:lstStyle>
            <a:lvl1pPr marL="0" indent="0" algn="r">
              <a:buNone/>
              <a:defRPr sz="1200">
                <a:solidFill>
                  <a:schemeClr val="tx2"/>
                </a:solidFill>
              </a:defRPr>
            </a:lvl1pPr>
          </a:lstStyle>
          <a:p>
            <a:pPr lvl="0"/>
            <a:r>
              <a:rPr lang="en-US" dirty="0" smtClean="0"/>
              <a:t>Insert District or Local Offices</a:t>
            </a:r>
          </a:p>
        </p:txBody>
      </p:sp>
      <p:pic>
        <p:nvPicPr>
          <p:cNvPr id="15" name="Imagen 14" descr="extension-url-black.png">
            <a:hlinkClick r:id="rId3"/>
          </p:cNvPr>
          <p:cNvPicPr>
            <a:picLocks noChangeAspect="1"/>
          </p:cNvPicPr>
          <p:nvPr userDrawn="1"/>
        </p:nvPicPr>
        <p:blipFill>
          <a:blip r:embed="rId4">
            <a:alphaModFix/>
            <a:extLst>
              <a:ext uri="{28A0092B-C50C-407E-A947-70E740481C1C}">
                <a14:useLocalDpi xmlns:a14="http://schemas.microsoft.com/office/drawing/2010/main" val="0"/>
              </a:ext>
            </a:extLst>
          </a:blip>
          <a:stretch>
            <a:fillRect/>
          </a:stretch>
        </p:blipFill>
        <p:spPr>
          <a:xfrm>
            <a:off x="7134219" y="6557945"/>
            <a:ext cx="1622432" cy="145282"/>
          </a:xfrm>
          <a:prstGeom prst="rect">
            <a:avLst/>
          </a:prstGeom>
        </p:spPr>
      </p:pic>
    </p:spTree>
    <p:extLst>
      <p:ext uri="{BB962C8B-B14F-4D97-AF65-F5344CB8AC3E}">
        <p14:creationId xmlns:p14="http://schemas.microsoft.com/office/powerpoint/2010/main" val="2735445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1">
    <p:spTree>
      <p:nvGrpSpPr>
        <p:cNvPr id="1" name=""/>
        <p:cNvGrpSpPr/>
        <p:nvPr/>
      </p:nvGrpSpPr>
      <p:grpSpPr>
        <a:xfrm>
          <a:off x="0" y="0"/>
          <a:ext cx="0" cy="0"/>
          <a:chOff x="0" y="0"/>
          <a:chExt cx="0" cy="0"/>
        </a:xfrm>
      </p:grpSpPr>
      <p:sp>
        <p:nvSpPr>
          <p:cNvPr id="15" name="Marcador de posición de imagen 13"/>
          <p:cNvSpPr>
            <a:spLocks noGrp="1"/>
          </p:cNvSpPr>
          <p:nvPr>
            <p:ph type="pic" sz="quarter" idx="14" hasCustomPrompt="1"/>
          </p:nvPr>
        </p:nvSpPr>
        <p:spPr>
          <a:xfrm>
            <a:off x="6358210" y="493986"/>
            <a:ext cx="2312670" cy="2342348"/>
          </a:xfrm>
        </p:spPr>
        <p:txBody>
          <a:bodyPr>
            <a:normAutofit/>
          </a:bodyPr>
          <a:lstStyle>
            <a:lvl1pPr marL="0" indent="0" algn="ctr">
              <a:buNone/>
              <a:defRPr sz="1600">
                <a:solidFill>
                  <a:srgbClr val="5B5B5B"/>
                </a:solidFill>
              </a:defRPr>
            </a:lvl1pPr>
          </a:lstStyle>
          <a:p>
            <a:r>
              <a:rPr lang="en-US" dirty="0" smtClean="0"/>
              <a:t>Click the icon below to add an image of your choice.</a:t>
            </a:r>
            <a:endParaRPr lang="en-US" dirty="0"/>
          </a:p>
        </p:txBody>
      </p:sp>
      <p:sp>
        <p:nvSpPr>
          <p:cNvPr id="2" name="Título 1"/>
          <p:cNvSpPr>
            <a:spLocks noGrp="1"/>
          </p:cNvSpPr>
          <p:nvPr>
            <p:ph type="title" hasCustomPrompt="1"/>
          </p:nvPr>
        </p:nvSpPr>
        <p:spPr>
          <a:xfrm>
            <a:off x="2243667" y="493986"/>
            <a:ext cx="3999706" cy="4025438"/>
          </a:xfrm>
        </p:spPr>
        <p:txBody>
          <a:bodyPr lIns="180000" tIns="93600" rIns="180000" bIns="93600" anchor="t">
            <a:noAutofit/>
          </a:bodyPr>
          <a:lstStyle>
            <a:lvl1pPr algn="r">
              <a:lnSpc>
                <a:spcPct val="90000"/>
              </a:lnSpc>
              <a:defRPr sz="5400" b="1" cap="none"/>
            </a:lvl1pPr>
          </a:lstStyle>
          <a:p>
            <a:r>
              <a:rPr lang="en-US" noProof="0" dirty="0" smtClean="0"/>
              <a:t>This is a section.</a:t>
            </a:r>
            <a:endParaRPr lang="en-US" dirty="0"/>
          </a:p>
        </p:txBody>
      </p:sp>
      <p:sp>
        <p:nvSpPr>
          <p:cNvPr id="12" name="Marcador de texto 11"/>
          <p:cNvSpPr>
            <a:spLocks noGrp="1"/>
          </p:cNvSpPr>
          <p:nvPr>
            <p:ph type="body" sz="quarter" idx="13" hasCustomPrompt="1"/>
          </p:nvPr>
        </p:nvSpPr>
        <p:spPr>
          <a:xfrm>
            <a:off x="6358210" y="2956984"/>
            <a:ext cx="1075178" cy="1076677"/>
          </a:xfrm>
        </p:spPr>
        <p:txBody>
          <a:bodyPr anchor="ctr">
            <a:normAutofit/>
          </a:bodyPr>
          <a:lstStyle>
            <a:lvl1pPr marL="0" indent="0" algn="ctr">
              <a:buNone/>
              <a:defRPr sz="5400" b="1"/>
            </a:lvl1pPr>
          </a:lstStyle>
          <a:p>
            <a:pPr lvl="0"/>
            <a:r>
              <a:rPr lang="en-US" dirty="0" smtClean="0"/>
              <a:t>#</a:t>
            </a:r>
            <a:endParaRPr lang="en-US" dirty="0"/>
          </a:p>
        </p:txBody>
      </p:sp>
      <p:sp>
        <p:nvSpPr>
          <p:cNvPr id="4" name="Marcador de fecha 3"/>
          <p:cNvSpPr>
            <a:spLocks noGrp="1"/>
          </p:cNvSpPr>
          <p:nvPr>
            <p:ph type="dt" sz="half" idx="10"/>
          </p:nvPr>
        </p:nvSpPr>
        <p:spPr/>
        <p:txBody>
          <a:bodyPr/>
          <a:lstStyle/>
          <a:p>
            <a:fld id="{85D72C15-30A9-CF40-8B54-4BC4B472DC86}" type="datetime1">
              <a:rPr lang="es-BO" smtClean="0"/>
              <a:t>26/09/2017</a:t>
            </a:fld>
            <a:endParaRPr lang="en-US"/>
          </a:p>
        </p:txBody>
      </p:sp>
      <p:sp>
        <p:nvSpPr>
          <p:cNvPr id="5" name="Marcador de pie de página 4"/>
          <p:cNvSpPr>
            <a:spLocks noGrp="1"/>
          </p:cNvSpPr>
          <p:nvPr>
            <p:ph type="ftr" sz="quarter" idx="11"/>
          </p:nvPr>
        </p:nvSpPr>
        <p:spPr/>
        <p:txBody>
          <a:bodyPr/>
          <a:lstStyle/>
          <a:p>
            <a:r>
              <a:rPr lang="en-US" dirty="0" smtClean="0"/>
              <a:t>This is a footer, so use it when you need it.</a:t>
            </a:r>
          </a:p>
        </p:txBody>
      </p:sp>
      <p:sp>
        <p:nvSpPr>
          <p:cNvPr id="6" name="Marcador de número de diapositiva 5"/>
          <p:cNvSpPr>
            <a:spLocks noGrp="1"/>
          </p:cNvSpPr>
          <p:nvPr>
            <p:ph type="sldNum" sz="quarter" idx="12"/>
          </p:nvPr>
        </p:nvSpPr>
        <p:spPr/>
        <p:txBody>
          <a:bodyPr/>
          <a:lstStyle/>
          <a:p>
            <a:fld id="{1A9D366B-1E42-9E47-9213-7A0BF786C435}" type="slidenum">
              <a:rPr lang="en-US" smtClean="0"/>
              <a:t>‹#›</a:t>
            </a:fld>
            <a:endParaRPr lang="en-US"/>
          </a:p>
        </p:txBody>
      </p:sp>
    </p:spTree>
    <p:extLst>
      <p:ext uri="{BB962C8B-B14F-4D97-AF65-F5344CB8AC3E}">
        <p14:creationId xmlns:p14="http://schemas.microsoft.com/office/powerpoint/2010/main" val="2871575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sp>
        <p:nvSpPr>
          <p:cNvPr id="4" name="Marcador de fecha 3"/>
          <p:cNvSpPr>
            <a:spLocks noGrp="1"/>
          </p:cNvSpPr>
          <p:nvPr>
            <p:ph type="dt" sz="half" idx="10"/>
          </p:nvPr>
        </p:nvSpPr>
        <p:spPr/>
        <p:txBody>
          <a:bodyPr/>
          <a:lstStyle/>
          <a:p>
            <a:fld id="{85D72C15-30A9-CF40-8B54-4BC4B472DC86}" type="datetime1">
              <a:rPr lang="es-BO" smtClean="0"/>
              <a:t>26/09/2017</a:t>
            </a:fld>
            <a:endParaRPr lang="en-US"/>
          </a:p>
        </p:txBody>
      </p:sp>
      <p:sp>
        <p:nvSpPr>
          <p:cNvPr id="5" name="Marcador de pie de página 4"/>
          <p:cNvSpPr>
            <a:spLocks noGrp="1"/>
          </p:cNvSpPr>
          <p:nvPr>
            <p:ph type="ftr" sz="quarter" idx="11"/>
          </p:nvPr>
        </p:nvSpPr>
        <p:spPr/>
        <p:txBody>
          <a:bodyPr/>
          <a:lstStyle/>
          <a:p>
            <a:r>
              <a:rPr lang="en-US" dirty="0" smtClean="0"/>
              <a:t>This is a footer, so use it when you need it.</a:t>
            </a:r>
          </a:p>
        </p:txBody>
      </p:sp>
      <p:sp>
        <p:nvSpPr>
          <p:cNvPr id="6" name="Marcador de número de diapositiva 5"/>
          <p:cNvSpPr>
            <a:spLocks noGrp="1"/>
          </p:cNvSpPr>
          <p:nvPr>
            <p:ph type="sldNum" sz="quarter" idx="12"/>
          </p:nvPr>
        </p:nvSpPr>
        <p:spPr/>
        <p:txBody>
          <a:bodyPr/>
          <a:lstStyle/>
          <a:p>
            <a:fld id="{1A9D366B-1E42-9E47-9213-7A0BF786C435}" type="slidenum">
              <a:rPr lang="en-US" smtClean="0"/>
              <a:t>‹#›</a:t>
            </a:fld>
            <a:endParaRPr lang="en-US"/>
          </a:p>
        </p:txBody>
      </p:sp>
      <p:sp>
        <p:nvSpPr>
          <p:cNvPr id="2" name="Título 1"/>
          <p:cNvSpPr>
            <a:spLocks noGrp="1"/>
          </p:cNvSpPr>
          <p:nvPr>
            <p:ph type="title" hasCustomPrompt="1"/>
          </p:nvPr>
        </p:nvSpPr>
        <p:spPr>
          <a:xfrm>
            <a:off x="457199" y="1817284"/>
            <a:ext cx="8390467" cy="1621065"/>
          </a:xfrm>
        </p:spPr>
        <p:txBody>
          <a:bodyPr anchor="b">
            <a:noAutofit/>
          </a:bodyPr>
          <a:lstStyle>
            <a:lvl1pPr algn="l">
              <a:defRPr sz="4800" b="1" cap="none"/>
            </a:lvl1pPr>
          </a:lstStyle>
          <a:p>
            <a:r>
              <a:rPr lang="en-US" noProof="0" dirty="0" smtClean="0"/>
              <a:t>This is a section.</a:t>
            </a:r>
            <a:endParaRPr lang="en-US" dirty="0"/>
          </a:p>
        </p:txBody>
      </p:sp>
      <p:sp>
        <p:nvSpPr>
          <p:cNvPr id="3" name="Marcador de texto 2"/>
          <p:cNvSpPr>
            <a:spLocks noGrp="1"/>
          </p:cNvSpPr>
          <p:nvPr>
            <p:ph type="body" idx="1" hasCustomPrompt="1"/>
          </p:nvPr>
        </p:nvSpPr>
        <p:spPr>
          <a:xfrm>
            <a:off x="457199" y="3424238"/>
            <a:ext cx="8390467" cy="1062440"/>
          </a:xfrm>
        </p:spPr>
        <p:txBody>
          <a:bodyPr anchor="t">
            <a:noAutofit/>
          </a:bodyPr>
          <a:lstStyle>
            <a:lvl1pPr marL="0" indent="0" algn="l">
              <a:buNone/>
              <a:defRPr sz="24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smtClean="0"/>
              <a:t>Add a Subtitle if you need it</a:t>
            </a:r>
            <a:endParaRPr lang="en-US" dirty="0"/>
          </a:p>
        </p:txBody>
      </p:sp>
      <p:sp>
        <p:nvSpPr>
          <p:cNvPr id="17" name="Marcador de posición de imagen 13"/>
          <p:cNvSpPr>
            <a:spLocks noGrp="1"/>
          </p:cNvSpPr>
          <p:nvPr>
            <p:ph type="pic" sz="quarter" idx="14" hasCustomPrompt="1"/>
          </p:nvPr>
        </p:nvSpPr>
        <p:spPr>
          <a:xfrm>
            <a:off x="1" y="0"/>
            <a:ext cx="9144001" cy="1817284"/>
          </a:xfrm>
        </p:spPr>
        <p:txBody>
          <a:bodyPr>
            <a:normAutofit/>
          </a:bodyPr>
          <a:lstStyle>
            <a:lvl1pPr marL="0" indent="0" algn="ctr">
              <a:buNone/>
              <a:defRPr sz="2000">
                <a:solidFill>
                  <a:srgbClr val="5B5B5B"/>
                </a:solidFill>
              </a:defRPr>
            </a:lvl1pPr>
          </a:lstStyle>
          <a:p>
            <a:r>
              <a:rPr lang="en-US" dirty="0" smtClean="0"/>
              <a:t>Click the icon below to add an image of your choice.</a:t>
            </a:r>
            <a:endParaRPr lang="en-US" dirty="0"/>
          </a:p>
        </p:txBody>
      </p:sp>
      <p:sp>
        <p:nvSpPr>
          <p:cNvPr id="12" name="Marcador de texto 11"/>
          <p:cNvSpPr>
            <a:spLocks noGrp="1"/>
          </p:cNvSpPr>
          <p:nvPr>
            <p:ph type="body" sz="quarter" idx="13" hasCustomPrompt="1"/>
          </p:nvPr>
        </p:nvSpPr>
        <p:spPr>
          <a:xfrm>
            <a:off x="4910667" y="2808111"/>
            <a:ext cx="3936999" cy="3847549"/>
          </a:xfrm>
        </p:spPr>
        <p:txBody>
          <a:bodyPr anchor="b">
            <a:noAutofit/>
          </a:bodyPr>
          <a:lstStyle>
            <a:lvl1pPr marL="0" indent="0" algn="r">
              <a:buNone/>
              <a:defRPr sz="19900" b="1" i="1">
                <a:solidFill>
                  <a:schemeClr val="accent6"/>
                </a:solidFill>
              </a:defRPr>
            </a:lvl1pPr>
          </a:lstStyle>
          <a:p>
            <a:pPr lvl="0"/>
            <a:r>
              <a:rPr lang="en-US" dirty="0" smtClean="0"/>
              <a:t>#</a:t>
            </a:r>
            <a:endParaRPr lang="en-US" dirty="0"/>
          </a:p>
        </p:txBody>
      </p:sp>
    </p:spTree>
    <p:extLst>
      <p:ext uri="{BB962C8B-B14F-4D97-AF65-F5344CB8AC3E}">
        <p14:creationId xmlns:p14="http://schemas.microsoft.com/office/powerpoint/2010/main" val="2949206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finition 1">
    <p:spTree>
      <p:nvGrpSpPr>
        <p:cNvPr id="1" name=""/>
        <p:cNvGrpSpPr/>
        <p:nvPr/>
      </p:nvGrpSpPr>
      <p:grpSpPr>
        <a:xfrm>
          <a:off x="0" y="0"/>
          <a:ext cx="0" cy="0"/>
          <a:chOff x="0" y="0"/>
          <a:chExt cx="0" cy="0"/>
        </a:xfrm>
      </p:grpSpPr>
      <p:sp>
        <p:nvSpPr>
          <p:cNvPr id="20" name="Marcador de texto 19"/>
          <p:cNvSpPr>
            <a:spLocks noGrp="1"/>
          </p:cNvSpPr>
          <p:nvPr>
            <p:ph type="body" sz="quarter" idx="17" hasCustomPrompt="1"/>
          </p:nvPr>
        </p:nvSpPr>
        <p:spPr>
          <a:xfrm>
            <a:off x="3130309" y="1439436"/>
            <a:ext cx="368798" cy="368235"/>
          </a:xfrm>
        </p:spPr>
        <p:txBody>
          <a:bodyPr anchor="ctr">
            <a:noAutofit/>
          </a:bodyPr>
          <a:lstStyle>
            <a:lvl1pPr marL="0" indent="0" algn="ctr">
              <a:buNone/>
              <a:defRPr sz="600" b="0" baseline="0">
                <a:solidFill>
                  <a:schemeClr val="tx2"/>
                </a:solidFill>
              </a:defRPr>
            </a:lvl1pPr>
          </a:lstStyle>
          <a:p>
            <a:pPr lvl="0"/>
            <a:r>
              <a:rPr lang="en-US" dirty="0" smtClean="0"/>
              <a:t>Color Box</a:t>
            </a:r>
            <a:endParaRPr lang="en-US" dirty="0"/>
          </a:p>
        </p:txBody>
      </p:sp>
      <p:sp>
        <p:nvSpPr>
          <p:cNvPr id="18" name="Marcador de texto 17"/>
          <p:cNvSpPr>
            <a:spLocks noGrp="1"/>
          </p:cNvSpPr>
          <p:nvPr>
            <p:ph type="body" sz="quarter" idx="16" hasCustomPrompt="1"/>
          </p:nvPr>
        </p:nvSpPr>
        <p:spPr>
          <a:xfrm>
            <a:off x="3531603" y="1908069"/>
            <a:ext cx="5285760" cy="4262967"/>
          </a:xfrm>
        </p:spPr>
        <p:txBody>
          <a:bodyPr/>
          <a:lstStyle>
            <a:lvl1pPr marL="0" indent="0">
              <a:buNone/>
              <a:defRPr baseline="0"/>
            </a:lvl1pPr>
          </a:lstStyle>
          <a:p>
            <a:pPr lvl="0"/>
            <a:r>
              <a:rPr lang="en-US" noProof="0" dirty="0" smtClean="0"/>
              <a:t>Text </a:t>
            </a:r>
          </a:p>
        </p:txBody>
      </p:sp>
      <p:sp>
        <p:nvSpPr>
          <p:cNvPr id="16" name="Marcador de posición de imagen 12"/>
          <p:cNvSpPr>
            <a:spLocks noGrp="1"/>
          </p:cNvSpPr>
          <p:nvPr>
            <p:ph type="pic" sz="quarter" idx="14" hasCustomPrompt="1"/>
          </p:nvPr>
        </p:nvSpPr>
        <p:spPr>
          <a:xfrm>
            <a:off x="1" y="1439436"/>
            <a:ext cx="2987136" cy="2991453"/>
          </a:xfrm>
        </p:spPr>
        <p:txBody>
          <a:bodyPr>
            <a:normAutofit/>
          </a:bodyPr>
          <a:lstStyle>
            <a:lvl1pPr marL="0" indent="0" algn="ctr">
              <a:buNone/>
              <a:defRPr sz="2000" baseline="0"/>
            </a:lvl1pPr>
          </a:lstStyle>
          <a:p>
            <a:r>
              <a:rPr lang="en-US" dirty="0" smtClean="0"/>
              <a:t>Click the icon below to add an image of your choice.</a:t>
            </a:r>
            <a:endParaRPr lang="en-US" dirty="0"/>
          </a:p>
        </p:txBody>
      </p:sp>
      <p:sp>
        <p:nvSpPr>
          <p:cNvPr id="3" name="Marcador de fecha 2"/>
          <p:cNvSpPr>
            <a:spLocks noGrp="1"/>
          </p:cNvSpPr>
          <p:nvPr>
            <p:ph type="dt" sz="half" idx="10"/>
          </p:nvPr>
        </p:nvSpPr>
        <p:spPr/>
        <p:txBody>
          <a:bodyPr/>
          <a:lstStyle/>
          <a:p>
            <a:fld id="{181D78FC-DA83-0C49-9DB7-48439BC5582F}" type="datetime1">
              <a:rPr lang="es-BO" smtClean="0"/>
              <a:t>26/09/2017</a:t>
            </a:fld>
            <a:endParaRPr lang="en-US"/>
          </a:p>
        </p:txBody>
      </p:sp>
      <p:sp>
        <p:nvSpPr>
          <p:cNvPr id="4" name="Marcador de pie de página 3"/>
          <p:cNvSpPr>
            <a:spLocks noGrp="1"/>
          </p:cNvSpPr>
          <p:nvPr>
            <p:ph type="ftr" sz="quarter" idx="11"/>
          </p:nvPr>
        </p:nvSpPr>
        <p:spPr/>
        <p:txBody>
          <a:bodyPr/>
          <a:lstStyle/>
          <a:p>
            <a:r>
              <a:rPr lang="en-US" smtClean="0"/>
              <a:t>This is a footer, so use it when you need it.</a:t>
            </a:r>
            <a:endParaRPr lang="en-US" dirty="0"/>
          </a:p>
        </p:txBody>
      </p:sp>
      <p:sp>
        <p:nvSpPr>
          <p:cNvPr id="5" name="Marcador de número de diapositiva 4"/>
          <p:cNvSpPr>
            <a:spLocks noGrp="1"/>
          </p:cNvSpPr>
          <p:nvPr>
            <p:ph type="sldNum" sz="quarter" idx="12"/>
          </p:nvPr>
        </p:nvSpPr>
        <p:spPr/>
        <p:txBody>
          <a:bodyPr/>
          <a:lstStyle/>
          <a:p>
            <a:fld id="{1A9D366B-1E42-9E47-9213-7A0BF786C435}" type="slidenum">
              <a:rPr lang="en-US" smtClean="0"/>
              <a:pPr/>
              <a:t>‹#›</a:t>
            </a:fld>
            <a:endParaRPr lang="en-US"/>
          </a:p>
        </p:txBody>
      </p:sp>
      <p:sp>
        <p:nvSpPr>
          <p:cNvPr id="2" name="Título 1"/>
          <p:cNvSpPr>
            <a:spLocks noGrp="1"/>
          </p:cNvSpPr>
          <p:nvPr>
            <p:ph type="title" hasCustomPrompt="1"/>
          </p:nvPr>
        </p:nvSpPr>
        <p:spPr>
          <a:xfrm>
            <a:off x="3531603" y="489078"/>
            <a:ext cx="5285760" cy="1470025"/>
          </a:xfrm>
        </p:spPr>
        <p:txBody>
          <a:bodyPr anchor="b"/>
          <a:lstStyle>
            <a:lvl1pPr algn="l">
              <a:defRPr sz="4400"/>
            </a:lvl1pPr>
          </a:lstStyle>
          <a:p>
            <a:r>
              <a:rPr lang="en-US" dirty="0" smtClean="0"/>
              <a:t>Definition</a:t>
            </a:r>
            <a:endParaRPr lang="en-US" dirty="0"/>
          </a:p>
        </p:txBody>
      </p:sp>
    </p:spTree>
    <p:extLst>
      <p:ext uri="{BB962C8B-B14F-4D97-AF65-F5344CB8AC3E}">
        <p14:creationId xmlns:p14="http://schemas.microsoft.com/office/powerpoint/2010/main" val="18251918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efinition 2">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451763" y="729062"/>
            <a:ext cx="8243376" cy="1267915"/>
          </a:xfrm>
        </p:spPr>
        <p:txBody>
          <a:bodyPr anchor="b"/>
          <a:lstStyle>
            <a:lvl1pPr algn="ctr">
              <a:defRPr sz="5400"/>
            </a:lvl1pPr>
          </a:lstStyle>
          <a:p>
            <a:r>
              <a:rPr lang="en-US" dirty="0" smtClean="0"/>
              <a:t>Definition</a:t>
            </a:r>
            <a:endParaRPr lang="en-US" dirty="0"/>
          </a:p>
        </p:txBody>
      </p:sp>
      <p:sp>
        <p:nvSpPr>
          <p:cNvPr id="20" name="Marcador de texto 19"/>
          <p:cNvSpPr>
            <a:spLocks noGrp="1"/>
          </p:cNvSpPr>
          <p:nvPr>
            <p:ph type="body" sz="quarter" idx="17" hasCustomPrompt="1"/>
          </p:nvPr>
        </p:nvSpPr>
        <p:spPr>
          <a:xfrm>
            <a:off x="4187360" y="2584"/>
            <a:ext cx="772182" cy="779992"/>
          </a:xfrm>
        </p:spPr>
        <p:txBody>
          <a:bodyPr anchor="ctr">
            <a:noAutofit/>
          </a:bodyPr>
          <a:lstStyle>
            <a:lvl1pPr marL="0" indent="0" algn="ctr">
              <a:buNone/>
              <a:defRPr sz="900" b="0" baseline="0">
                <a:solidFill>
                  <a:srgbClr val="5B5B5B"/>
                </a:solidFill>
              </a:defRPr>
            </a:lvl1pPr>
          </a:lstStyle>
          <a:p>
            <a:pPr lvl="0"/>
            <a:r>
              <a:rPr lang="en-US" dirty="0" smtClean="0"/>
              <a:t>Color Box</a:t>
            </a:r>
            <a:endParaRPr lang="en-US" dirty="0"/>
          </a:p>
        </p:txBody>
      </p:sp>
      <p:sp>
        <p:nvSpPr>
          <p:cNvPr id="18" name="Marcador de texto 17"/>
          <p:cNvSpPr>
            <a:spLocks noGrp="1"/>
          </p:cNvSpPr>
          <p:nvPr>
            <p:ph type="body" sz="quarter" idx="16" hasCustomPrompt="1"/>
          </p:nvPr>
        </p:nvSpPr>
        <p:spPr>
          <a:xfrm>
            <a:off x="446325" y="2039798"/>
            <a:ext cx="8254252" cy="2854858"/>
          </a:xfrm>
        </p:spPr>
        <p:txBody>
          <a:bodyPr anchor="t">
            <a:normAutofit/>
          </a:bodyPr>
          <a:lstStyle>
            <a:lvl1pPr marL="0" indent="0" algn="ctr">
              <a:buNone/>
              <a:defRPr sz="4400" baseline="0"/>
            </a:lvl1pPr>
          </a:lstStyle>
          <a:p>
            <a:pPr lvl="0"/>
            <a:r>
              <a:rPr lang="en-US" noProof="0" dirty="0" smtClean="0"/>
              <a:t>Text </a:t>
            </a:r>
          </a:p>
        </p:txBody>
      </p:sp>
      <p:sp>
        <p:nvSpPr>
          <p:cNvPr id="3" name="Marcador de fecha 2"/>
          <p:cNvSpPr>
            <a:spLocks noGrp="1"/>
          </p:cNvSpPr>
          <p:nvPr>
            <p:ph type="dt" sz="half" idx="10"/>
          </p:nvPr>
        </p:nvSpPr>
        <p:spPr/>
        <p:txBody>
          <a:bodyPr/>
          <a:lstStyle/>
          <a:p>
            <a:fld id="{181D78FC-DA83-0C49-9DB7-48439BC5582F}" type="datetime1">
              <a:rPr lang="es-BO" smtClean="0"/>
              <a:t>26/09/2017</a:t>
            </a:fld>
            <a:endParaRPr lang="en-US"/>
          </a:p>
        </p:txBody>
      </p:sp>
      <p:sp>
        <p:nvSpPr>
          <p:cNvPr id="4" name="Marcador de pie de página 3"/>
          <p:cNvSpPr>
            <a:spLocks noGrp="1"/>
          </p:cNvSpPr>
          <p:nvPr>
            <p:ph type="ftr" sz="quarter" idx="11"/>
          </p:nvPr>
        </p:nvSpPr>
        <p:spPr/>
        <p:txBody>
          <a:bodyPr/>
          <a:lstStyle/>
          <a:p>
            <a:r>
              <a:rPr lang="en-US" smtClean="0"/>
              <a:t>This is a footer, so use it when you need it.</a:t>
            </a:r>
            <a:endParaRPr lang="en-US" dirty="0"/>
          </a:p>
        </p:txBody>
      </p:sp>
      <p:sp>
        <p:nvSpPr>
          <p:cNvPr id="5" name="Marcador de número de diapositiva 4"/>
          <p:cNvSpPr>
            <a:spLocks noGrp="1"/>
          </p:cNvSpPr>
          <p:nvPr>
            <p:ph type="sldNum" sz="quarter" idx="12"/>
          </p:nvPr>
        </p:nvSpPr>
        <p:spPr/>
        <p:txBody>
          <a:bodyPr/>
          <a:lstStyle/>
          <a:p>
            <a:fld id="{1A9D366B-1E42-9E47-9213-7A0BF786C435}" type="slidenum">
              <a:rPr lang="en-US" smtClean="0"/>
              <a:pPr/>
              <a:t>‹#›</a:t>
            </a:fld>
            <a:endParaRPr lang="en-US"/>
          </a:p>
        </p:txBody>
      </p:sp>
    </p:spTree>
    <p:extLst>
      <p:ext uri="{BB962C8B-B14F-4D97-AF65-F5344CB8AC3E}">
        <p14:creationId xmlns:p14="http://schemas.microsoft.com/office/powerpoint/2010/main" val="40490437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g Number 1">
    <p:spTree>
      <p:nvGrpSpPr>
        <p:cNvPr id="1" name=""/>
        <p:cNvGrpSpPr/>
        <p:nvPr/>
      </p:nvGrpSpPr>
      <p:grpSpPr>
        <a:xfrm>
          <a:off x="0" y="0"/>
          <a:ext cx="0" cy="0"/>
          <a:chOff x="0" y="0"/>
          <a:chExt cx="0" cy="0"/>
        </a:xfrm>
      </p:grpSpPr>
      <p:sp>
        <p:nvSpPr>
          <p:cNvPr id="13" name="Marcador de texto 19"/>
          <p:cNvSpPr>
            <a:spLocks noGrp="1"/>
          </p:cNvSpPr>
          <p:nvPr>
            <p:ph type="body" sz="quarter" idx="19" hasCustomPrompt="1"/>
          </p:nvPr>
        </p:nvSpPr>
        <p:spPr>
          <a:xfrm>
            <a:off x="1291956" y="2002736"/>
            <a:ext cx="3209310" cy="3210798"/>
          </a:xfrm>
        </p:spPr>
        <p:txBody>
          <a:bodyPr lIns="108000" tIns="46800" anchor="ctr">
            <a:noAutofit/>
          </a:bodyPr>
          <a:lstStyle>
            <a:lvl1pPr marL="0" indent="0" algn="ctr">
              <a:buNone/>
              <a:defRPr sz="13800" b="1" baseline="0">
                <a:solidFill>
                  <a:schemeClr val="tx1"/>
                </a:solidFill>
              </a:defRPr>
            </a:lvl1pPr>
          </a:lstStyle>
          <a:p>
            <a:pPr lvl="0"/>
            <a:r>
              <a:rPr lang="en-US" dirty="0" smtClean="0"/>
              <a:t>20</a:t>
            </a:r>
            <a:endParaRPr lang="en-US" dirty="0"/>
          </a:p>
        </p:txBody>
      </p:sp>
      <p:sp>
        <p:nvSpPr>
          <p:cNvPr id="2" name="Título 1"/>
          <p:cNvSpPr>
            <a:spLocks noGrp="1"/>
          </p:cNvSpPr>
          <p:nvPr>
            <p:ph type="title" hasCustomPrompt="1"/>
          </p:nvPr>
        </p:nvSpPr>
        <p:spPr>
          <a:xfrm>
            <a:off x="1122624" y="40513"/>
            <a:ext cx="7767376" cy="859367"/>
          </a:xfrm>
        </p:spPr>
        <p:txBody>
          <a:bodyPr anchor="ctr"/>
          <a:lstStyle>
            <a:lvl1pPr>
              <a:defRPr sz="2800"/>
            </a:lvl1pPr>
          </a:lstStyle>
          <a:p>
            <a:r>
              <a:rPr lang="en-US" noProof="0" dirty="0" smtClean="0"/>
              <a:t>Big Number</a:t>
            </a:r>
            <a:endParaRPr lang="en-US" dirty="0"/>
          </a:p>
        </p:txBody>
      </p:sp>
      <p:sp>
        <p:nvSpPr>
          <p:cNvPr id="4" name="Marcador de fecha 3"/>
          <p:cNvSpPr>
            <a:spLocks noGrp="1"/>
          </p:cNvSpPr>
          <p:nvPr>
            <p:ph type="dt" sz="half" idx="10"/>
          </p:nvPr>
        </p:nvSpPr>
        <p:spPr/>
        <p:txBody>
          <a:bodyPr/>
          <a:lstStyle/>
          <a:p>
            <a:fld id="{A5068A67-95CD-0E47-9515-8ED005D9E9DE}" type="datetime1">
              <a:rPr lang="es-BO" smtClean="0"/>
              <a:t>26/09/2017</a:t>
            </a:fld>
            <a:endParaRPr lang="en-US"/>
          </a:p>
        </p:txBody>
      </p:sp>
      <p:sp>
        <p:nvSpPr>
          <p:cNvPr id="5" name="Marcador de pie de página 4"/>
          <p:cNvSpPr>
            <a:spLocks noGrp="1"/>
          </p:cNvSpPr>
          <p:nvPr>
            <p:ph type="ftr" sz="quarter" idx="11"/>
          </p:nvPr>
        </p:nvSpPr>
        <p:spPr/>
        <p:txBody>
          <a:bodyPr/>
          <a:lstStyle/>
          <a:p>
            <a:r>
              <a:rPr lang="en-US" dirty="0" smtClean="0"/>
              <a:t>This is a footer, so use it when you need it.</a:t>
            </a:r>
          </a:p>
        </p:txBody>
      </p:sp>
      <p:sp>
        <p:nvSpPr>
          <p:cNvPr id="6" name="Marcador de número de diapositiva 5"/>
          <p:cNvSpPr>
            <a:spLocks noGrp="1"/>
          </p:cNvSpPr>
          <p:nvPr>
            <p:ph type="sldNum" sz="quarter" idx="12"/>
          </p:nvPr>
        </p:nvSpPr>
        <p:spPr/>
        <p:txBody>
          <a:bodyPr/>
          <a:lstStyle/>
          <a:p>
            <a:fld id="{1A9D366B-1E42-9E47-9213-7A0BF786C435}" type="slidenum">
              <a:rPr lang="en-US" smtClean="0"/>
              <a:t>‹#›</a:t>
            </a:fld>
            <a:endParaRPr lang="en-US"/>
          </a:p>
        </p:txBody>
      </p:sp>
      <p:sp>
        <p:nvSpPr>
          <p:cNvPr id="8" name="Marcador de texto 7"/>
          <p:cNvSpPr>
            <a:spLocks noGrp="1"/>
          </p:cNvSpPr>
          <p:nvPr>
            <p:ph type="body" sz="quarter" idx="18" hasCustomPrompt="1"/>
          </p:nvPr>
        </p:nvSpPr>
        <p:spPr>
          <a:xfrm>
            <a:off x="4660411" y="2002737"/>
            <a:ext cx="3209003" cy="3210797"/>
          </a:xfrm>
        </p:spPr>
        <p:txBody>
          <a:bodyPr anchor="ct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400"/>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smtClean="0"/>
              <a:t>If there’s more to say about the number above, then this is the best place to put it. Be concise though!</a:t>
            </a:r>
          </a:p>
        </p:txBody>
      </p:sp>
      <p:sp>
        <p:nvSpPr>
          <p:cNvPr id="9" name="Marcador de texto 19"/>
          <p:cNvSpPr>
            <a:spLocks noGrp="1"/>
          </p:cNvSpPr>
          <p:nvPr>
            <p:ph type="body" sz="quarter" idx="20" hasCustomPrompt="1"/>
          </p:nvPr>
        </p:nvSpPr>
        <p:spPr>
          <a:xfrm>
            <a:off x="457200" y="2584"/>
            <a:ext cx="585791" cy="604194"/>
          </a:xfrm>
        </p:spPr>
        <p:txBody>
          <a:bodyPr anchor="ctr">
            <a:noAutofit/>
          </a:bodyPr>
          <a:lstStyle>
            <a:lvl1pPr marL="0" indent="0" algn="ctr">
              <a:buNone/>
              <a:defRPr sz="900" b="0" baseline="0">
                <a:solidFill>
                  <a:srgbClr val="5B5B5B"/>
                </a:solidFill>
              </a:defRPr>
            </a:lvl1pPr>
          </a:lstStyle>
          <a:p>
            <a:pPr lvl="0"/>
            <a:r>
              <a:rPr lang="en-US" dirty="0" smtClean="0"/>
              <a:t>Color Box</a:t>
            </a:r>
            <a:endParaRPr lang="en-US" dirty="0"/>
          </a:p>
        </p:txBody>
      </p:sp>
    </p:spTree>
    <p:extLst>
      <p:ext uri="{BB962C8B-B14F-4D97-AF65-F5344CB8AC3E}">
        <p14:creationId xmlns:p14="http://schemas.microsoft.com/office/powerpoint/2010/main" val="1222491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g Number 2">
    <p:spTree>
      <p:nvGrpSpPr>
        <p:cNvPr id="1" name=""/>
        <p:cNvGrpSpPr/>
        <p:nvPr/>
      </p:nvGrpSpPr>
      <p:grpSpPr>
        <a:xfrm>
          <a:off x="0" y="0"/>
          <a:ext cx="0" cy="0"/>
          <a:chOff x="0" y="0"/>
          <a:chExt cx="0" cy="0"/>
        </a:xfrm>
      </p:grpSpPr>
      <p:sp>
        <p:nvSpPr>
          <p:cNvPr id="3" name="Marcador de fecha 2"/>
          <p:cNvSpPr>
            <a:spLocks noGrp="1"/>
          </p:cNvSpPr>
          <p:nvPr>
            <p:ph type="dt" sz="half" idx="10"/>
          </p:nvPr>
        </p:nvSpPr>
        <p:spPr/>
        <p:txBody>
          <a:bodyPr/>
          <a:lstStyle/>
          <a:p>
            <a:fld id="{181D78FC-DA83-0C49-9DB7-48439BC5582F}" type="datetime1">
              <a:rPr lang="es-BO" smtClean="0"/>
              <a:t>26/09/2017</a:t>
            </a:fld>
            <a:endParaRPr lang="en-US"/>
          </a:p>
        </p:txBody>
      </p:sp>
      <p:sp>
        <p:nvSpPr>
          <p:cNvPr id="4" name="Marcador de pie de página 3"/>
          <p:cNvSpPr>
            <a:spLocks noGrp="1"/>
          </p:cNvSpPr>
          <p:nvPr>
            <p:ph type="ftr" sz="quarter" idx="11"/>
          </p:nvPr>
        </p:nvSpPr>
        <p:spPr/>
        <p:txBody>
          <a:bodyPr/>
          <a:lstStyle/>
          <a:p>
            <a:r>
              <a:rPr lang="en-US" smtClean="0"/>
              <a:t>This is a footer, so use it when you need it.</a:t>
            </a:r>
            <a:endParaRPr lang="en-US" dirty="0"/>
          </a:p>
        </p:txBody>
      </p:sp>
      <p:sp>
        <p:nvSpPr>
          <p:cNvPr id="5" name="Marcador de número de diapositiva 4"/>
          <p:cNvSpPr>
            <a:spLocks noGrp="1"/>
          </p:cNvSpPr>
          <p:nvPr>
            <p:ph type="sldNum" sz="quarter" idx="12"/>
          </p:nvPr>
        </p:nvSpPr>
        <p:spPr/>
        <p:txBody>
          <a:bodyPr/>
          <a:lstStyle/>
          <a:p>
            <a:fld id="{1A9D366B-1E42-9E47-9213-7A0BF786C435}" type="slidenum">
              <a:rPr lang="en-US" smtClean="0"/>
              <a:pPr/>
              <a:t>‹#›</a:t>
            </a:fld>
            <a:endParaRPr lang="en-US"/>
          </a:p>
        </p:txBody>
      </p:sp>
      <p:sp>
        <p:nvSpPr>
          <p:cNvPr id="10" name="Marcador de texto 9"/>
          <p:cNvSpPr>
            <a:spLocks noGrp="1"/>
          </p:cNvSpPr>
          <p:nvPr>
            <p:ph type="body" sz="quarter" idx="13" hasCustomPrompt="1"/>
          </p:nvPr>
        </p:nvSpPr>
        <p:spPr>
          <a:xfrm>
            <a:off x="290823" y="776113"/>
            <a:ext cx="8572823" cy="3104088"/>
          </a:xfrm>
        </p:spPr>
        <p:txBody>
          <a:bodyPr anchor="b">
            <a:normAutofit/>
          </a:bodyPr>
          <a:lstStyle>
            <a:lvl1pPr marL="0" indent="0" algn="ctr">
              <a:buNone/>
              <a:defRPr sz="16600" b="1"/>
            </a:lvl1pPr>
          </a:lstStyle>
          <a:p>
            <a:pPr lvl="0"/>
            <a:r>
              <a:rPr lang="en-US" dirty="0" smtClean="0"/>
              <a:t>100%</a:t>
            </a:r>
          </a:p>
        </p:txBody>
      </p:sp>
      <p:sp>
        <p:nvSpPr>
          <p:cNvPr id="2" name="Título 1"/>
          <p:cNvSpPr>
            <a:spLocks noGrp="1"/>
          </p:cNvSpPr>
          <p:nvPr>
            <p:ph type="title" hasCustomPrompt="1"/>
          </p:nvPr>
        </p:nvSpPr>
        <p:spPr>
          <a:xfrm>
            <a:off x="1337236" y="2906892"/>
            <a:ext cx="6479992" cy="1431749"/>
          </a:xfrm>
        </p:spPr>
        <p:txBody>
          <a:bodyPr anchor="b"/>
          <a:lstStyle>
            <a:lvl1pPr algn="ctr">
              <a:defRPr sz="2000" b="0" baseline="0"/>
            </a:lvl1pPr>
          </a:lstStyle>
          <a:p>
            <a:pPr lvl="0"/>
            <a:r>
              <a:rPr lang="en-US" dirty="0" smtClean="0"/>
              <a:t>If there’s more to say about the number above, then this is the best place to put it. Be concise though!</a:t>
            </a:r>
          </a:p>
        </p:txBody>
      </p:sp>
      <p:sp>
        <p:nvSpPr>
          <p:cNvPr id="17" name="Marcador de texto 11"/>
          <p:cNvSpPr>
            <a:spLocks noGrp="1"/>
          </p:cNvSpPr>
          <p:nvPr>
            <p:ph type="body" sz="quarter" idx="26" hasCustomPrompt="1"/>
          </p:nvPr>
        </p:nvSpPr>
        <p:spPr>
          <a:xfrm>
            <a:off x="1337236" y="4383966"/>
            <a:ext cx="6479992" cy="427929"/>
          </a:xfrm>
        </p:spPr>
        <p:txBody>
          <a:bodyPr anchor="t">
            <a:noAutofit/>
          </a:bodyPr>
          <a:lstStyle>
            <a:lvl1pPr marL="0" indent="0" algn="ctr">
              <a:buNone/>
              <a:defRPr sz="1400" i="1" baseline="0">
                <a:solidFill>
                  <a:schemeClr val="tx2"/>
                </a:solidFill>
              </a:defRPr>
            </a:lvl1pPr>
          </a:lstStyle>
          <a:p>
            <a:pPr lvl="0"/>
            <a:r>
              <a:rPr lang="en-US" dirty="0" smtClean="0"/>
              <a:t>And remember to support it with a source! </a:t>
            </a:r>
          </a:p>
        </p:txBody>
      </p:sp>
    </p:spTree>
    <p:extLst>
      <p:ext uri="{BB962C8B-B14F-4D97-AF65-F5344CB8AC3E}">
        <p14:creationId xmlns:p14="http://schemas.microsoft.com/office/powerpoint/2010/main" val="33499720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Points">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122624" y="40511"/>
            <a:ext cx="7767376" cy="859367"/>
          </a:xfrm>
        </p:spPr>
        <p:txBody>
          <a:bodyPr/>
          <a:lstStyle/>
          <a:p>
            <a:r>
              <a:rPr lang="en-US" dirty="0" smtClean="0"/>
              <a:t>3 Points</a:t>
            </a:r>
            <a:endParaRPr lang="en-US" dirty="0"/>
          </a:p>
        </p:txBody>
      </p:sp>
      <p:sp>
        <p:nvSpPr>
          <p:cNvPr id="3" name="Marcador de fecha 2"/>
          <p:cNvSpPr>
            <a:spLocks noGrp="1"/>
          </p:cNvSpPr>
          <p:nvPr>
            <p:ph type="dt" sz="half" idx="10"/>
          </p:nvPr>
        </p:nvSpPr>
        <p:spPr/>
        <p:txBody>
          <a:bodyPr/>
          <a:lstStyle/>
          <a:p>
            <a:fld id="{181D78FC-DA83-0C49-9DB7-48439BC5582F}" type="datetime1">
              <a:rPr lang="es-BO" smtClean="0"/>
              <a:t>26/09/2017</a:t>
            </a:fld>
            <a:endParaRPr lang="en-US"/>
          </a:p>
        </p:txBody>
      </p:sp>
      <p:sp>
        <p:nvSpPr>
          <p:cNvPr id="4" name="Marcador de pie de página 3"/>
          <p:cNvSpPr>
            <a:spLocks noGrp="1"/>
          </p:cNvSpPr>
          <p:nvPr>
            <p:ph type="ftr" sz="quarter" idx="11"/>
          </p:nvPr>
        </p:nvSpPr>
        <p:spPr/>
        <p:txBody>
          <a:bodyPr/>
          <a:lstStyle/>
          <a:p>
            <a:r>
              <a:rPr lang="en-US" smtClean="0"/>
              <a:t>This is a footer, so use it when you need it.</a:t>
            </a:r>
            <a:endParaRPr lang="en-US" dirty="0"/>
          </a:p>
        </p:txBody>
      </p:sp>
      <p:sp>
        <p:nvSpPr>
          <p:cNvPr id="5" name="Marcador de número de diapositiva 4"/>
          <p:cNvSpPr>
            <a:spLocks noGrp="1"/>
          </p:cNvSpPr>
          <p:nvPr>
            <p:ph type="sldNum" sz="quarter" idx="12"/>
          </p:nvPr>
        </p:nvSpPr>
        <p:spPr/>
        <p:txBody>
          <a:bodyPr/>
          <a:lstStyle/>
          <a:p>
            <a:fld id="{1A9D366B-1E42-9E47-9213-7A0BF786C435}" type="slidenum">
              <a:rPr lang="en-US" smtClean="0"/>
              <a:pPr/>
              <a:t>‹#›</a:t>
            </a:fld>
            <a:endParaRPr lang="en-US"/>
          </a:p>
        </p:txBody>
      </p:sp>
      <p:sp>
        <p:nvSpPr>
          <p:cNvPr id="7" name="Marcador de posición de imagen 6"/>
          <p:cNvSpPr>
            <a:spLocks noGrp="1"/>
          </p:cNvSpPr>
          <p:nvPr>
            <p:ph type="pic" sz="quarter" idx="13" hasCustomPrompt="1"/>
          </p:nvPr>
        </p:nvSpPr>
        <p:spPr>
          <a:xfrm>
            <a:off x="755744" y="1789471"/>
            <a:ext cx="2150878" cy="2161641"/>
          </a:xfrm>
        </p:spPr>
        <p:txBody>
          <a:bodyPr>
            <a:normAutofit/>
          </a:bodyPr>
          <a:lstStyle>
            <a:lvl1pPr marL="0" indent="0" algn="ctr">
              <a:buNone/>
              <a:defRPr sz="1200" baseline="0"/>
            </a:lvl1pPr>
          </a:lstStyle>
          <a:p>
            <a:r>
              <a:rPr lang="en-US" dirty="0" smtClean="0"/>
              <a:t>An image, an icon or a photo. Whatever you want.</a:t>
            </a:r>
            <a:endParaRPr lang="en-US" dirty="0"/>
          </a:p>
        </p:txBody>
      </p:sp>
      <p:sp>
        <p:nvSpPr>
          <p:cNvPr id="8" name="Marcador de posición de imagen 6"/>
          <p:cNvSpPr>
            <a:spLocks noGrp="1"/>
          </p:cNvSpPr>
          <p:nvPr>
            <p:ph type="pic" sz="quarter" idx="14" hasCustomPrompt="1"/>
          </p:nvPr>
        </p:nvSpPr>
        <p:spPr>
          <a:xfrm>
            <a:off x="3496427" y="1789471"/>
            <a:ext cx="2150878" cy="2161641"/>
          </a:xfrm>
        </p:spPr>
        <p:txBody>
          <a:bodyPr>
            <a:normAutofit/>
          </a:bodyPr>
          <a:lstStyle>
            <a:lvl1pPr marL="0" indent="0" algn="ctr">
              <a:buNone/>
              <a:defRPr sz="1200" baseline="0"/>
            </a:lvl1pPr>
          </a:lstStyle>
          <a:p>
            <a:r>
              <a:rPr lang="en-US" dirty="0" smtClean="0"/>
              <a:t>An image, an icon or a photo. Whatever you want.</a:t>
            </a:r>
            <a:endParaRPr lang="en-US" dirty="0"/>
          </a:p>
        </p:txBody>
      </p:sp>
      <p:sp>
        <p:nvSpPr>
          <p:cNvPr id="9" name="Marcador de posición de imagen 6"/>
          <p:cNvSpPr>
            <a:spLocks noGrp="1"/>
          </p:cNvSpPr>
          <p:nvPr>
            <p:ph type="pic" sz="quarter" idx="15" hasCustomPrompt="1"/>
          </p:nvPr>
        </p:nvSpPr>
        <p:spPr>
          <a:xfrm>
            <a:off x="6237110" y="1789471"/>
            <a:ext cx="2150878" cy="2161641"/>
          </a:xfrm>
        </p:spPr>
        <p:txBody>
          <a:bodyPr>
            <a:normAutofit/>
          </a:bodyPr>
          <a:lstStyle>
            <a:lvl1pPr marL="0" indent="0" algn="ctr">
              <a:buNone/>
              <a:defRPr sz="1200" baseline="0"/>
            </a:lvl1pPr>
          </a:lstStyle>
          <a:p>
            <a:r>
              <a:rPr lang="en-US" dirty="0" smtClean="0"/>
              <a:t>An image, an icon or a photo. Whatever you want.</a:t>
            </a:r>
            <a:endParaRPr lang="en-US" dirty="0"/>
          </a:p>
        </p:txBody>
      </p:sp>
      <p:sp>
        <p:nvSpPr>
          <p:cNvPr id="11" name="Marcador de texto 10"/>
          <p:cNvSpPr>
            <a:spLocks noGrp="1"/>
          </p:cNvSpPr>
          <p:nvPr>
            <p:ph type="body" sz="quarter" idx="16" hasCustomPrompt="1"/>
          </p:nvPr>
        </p:nvSpPr>
        <p:spPr>
          <a:xfrm>
            <a:off x="755746" y="3969021"/>
            <a:ext cx="2151319" cy="521407"/>
          </a:xfrm>
        </p:spPr>
        <p:txBody>
          <a:bodyPr anchor="ctr">
            <a:normAutofit/>
          </a:bodyPr>
          <a:lstStyle>
            <a:lvl1pPr marL="0" indent="0" algn="ctr">
              <a:buNone/>
              <a:defRPr sz="2200" b="1"/>
            </a:lvl1pPr>
          </a:lstStyle>
          <a:p>
            <a:pPr lvl="0"/>
            <a:r>
              <a:rPr lang="en-US" dirty="0" smtClean="0"/>
              <a:t>Point #1</a:t>
            </a:r>
          </a:p>
        </p:txBody>
      </p:sp>
      <p:sp>
        <p:nvSpPr>
          <p:cNvPr id="12" name="Marcador de texto 10"/>
          <p:cNvSpPr>
            <a:spLocks noGrp="1"/>
          </p:cNvSpPr>
          <p:nvPr>
            <p:ph type="body" sz="quarter" idx="17" hasCustomPrompt="1"/>
          </p:nvPr>
        </p:nvSpPr>
        <p:spPr>
          <a:xfrm>
            <a:off x="3496429" y="3969021"/>
            <a:ext cx="2151319" cy="521407"/>
          </a:xfrm>
        </p:spPr>
        <p:txBody>
          <a:bodyPr anchor="ctr">
            <a:normAutofit/>
          </a:bodyPr>
          <a:lstStyle>
            <a:lvl1pPr marL="0" indent="0" algn="ctr">
              <a:buNone/>
              <a:defRPr sz="2200" b="1"/>
            </a:lvl1pPr>
          </a:lstStyle>
          <a:p>
            <a:pPr lvl="0"/>
            <a:r>
              <a:rPr lang="en-US" dirty="0" smtClean="0"/>
              <a:t>Point #2</a:t>
            </a:r>
          </a:p>
        </p:txBody>
      </p:sp>
      <p:sp>
        <p:nvSpPr>
          <p:cNvPr id="13" name="Marcador de texto 10"/>
          <p:cNvSpPr>
            <a:spLocks noGrp="1"/>
          </p:cNvSpPr>
          <p:nvPr>
            <p:ph type="body" sz="quarter" idx="18" hasCustomPrompt="1"/>
          </p:nvPr>
        </p:nvSpPr>
        <p:spPr>
          <a:xfrm>
            <a:off x="6237112" y="3969021"/>
            <a:ext cx="2151319" cy="521407"/>
          </a:xfrm>
        </p:spPr>
        <p:txBody>
          <a:bodyPr anchor="ctr">
            <a:normAutofit/>
          </a:bodyPr>
          <a:lstStyle>
            <a:lvl1pPr marL="0" indent="0" algn="ctr">
              <a:buNone/>
              <a:defRPr sz="2200" b="1"/>
            </a:lvl1pPr>
          </a:lstStyle>
          <a:p>
            <a:pPr lvl="0"/>
            <a:r>
              <a:rPr lang="en-US" dirty="0" smtClean="0"/>
              <a:t>Point #3</a:t>
            </a:r>
          </a:p>
        </p:txBody>
      </p:sp>
      <p:sp>
        <p:nvSpPr>
          <p:cNvPr id="16" name="Marcador de texto 15"/>
          <p:cNvSpPr>
            <a:spLocks noGrp="1"/>
          </p:cNvSpPr>
          <p:nvPr>
            <p:ph type="body" sz="quarter" idx="19" hasCustomPrompt="1"/>
          </p:nvPr>
        </p:nvSpPr>
        <p:spPr>
          <a:xfrm>
            <a:off x="755746" y="4501009"/>
            <a:ext cx="2151319" cy="1267879"/>
          </a:xfrm>
        </p:spPr>
        <p:txBody>
          <a:bodyPr>
            <a:noAutofit/>
          </a:bodyPr>
          <a:lstStyle>
            <a:lvl1pPr marL="0" indent="0" algn="ctr">
              <a:buNone/>
              <a:defRPr sz="1200" baseline="0"/>
            </a:lvl1pPr>
          </a:lstStyle>
          <a:p>
            <a:pPr lvl="0"/>
            <a:r>
              <a:rPr lang="en-US" dirty="0" smtClean="0"/>
              <a:t>If there’s a story behind the image, icon or photo above, then this is the best place to put it. Be concise though!</a:t>
            </a:r>
          </a:p>
        </p:txBody>
      </p:sp>
      <p:sp>
        <p:nvSpPr>
          <p:cNvPr id="17" name="Marcador de texto 15"/>
          <p:cNvSpPr>
            <a:spLocks noGrp="1"/>
          </p:cNvSpPr>
          <p:nvPr>
            <p:ph type="body" sz="quarter" idx="20" hasCustomPrompt="1"/>
          </p:nvPr>
        </p:nvSpPr>
        <p:spPr>
          <a:xfrm>
            <a:off x="3496429" y="4501009"/>
            <a:ext cx="2151319" cy="1267879"/>
          </a:xfrm>
        </p:spPr>
        <p:txBody>
          <a:bodyPr>
            <a:noAutofit/>
          </a:bodyPr>
          <a:lstStyle>
            <a:lvl1pPr marL="0" indent="0" algn="ctr">
              <a:buNone/>
              <a:defRPr sz="1200" baseline="0"/>
            </a:lvl1pPr>
          </a:lstStyle>
          <a:p>
            <a:pPr lvl="0"/>
            <a:r>
              <a:rPr lang="en-US" dirty="0" smtClean="0"/>
              <a:t>If there’s a story behind the image, icon or photo above, then this is the best place to put it. Be concise though!</a:t>
            </a:r>
          </a:p>
        </p:txBody>
      </p:sp>
      <p:sp>
        <p:nvSpPr>
          <p:cNvPr id="18" name="Marcador de texto 15"/>
          <p:cNvSpPr>
            <a:spLocks noGrp="1"/>
          </p:cNvSpPr>
          <p:nvPr>
            <p:ph type="body" sz="quarter" idx="21" hasCustomPrompt="1"/>
          </p:nvPr>
        </p:nvSpPr>
        <p:spPr>
          <a:xfrm>
            <a:off x="6237112" y="4501009"/>
            <a:ext cx="2151319" cy="1267879"/>
          </a:xfrm>
        </p:spPr>
        <p:txBody>
          <a:bodyPr>
            <a:noAutofit/>
          </a:bodyPr>
          <a:lstStyle>
            <a:lvl1pPr marL="0" indent="0" algn="ctr">
              <a:buNone/>
              <a:defRPr sz="1200" baseline="0"/>
            </a:lvl1pPr>
          </a:lstStyle>
          <a:p>
            <a:pPr lvl="0"/>
            <a:r>
              <a:rPr lang="en-US" dirty="0" smtClean="0"/>
              <a:t>If there’s a story behind the image, icon or photo above, then this is the best place to put it. Be concise though!</a:t>
            </a:r>
          </a:p>
        </p:txBody>
      </p:sp>
      <p:sp>
        <p:nvSpPr>
          <p:cNvPr id="20" name="Marcador de texto 19"/>
          <p:cNvSpPr>
            <a:spLocks noGrp="1"/>
          </p:cNvSpPr>
          <p:nvPr>
            <p:ph type="body" sz="quarter" idx="22" hasCustomPrompt="1"/>
          </p:nvPr>
        </p:nvSpPr>
        <p:spPr>
          <a:xfrm>
            <a:off x="457200" y="2584"/>
            <a:ext cx="585791" cy="604194"/>
          </a:xfrm>
        </p:spPr>
        <p:txBody>
          <a:bodyPr anchor="ctr">
            <a:noAutofit/>
          </a:bodyPr>
          <a:lstStyle>
            <a:lvl1pPr marL="0" indent="0" algn="ctr">
              <a:buNone/>
              <a:defRPr sz="900" b="0" baseline="0">
                <a:solidFill>
                  <a:srgbClr val="5B5B5B"/>
                </a:solidFill>
              </a:defRPr>
            </a:lvl1pPr>
          </a:lstStyle>
          <a:p>
            <a:pPr lvl="0"/>
            <a:r>
              <a:rPr lang="en-US" dirty="0" smtClean="0"/>
              <a:t>Color Box</a:t>
            </a:r>
            <a:endParaRPr lang="en-US" dirty="0"/>
          </a:p>
        </p:txBody>
      </p:sp>
    </p:spTree>
    <p:extLst>
      <p:ext uri="{BB962C8B-B14F-4D97-AF65-F5344CB8AC3E}">
        <p14:creationId xmlns:p14="http://schemas.microsoft.com/office/powerpoint/2010/main" val="35267969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Points">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122624" y="40510"/>
            <a:ext cx="7767376" cy="859367"/>
          </a:xfrm>
        </p:spPr>
        <p:txBody>
          <a:bodyPr/>
          <a:lstStyle/>
          <a:p>
            <a:r>
              <a:rPr lang="en-US" dirty="0" smtClean="0"/>
              <a:t>4 Points</a:t>
            </a:r>
            <a:endParaRPr lang="en-US" dirty="0"/>
          </a:p>
        </p:txBody>
      </p:sp>
      <p:sp>
        <p:nvSpPr>
          <p:cNvPr id="3" name="Marcador de fecha 2"/>
          <p:cNvSpPr>
            <a:spLocks noGrp="1"/>
          </p:cNvSpPr>
          <p:nvPr>
            <p:ph type="dt" sz="half" idx="10"/>
          </p:nvPr>
        </p:nvSpPr>
        <p:spPr/>
        <p:txBody>
          <a:bodyPr/>
          <a:lstStyle/>
          <a:p>
            <a:fld id="{181D78FC-DA83-0C49-9DB7-48439BC5582F}" type="datetime1">
              <a:rPr lang="es-BO" smtClean="0"/>
              <a:t>26/09/2017</a:t>
            </a:fld>
            <a:endParaRPr lang="en-US"/>
          </a:p>
        </p:txBody>
      </p:sp>
      <p:sp>
        <p:nvSpPr>
          <p:cNvPr id="4" name="Marcador de pie de página 3"/>
          <p:cNvSpPr>
            <a:spLocks noGrp="1"/>
          </p:cNvSpPr>
          <p:nvPr>
            <p:ph type="ftr" sz="quarter" idx="11"/>
          </p:nvPr>
        </p:nvSpPr>
        <p:spPr/>
        <p:txBody>
          <a:bodyPr/>
          <a:lstStyle/>
          <a:p>
            <a:r>
              <a:rPr lang="en-US" smtClean="0"/>
              <a:t>This is a footer, so use it when you need it.</a:t>
            </a:r>
            <a:endParaRPr lang="en-US" dirty="0"/>
          </a:p>
        </p:txBody>
      </p:sp>
      <p:sp>
        <p:nvSpPr>
          <p:cNvPr id="5" name="Marcador de número de diapositiva 4"/>
          <p:cNvSpPr>
            <a:spLocks noGrp="1"/>
          </p:cNvSpPr>
          <p:nvPr>
            <p:ph type="sldNum" sz="quarter" idx="12"/>
          </p:nvPr>
        </p:nvSpPr>
        <p:spPr/>
        <p:txBody>
          <a:bodyPr/>
          <a:lstStyle/>
          <a:p>
            <a:fld id="{1A9D366B-1E42-9E47-9213-7A0BF786C435}" type="slidenum">
              <a:rPr lang="en-US" smtClean="0"/>
              <a:pPr/>
              <a:t>‹#›</a:t>
            </a:fld>
            <a:endParaRPr lang="en-US"/>
          </a:p>
        </p:txBody>
      </p:sp>
      <p:sp>
        <p:nvSpPr>
          <p:cNvPr id="6" name="Marcador de posición de imagen 6"/>
          <p:cNvSpPr>
            <a:spLocks noGrp="1"/>
          </p:cNvSpPr>
          <p:nvPr>
            <p:ph type="pic" sz="quarter" idx="13" hasCustomPrompt="1"/>
          </p:nvPr>
        </p:nvSpPr>
        <p:spPr>
          <a:xfrm>
            <a:off x="457640" y="2281356"/>
            <a:ext cx="1772356" cy="1792137"/>
          </a:xfrm>
        </p:spPr>
        <p:txBody>
          <a:bodyPr>
            <a:normAutofit/>
          </a:bodyPr>
          <a:lstStyle>
            <a:lvl1pPr marL="0" indent="0" algn="ctr">
              <a:buNone/>
              <a:defRPr sz="1050" baseline="0"/>
            </a:lvl1pPr>
          </a:lstStyle>
          <a:p>
            <a:r>
              <a:rPr lang="en-US" dirty="0" smtClean="0"/>
              <a:t>An image, an icon or a photo. Whatever you want.</a:t>
            </a:r>
            <a:endParaRPr lang="en-US" dirty="0"/>
          </a:p>
        </p:txBody>
      </p:sp>
      <p:sp>
        <p:nvSpPr>
          <p:cNvPr id="7" name="Marcador de posición de imagen 6"/>
          <p:cNvSpPr>
            <a:spLocks noGrp="1"/>
          </p:cNvSpPr>
          <p:nvPr>
            <p:ph type="pic" sz="quarter" idx="14" hasCustomPrompt="1"/>
          </p:nvPr>
        </p:nvSpPr>
        <p:spPr>
          <a:xfrm>
            <a:off x="2609761" y="2281356"/>
            <a:ext cx="1772356" cy="1792137"/>
          </a:xfrm>
        </p:spPr>
        <p:txBody>
          <a:bodyPr>
            <a:normAutofit/>
          </a:bodyPr>
          <a:lstStyle>
            <a:lvl1pPr marL="0" indent="0" algn="ctr">
              <a:buNone/>
              <a:defRPr sz="1050" baseline="0"/>
            </a:lvl1pPr>
          </a:lstStyle>
          <a:p>
            <a:r>
              <a:rPr lang="en-US" dirty="0" smtClean="0"/>
              <a:t>An image, an icon or a photo. Whatever you want.</a:t>
            </a:r>
            <a:endParaRPr lang="en-US" dirty="0"/>
          </a:p>
        </p:txBody>
      </p:sp>
      <p:sp>
        <p:nvSpPr>
          <p:cNvPr id="8" name="Marcador de posición de imagen 6"/>
          <p:cNvSpPr>
            <a:spLocks noGrp="1"/>
          </p:cNvSpPr>
          <p:nvPr>
            <p:ph type="pic" sz="quarter" idx="15" hasCustomPrompt="1"/>
          </p:nvPr>
        </p:nvSpPr>
        <p:spPr>
          <a:xfrm>
            <a:off x="4761882" y="2281356"/>
            <a:ext cx="1772356" cy="1792137"/>
          </a:xfrm>
        </p:spPr>
        <p:txBody>
          <a:bodyPr>
            <a:normAutofit/>
          </a:bodyPr>
          <a:lstStyle>
            <a:lvl1pPr marL="0" indent="0" algn="ctr">
              <a:buNone/>
              <a:defRPr sz="1050" baseline="0"/>
            </a:lvl1pPr>
          </a:lstStyle>
          <a:p>
            <a:r>
              <a:rPr lang="en-US" dirty="0" smtClean="0"/>
              <a:t>An image, an icon or a photo. Whatever you want.</a:t>
            </a:r>
            <a:endParaRPr lang="en-US" dirty="0"/>
          </a:p>
        </p:txBody>
      </p:sp>
      <p:sp>
        <p:nvSpPr>
          <p:cNvPr id="9" name="Marcador de texto 10"/>
          <p:cNvSpPr>
            <a:spLocks noGrp="1"/>
          </p:cNvSpPr>
          <p:nvPr>
            <p:ph type="body" sz="quarter" idx="16" hasCustomPrompt="1"/>
          </p:nvPr>
        </p:nvSpPr>
        <p:spPr>
          <a:xfrm>
            <a:off x="457202" y="1848582"/>
            <a:ext cx="1773237" cy="376332"/>
          </a:xfrm>
        </p:spPr>
        <p:txBody>
          <a:bodyPr anchor="b">
            <a:noAutofit/>
          </a:bodyPr>
          <a:lstStyle>
            <a:lvl1pPr marL="0" indent="0" algn="ctr">
              <a:buNone/>
              <a:defRPr sz="1600" b="1"/>
            </a:lvl1pPr>
          </a:lstStyle>
          <a:p>
            <a:pPr lvl="0"/>
            <a:r>
              <a:rPr lang="en-US" dirty="0" smtClean="0"/>
              <a:t>Point #1</a:t>
            </a:r>
          </a:p>
        </p:txBody>
      </p:sp>
      <p:sp>
        <p:nvSpPr>
          <p:cNvPr id="10" name="Marcador de texto 10"/>
          <p:cNvSpPr>
            <a:spLocks noGrp="1"/>
          </p:cNvSpPr>
          <p:nvPr>
            <p:ph type="body" sz="quarter" idx="17" hasCustomPrompt="1"/>
          </p:nvPr>
        </p:nvSpPr>
        <p:spPr>
          <a:xfrm>
            <a:off x="2609323" y="1848582"/>
            <a:ext cx="1773237" cy="376332"/>
          </a:xfrm>
        </p:spPr>
        <p:txBody>
          <a:bodyPr anchor="b">
            <a:noAutofit/>
          </a:bodyPr>
          <a:lstStyle>
            <a:lvl1pPr marL="0" indent="0" algn="ctr">
              <a:buNone/>
              <a:defRPr sz="1600" b="1"/>
            </a:lvl1pPr>
          </a:lstStyle>
          <a:p>
            <a:pPr lvl="0"/>
            <a:r>
              <a:rPr lang="en-US" dirty="0" smtClean="0"/>
              <a:t>Point #2</a:t>
            </a:r>
          </a:p>
        </p:txBody>
      </p:sp>
      <p:sp>
        <p:nvSpPr>
          <p:cNvPr id="11" name="Marcador de texto 10"/>
          <p:cNvSpPr>
            <a:spLocks noGrp="1"/>
          </p:cNvSpPr>
          <p:nvPr>
            <p:ph type="body" sz="quarter" idx="18" hasCustomPrompt="1"/>
          </p:nvPr>
        </p:nvSpPr>
        <p:spPr>
          <a:xfrm>
            <a:off x="4761444" y="1848582"/>
            <a:ext cx="1773237" cy="376332"/>
          </a:xfrm>
        </p:spPr>
        <p:txBody>
          <a:bodyPr anchor="b">
            <a:noAutofit/>
          </a:bodyPr>
          <a:lstStyle>
            <a:lvl1pPr marL="0" indent="0" algn="ctr">
              <a:buNone/>
              <a:defRPr sz="1600" b="1"/>
            </a:lvl1pPr>
          </a:lstStyle>
          <a:p>
            <a:pPr lvl="0"/>
            <a:r>
              <a:rPr lang="en-US" dirty="0" smtClean="0"/>
              <a:t>Point #3</a:t>
            </a:r>
          </a:p>
        </p:txBody>
      </p:sp>
      <p:sp>
        <p:nvSpPr>
          <p:cNvPr id="12" name="Marcador de texto 15"/>
          <p:cNvSpPr>
            <a:spLocks noGrp="1"/>
          </p:cNvSpPr>
          <p:nvPr>
            <p:ph type="body" sz="quarter" idx="19" hasCustomPrompt="1"/>
          </p:nvPr>
        </p:nvSpPr>
        <p:spPr>
          <a:xfrm>
            <a:off x="457202" y="4092826"/>
            <a:ext cx="1773237" cy="1311769"/>
          </a:xfrm>
        </p:spPr>
        <p:txBody>
          <a:bodyPr>
            <a:noAutofit/>
          </a:bodyPr>
          <a:lstStyle>
            <a:lvl1pPr marL="0" indent="0" algn="l">
              <a:buNone/>
              <a:defRPr sz="1100" baseline="0"/>
            </a:lvl1pPr>
          </a:lstStyle>
          <a:p>
            <a:pPr lvl="0"/>
            <a:r>
              <a:rPr lang="en-US" dirty="0" smtClean="0"/>
              <a:t>If there’s a story behind the image, icon or photo above, then this is the best place to put it. Be concise though!</a:t>
            </a:r>
          </a:p>
        </p:txBody>
      </p:sp>
      <p:sp>
        <p:nvSpPr>
          <p:cNvPr id="13" name="Marcador de texto 15"/>
          <p:cNvSpPr>
            <a:spLocks noGrp="1"/>
          </p:cNvSpPr>
          <p:nvPr>
            <p:ph type="body" sz="quarter" idx="20" hasCustomPrompt="1"/>
          </p:nvPr>
        </p:nvSpPr>
        <p:spPr>
          <a:xfrm>
            <a:off x="2609323" y="4092826"/>
            <a:ext cx="1773237" cy="1311769"/>
          </a:xfrm>
        </p:spPr>
        <p:txBody>
          <a:bodyPr>
            <a:noAutofit/>
          </a:bodyPr>
          <a:lstStyle>
            <a:lvl1pPr marL="0" indent="0" algn="l">
              <a:buNone/>
              <a:defRPr sz="1100" baseline="0"/>
            </a:lvl1pPr>
          </a:lstStyle>
          <a:p>
            <a:pPr lvl="0"/>
            <a:r>
              <a:rPr lang="en-US" dirty="0" smtClean="0"/>
              <a:t>If there’s a story behind the image, icon or photo above, then this is the best place to put it. Be concise though!</a:t>
            </a:r>
          </a:p>
        </p:txBody>
      </p:sp>
      <p:sp>
        <p:nvSpPr>
          <p:cNvPr id="14" name="Marcador de texto 15"/>
          <p:cNvSpPr>
            <a:spLocks noGrp="1"/>
          </p:cNvSpPr>
          <p:nvPr>
            <p:ph type="body" sz="quarter" idx="21" hasCustomPrompt="1"/>
          </p:nvPr>
        </p:nvSpPr>
        <p:spPr>
          <a:xfrm>
            <a:off x="4761444" y="4092826"/>
            <a:ext cx="1773237" cy="1311769"/>
          </a:xfrm>
        </p:spPr>
        <p:txBody>
          <a:bodyPr>
            <a:noAutofit/>
          </a:bodyPr>
          <a:lstStyle>
            <a:lvl1pPr marL="0" indent="0" algn="l">
              <a:buNone/>
              <a:defRPr sz="1100" baseline="0"/>
            </a:lvl1pPr>
          </a:lstStyle>
          <a:p>
            <a:pPr lvl="0"/>
            <a:r>
              <a:rPr lang="en-US" dirty="0" smtClean="0"/>
              <a:t>If there’s a story behind the image, icon or photo above, then this is the best place to put it. Be concise though!</a:t>
            </a:r>
          </a:p>
        </p:txBody>
      </p:sp>
      <p:sp>
        <p:nvSpPr>
          <p:cNvPr id="15" name="Marcador de posición de imagen 6"/>
          <p:cNvSpPr>
            <a:spLocks noGrp="1"/>
          </p:cNvSpPr>
          <p:nvPr>
            <p:ph type="pic" sz="quarter" idx="22" hasCustomPrompt="1"/>
          </p:nvPr>
        </p:nvSpPr>
        <p:spPr>
          <a:xfrm>
            <a:off x="6914003" y="2281357"/>
            <a:ext cx="1772356" cy="1792136"/>
          </a:xfrm>
        </p:spPr>
        <p:txBody>
          <a:bodyPr>
            <a:normAutofit/>
          </a:bodyPr>
          <a:lstStyle>
            <a:lvl1pPr marL="0" indent="0" algn="ctr">
              <a:buNone/>
              <a:defRPr sz="1050" baseline="0"/>
            </a:lvl1pPr>
          </a:lstStyle>
          <a:p>
            <a:r>
              <a:rPr lang="en-US" dirty="0" smtClean="0"/>
              <a:t>An image, an icon or a photo. Whatever you want.</a:t>
            </a:r>
            <a:endParaRPr lang="en-US" dirty="0"/>
          </a:p>
        </p:txBody>
      </p:sp>
      <p:sp>
        <p:nvSpPr>
          <p:cNvPr id="16" name="Marcador de texto 10"/>
          <p:cNvSpPr>
            <a:spLocks noGrp="1"/>
          </p:cNvSpPr>
          <p:nvPr>
            <p:ph type="body" sz="quarter" idx="23" hasCustomPrompt="1"/>
          </p:nvPr>
        </p:nvSpPr>
        <p:spPr>
          <a:xfrm>
            <a:off x="6913565" y="1848582"/>
            <a:ext cx="1773237" cy="376332"/>
          </a:xfrm>
        </p:spPr>
        <p:txBody>
          <a:bodyPr anchor="b">
            <a:noAutofit/>
          </a:bodyPr>
          <a:lstStyle>
            <a:lvl1pPr marL="0" indent="0" algn="ctr">
              <a:buNone/>
              <a:defRPr sz="1600" b="1"/>
            </a:lvl1pPr>
          </a:lstStyle>
          <a:p>
            <a:pPr lvl="0"/>
            <a:r>
              <a:rPr lang="en-US" dirty="0" smtClean="0"/>
              <a:t>Point #4</a:t>
            </a:r>
          </a:p>
        </p:txBody>
      </p:sp>
      <p:sp>
        <p:nvSpPr>
          <p:cNvPr id="17" name="Marcador de texto 15"/>
          <p:cNvSpPr>
            <a:spLocks noGrp="1"/>
          </p:cNvSpPr>
          <p:nvPr>
            <p:ph type="body" sz="quarter" idx="24" hasCustomPrompt="1"/>
          </p:nvPr>
        </p:nvSpPr>
        <p:spPr>
          <a:xfrm>
            <a:off x="6913565" y="4092826"/>
            <a:ext cx="1773237" cy="1311769"/>
          </a:xfrm>
        </p:spPr>
        <p:txBody>
          <a:bodyPr>
            <a:noAutofit/>
          </a:bodyPr>
          <a:lstStyle>
            <a:lvl1pPr marL="0" indent="0" algn="l">
              <a:buNone/>
              <a:defRPr sz="1100" baseline="0"/>
            </a:lvl1pPr>
          </a:lstStyle>
          <a:p>
            <a:pPr lvl="0"/>
            <a:r>
              <a:rPr lang="en-US" dirty="0" smtClean="0"/>
              <a:t>If there’s a story behind the image, icon or photo above, then this is the best place to put it. Be concise though!</a:t>
            </a:r>
          </a:p>
        </p:txBody>
      </p:sp>
      <p:sp>
        <p:nvSpPr>
          <p:cNvPr id="20" name="Marcador de texto 19"/>
          <p:cNvSpPr>
            <a:spLocks noGrp="1"/>
          </p:cNvSpPr>
          <p:nvPr>
            <p:ph type="body" sz="quarter" idx="25" hasCustomPrompt="1"/>
          </p:nvPr>
        </p:nvSpPr>
        <p:spPr>
          <a:xfrm>
            <a:off x="457200" y="2584"/>
            <a:ext cx="585791" cy="604194"/>
          </a:xfrm>
        </p:spPr>
        <p:txBody>
          <a:bodyPr anchor="ctr">
            <a:noAutofit/>
          </a:bodyPr>
          <a:lstStyle>
            <a:lvl1pPr marL="0" indent="0" algn="ctr">
              <a:buNone/>
              <a:defRPr sz="900" b="0" baseline="0">
                <a:solidFill>
                  <a:srgbClr val="5B5B5B"/>
                </a:solidFill>
              </a:defRPr>
            </a:lvl1pPr>
          </a:lstStyle>
          <a:p>
            <a:pPr lvl="0"/>
            <a:r>
              <a:rPr lang="en-US" dirty="0" smtClean="0"/>
              <a:t>Color Box</a:t>
            </a:r>
            <a:endParaRPr lang="en-US" dirty="0"/>
          </a:p>
        </p:txBody>
      </p:sp>
    </p:spTree>
    <p:extLst>
      <p:ext uri="{BB962C8B-B14F-4D97-AF65-F5344CB8AC3E}">
        <p14:creationId xmlns:p14="http://schemas.microsoft.com/office/powerpoint/2010/main" val="38300043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with Caption 1">
    <p:spTree>
      <p:nvGrpSpPr>
        <p:cNvPr id="1" name=""/>
        <p:cNvGrpSpPr/>
        <p:nvPr/>
      </p:nvGrpSpPr>
      <p:grpSpPr>
        <a:xfrm>
          <a:off x="0" y="0"/>
          <a:ext cx="0" cy="0"/>
          <a:chOff x="0" y="0"/>
          <a:chExt cx="0" cy="0"/>
        </a:xfrm>
      </p:grpSpPr>
      <p:sp>
        <p:nvSpPr>
          <p:cNvPr id="15" name="Marcador de posición de imagen 13"/>
          <p:cNvSpPr>
            <a:spLocks noGrp="1"/>
          </p:cNvSpPr>
          <p:nvPr>
            <p:ph type="pic" sz="quarter" idx="14" hasCustomPrompt="1"/>
          </p:nvPr>
        </p:nvSpPr>
        <p:spPr>
          <a:xfrm>
            <a:off x="0" y="1"/>
            <a:ext cx="9144000" cy="6322760"/>
          </a:xfrm>
        </p:spPr>
        <p:txBody>
          <a:bodyPr>
            <a:normAutofit/>
          </a:bodyPr>
          <a:lstStyle>
            <a:lvl1pPr marL="0" indent="0" algn="ctr">
              <a:buNone/>
              <a:defRPr sz="2000">
                <a:solidFill>
                  <a:srgbClr val="5B5B5B"/>
                </a:solidFill>
              </a:defRPr>
            </a:lvl1pPr>
          </a:lstStyle>
          <a:p>
            <a:r>
              <a:rPr lang="en-US" dirty="0" smtClean="0"/>
              <a:t>Click the icon below to add an image of your choice.</a:t>
            </a:r>
            <a:endParaRPr lang="en-US" dirty="0"/>
          </a:p>
        </p:txBody>
      </p:sp>
      <p:sp>
        <p:nvSpPr>
          <p:cNvPr id="5" name="Marcador de fecha 4"/>
          <p:cNvSpPr>
            <a:spLocks noGrp="1"/>
          </p:cNvSpPr>
          <p:nvPr>
            <p:ph type="dt" sz="half" idx="10"/>
          </p:nvPr>
        </p:nvSpPr>
        <p:spPr/>
        <p:txBody>
          <a:bodyPr/>
          <a:lstStyle/>
          <a:p>
            <a:fld id="{F9EE3DCF-02A2-CD4E-AA28-4215D40EA233}" type="datetime1">
              <a:rPr lang="es-BO" smtClean="0"/>
              <a:t>26/09/2017</a:t>
            </a:fld>
            <a:endParaRPr lang="en-US"/>
          </a:p>
        </p:txBody>
      </p:sp>
      <p:sp>
        <p:nvSpPr>
          <p:cNvPr id="6" name="Marcador de pie de página 5"/>
          <p:cNvSpPr>
            <a:spLocks noGrp="1"/>
          </p:cNvSpPr>
          <p:nvPr>
            <p:ph type="ftr" sz="quarter" idx="11"/>
          </p:nvPr>
        </p:nvSpPr>
        <p:spPr/>
        <p:txBody>
          <a:bodyPr/>
          <a:lstStyle/>
          <a:p>
            <a:r>
              <a:rPr lang="en-US" dirty="0" smtClean="0"/>
              <a:t>This is a footer, so use it when you need it.</a:t>
            </a:r>
          </a:p>
        </p:txBody>
      </p:sp>
      <p:sp>
        <p:nvSpPr>
          <p:cNvPr id="7" name="Marcador de número de diapositiva 6"/>
          <p:cNvSpPr>
            <a:spLocks noGrp="1"/>
          </p:cNvSpPr>
          <p:nvPr>
            <p:ph type="sldNum" sz="quarter" idx="12"/>
          </p:nvPr>
        </p:nvSpPr>
        <p:spPr/>
        <p:txBody>
          <a:bodyPr/>
          <a:lstStyle/>
          <a:p>
            <a:fld id="{1A9D366B-1E42-9E47-9213-7A0BF786C435}" type="slidenum">
              <a:rPr lang="en-US" smtClean="0"/>
              <a:t>‹#›</a:t>
            </a:fld>
            <a:endParaRPr lang="en-US"/>
          </a:p>
        </p:txBody>
      </p:sp>
      <p:sp>
        <p:nvSpPr>
          <p:cNvPr id="16" name="Marcador de texto 19"/>
          <p:cNvSpPr>
            <a:spLocks noGrp="1"/>
          </p:cNvSpPr>
          <p:nvPr>
            <p:ph type="body" sz="quarter" idx="17" hasCustomPrompt="1"/>
          </p:nvPr>
        </p:nvSpPr>
        <p:spPr>
          <a:xfrm>
            <a:off x="192258" y="6321220"/>
            <a:ext cx="262732" cy="259180"/>
          </a:xfrm>
        </p:spPr>
        <p:txBody>
          <a:bodyPr anchor="ctr">
            <a:noAutofit/>
          </a:bodyPr>
          <a:lstStyle>
            <a:lvl1pPr marL="0" indent="0" algn="ctr">
              <a:buNone/>
              <a:defRPr sz="500" b="0" i="1" baseline="0">
                <a:solidFill>
                  <a:srgbClr val="5B5B5B"/>
                </a:solidFill>
              </a:defRPr>
            </a:lvl1pPr>
          </a:lstStyle>
          <a:p>
            <a:pPr lvl="0"/>
            <a:r>
              <a:rPr lang="en-US" dirty="0" smtClean="0"/>
              <a:t> </a:t>
            </a:r>
            <a:endParaRPr lang="en-US" dirty="0"/>
          </a:p>
        </p:txBody>
      </p:sp>
      <p:sp>
        <p:nvSpPr>
          <p:cNvPr id="2" name="Título 1"/>
          <p:cNvSpPr>
            <a:spLocks noGrp="1"/>
          </p:cNvSpPr>
          <p:nvPr>
            <p:ph type="title" hasCustomPrompt="1"/>
          </p:nvPr>
        </p:nvSpPr>
        <p:spPr>
          <a:xfrm>
            <a:off x="94818" y="5708616"/>
            <a:ext cx="8827209" cy="563269"/>
          </a:xfrm>
        </p:spPr>
        <p:txBody>
          <a:bodyPr anchor="b">
            <a:noAutofit/>
          </a:bodyPr>
          <a:lstStyle>
            <a:lvl1pPr algn="l">
              <a:defRPr sz="2400" b="1"/>
            </a:lvl1pPr>
          </a:lstStyle>
          <a:p>
            <a:r>
              <a:rPr lang="en-US" dirty="0" smtClean="0"/>
              <a:t>This is for your images.</a:t>
            </a:r>
            <a:endParaRPr lang="en-US" dirty="0"/>
          </a:p>
        </p:txBody>
      </p:sp>
    </p:spTree>
    <p:extLst>
      <p:ext uri="{BB962C8B-B14F-4D97-AF65-F5344CB8AC3E}">
        <p14:creationId xmlns:p14="http://schemas.microsoft.com/office/powerpoint/2010/main" val="39462017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with Caption 2">
    <p:spTree>
      <p:nvGrpSpPr>
        <p:cNvPr id="1" name=""/>
        <p:cNvGrpSpPr/>
        <p:nvPr/>
      </p:nvGrpSpPr>
      <p:grpSpPr>
        <a:xfrm>
          <a:off x="0" y="0"/>
          <a:ext cx="0" cy="0"/>
          <a:chOff x="0" y="0"/>
          <a:chExt cx="0" cy="0"/>
        </a:xfrm>
      </p:grpSpPr>
      <p:sp>
        <p:nvSpPr>
          <p:cNvPr id="8" name="Rectángulo 7"/>
          <p:cNvSpPr/>
          <p:nvPr userDrawn="1"/>
        </p:nvSpPr>
        <p:spPr>
          <a:xfrm>
            <a:off x="248490" y="1214906"/>
            <a:ext cx="8572823" cy="3865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Marcador de posición de imagen 2"/>
          <p:cNvSpPr>
            <a:spLocks noGrp="1"/>
          </p:cNvSpPr>
          <p:nvPr>
            <p:ph type="pic" idx="1" hasCustomPrompt="1"/>
          </p:nvPr>
        </p:nvSpPr>
        <p:spPr>
          <a:xfrm>
            <a:off x="0" y="0"/>
            <a:ext cx="9144000" cy="5616000"/>
          </a:xfrm>
        </p:spPr>
        <p:txBody>
          <a:bodyPr>
            <a:normAutofit/>
          </a:bodyPr>
          <a:lstStyle>
            <a:lvl1pPr marL="0" indent="0" algn="ctr">
              <a:buNone/>
              <a:defRPr sz="20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the icon below to add an image of your choice.</a:t>
            </a:r>
            <a:endParaRPr lang="en-US" dirty="0"/>
          </a:p>
        </p:txBody>
      </p:sp>
      <p:sp>
        <p:nvSpPr>
          <p:cNvPr id="5" name="Marcador de fecha 4"/>
          <p:cNvSpPr>
            <a:spLocks noGrp="1"/>
          </p:cNvSpPr>
          <p:nvPr>
            <p:ph type="dt" sz="half" idx="10"/>
          </p:nvPr>
        </p:nvSpPr>
        <p:spPr/>
        <p:txBody>
          <a:bodyPr/>
          <a:lstStyle/>
          <a:p>
            <a:fld id="{F9EE3DCF-02A2-CD4E-AA28-4215D40EA233}" type="datetime1">
              <a:rPr lang="es-BO" smtClean="0"/>
              <a:t>26/09/2017</a:t>
            </a:fld>
            <a:endParaRPr lang="en-US"/>
          </a:p>
        </p:txBody>
      </p:sp>
      <p:sp>
        <p:nvSpPr>
          <p:cNvPr id="6" name="Marcador de pie de página 5"/>
          <p:cNvSpPr>
            <a:spLocks noGrp="1"/>
          </p:cNvSpPr>
          <p:nvPr>
            <p:ph type="ftr" sz="quarter" idx="11"/>
          </p:nvPr>
        </p:nvSpPr>
        <p:spPr/>
        <p:txBody>
          <a:bodyPr/>
          <a:lstStyle/>
          <a:p>
            <a:r>
              <a:rPr lang="en-US" dirty="0" smtClean="0"/>
              <a:t>This is a footer, so use it when you need it.</a:t>
            </a:r>
          </a:p>
        </p:txBody>
      </p:sp>
      <p:sp>
        <p:nvSpPr>
          <p:cNvPr id="7" name="Marcador de número de diapositiva 6"/>
          <p:cNvSpPr>
            <a:spLocks noGrp="1"/>
          </p:cNvSpPr>
          <p:nvPr>
            <p:ph type="sldNum" sz="quarter" idx="12"/>
          </p:nvPr>
        </p:nvSpPr>
        <p:spPr/>
        <p:txBody>
          <a:bodyPr/>
          <a:lstStyle/>
          <a:p>
            <a:fld id="{1A9D366B-1E42-9E47-9213-7A0BF786C435}" type="slidenum">
              <a:rPr lang="en-US" smtClean="0"/>
              <a:t>‹#›</a:t>
            </a:fld>
            <a:endParaRPr lang="en-US"/>
          </a:p>
        </p:txBody>
      </p:sp>
      <p:sp>
        <p:nvSpPr>
          <p:cNvPr id="2" name="Título 1"/>
          <p:cNvSpPr>
            <a:spLocks noGrp="1"/>
          </p:cNvSpPr>
          <p:nvPr>
            <p:ph type="title" hasCustomPrompt="1"/>
          </p:nvPr>
        </p:nvSpPr>
        <p:spPr>
          <a:xfrm>
            <a:off x="457201" y="5447826"/>
            <a:ext cx="8364112" cy="761064"/>
          </a:xfrm>
        </p:spPr>
        <p:txBody>
          <a:bodyPr anchor="b">
            <a:noAutofit/>
          </a:bodyPr>
          <a:lstStyle>
            <a:lvl1pPr algn="l">
              <a:defRPr sz="3200" b="1"/>
            </a:lvl1pPr>
          </a:lstStyle>
          <a:p>
            <a:r>
              <a:rPr lang="en-US" dirty="0" smtClean="0"/>
              <a:t>This is for your images.</a:t>
            </a:r>
            <a:endParaRPr lang="en-US" dirty="0"/>
          </a:p>
        </p:txBody>
      </p:sp>
      <p:sp>
        <p:nvSpPr>
          <p:cNvPr id="4" name="Marcador de texto 3"/>
          <p:cNvSpPr>
            <a:spLocks noGrp="1"/>
          </p:cNvSpPr>
          <p:nvPr>
            <p:ph type="body" sz="half" idx="2" hasCustomPrompt="1"/>
          </p:nvPr>
        </p:nvSpPr>
        <p:spPr>
          <a:xfrm>
            <a:off x="457200" y="6293556"/>
            <a:ext cx="6498172" cy="264177"/>
          </a:xfrm>
        </p:spPr>
        <p:txBody>
          <a:bodyPr anchor="t">
            <a:noAutofit/>
          </a:bodyPr>
          <a:lstStyle>
            <a:lvl1pPr marL="0" indent="0">
              <a:buNone/>
              <a:defRPr sz="1050" b="0"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dirty="0" smtClean="0"/>
              <a:t>Credit: Remember that behind every image, there’s a photographer. Let’s thank her with a credit or a link.</a:t>
            </a:r>
          </a:p>
        </p:txBody>
      </p:sp>
    </p:spTree>
    <p:extLst>
      <p:ext uri="{BB962C8B-B14F-4D97-AF65-F5344CB8AC3E}">
        <p14:creationId xmlns:p14="http://schemas.microsoft.com/office/powerpoint/2010/main" val="3589402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18" name="Rectángulo 17"/>
          <p:cNvSpPr/>
          <p:nvPr userDrawn="1"/>
        </p:nvSpPr>
        <p:spPr>
          <a:xfrm>
            <a:off x="245406" y="6081889"/>
            <a:ext cx="8672817" cy="69921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Marcador de posición de imagen 6"/>
          <p:cNvSpPr>
            <a:spLocks noGrp="1"/>
          </p:cNvSpPr>
          <p:nvPr>
            <p:ph type="pic" sz="quarter" idx="14" hasCustomPrompt="1"/>
          </p:nvPr>
        </p:nvSpPr>
        <p:spPr>
          <a:xfrm>
            <a:off x="330072" y="148499"/>
            <a:ext cx="968375" cy="948350"/>
          </a:xfrm>
        </p:spPr>
        <p:txBody>
          <a:bodyPr>
            <a:normAutofit/>
          </a:bodyPr>
          <a:lstStyle>
            <a:lvl1pPr marL="0" indent="0" algn="ctr">
              <a:buNone/>
              <a:defRPr sz="1200"/>
            </a:lvl1pPr>
          </a:lstStyle>
          <a:p>
            <a:r>
              <a:rPr lang="en-US" dirty="0" smtClean="0"/>
              <a:t>Photo</a:t>
            </a:r>
            <a:endParaRPr lang="en-US" dirty="0"/>
          </a:p>
        </p:txBody>
      </p:sp>
      <p:sp>
        <p:nvSpPr>
          <p:cNvPr id="10" name="Subtítulo 2"/>
          <p:cNvSpPr>
            <a:spLocks noGrp="1"/>
          </p:cNvSpPr>
          <p:nvPr>
            <p:ph type="subTitle" idx="1" hasCustomPrompt="1"/>
          </p:nvPr>
        </p:nvSpPr>
        <p:spPr>
          <a:xfrm>
            <a:off x="1401772" y="148498"/>
            <a:ext cx="2531887" cy="948351"/>
          </a:xfrm>
        </p:spPr>
        <p:txBody>
          <a:bodyPr lIns="144000" tIns="93600" rIns="144000" bIns="93600" anchor="ctr">
            <a:noAutofit/>
          </a:bodyPr>
          <a:lstStyle>
            <a:lvl1pPr marL="0" indent="0" algn="l">
              <a:lnSpc>
                <a:spcPct val="100000"/>
              </a:lnSpc>
              <a:buNone/>
              <a:defRPr sz="1200" b="1"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Insert Professor’s name and other information, fill it with the color of your choice and change font size if needed.</a:t>
            </a:r>
            <a:endParaRPr lang="en-US" dirty="0"/>
          </a:p>
        </p:txBody>
      </p:sp>
      <p:sp>
        <p:nvSpPr>
          <p:cNvPr id="2" name="Título 1"/>
          <p:cNvSpPr>
            <a:spLocks noGrp="1"/>
          </p:cNvSpPr>
          <p:nvPr>
            <p:ph type="ctrTitle" hasCustomPrompt="1"/>
          </p:nvPr>
        </p:nvSpPr>
        <p:spPr>
          <a:xfrm>
            <a:off x="330072" y="1188002"/>
            <a:ext cx="3603587" cy="3599998"/>
          </a:xfrm>
        </p:spPr>
        <p:txBody>
          <a:bodyPr lIns="180000" tIns="140400" rIns="180000" bIns="140400" anchor="t">
            <a:noAutofit/>
          </a:bodyPr>
          <a:lstStyle>
            <a:lvl1pPr algn="r">
              <a:lnSpc>
                <a:spcPct val="80000"/>
              </a:lnSpc>
              <a:defRPr sz="3600" b="1" baseline="0">
                <a:solidFill>
                  <a:schemeClr val="tx1"/>
                </a:solidFill>
              </a:defRPr>
            </a:lvl1pPr>
          </a:lstStyle>
          <a:p>
            <a:r>
              <a:rPr lang="en-US" noProof="0" dirty="0" smtClean="0"/>
              <a:t>Insert Title, </a:t>
            </a:r>
            <a:br>
              <a:rPr lang="en-US" noProof="0" dirty="0" smtClean="0"/>
            </a:br>
            <a:r>
              <a:rPr lang="en-US" noProof="0" dirty="0" smtClean="0"/>
              <a:t>fill it with the color of your choice and change font size if needed. </a:t>
            </a:r>
            <a:endParaRPr lang="en-US" dirty="0"/>
          </a:p>
        </p:txBody>
      </p:sp>
      <p:sp>
        <p:nvSpPr>
          <p:cNvPr id="13" name="Marcador de posición de imagen 12"/>
          <p:cNvSpPr>
            <a:spLocks noGrp="1"/>
          </p:cNvSpPr>
          <p:nvPr>
            <p:ph type="pic" sz="quarter" idx="13" hasCustomPrompt="1"/>
          </p:nvPr>
        </p:nvSpPr>
        <p:spPr>
          <a:xfrm>
            <a:off x="4091397" y="0"/>
            <a:ext cx="4759325" cy="4788000"/>
          </a:xfrm>
        </p:spPr>
        <p:txBody>
          <a:bodyPr>
            <a:normAutofit/>
          </a:bodyPr>
          <a:lstStyle>
            <a:lvl1pPr marL="0" indent="0" algn="ctr">
              <a:buNone/>
              <a:defRPr sz="2000" baseline="0"/>
            </a:lvl1pPr>
          </a:lstStyle>
          <a:p>
            <a:r>
              <a:rPr lang="en-US" dirty="0" smtClean="0"/>
              <a:t>Click the icon below to add an image of your choice.</a:t>
            </a:r>
            <a:endParaRPr lang="en-US" dirty="0"/>
          </a:p>
        </p:txBody>
      </p:sp>
      <p:sp>
        <p:nvSpPr>
          <p:cNvPr id="4" name="Marcador de fecha 3"/>
          <p:cNvSpPr>
            <a:spLocks noGrp="1"/>
          </p:cNvSpPr>
          <p:nvPr>
            <p:ph type="dt" sz="half" idx="10"/>
          </p:nvPr>
        </p:nvSpPr>
        <p:spPr/>
        <p:txBody>
          <a:bodyPr/>
          <a:lstStyle/>
          <a:p>
            <a:fld id="{F0137B1C-8C90-1143-B53A-7CA03895B303}" type="datetime1">
              <a:rPr lang="es-BO" smtClean="0"/>
              <a:t>26/09/2017</a:t>
            </a:fld>
            <a:endParaRPr lang="en-US"/>
          </a:p>
        </p:txBody>
      </p:sp>
      <p:sp>
        <p:nvSpPr>
          <p:cNvPr id="5" name="Marcador de pie de página 4"/>
          <p:cNvSpPr>
            <a:spLocks noGrp="1"/>
          </p:cNvSpPr>
          <p:nvPr>
            <p:ph type="ftr" sz="quarter" idx="11"/>
          </p:nvPr>
        </p:nvSpPr>
        <p:spPr/>
        <p:txBody>
          <a:bodyPr/>
          <a:lstStyle/>
          <a:p>
            <a:r>
              <a:rPr lang="en-US" dirty="0" smtClean="0"/>
              <a:t>This is a footer, so use it when you need it.</a:t>
            </a:r>
          </a:p>
        </p:txBody>
      </p:sp>
      <p:sp>
        <p:nvSpPr>
          <p:cNvPr id="6" name="Marcador de número de diapositiva 5"/>
          <p:cNvSpPr>
            <a:spLocks noGrp="1"/>
          </p:cNvSpPr>
          <p:nvPr>
            <p:ph type="sldNum" sz="quarter" idx="12"/>
          </p:nvPr>
        </p:nvSpPr>
        <p:spPr/>
        <p:txBody>
          <a:bodyPr/>
          <a:lstStyle/>
          <a:p>
            <a:fld id="{1A9D366B-1E42-9E47-9213-7A0BF786C435}" type="slidenum">
              <a:rPr lang="en-US" smtClean="0"/>
              <a:t>‹#›</a:t>
            </a:fld>
            <a:endParaRPr lang="en-US"/>
          </a:p>
        </p:txBody>
      </p:sp>
      <p:pic>
        <p:nvPicPr>
          <p:cNvPr id="11" name="Imagen 10" descr="PSU_EXT_1_RGB_2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0072" y="4964165"/>
            <a:ext cx="2877775" cy="857759"/>
          </a:xfrm>
          <a:prstGeom prst="rect">
            <a:avLst/>
          </a:prstGeom>
        </p:spPr>
      </p:pic>
      <p:cxnSp>
        <p:nvCxnSpPr>
          <p:cNvPr id="12" name="Conector recto 11"/>
          <p:cNvCxnSpPr/>
          <p:nvPr userDrawn="1"/>
        </p:nvCxnSpPr>
        <p:spPr>
          <a:xfrm>
            <a:off x="330072" y="4964166"/>
            <a:ext cx="8520650" cy="0"/>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4" name="Marcador de texto 13"/>
          <p:cNvSpPr>
            <a:spLocks noGrp="1"/>
          </p:cNvSpPr>
          <p:nvPr>
            <p:ph type="body" sz="quarter" idx="15" hasCustomPrompt="1"/>
          </p:nvPr>
        </p:nvSpPr>
        <p:spPr>
          <a:xfrm>
            <a:off x="4091397" y="5016542"/>
            <a:ext cx="4759325" cy="318497"/>
          </a:xfrm>
        </p:spPr>
        <p:txBody>
          <a:bodyPr anchor="t">
            <a:noAutofit/>
          </a:bodyPr>
          <a:lstStyle>
            <a:lvl1pPr marL="0" indent="0" algn="r">
              <a:buNone/>
              <a:defRPr sz="1200">
                <a:solidFill>
                  <a:schemeClr val="tx2"/>
                </a:solidFill>
              </a:defRPr>
            </a:lvl1pPr>
          </a:lstStyle>
          <a:p>
            <a:pPr lvl="0"/>
            <a:r>
              <a:rPr lang="en-US" dirty="0" smtClean="0"/>
              <a:t>Insert District or Local Offices</a:t>
            </a:r>
          </a:p>
        </p:txBody>
      </p:sp>
      <p:cxnSp>
        <p:nvCxnSpPr>
          <p:cNvPr id="16" name="Conector recto 15"/>
          <p:cNvCxnSpPr/>
          <p:nvPr userDrawn="1"/>
        </p:nvCxnSpPr>
        <p:spPr>
          <a:xfrm>
            <a:off x="330072" y="6490531"/>
            <a:ext cx="8520650" cy="0"/>
          </a:xfrm>
          <a:prstGeom prst="line">
            <a:avLst/>
          </a:prstGeom>
          <a:ln w="9525"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pic>
        <p:nvPicPr>
          <p:cNvPr id="17" name="Imagen 16" descr="extension-url-black.png">
            <a:hlinkClick r:id="rId3"/>
          </p:cNvPr>
          <p:cNvPicPr>
            <a:picLocks noChangeAspect="1"/>
          </p:cNvPicPr>
          <p:nvPr userDrawn="1"/>
        </p:nvPicPr>
        <p:blipFill>
          <a:blip r:embed="rId4">
            <a:alphaModFix/>
            <a:extLst>
              <a:ext uri="{28A0092B-C50C-407E-A947-70E740481C1C}">
                <a14:useLocalDpi xmlns:a14="http://schemas.microsoft.com/office/drawing/2010/main" val="0"/>
              </a:ext>
            </a:extLst>
          </a:blip>
          <a:stretch>
            <a:fillRect/>
          </a:stretch>
        </p:blipFill>
        <p:spPr>
          <a:xfrm>
            <a:off x="7134219" y="6557945"/>
            <a:ext cx="1622432" cy="145282"/>
          </a:xfrm>
          <a:prstGeom prst="rect">
            <a:avLst/>
          </a:prstGeom>
        </p:spPr>
      </p:pic>
    </p:spTree>
    <p:extLst>
      <p:ext uri="{BB962C8B-B14F-4D97-AF65-F5344CB8AC3E}">
        <p14:creationId xmlns:p14="http://schemas.microsoft.com/office/powerpoint/2010/main" val="4757786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Images with Caption">
    <p:spTree>
      <p:nvGrpSpPr>
        <p:cNvPr id="1" name=""/>
        <p:cNvGrpSpPr/>
        <p:nvPr/>
      </p:nvGrpSpPr>
      <p:grpSpPr>
        <a:xfrm>
          <a:off x="0" y="0"/>
          <a:ext cx="0" cy="0"/>
          <a:chOff x="0" y="0"/>
          <a:chExt cx="0" cy="0"/>
        </a:xfrm>
      </p:grpSpPr>
      <p:sp>
        <p:nvSpPr>
          <p:cNvPr id="8" name="Rectángulo 7"/>
          <p:cNvSpPr/>
          <p:nvPr userDrawn="1"/>
        </p:nvSpPr>
        <p:spPr>
          <a:xfrm>
            <a:off x="248490" y="1214906"/>
            <a:ext cx="8572823" cy="3865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Marcador de posición de imagen 2"/>
          <p:cNvSpPr>
            <a:spLocks noGrp="1"/>
          </p:cNvSpPr>
          <p:nvPr>
            <p:ph type="pic" idx="1" hasCustomPrompt="1"/>
          </p:nvPr>
        </p:nvSpPr>
        <p:spPr>
          <a:xfrm>
            <a:off x="0" y="0"/>
            <a:ext cx="4572000" cy="5588000"/>
          </a:xfrm>
        </p:spPr>
        <p:txBody>
          <a:bodyPr>
            <a:normAutofit/>
          </a:bodyPr>
          <a:lstStyle>
            <a:lvl1pPr marL="0" indent="0" algn="ctr">
              <a:buNone/>
              <a:defRPr sz="20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the icon below to add an image of your choice.</a:t>
            </a:r>
            <a:endParaRPr lang="en-US" dirty="0"/>
          </a:p>
        </p:txBody>
      </p:sp>
      <p:sp>
        <p:nvSpPr>
          <p:cNvPr id="5" name="Marcador de fecha 4"/>
          <p:cNvSpPr>
            <a:spLocks noGrp="1"/>
          </p:cNvSpPr>
          <p:nvPr>
            <p:ph type="dt" sz="half" idx="10"/>
          </p:nvPr>
        </p:nvSpPr>
        <p:spPr/>
        <p:txBody>
          <a:bodyPr/>
          <a:lstStyle/>
          <a:p>
            <a:fld id="{F9EE3DCF-02A2-CD4E-AA28-4215D40EA233}" type="datetime1">
              <a:rPr lang="es-BO" smtClean="0"/>
              <a:t>26/09/2017</a:t>
            </a:fld>
            <a:endParaRPr lang="en-US"/>
          </a:p>
        </p:txBody>
      </p:sp>
      <p:sp>
        <p:nvSpPr>
          <p:cNvPr id="6" name="Marcador de pie de página 5"/>
          <p:cNvSpPr>
            <a:spLocks noGrp="1"/>
          </p:cNvSpPr>
          <p:nvPr>
            <p:ph type="ftr" sz="quarter" idx="11"/>
          </p:nvPr>
        </p:nvSpPr>
        <p:spPr/>
        <p:txBody>
          <a:bodyPr/>
          <a:lstStyle/>
          <a:p>
            <a:r>
              <a:rPr lang="en-US" dirty="0" smtClean="0"/>
              <a:t>This is a footer, so use it when you need it.</a:t>
            </a:r>
          </a:p>
        </p:txBody>
      </p:sp>
      <p:sp>
        <p:nvSpPr>
          <p:cNvPr id="7" name="Marcador de número de diapositiva 6"/>
          <p:cNvSpPr>
            <a:spLocks noGrp="1"/>
          </p:cNvSpPr>
          <p:nvPr>
            <p:ph type="sldNum" sz="quarter" idx="12"/>
          </p:nvPr>
        </p:nvSpPr>
        <p:spPr/>
        <p:txBody>
          <a:bodyPr/>
          <a:lstStyle/>
          <a:p>
            <a:fld id="{1A9D366B-1E42-9E47-9213-7A0BF786C435}" type="slidenum">
              <a:rPr lang="en-US" smtClean="0"/>
              <a:t>‹#›</a:t>
            </a:fld>
            <a:endParaRPr lang="en-US"/>
          </a:p>
        </p:txBody>
      </p:sp>
      <p:sp>
        <p:nvSpPr>
          <p:cNvPr id="2" name="Título 1"/>
          <p:cNvSpPr>
            <a:spLocks noGrp="1"/>
          </p:cNvSpPr>
          <p:nvPr>
            <p:ph type="title" hasCustomPrompt="1"/>
          </p:nvPr>
        </p:nvSpPr>
        <p:spPr>
          <a:xfrm>
            <a:off x="457199" y="5436598"/>
            <a:ext cx="8364112" cy="761064"/>
          </a:xfrm>
        </p:spPr>
        <p:txBody>
          <a:bodyPr anchor="b">
            <a:noAutofit/>
          </a:bodyPr>
          <a:lstStyle>
            <a:lvl1pPr algn="l">
              <a:defRPr sz="3200" b="1"/>
            </a:lvl1pPr>
          </a:lstStyle>
          <a:p>
            <a:r>
              <a:rPr lang="en-US" dirty="0" smtClean="0"/>
              <a:t>This is for your images.</a:t>
            </a:r>
            <a:endParaRPr lang="en-US" dirty="0"/>
          </a:p>
        </p:txBody>
      </p:sp>
      <p:sp>
        <p:nvSpPr>
          <p:cNvPr id="4" name="Marcador de texto 3"/>
          <p:cNvSpPr>
            <a:spLocks noGrp="1"/>
          </p:cNvSpPr>
          <p:nvPr>
            <p:ph type="body" sz="half" idx="2" hasCustomPrompt="1"/>
          </p:nvPr>
        </p:nvSpPr>
        <p:spPr>
          <a:xfrm>
            <a:off x="457200" y="6293556"/>
            <a:ext cx="6485468" cy="277824"/>
          </a:xfrm>
        </p:spPr>
        <p:txBody>
          <a:bodyPr anchor="t">
            <a:noAutofit/>
          </a:bodyPr>
          <a:lstStyle>
            <a:lvl1pPr marL="0" indent="0">
              <a:buNone/>
              <a:defRPr sz="1050" b="0"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dirty="0" smtClean="0"/>
              <a:t>Credit: Remember that behind every image, there’s a photographer. Let’s thank her with a credit or a link.</a:t>
            </a:r>
          </a:p>
        </p:txBody>
      </p:sp>
      <p:sp>
        <p:nvSpPr>
          <p:cNvPr id="12" name="Marcador de posición de imagen 2"/>
          <p:cNvSpPr>
            <a:spLocks noGrp="1"/>
          </p:cNvSpPr>
          <p:nvPr>
            <p:ph type="pic" idx="13" hasCustomPrompt="1"/>
          </p:nvPr>
        </p:nvSpPr>
        <p:spPr>
          <a:xfrm>
            <a:off x="4572000" y="0"/>
            <a:ext cx="4572000" cy="5588000"/>
          </a:xfrm>
        </p:spPr>
        <p:txBody>
          <a:bodyPr>
            <a:normAutofit/>
          </a:bodyPr>
          <a:lstStyle>
            <a:lvl1pPr marL="0" indent="0" algn="ctr">
              <a:buNone/>
              <a:defRPr sz="20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the icon below to add an image of your choice.</a:t>
            </a:r>
            <a:endParaRPr lang="en-US" dirty="0"/>
          </a:p>
        </p:txBody>
      </p:sp>
    </p:spTree>
    <p:extLst>
      <p:ext uri="{BB962C8B-B14F-4D97-AF65-F5344CB8AC3E}">
        <p14:creationId xmlns:p14="http://schemas.microsoft.com/office/powerpoint/2010/main" val="42820966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with Content">
    <p:spTree>
      <p:nvGrpSpPr>
        <p:cNvPr id="1" name=""/>
        <p:cNvGrpSpPr/>
        <p:nvPr/>
      </p:nvGrpSpPr>
      <p:grpSpPr>
        <a:xfrm>
          <a:off x="0" y="0"/>
          <a:ext cx="0" cy="0"/>
          <a:chOff x="0" y="0"/>
          <a:chExt cx="0" cy="0"/>
        </a:xfrm>
      </p:grpSpPr>
      <p:sp>
        <p:nvSpPr>
          <p:cNvPr id="8" name="Rectángulo 7"/>
          <p:cNvSpPr/>
          <p:nvPr userDrawn="1"/>
        </p:nvSpPr>
        <p:spPr>
          <a:xfrm>
            <a:off x="248490" y="1214906"/>
            <a:ext cx="8572823" cy="3865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Marcador de fecha 4"/>
          <p:cNvSpPr>
            <a:spLocks noGrp="1"/>
          </p:cNvSpPr>
          <p:nvPr>
            <p:ph type="dt" sz="half" idx="10"/>
          </p:nvPr>
        </p:nvSpPr>
        <p:spPr/>
        <p:txBody>
          <a:bodyPr/>
          <a:lstStyle/>
          <a:p>
            <a:fld id="{F9EE3DCF-02A2-CD4E-AA28-4215D40EA233}" type="datetime1">
              <a:rPr lang="es-BO" smtClean="0"/>
              <a:t>26/09/2017</a:t>
            </a:fld>
            <a:endParaRPr lang="en-US"/>
          </a:p>
        </p:txBody>
      </p:sp>
      <p:sp>
        <p:nvSpPr>
          <p:cNvPr id="6" name="Marcador de pie de página 5"/>
          <p:cNvSpPr>
            <a:spLocks noGrp="1"/>
          </p:cNvSpPr>
          <p:nvPr>
            <p:ph type="ftr" sz="quarter" idx="11"/>
          </p:nvPr>
        </p:nvSpPr>
        <p:spPr/>
        <p:txBody>
          <a:bodyPr/>
          <a:lstStyle/>
          <a:p>
            <a:r>
              <a:rPr lang="en-US" dirty="0" smtClean="0"/>
              <a:t>This is a footer, so use it when you need it.</a:t>
            </a:r>
          </a:p>
        </p:txBody>
      </p:sp>
      <p:sp>
        <p:nvSpPr>
          <p:cNvPr id="7" name="Marcador de número de diapositiva 6"/>
          <p:cNvSpPr>
            <a:spLocks noGrp="1"/>
          </p:cNvSpPr>
          <p:nvPr>
            <p:ph type="sldNum" sz="quarter" idx="12"/>
          </p:nvPr>
        </p:nvSpPr>
        <p:spPr/>
        <p:txBody>
          <a:bodyPr/>
          <a:lstStyle/>
          <a:p>
            <a:fld id="{1A9D366B-1E42-9E47-9213-7A0BF786C435}" type="slidenum">
              <a:rPr lang="en-US" smtClean="0"/>
              <a:t>‹#›</a:t>
            </a:fld>
            <a:endParaRPr lang="en-US"/>
          </a:p>
        </p:txBody>
      </p:sp>
      <p:sp>
        <p:nvSpPr>
          <p:cNvPr id="2" name="Título 1"/>
          <p:cNvSpPr>
            <a:spLocks noGrp="1"/>
          </p:cNvSpPr>
          <p:nvPr>
            <p:ph type="title" hasCustomPrompt="1"/>
          </p:nvPr>
        </p:nvSpPr>
        <p:spPr>
          <a:xfrm>
            <a:off x="5427581" y="455590"/>
            <a:ext cx="3259189" cy="2117015"/>
          </a:xfrm>
        </p:spPr>
        <p:txBody>
          <a:bodyPr anchor="b">
            <a:noAutofit/>
          </a:bodyPr>
          <a:lstStyle>
            <a:lvl1pPr algn="l">
              <a:lnSpc>
                <a:spcPct val="90000"/>
              </a:lnSpc>
              <a:defRPr sz="3600" b="1"/>
            </a:lvl1pPr>
          </a:lstStyle>
          <a:p>
            <a:r>
              <a:rPr lang="en-US" dirty="0" smtClean="0"/>
              <a:t>This is for your images too.</a:t>
            </a:r>
            <a:endParaRPr lang="en-US" dirty="0"/>
          </a:p>
        </p:txBody>
      </p:sp>
      <p:sp>
        <p:nvSpPr>
          <p:cNvPr id="4" name="Marcador de texto 3"/>
          <p:cNvSpPr>
            <a:spLocks noGrp="1"/>
          </p:cNvSpPr>
          <p:nvPr>
            <p:ph type="body" sz="half" idx="2" hasCustomPrompt="1"/>
          </p:nvPr>
        </p:nvSpPr>
        <p:spPr>
          <a:xfrm>
            <a:off x="5427581" y="5592404"/>
            <a:ext cx="3259189" cy="602375"/>
          </a:xfrm>
        </p:spPr>
        <p:txBody>
          <a:bodyPr anchor="b">
            <a:noAutofit/>
          </a:bodyPr>
          <a:lstStyle>
            <a:lvl1pPr marL="0" indent="0">
              <a:buNone/>
              <a:defRPr sz="1000" b="0"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dirty="0" smtClean="0"/>
              <a:t>Credit: Remember that behind every image, there’s a photographer. Let’s thank her with a credit or a link.</a:t>
            </a:r>
          </a:p>
        </p:txBody>
      </p:sp>
      <p:sp>
        <p:nvSpPr>
          <p:cNvPr id="3" name="Marcador de posición de imagen 2"/>
          <p:cNvSpPr>
            <a:spLocks noGrp="1"/>
          </p:cNvSpPr>
          <p:nvPr>
            <p:ph type="pic" idx="1" hasCustomPrompt="1"/>
          </p:nvPr>
        </p:nvSpPr>
        <p:spPr>
          <a:xfrm>
            <a:off x="457200" y="455591"/>
            <a:ext cx="4778022" cy="5739188"/>
          </a:xfrm>
        </p:spPr>
        <p:txBody>
          <a:bodyPr>
            <a:normAutofit/>
          </a:bodyPr>
          <a:lstStyle>
            <a:lvl1pPr marL="0" indent="0" algn="ctr">
              <a:buNone/>
              <a:defRPr sz="20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the icon below to add an image of your choice.</a:t>
            </a:r>
            <a:endParaRPr lang="en-US" dirty="0"/>
          </a:p>
        </p:txBody>
      </p:sp>
      <p:sp>
        <p:nvSpPr>
          <p:cNvPr id="13" name="Marcador de texto 12"/>
          <p:cNvSpPr>
            <a:spLocks noGrp="1"/>
          </p:cNvSpPr>
          <p:nvPr>
            <p:ph type="body" sz="quarter" idx="13" hasCustomPrompt="1"/>
          </p:nvPr>
        </p:nvSpPr>
        <p:spPr>
          <a:xfrm>
            <a:off x="5427884" y="2581872"/>
            <a:ext cx="3258916" cy="2874963"/>
          </a:xfrm>
        </p:spPr>
        <p:txBody>
          <a:bodyPr>
            <a:noAutofit/>
          </a:bodyPr>
          <a:lstStyle>
            <a:lvl1pPr marL="0" indent="0">
              <a:buNone/>
              <a:defRPr sz="1700" b="0" baseline="0">
                <a:solidFill>
                  <a:schemeClr val="tx1">
                    <a:lumMod val="75000"/>
                    <a:lumOff val="25000"/>
                  </a:schemeClr>
                </a:solidFill>
              </a:defRPr>
            </a:lvl1pPr>
          </a:lstStyle>
          <a:p>
            <a:pPr lvl="0"/>
            <a:r>
              <a:rPr lang="en-US" dirty="0" smtClean="0"/>
              <a:t>If there’s a story behind your image, then this is the best place to put it. You have enough space for two paragraphs, even three reducing the size of the text. But don’t forget that less is almost always more!</a:t>
            </a:r>
          </a:p>
        </p:txBody>
      </p:sp>
    </p:spTree>
    <p:extLst>
      <p:ext uri="{BB962C8B-B14F-4D97-AF65-F5344CB8AC3E}">
        <p14:creationId xmlns:p14="http://schemas.microsoft.com/office/powerpoint/2010/main" val="8070027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 Screen Image">
    <p:spTree>
      <p:nvGrpSpPr>
        <p:cNvPr id="1" name=""/>
        <p:cNvGrpSpPr/>
        <p:nvPr/>
      </p:nvGrpSpPr>
      <p:grpSpPr>
        <a:xfrm>
          <a:off x="0" y="0"/>
          <a:ext cx="0" cy="0"/>
          <a:chOff x="0" y="0"/>
          <a:chExt cx="0" cy="0"/>
        </a:xfrm>
      </p:grpSpPr>
      <p:sp>
        <p:nvSpPr>
          <p:cNvPr id="8" name="Rectángulo 7"/>
          <p:cNvSpPr/>
          <p:nvPr userDrawn="1"/>
        </p:nvSpPr>
        <p:spPr>
          <a:xfrm>
            <a:off x="248490" y="1214906"/>
            <a:ext cx="8572823" cy="3865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Marcador de posición de imagen 2"/>
          <p:cNvSpPr>
            <a:spLocks noGrp="1"/>
          </p:cNvSpPr>
          <p:nvPr>
            <p:ph type="pic" idx="1" hasCustomPrompt="1"/>
          </p:nvPr>
        </p:nvSpPr>
        <p:spPr>
          <a:xfrm>
            <a:off x="0" y="0"/>
            <a:ext cx="9144000" cy="6858000"/>
          </a:xfrm>
        </p:spPr>
        <p:txBody>
          <a:bodyPr>
            <a:normAutofit/>
          </a:bodyPr>
          <a:lstStyle>
            <a:lvl1pPr marL="0" indent="0" algn="ctr">
              <a:buNone/>
              <a:defRPr sz="20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the icon below to add an image of your choice.</a:t>
            </a:r>
            <a:endParaRPr lang="en-US" dirty="0"/>
          </a:p>
        </p:txBody>
      </p:sp>
      <p:sp>
        <p:nvSpPr>
          <p:cNvPr id="5" name="Marcador de fecha 4"/>
          <p:cNvSpPr>
            <a:spLocks noGrp="1"/>
          </p:cNvSpPr>
          <p:nvPr>
            <p:ph type="dt" sz="half" idx="10"/>
          </p:nvPr>
        </p:nvSpPr>
        <p:spPr/>
        <p:txBody>
          <a:bodyPr/>
          <a:lstStyle/>
          <a:p>
            <a:fld id="{F9EE3DCF-02A2-CD4E-AA28-4215D40EA233}" type="datetime1">
              <a:rPr lang="es-BO" smtClean="0"/>
              <a:t>26/09/2017</a:t>
            </a:fld>
            <a:endParaRPr lang="en-US"/>
          </a:p>
        </p:txBody>
      </p:sp>
      <p:sp>
        <p:nvSpPr>
          <p:cNvPr id="6" name="Marcador de pie de página 5"/>
          <p:cNvSpPr>
            <a:spLocks noGrp="1"/>
          </p:cNvSpPr>
          <p:nvPr>
            <p:ph type="ftr" sz="quarter" idx="11"/>
          </p:nvPr>
        </p:nvSpPr>
        <p:spPr/>
        <p:txBody>
          <a:bodyPr/>
          <a:lstStyle/>
          <a:p>
            <a:r>
              <a:rPr lang="en-US" dirty="0" smtClean="0"/>
              <a:t>This is a footer, so use it when you need it.</a:t>
            </a:r>
          </a:p>
        </p:txBody>
      </p:sp>
      <p:sp>
        <p:nvSpPr>
          <p:cNvPr id="7" name="Marcador de número de diapositiva 6"/>
          <p:cNvSpPr>
            <a:spLocks noGrp="1"/>
          </p:cNvSpPr>
          <p:nvPr>
            <p:ph type="sldNum" sz="quarter" idx="12"/>
          </p:nvPr>
        </p:nvSpPr>
        <p:spPr/>
        <p:txBody>
          <a:bodyPr/>
          <a:lstStyle/>
          <a:p>
            <a:fld id="{1A9D366B-1E42-9E47-9213-7A0BF786C435}" type="slidenum">
              <a:rPr lang="en-US" smtClean="0"/>
              <a:t>‹#›</a:t>
            </a:fld>
            <a:endParaRPr lang="en-US"/>
          </a:p>
        </p:txBody>
      </p:sp>
    </p:spTree>
    <p:extLst>
      <p:ext uri="{BB962C8B-B14F-4D97-AF65-F5344CB8AC3E}">
        <p14:creationId xmlns:p14="http://schemas.microsoft.com/office/powerpoint/2010/main" val="38552085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Full Screen Images">
    <p:spTree>
      <p:nvGrpSpPr>
        <p:cNvPr id="1" name=""/>
        <p:cNvGrpSpPr/>
        <p:nvPr/>
      </p:nvGrpSpPr>
      <p:grpSpPr>
        <a:xfrm>
          <a:off x="0" y="0"/>
          <a:ext cx="0" cy="0"/>
          <a:chOff x="0" y="0"/>
          <a:chExt cx="0" cy="0"/>
        </a:xfrm>
      </p:grpSpPr>
      <p:sp>
        <p:nvSpPr>
          <p:cNvPr id="8" name="Rectángulo 7"/>
          <p:cNvSpPr/>
          <p:nvPr userDrawn="1"/>
        </p:nvSpPr>
        <p:spPr>
          <a:xfrm>
            <a:off x="248490" y="1214906"/>
            <a:ext cx="8572823" cy="3865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Marcador de posición de imagen 2"/>
          <p:cNvSpPr>
            <a:spLocks noGrp="1"/>
          </p:cNvSpPr>
          <p:nvPr>
            <p:ph type="pic" idx="1" hasCustomPrompt="1"/>
          </p:nvPr>
        </p:nvSpPr>
        <p:spPr>
          <a:xfrm>
            <a:off x="0" y="0"/>
            <a:ext cx="4572000" cy="6858000"/>
          </a:xfrm>
        </p:spPr>
        <p:txBody>
          <a:bodyPr>
            <a:norm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20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the icon below to add an image of your choice.</a:t>
            </a:r>
          </a:p>
        </p:txBody>
      </p:sp>
      <p:sp>
        <p:nvSpPr>
          <p:cNvPr id="5" name="Marcador de fecha 4"/>
          <p:cNvSpPr>
            <a:spLocks noGrp="1"/>
          </p:cNvSpPr>
          <p:nvPr>
            <p:ph type="dt" sz="half" idx="10"/>
          </p:nvPr>
        </p:nvSpPr>
        <p:spPr/>
        <p:txBody>
          <a:bodyPr/>
          <a:lstStyle/>
          <a:p>
            <a:fld id="{F9EE3DCF-02A2-CD4E-AA28-4215D40EA233}" type="datetime1">
              <a:rPr lang="es-BO" smtClean="0"/>
              <a:t>26/09/2017</a:t>
            </a:fld>
            <a:endParaRPr lang="en-US"/>
          </a:p>
        </p:txBody>
      </p:sp>
      <p:sp>
        <p:nvSpPr>
          <p:cNvPr id="6" name="Marcador de pie de página 5"/>
          <p:cNvSpPr>
            <a:spLocks noGrp="1"/>
          </p:cNvSpPr>
          <p:nvPr>
            <p:ph type="ftr" sz="quarter" idx="11"/>
          </p:nvPr>
        </p:nvSpPr>
        <p:spPr/>
        <p:txBody>
          <a:bodyPr/>
          <a:lstStyle/>
          <a:p>
            <a:r>
              <a:rPr lang="en-US" dirty="0" smtClean="0"/>
              <a:t>This is a footer, so use it when you need it.</a:t>
            </a:r>
          </a:p>
        </p:txBody>
      </p:sp>
      <p:sp>
        <p:nvSpPr>
          <p:cNvPr id="7" name="Marcador de número de diapositiva 6"/>
          <p:cNvSpPr>
            <a:spLocks noGrp="1"/>
          </p:cNvSpPr>
          <p:nvPr>
            <p:ph type="sldNum" sz="quarter" idx="12"/>
          </p:nvPr>
        </p:nvSpPr>
        <p:spPr/>
        <p:txBody>
          <a:bodyPr/>
          <a:lstStyle/>
          <a:p>
            <a:fld id="{1A9D366B-1E42-9E47-9213-7A0BF786C435}" type="slidenum">
              <a:rPr lang="en-US" smtClean="0"/>
              <a:t>‹#›</a:t>
            </a:fld>
            <a:endParaRPr lang="en-US"/>
          </a:p>
        </p:txBody>
      </p:sp>
      <p:sp>
        <p:nvSpPr>
          <p:cNvPr id="9" name="Marcador de posición de imagen 2"/>
          <p:cNvSpPr>
            <a:spLocks noGrp="1"/>
          </p:cNvSpPr>
          <p:nvPr>
            <p:ph type="pic" idx="13" hasCustomPrompt="1"/>
          </p:nvPr>
        </p:nvSpPr>
        <p:spPr>
          <a:xfrm>
            <a:off x="4558633" y="0"/>
            <a:ext cx="4585369" cy="6858000"/>
          </a:xfrm>
        </p:spPr>
        <p:txBody>
          <a:bodyPr>
            <a:normAutofit/>
          </a:bodyPr>
          <a:lstStyle>
            <a:lvl1pPr marL="0" indent="0" algn="ctr">
              <a:buNone/>
              <a:defRPr sz="20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the icon below to add an image of your choice.</a:t>
            </a:r>
            <a:endParaRPr lang="en-US" dirty="0"/>
          </a:p>
        </p:txBody>
      </p:sp>
    </p:spTree>
    <p:extLst>
      <p:ext uri="{BB962C8B-B14F-4D97-AF65-F5344CB8AC3E}">
        <p14:creationId xmlns:p14="http://schemas.microsoft.com/office/powerpoint/2010/main" val="37600833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Full Screen Images">
    <p:spTree>
      <p:nvGrpSpPr>
        <p:cNvPr id="1" name=""/>
        <p:cNvGrpSpPr/>
        <p:nvPr/>
      </p:nvGrpSpPr>
      <p:grpSpPr>
        <a:xfrm>
          <a:off x="0" y="0"/>
          <a:ext cx="0" cy="0"/>
          <a:chOff x="0" y="0"/>
          <a:chExt cx="0" cy="0"/>
        </a:xfrm>
      </p:grpSpPr>
      <p:sp>
        <p:nvSpPr>
          <p:cNvPr id="8" name="Rectángulo 7"/>
          <p:cNvSpPr/>
          <p:nvPr userDrawn="1"/>
        </p:nvSpPr>
        <p:spPr>
          <a:xfrm>
            <a:off x="248490" y="1214906"/>
            <a:ext cx="8572823" cy="3865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Marcador de posición de imagen 2"/>
          <p:cNvSpPr>
            <a:spLocks noGrp="1"/>
          </p:cNvSpPr>
          <p:nvPr>
            <p:ph type="pic" idx="1" hasCustomPrompt="1"/>
          </p:nvPr>
        </p:nvSpPr>
        <p:spPr>
          <a:xfrm>
            <a:off x="0" y="0"/>
            <a:ext cx="4585368" cy="6858000"/>
          </a:xfrm>
        </p:spPr>
        <p:txBody>
          <a:bodyPr>
            <a:normAutofit/>
          </a:bodyPr>
          <a:lstStyle>
            <a:lvl1pPr marL="0" indent="0" algn="ctr">
              <a:buNone/>
              <a:defRPr sz="20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the icon below to add an image of your choice.</a:t>
            </a:r>
            <a:endParaRPr lang="en-US" dirty="0"/>
          </a:p>
        </p:txBody>
      </p:sp>
      <p:sp>
        <p:nvSpPr>
          <p:cNvPr id="5" name="Marcador de fecha 4"/>
          <p:cNvSpPr>
            <a:spLocks noGrp="1"/>
          </p:cNvSpPr>
          <p:nvPr>
            <p:ph type="dt" sz="half" idx="10"/>
          </p:nvPr>
        </p:nvSpPr>
        <p:spPr/>
        <p:txBody>
          <a:bodyPr/>
          <a:lstStyle/>
          <a:p>
            <a:fld id="{F9EE3DCF-02A2-CD4E-AA28-4215D40EA233}" type="datetime1">
              <a:rPr lang="es-BO" smtClean="0"/>
              <a:t>26/09/2017</a:t>
            </a:fld>
            <a:endParaRPr lang="en-US"/>
          </a:p>
        </p:txBody>
      </p:sp>
      <p:sp>
        <p:nvSpPr>
          <p:cNvPr id="6" name="Marcador de pie de página 5"/>
          <p:cNvSpPr>
            <a:spLocks noGrp="1"/>
          </p:cNvSpPr>
          <p:nvPr>
            <p:ph type="ftr" sz="quarter" idx="11"/>
          </p:nvPr>
        </p:nvSpPr>
        <p:spPr/>
        <p:txBody>
          <a:bodyPr/>
          <a:lstStyle/>
          <a:p>
            <a:r>
              <a:rPr lang="en-US" dirty="0" smtClean="0"/>
              <a:t>This is a footer, so use it when you need it.</a:t>
            </a:r>
          </a:p>
        </p:txBody>
      </p:sp>
      <p:sp>
        <p:nvSpPr>
          <p:cNvPr id="7" name="Marcador de número de diapositiva 6"/>
          <p:cNvSpPr>
            <a:spLocks noGrp="1"/>
          </p:cNvSpPr>
          <p:nvPr>
            <p:ph type="sldNum" sz="quarter" idx="12"/>
          </p:nvPr>
        </p:nvSpPr>
        <p:spPr/>
        <p:txBody>
          <a:bodyPr/>
          <a:lstStyle/>
          <a:p>
            <a:fld id="{1A9D366B-1E42-9E47-9213-7A0BF786C435}" type="slidenum">
              <a:rPr lang="en-US" smtClean="0"/>
              <a:t>‹#›</a:t>
            </a:fld>
            <a:endParaRPr lang="en-US"/>
          </a:p>
        </p:txBody>
      </p:sp>
      <p:sp>
        <p:nvSpPr>
          <p:cNvPr id="9" name="Marcador de posición de imagen 2"/>
          <p:cNvSpPr>
            <a:spLocks noGrp="1"/>
          </p:cNvSpPr>
          <p:nvPr>
            <p:ph type="pic" idx="13" hasCustomPrompt="1"/>
          </p:nvPr>
        </p:nvSpPr>
        <p:spPr>
          <a:xfrm>
            <a:off x="4577347" y="0"/>
            <a:ext cx="4572000" cy="3429000"/>
          </a:xfrm>
        </p:spPr>
        <p:txBody>
          <a:bodyPr>
            <a:normAutofit/>
          </a:bodyPr>
          <a:lstStyle>
            <a:lvl1pPr marL="0" indent="0" algn="ctr">
              <a:buNone/>
              <a:defRPr sz="20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the icon below to add an image of your choice.</a:t>
            </a:r>
            <a:endParaRPr lang="en-US" dirty="0"/>
          </a:p>
        </p:txBody>
      </p:sp>
      <p:sp>
        <p:nvSpPr>
          <p:cNvPr id="10" name="Marcador de posición de imagen 2"/>
          <p:cNvSpPr>
            <a:spLocks noGrp="1"/>
          </p:cNvSpPr>
          <p:nvPr>
            <p:ph type="pic" idx="14" hasCustomPrompt="1"/>
          </p:nvPr>
        </p:nvSpPr>
        <p:spPr>
          <a:xfrm>
            <a:off x="4577347" y="3429000"/>
            <a:ext cx="4572000" cy="3429000"/>
          </a:xfrm>
        </p:spPr>
        <p:txBody>
          <a:bodyPr>
            <a:normAutofit/>
          </a:bodyPr>
          <a:lstStyle>
            <a:lvl1pPr marL="0" indent="0" algn="ctr">
              <a:buNone/>
              <a:defRPr sz="20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the icon below to add an image of your choice.</a:t>
            </a:r>
            <a:endParaRPr lang="en-US" dirty="0"/>
          </a:p>
        </p:txBody>
      </p:sp>
    </p:spTree>
    <p:extLst>
      <p:ext uri="{BB962C8B-B14F-4D97-AF65-F5344CB8AC3E}">
        <p14:creationId xmlns:p14="http://schemas.microsoft.com/office/powerpoint/2010/main" val="37600833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our Full Screen Images">
    <p:spTree>
      <p:nvGrpSpPr>
        <p:cNvPr id="1" name=""/>
        <p:cNvGrpSpPr/>
        <p:nvPr/>
      </p:nvGrpSpPr>
      <p:grpSpPr>
        <a:xfrm>
          <a:off x="0" y="0"/>
          <a:ext cx="0" cy="0"/>
          <a:chOff x="0" y="0"/>
          <a:chExt cx="0" cy="0"/>
        </a:xfrm>
      </p:grpSpPr>
      <p:sp>
        <p:nvSpPr>
          <p:cNvPr id="12" name="Marcador de posición de imagen 2"/>
          <p:cNvSpPr>
            <a:spLocks noGrp="1"/>
          </p:cNvSpPr>
          <p:nvPr>
            <p:ph type="pic" idx="15" hasCustomPrompt="1"/>
          </p:nvPr>
        </p:nvSpPr>
        <p:spPr>
          <a:xfrm>
            <a:off x="-1003" y="0"/>
            <a:ext cx="4572000" cy="3429000"/>
          </a:xfrm>
        </p:spPr>
        <p:txBody>
          <a:bodyPr>
            <a:normAutofit/>
          </a:bodyPr>
          <a:lstStyle>
            <a:lvl1pPr marL="0" indent="0" algn="ctr">
              <a:buNone/>
              <a:defRPr sz="20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the icon below to add an image of your choice.</a:t>
            </a:r>
            <a:endParaRPr lang="en-US" dirty="0"/>
          </a:p>
        </p:txBody>
      </p:sp>
      <p:sp>
        <p:nvSpPr>
          <p:cNvPr id="13" name="Marcador de posición de imagen 2"/>
          <p:cNvSpPr>
            <a:spLocks noGrp="1"/>
          </p:cNvSpPr>
          <p:nvPr>
            <p:ph type="pic" idx="16" hasCustomPrompt="1"/>
          </p:nvPr>
        </p:nvSpPr>
        <p:spPr>
          <a:xfrm>
            <a:off x="-1003" y="3414890"/>
            <a:ext cx="4572000" cy="3443111"/>
          </a:xfrm>
        </p:spPr>
        <p:txBody>
          <a:bodyPr>
            <a:normAutofit/>
          </a:bodyPr>
          <a:lstStyle>
            <a:lvl1pPr marL="0" indent="0" algn="ctr">
              <a:buNone/>
              <a:defRPr sz="20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the icon below to add an image of your choice.</a:t>
            </a:r>
            <a:endParaRPr lang="en-US" dirty="0"/>
          </a:p>
        </p:txBody>
      </p:sp>
      <p:sp>
        <p:nvSpPr>
          <p:cNvPr id="5" name="Marcador de fecha 4"/>
          <p:cNvSpPr>
            <a:spLocks noGrp="1"/>
          </p:cNvSpPr>
          <p:nvPr>
            <p:ph type="dt" sz="half" idx="10"/>
          </p:nvPr>
        </p:nvSpPr>
        <p:spPr/>
        <p:txBody>
          <a:bodyPr/>
          <a:lstStyle/>
          <a:p>
            <a:fld id="{F9EE3DCF-02A2-CD4E-AA28-4215D40EA233}" type="datetime1">
              <a:rPr lang="es-BO" smtClean="0"/>
              <a:t>26/09/2017</a:t>
            </a:fld>
            <a:endParaRPr lang="en-US"/>
          </a:p>
        </p:txBody>
      </p:sp>
      <p:sp>
        <p:nvSpPr>
          <p:cNvPr id="6" name="Marcador de pie de página 5"/>
          <p:cNvSpPr>
            <a:spLocks noGrp="1"/>
          </p:cNvSpPr>
          <p:nvPr>
            <p:ph type="ftr" sz="quarter" idx="11"/>
          </p:nvPr>
        </p:nvSpPr>
        <p:spPr/>
        <p:txBody>
          <a:bodyPr/>
          <a:lstStyle/>
          <a:p>
            <a:r>
              <a:rPr lang="en-US" dirty="0" smtClean="0"/>
              <a:t>This is a footer, so use it when you need it.</a:t>
            </a:r>
          </a:p>
        </p:txBody>
      </p:sp>
      <p:sp>
        <p:nvSpPr>
          <p:cNvPr id="7" name="Marcador de número de diapositiva 6"/>
          <p:cNvSpPr>
            <a:spLocks noGrp="1"/>
          </p:cNvSpPr>
          <p:nvPr>
            <p:ph type="sldNum" sz="quarter" idx="12"/>
          </p:nvPr>
        </p:nvSpPr>
        <p:spPr/>
        <p:txBody>
          <a:bodyPr/>
          <a:lstStyle/>
          <a:p>
            <a:fld id="{1A9D366B-1E42-9E47-9213-7A0BF786C435}" type="slidenum">
              <a:rPr lang="en-US" smtClean="0"/>
              <a:t>‹#›</a:t>
            </a:fld>
            <a:endParaRPr lang="en-US"/>
          </a:p>
        </p:txBody>
      </p:sp>
      <p:sp>
        <p:nvSpPr>
          <p:cNvPr id="9" name="Marcador de posición de imagen 2"/>
          <p:cNvSpPr>
            <a:spLocks noGrp="1"/>
          </p:cNvSpPr>
          <p:nvPr>
            <p:ph type="pic" idx="13" hasCustomPrompt="1"/>
          </p:nvPr>
        </p:nvSpPr>
        <p:spPr>
          <a:xfrm>
            <a:off x="4566764" y="0"/>
            <a:ext cx="4577236" cy="3429000"/>
          </a:xfrm>
        </p:spPr>
        <p:txBody>
          <a:bodyPr>
            <a:normAutofit/>
          </a:bodyPr>
          <a:lstStyle>
            <a:lvl1pPr marL="0" indent="0" algn="ctr">
              <a:buNone/>
              <a:defRPr sz="20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the icon below to add an image of your choice.</a:t>
            </a:r>
            <a:endParaRPr lang="en-US" dirty="0"/>
          </a:p>
        </p:txBody>
      </p:sp>
      <p:sp>
        <p:nvSpPr>
          <p:cNvPr id="10" name="Marcador de posición de imagen 2"/>
          <p:cNvSpPr>
            <a:spLocks noGrp="1"/>
          </p:cNvSpPr>
          <p:nvPr>
            <p:ph type="pic" idx="14" hasCustomPrompt="1"/>
          </p:nvPr>
        </p:nvSpPr>
        <p:spPr>
          <a:xfrm>
            <a:off x="4566764" y="3414890"/>
            <a:ext cx="4577236" cy="3443111"/>
          </a:xfrm>
        </p:spPr>
        <p:txBody>
          <a:bodyPr>
            <a:normAutofit/>
          </a:bodyPr>
          <a:lstStyle>
            <a:lvl1pPr marL="0" indent="0" algn="ctr">
              <a:buNone/>
              <a:defRPr sz="20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the icon below to add an image of your choice.</a:t>
            </a:r>
            <a:endParaRPr lang="en-US" dirty="0"/>
          </a:p>
        </p:txBody>
      </p:sp>
    </p:spTree>
    <p:extLst>
      <p:ext uri="{BB962C8B-B14F-4D97-AF65-F5344CB8AC3E}">
        <p14:creationId xmlns:p14="http://schemas.microsoft.com/office/powerpoint/2010/main" val="33262739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with Image 1">
    <p:spTree>
      <p:nvGrpSpPr>
        <p:cNvPr id="1" name=""/>
        <p:cNvGrpSpPr/>
        <p:nvPr/>
      </p:nvGrpSpPr>
      <p:grpSpPr>
        <a:xfrm>
          <a:off x="0" y="0"/>
          <a:ext cx="0" cy="0"/>
          <a:chOff x="0" y="0"/>
          <a:chExt cx="0" cy="0"/>
        </a:xfrm>
      </p:grpSpPr>
      <p:sp>
        <p:nvSpPr>
          <p:cNvPr id="7" name="Marcador de posición de imagen 6"/>
          <p:cNvSpPr>
            <a:spLocks noGrp="1"/>
          </p:cNvSpPr>
          <p:nvPr>
            <p:ph type="pic" sz="quarter" idx="13" hasCustomPrompt="1"/>
          </p:nvPr>
        </p:nvSpPr>
        <p:spPr>
          <a:xfrm>
            <a:off x="457200" y="0"/>
            <a:ext cx="4114800" cy="6188444"/>
          </a:xfrm>
        </p:spPr>
        <p:txBody>
          <a:bodyPr>
            <a:normAutofit/>
          </a:bodyPr>
          <a:lstStyle>
            <a:lvl1pPr marL="0" indent="0" algn="ctr">
              <a:buNone/>
              <a:defRPr sz="1600" baseline="0"/>
            </a:lvl1pPr>
          </a:lstStyle>
          <a:p>
            <a:r>
              <a:rPr lang="en-US" dirty="0" smtClean="0"/>
              <a:t>Nice! Now support it with a beautiful image...</a:t>
            </a:r>
            <a:endParaRPr lang="en-US" dirty="0"/>
          </a:p>
        </p:txBody>
      </p:sp>
      <p:sp>
        <p:nvSpPr>
          <p:cNvPr id="3" name="Marcador de fecha 2"/>
          <p:cNvSpPr>
            <a:spLocks noGrp="1"/>
          </p:cNvSpPr>
          <p:nvPr>
            <p:ph type="dt" sz="half" idx="10"/>
          </p:nvPr>
        </p:nvSpPr>
        <p:spPr/>
        <p:txBody>
          <a:bodyPr/>
          <a:lstStyle/>
          <a:p>
            <a:fld id="{181D78FC-DA83-0C49-9DB7-48439BC5582F}" type="datetime1">
              <a:rPr lang="es-BO" smtClean="0"/>
              <a:t>26/09/2017</a:t>
            </a:fld>
            <a:endParaRPr lang="en-US"/>
          </a:p>
        </p:txBody>
      </p:sp>
      <p:sp>
        <p:nvSpPr>
          <p:cNvPr id="4" name="Marcador de pie de página 3"/>
          <p:cNvSpPr>
            <a:spLocks noGrp="1"/>
          </p:cNvSpPr>
          <p:nvPr>
            <p:ph type="ftr" sz="quarter" idx="11"/>
          </p:nvPr>
        </p:nvSpPr>
        <p:spPr/>
        <p:txBody>
          <a:bodyPr/>
          <a:lstStyle/>
          <a:p>
            <a:r>
              <a:rPr lang="en-US" smtClean="0"/>
              <a:t>This is a footer, so use it when you need it.</a:t>
            </a:r>
            <a:endParaRPr lang="en-US" dirty="0"/>
          </a:p>
        </p:txBody>
      </p:sp>
      <p:sp>
        <p:nvSpPr>
          <p:cNvPr id="5" name="Marcador de número de diapositiva 4"/>
          <p:cNvSpPr>
            <a:spLocks noGrp="1"/>
          </p:cNvSpPr>
          <p:nvPr>
            <p:ph type="sldNum" sz="quarter" idx="12"/>
          </p:nvPr>
        </p:nvSpPr>
        <p:spPr/>
        <p:txBody>
          <a:bodyPr/>
          <a:lstStyle/>
          <a:p>
            <a:fld id="{1A9D366B-1E42-9E47-9213-7A0BF786C435}" type="slidenum">
              <a:rPr lang="en-US" smtClean="0"/>
              <a:pPr/>
              <a:t>‹#›</a:t>
            </a:fld>
            <a:endParaRPr lang="en-US"/>
          </a:p>
        </p:txBody>
      </p:sp>
      <p:sp>
        <p:nvSpPr>
          <p:cNvPr id="12" name="Marcador de texto 11"/>
          <p:cNvSpPr>
            <a:spLocks noGrp="1"/>
          </p:cNvSpPr>
          <p:nvPr>
            <p:ph type="body" sz="quarter" idx="14" hasCustomPrompt="1"/>
          </p:nvPr>
        </p:nvSpPr>
        <p:spPr>
          <a:xfrm>
            <a:off x="4804766" y="5750293"/>
            <a:ext cx="3988323" cy="438151"/>
          </a:xfrm>
        </p:spPr>
        <p:txBody>
          <a:bodyPr>
            <a:noAutofit/>
          </a:bodyPr>
          <a:lstStyle>
            <a:lvl1pPr marL="0" indent="0" algn="l">
              <a:buNone/>
              <a:defRPr sz="2000" i="1" baseline="0">
                <a:solidFill>
                  <a:srgbClr val="5B5B5B"/>
                </a:solidFill>
              </a:defRPr>
            </a:lvl1pPr>
          </a:lstStyle>
          <a:p>
            <a:pPr lvl="0"/>
            <a:r>
              <a:rPr lang="en-US" dirty="0" smtClean="0"/>
              <a:t>- Someone</a:t>
            </a:r>
          </a:p>
        </p:txBody>
      </p:sp>
      <p:sp>
        <p:nvSpPr>
          <p:cNvPr id="14" name="Marcador de texto 14"/>
          <p:cNvSpPr>
            <a:spLocks noGrp="1"/>
          </p:cNvSpPr>
          <p:nvPr>
            <p:ph type="body" sz="quarter" idx="15" hasCustomPrompt="1"/>
          </p:nvPr>
        </p:nvSpPr>
        <p:spPr>
          <a:xfrm>
            <a:off x="4416956" y="150371"/>
            <a:ext cx="1622601" cy="2576511"/>
          </a:xfrm>
        </p:spPr>
        <p:txBody>
          <a:bodyPr>
            <a:noAutofit/>
          </a:bodyPr>
          <a:lstStyle>
            <a:lvl1pPr marL="0" indent="0" algn="ctr">
              <a:buNone/>
              <a:defRPr sz="16600" b="1"/>
            </a:lvl1pPr>
          </a:lstStyle>
          <a:p>
            <a:pPr lvl="0"/>
            <a:r>
              <a:rPr lang="en-US" dirty="0" smtClean="0"/>
              <a:t>“</a:t>
            </a:r>
          </a:p>
        </p:txBody>
      </p:sp>
      <p:sp>
        <p:nvSpPr>
          <p:cNvPr id="2" name="Título 1"/>
          <p:cNvSpPr>
            <a:spLocks noGrp="1"/>
          </p:cNvSpPr>
          <p:nvPr>
            <p:ph type="title" hasCustomPrompt="1"/>
          </p:nvPr>
        </p:nvSpPr>
        <p:spPr>
          <a:xfrm>
            <a:off x="4804766" y="1592235"/>
            <a:ext cx="3988323" cy="3981654"/>
          </a:xfrm>
        </p:spPr>
        <p:txBody>
          <a:bodyPr anchor="t"/>
          <a:lstStyle>
            <a:lvl1pPr algn="l">
              <a:defRPr sz="2400" b="1" i="1" baseline="0"/>
            </a:lvl1pPr>
          </a:lstStyle>
          <a:p>
            <a:r>
              <a:rPr lang="en-US" dirty="0" smtClean="0"/>
              <a:t>To quote or not to quote, that is the question... (that you have to ask yourself before using this slide.)</a:t>
            </a:r>
            <a:endParaRPr lang="en-US" dirty="0"/>
          </a:p>
        </p:txBody>
      </p:sp>
    </p:spTree>
    <p:extLst>
      <p:ext uri="{BB962C8B-B14F-4D97-AF65-F5344CB8AC3E}">
        <p14:creationId xmlns:p14="http://schemas.microsoft.com/office/powerpoint/2010/main" val="2362598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 with Image 2">
    <p:spTree>
      <p:nvGrpSpPr>
        <p:cNvPr id="1" name=""/>
        <p:cNvGrpSpPr/>
        <p:nvPr/>
      </p:nvGrpSpPr>
      <p:grpSpPr>
        <a:xfrm>
          <a:off x="0" y="0"/>
          <a:ext cx="0" cy="0"/>
          <a:chOff x="0" y="0"/>
          <a:chExt cx="0" cy="0"/>
        </a:xfrm>
      </p:grpSpPr>
      <p:sp>
        <p:nvSpPr>
          <p:cNvPr id="7" name="Marcador de posición de imagen 6"/>
          <p:cNvSpPr>
            <a:spLocks noGrp="1"/>
          </p:cNvSpPr>
          <p:nvPr>
            <p:ph type="pic" sz="quarter" idx="13" hasCustomPrompt="1"/>
          </p:nvPr>
        </p:nvSpPr>
        <p:spPr>
          <a:xfrm>
            <a:off x="0" y="-1"/>
            <a:ext cx="9144000" cy="3767668"/>
          </a:xfrm>
        </p:spPr>
        <p:txBody>
          <a:bodyPr>
            <a:normAutofit/>
          </a:bodyPr>
          <a:lstStyle>
            <a:lvl1pPr marL="0" indent="0" algn="ctr">
              <a:buNone/>
              <a:defRPr sz="1600" baseline="0"/>
            </a:lvl1pPr>
          </a:lstStyle>
          <a:p>
            <a:r>
              <a:rPr lang="en-US" dirty="0" smtClean="0"/>
              <a:t>Nice! Now support it with a beautiful image...</a:t>
            </a:r>
            <a:endParaRPr lang="en-US" dirty="0"/>
          </a:p>
        </p:txBody>
      </p:sp>
      <p:sp>
        <p:nvSpPr>
          <p:cNvPr id="3" name="Marcador de fecha 2"/>
          <p:cNvSpPr>
            <a:spLocks noGrp="1"/>
          </p:cNvSpPr>
          <p:nvPr>
            <p:ph type="dt" sz="half" idx="10"/>
          </p:nvPr>
        </p:nvSpPr>
        <p:spPr/>
        <p:txBody>
          <a:bodyPr/>
          <a:lstStyle/>
          <a:p>
            <a:fld id="{181D78FC-DA83-0C49-9DB7-48439BC5582F}" type="datetime1">
              <a:rPr lang="es-BO" smtClean="0"/>
              <a:t>26/09/2017</a:t>
            </a:fld>
            <a:endParaRPr lang="en-US"/>
          </a:p>
        </p:txBody>
      </p:sp>
      <p:sp>
        <p:nvSpPr>
          <p:cNvPr id="4" name="Marcador de pie de página 3"/>
          <p:cNvSpPr>
            <a:spLocks noGrp="1"/>
          </p:cNvSpPr>
          <p:nvPr>
            <p:ph type="ftr" sz="quarter" idx="11"/>
          </p:nvPr>
        </p:nvSpPr>
        <p:spPr/>
        <p:txBody>
          <a:bodyPr/>
          <a:lstStyle/>
          <a:p>
            <a:r>
              <a:rPr lang="en-US" smtClean="0"/>
              <a:t>This is a footer, so use it when you need it.</a:t>
            </a:r>
            <a:endParaRPr lang="en-US" dirty="0"/>
          </a:p>
        </p:txBody>
      </p:sp>
      <p:sp>
        <p:nvSpPr>
          <p:cNvPr id="5" name="Marcador de número de diapositiva 4"/>
          <p:cNvSpPr>
            <a:spLocks noGrp="1"/>
          </p:cNvSpPr>
          <p:nvPr>
            <p:ph type="sldNum" sz="quarter" idx="12"/>
          </p:nvPr>
        </p:nvSpPr>
        <p:spPr/>
        <p:txBody>
          <a:bodyPr/>
          <a:lstStyle/>
          <a:p>
            <a:fld id="{1A9D366B-1E42-9E47-9213-7A0BF786C435}" type="slidenum">
              <a:rPr lang="en-US" smtClean="0"/>
              <a:pPr/>
              <a:t>‹#›</a:t>
            </a:fld>
            <a:endParaRPr lang="en-US"/>
          </a:p>
        </p:txBody>
      </p:sp>
      <p:sp>
        <p:nvSpPr>
          <p:cNvPr id="12" name="Marcador de texto 11"/>
          <p:cNvSpPr>
            <a:spLocks noGrp="1"/>
          </p:cNvSpPr>
          <p:nvPr>
            <p:ph type="body" sz="quarter" idx="14" hasCustomPrompt="1"/>
          </p:nvPr>
        </p:nvSpPr>
        <p:spPr>
          <a:xfrm>
            <a:off x="764495" y="5402949"/>
            <a:ext cx="7634902" cy="463263"/>
          </a:xfrm>
        </p:spPr>
        <p:txBody>
          <a:bodyPr>
            <a:noAutofit/>
          </a:bodyPr>
          <a:lstStyle>
            <a:lvl1pPr marL="0" indent="0" algn="ctr">
              <a:buNone/>
              <a:defRPr sz="1500" i="1" baseline="0">
                <a:solidFill>
                  <a:srgbClr val="5B5B5B"/>
                </a:solidFill>
              </a:defRPr>
            </a:lvl1pPr>
          </a:lstStyle>
          <a:p>
            <a:pPr lvl="0"/>
            <a:r>
              <a:rPr lang="en-US" dirty="0" smtClean="0"/>
              <a:t>Someone</a:t>
            </a:r>
          </a:p>
        </p:txBody>
      </p:sp>
      <p:sp>
        <p:nvSpPr>
          <p:cNvPr id="2" name="Título 1"/>
          <p:cNvSpPr>
            <a:spLocks noGrp="1"/>
          </p:cNvSpPr>
          <p:nvPr>
            <p:ph type="title" hasCustomPrompt="1"/>
          </p:nvPr>
        </p:nvSpPr>
        <p:spPr>
          <a:xfrm>
            <a:off x="764495" y="3852331"/>
            <a:ext cx="7634902" cy="1524004"/>
          </a:xfrm>
        </p:spPr>
        <p:txBody>
          <a:bodyPr anchor="b"/>
          <a:lstStyle>
            <a:lvl1pPr algn="ctr">
              <a:defRPr sz="1800" b="0" i="1" baseline="0"/>
            </a:lvl1pPr>
          </a:lstStyle>
          <a:p>
            <a:r>
              <a:rPr lang="en-US" dirty="0" smtClean="0"/>
              <a:t>“To quote or not to quote, that is the question... (that you have to ask yourself before using this slide.)”</a:t>
            </a:r>
            <a:endParaRPr lang="en-US" dirty="0"/>
          </a:p>
        </p:txBody>
      </p:sp>
    </p:spTree>
    <p:extLst>
      <p:ext uri="{BB962C8B-B14F-4D97-AF65-F5344CB8AC3E}">
        <p14:creationId xmlns:p14="http://schemas.microsoft.com/office/powerpoint/2010/main" val="41709342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ong Quote">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2514600" y="846665"/>
            <a:ext cx="4114800" cy="4134555"/>
          </a:xfrm>
        </p:spPr>
        <p:txBody>
          <a:bodyPr lIns="288000" tIns="187200" rIns="288000" bIns="187200" anchor="ctr">
            <a:normAutofit/>
          </a:bodyPr>
          <a:lstStyle>
            <a:lvl1pPr marL="0" algn="ctr">
              <a:spcBef>
                <a:spcPts val="0"/>
              </a:spcBef>
              <a:spcAft>
                <a:spcPts val="0"/>
              </a:spcAft>
              <a:defRPr sz="2000" b="0" i="1" baseline="0"/>
            </a:lvl1pPr>
          </a:lstStyle>
          <a:p>
            <a:r>
              <a:rPr lang="en-US" dirty="0" smtClean="0"/>
              <a:t>“This slide instead, is ideal for long quotes, where you need a balance between white space and more words. A paragraph of 5 or more lines of text seems the perfect fit for this kind of content. Use it wisely.”</a:t>
            </a:r>
            <a:endParaRPr lang="en-US" dirty="0"/>
          </a:p>
        </p:txBody>
      </p:sp>
      <p:sp>
        <p:nvSpPr>
          <p:cNvPr id="3" name="Marcador de fecha 2"/>
          <p:cNvSpPr>
            <a:spLocks noGrp="1"/>
          </p:cNvSpPr>
          <p:nvPr>
            <p:ph type="dt" sz="half" idx="10"/>
          </p:nvPr>
        </p:nvSpPr>
        <p:spPr/>
        <p:txBody>
          <a:bodyPr/>
          <a:lstStyle/>
          <a:p>
            <a:fld id="{181D78FC-DA83-0C49-9DB7-48439BC5582F}" type="datetime1">
              <a:rPr lang="es-BO" smtClean="0"/>
              <a:t>26/09/2017</a:t>
            </a:fld>
            <a:endParaRPr lang="en-US"/>
          </a:p>
        </p:txBody>
      </p:sp>
      <p:sp>
        <p:nvSpPr>
          <p:cNvPr id="4" name="Marcador de pie de página 3"/>
          <p:cNvSpPr>
            <a:spLocks noGrp="1"/>
          </p:cNvSpPr>
          <p:nvPr>
            <p:ph type="ftr" sz="quarter" idx="11"/>
          </p:nvPr>
        </p:nvSpPr>
        <p:spPr/>
        <p:txBody>
          <a:bodyPr/>
          <a:lstStyle/>
          <a:p>
            <a:r>
              <a:rPr lang="en-US" smtClean="0"/>
              <a:t>This is a footer, so use it when you need it.</a:t>
            </a:r>
            <a:endParaRPr lang="en-US" dirty="0"/>
          </a:p>
        </p:txBody>
      </p:sp>
      <p:sp>
        <p:nvSpPr>
          <p:cNvPr id="5" name="Marcador de número de diapositiva 4"/>
          <p:cNvSpPr>
            <a:spLocks noGrp="1"/>
          </p:cNvSpPr>
          <p:nvPr>
            <p:ph type="sldNum" sz="quarter" idx="12"/>
          </p:nvPr>
        </p:nvSpPr>
        <p:spPr/>
        <p:txBody>
          <a:bodyPr/>
          <a:lstStyle/>
          <a:p>
            <a:fld id="{1A9D366B-1E42-9E47-9213-7A0BF786C435}" type="slidenum">
              <a:rPr lang="en-US" smtClean="0"/>
              <a:pPr/>
              <a:t>‹#›</a:t>
            </a:fld>
            <a:endParaRPr lang="en-US"/>
          </a:p>
        </p:txBody>
      </p:sp>
      <p:sp>
        <p:nvSpPr>
          <p:cNvPr id="10" name="Marcador de texto 11"/>
          <p:cNvSpPr>
            <a:spLocks noGrp="1"/>
          </p:cNvSpPr>
          <p:nvPr>
            <p:ph type="body" sz="quarter" idx="14" hasCustomPrompt="1"/>
          </p:nvPr>
        </p:nvSpPr>
        <p:spPr>
          <a:xfrm>
            <a:off x="2514599" y="5023553"/>
            <a:ext cx="4114801" cy="476527"/>
          </a:xfrm>
        </p:spPr>
        <p:txBody>
          <a:bodyPr>
            <a:noAutofit/>
          </a:bodyPr>
          <a:lstStyle>
            <a:lvl1pPr marL="0" indent="0" algn="ctr">
              <a:buNone/>
              <a:defRPr sz="1500" i="1" baseline="0">
                <a:solidFill>
                  <a:srgbClr val="5B5B5B"/>
                </a:solidFill>
              </a:defRPr>
            </a:lvl1pPr>
          </a:lstStyle>
          <a:p>
            <a:pPr lvl="0"/>
            <a:r>
              <a:rPr lang="en-US" dirty="0" smtClean="0"/>
              <a:t>Someone</a:t>
            </a:r>
          </a:p>
        </p:txBody>
      </p:sp>
    </p:spTree>
    <p:extLst>
      <p:ext uri="{BB962C8B-B14F-4D97-AF65-F5344CB8AC3E}">
        <p14:creationId xmlns:p14="http://schemas.microsoft.com/office/powerpoint/2010/main" val="12392120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215970" y="18343"/>
            <a:ext cx="7674030" cy="859367"/>
          </a:xfrm>
        </p:spPr>
        <p:txBody>
          <a:bodyPr/>
          <a:lstStyle/>
          <a:p>
            <a:r>
              <a:rPr lang="en-US" dirty="0" smtClean="0"/>
              <a:t>Agenda</a:t>
            </a:r>
            <a:endParaRPr lang="en-US" dirty="0"/>
          </a:p>
        </p:txBody>
      </p:sp>
      <p:sp>
        <p:nvSpPr>
          <p:cNvPr id="3" name="Marcador de fecha 2"/>
          <p:cNvSpPr>
            <a:spLocks noGrp="1"/>
          </p:cNvSpPr>
          <p:nvPr>
            <p:ph type="dt" sz="half" idx="10"/>
          </p:nvPr>
        </p:nvSpPr>
        <p:spPr/>
        <p:txBody>
          <a:bodyPr/>
          <a:lstStyle/>
          <a:p>
            <a:fld id="{181D78FC-DA83-0C49-9DB7-48439BC5582F}" type="datetime1">
              <a:rPr lang="es-BO" smtClean="0"/>
              <a:t>26/09/2017</a:t>
            </a:fld>
            <a:endParaRPr lang="en-US"/>
          </a:p>
        </p:txBody>
      </p:sp>
      <p:sp>
        <p:nvSpPr>
          <p:cNvPr id="4" name="Marcador de pie de página 3"/>
          <p:cNvSpPr>
            <a:spLocks noGrp="1"/>
          </p:cNvSpPr>
          <p:nvPr>
            <p:ph type="ftr" sz="quarter" idx="11"/>
          </p:nvPr>
        </p:nvSpPr>
        <p:spPr/>
        <p:txBody>
          <a:bodyPr/>
          <a:lstStyle/>
          <a:p>
            <a:r>
              <a:rPr lang="en-US" smtClean="0"/>
              <a:t>This is a footer, so use it when you need it.</a:t>
            </a:r>
            <a:endParaRPr lang="en-US" dirty="0"/>
          </a:p>
        </p:txBody>
      </p:sp>
      <p:sp>
        <p:nvSpPr>
          <p:cNvPr id="5" name="Marcador de número de diapositiva 4"/>
          <p:cNvSpPr>
            <a:spLocks noGrp="1"/>
          </p:cNvSpPr>
          <p:nvPr>
            <p:ph type="sldNum" sz="quarter" idx="12"/>
          </p:nvPr>
        </p:nvSpPr>
        <p:spPr/>
        <p:txBody>
          <a:bodyPr/>
          <a:lstStyle/>
          <a:p>
            <a:fld id="{1A9D366B-1E42-9E47-9213-7A0BF786C435}" type="slidenum">
              <a:rPr lang="en-US" smtClean="0"/>
              <a:pPr/>
              <a:t>‹#›</a:t>
            </a:fld>
            <a:endParaRPr lang="en-US"/>
          </a:p>
        </p:txBody>
      </p:sp>
      <p:sp>
        <p:nvSpPr>
          <p:cNvPr id="6" name="Marcador de texto 11"/>
          <p:cNvSpPr>
            <a:spLocks noGrp="1"/>
          </p:cNvSpPr>
          <p:nvPr>
            <p:ph type="body" sz="quarter" idx="14" hasCustomPrompt="1"/>
          </p:nvPr>
        </p:nvSpPr>
        <p:spPr>
          <a:xfrm>
            <a:off x="2153963" y="2722298"/>
            <a:ext cx="1442557" cy="482791"/>
          </a:xfrm>
        </p:spPr>
        <p:txBody>
          <a:bodyPr anchor="t">
            <a:noAutofit/>
          </a:bodyPr>
          <a:lstStyle>
            <a:lvl1pPr marL="0" indent="0" algn="l">
              <a:buNone/>
              <a:defRPr sz="1600" b="1" i="0" baseline="0"/>
            </a:lvl1pPr>
          </a:lstStyle>
          <a:p>
            <a:pPr lvl="0"/>
            <a:r>
              <a:rPr lang="en-US" dirty="0" smtClean="0"/>
              <a:t>Activity #2</a:t>
            </a:r>
          </a:p>
        </p:txBody>
      </p:sp>
      <p:sp>
        <p:nvSpPr>
          <p:cNvPr id="11" name="Marcador de texto 11"/>
          <p:cNvSpPr>
            <a:spLocks noGrp="1"/>
          </p:cNvSpPr>
          <p:nvPr>
            <p:ph type="body" sz="quarter" idx="15" hasCustomPrompt="1"/>
          </p:nvPr>
        </p:nvSpPr>
        <p:spPr>
          <a:xfrm>
            <a:off x="457202" y="2722298"/>
            <a:ext cx="1442557" cy="482791"/>
          </a:xfrm>
        </p:spPr>
        <p:txBody>
          <a:bodyPr anchor="t">
            <a:noAutofit/>
          </a:bodyPr>
          <a:lstStyle>
            <a:lvl1pPr marL="0" indent="0" algn="l">
              <a:buNone/>
              <a:defRPr sz="1600" b="1" i="0" baseline="0"/>
            </a:lvl1pPr>
          </a:lstStyle>
          <a:p>
            <a:pPr lvl="0"/>
            <a:r>
              <a:rPr lang="en-US" dirty="0" smtClean="0"/>
              <a:t>Activity #1</a:t>
            </a:r>
          </a:p>
        </p:txBody>
      </p:sp>
      <p:sp>
        <p:nvSpPr>
          <p:cNvPr id="12" name="Marcador de texto 11"/>
          <p:cNvSpPr>
            <a:spLocks noGrp="1"/>
          </p:cNvSpPr>
          <p:nvPr>
            <p:ph type="body" sz="quarter" idx="16" hasCustomPrompt="1"/>
          </p:nvPr>
        </p:nvSpPr>
        <p:spPr>
          <a:xfrm>
            <a:off x="3850724" y="2722298"/>
            <a:ext cx="1442557" cy="482791"/>
          </a:xfrm>
        </p:spPr>
        <p:txBody>
          <a:bodyPr anchor="t">
            <a:noAutofit/>
          </a:bodyPr>
          <a:lstStyle>
            <a:lvl1pPr marL="0" indent="0" algn="l">
              <a:buNone/>
              <a:defRPr sz="1600" b="1" i="0" baseline="0"/>
            </a:lvl1pPr>
          </a:lstStyle>
          <a:p>
            <a:pPr lvl="0"/>
            <a:r>
              <a:rPr lang="en-US" dirty="0" smtClean="0"/>
              <a:t>Activity #3</a:t>
            </a:r>
          </a:p>
        </p:txBody>
      </p:sp>
      <p:sp>
        <p:nvSpPr>
          <p:cNvPr id="13" name="Marcador de texto 11"/>
          <p:cNvSpPr>
            <a:spLocks noGrp="1"/>
          </p:cNvSpPr>
          <p:nvPr>
            <p:ph type="body" sz="quarter" idx="17" hasCustomPrompt="1"/>
          </p:nvPr>
        </p:nvSpPr>
        <p:spPr>
          <a:xfrm>
            <a:off x="5547485" y="2722298"/>
            <a:ext cx="1442557" cy="482791"/>
          </a:xfrm>
        </p:spPr>
        <p:txBody>
          <a:bodyPr anchor="t">
            <a:noAutofit/>
          </a:bodyPr>
          <a:lstStyle>
            <a:lvl1pPr marL="0" indent="0" algn="l">
              <a:buNone/>
              <a:defRPr sz="1600" b="1" i="0" baseline="0"/>
            </a:lvl1pPr>
          </a:lstStyle>
          <a:p>
            <a:pPr lvl="0"/>
            <a:r>
              <a:rPr lang="en-US" dirty="0" smtClean="0"/>
              <a:t>Activity #4</a:t>
            </a:r>
          </a:p>
        </p:txBody>
      </p:sp>
      <p:sp>
        <p:nvSpPr>
          <p:cNvPr id="14" name="Marcador de texto 11"/>
          <p:cNvSpPr>
            <a:spLocks noGrp="1"/>
          </p:cNvSpPr>
          <p:nvPr>
            <p:ph type="body" sz="quarter" idx="18" hasCustomPrompt="1"/>
          </p:nvPr>
        </p:nvSpPr>
        <p:spPr>
          <a:xfrm>
            <a:off x="7244245" y="2722298"/>
            <a:ext cx="1442557" cy="482791"/>
          </a:xfrm>
        </p:spPr>
        <p:txBody>
          <a:bodyPr anchor="t">
            <a:noAutofit/>
          </a:bodyPr>
          <a:lstStyle>
            <a:lvl1pPr marL="0" indent="0" algn="l">
              <a:buNone/>
              <a:defRPr sz="1600" b="1" i="0" baseline="0"/>
            </a:lvl1pPr>
          </a:lstStyle>
          <a:p>
            <a:pPr lvl="0"/>
            <a:r>
              <a:rPr lang="en-US" dirty="0" smtClean="0"/>
              <a:t>Activity #5</a:t>
            </a:r>
          </a:p>
        </p:txBody>
      </p:sp>
      <p:sp>
        <p:nvSpPr>
          <p:cNvPr id="15" name="Marcador de texto 11"/>
          <p:cNvSpPr>
            <a:spLocks noGrp="1"/>
          </p:cNvSpPr>
          <p:nvPr>
            <p:ph type="body" sz="quarter" idx="19" hasCustomPrompt="1"/>
          </p:nvPr>
        </p:nvSpPr>
        <p:spPr>
          <a:xfrm>
            <a:off x="2153963" y="2383723"/>
            <a:ext cx="1442557" cy="334435"/>
          </a:xfrm>
        </p:spPr>
        <p:txBody>
          <a:bodyPr anchor="b">
            <a:noAutofit/>
          </a:bodyPr>
          <a:lstStyle>
            <a:lvl1pPr marL="0" indent="0" algn="l">
              <a:buNone/>
              <a:defRPr sz="1200" b="1" i="0" baseline="0"/>
            </a:lvl1pPr>
          </a:lstStyle>
          <a:p>
            <a:pPr lvl="0"/>
            <a:r>
              <a:rPr lang="en-US" dirty="0" smtClean="0"/>
              <a:t>2</a:t>
            </a:r>
          </a:p>
        </p:txBody>
      </p:sp>
      <p:sp>
        <p:nvSpPr>
          <p:cNvPr id="16" name="Marcador de texto 11"/>
          <p:cNvSpPr>
            <a:spLocks noGrp="1"/>
          </p:cNvSpPr>
          <p:nvPr>
            <p:ph type="body" sz="quarter" idx="20" hasCustomPrompt="1"/>
          </p:nvPr>
        </p:nvSpPr>
        <p:spPr>
          <a:xfrm>
            <a:off x="457202" y="2383723"/>
            <a:ext cx="1442557" cy="334435"/>
          </a:xfrm>
        </p:spPr>
        <p:txBody>
          <a:bodyPr anchor="b">
            <a:noAutofit/>
          </a:bodyPr>
          <a:lstStyle>
            <a:lvl1pPr marL="0" indent="0" algn="l">
              <a:buNone/>
              <a:defRPr sz="1200" b="1" i="0" baseline="0"/>
            </a:lvl1pPr>
          </a:lstStyle>
          <a:p>
            <a:pPr lvl="0"/>
            <a:r>
              <a:rPr lang="en-US" dirty="0" smtClean="0"/>
              <a:t>1</a:t>
            </a:r>
          </a:p>
        </p:txBody>
      </p:sp>
      <p:sp>
        <p:nvSpPr>
          <p:cNvPr id="17" name="Marcador de texto 11"/>
          <p:cNvSpPr>
            <a:spLocks noGrp="1"/>
          </p:cNvSpPr>
          <p:nvPr>
            <p:ph type="body" sz="quarter" idx="21" hasCustomPrompt="1"/>
          </p:nvPr>
        </p:nvSpPr>
        <p:spPr>
          <a:xfrm>
            <a:off x="3850724" y="2383723"/>
            <a:ext cx="1442557" cy="334435"/>
          </a:xfrm>
        </p:spPr>
        <p:txBody>
          <a:bodyPr anchor="b">
            <a:noAutofit/>
          </a:bodyPr>
          <a:lstStyle>
            <a:lvl1pPr marL="0" indent="0" algn="l">
              <a:buNone/>
              <a:defRPr sz="1200" b="1" i="0" baseline="0"/>
            </a:lvl1pPr>
          </a:lstStyle>
          <a:p>
            <a:pPr lvl="0"/>
            <a:r>
              <a:rPr lang="en-US" dirty="0" smtClean="0"/>
              <a:t>3</a:t>
            </a:r>
          </a:p>
        </p:txBody>
      </p:sp>
      <p:sp>
        <p:nvSpPr>
          <p:cNvPr id="18" name="Marcador de texto 11"/>
          <p:cNvSpPr>
            <a:spLocks noGrp="1"/>
          </p:cNvSpPr>
          <p:nvPr>
            <p:ph type="body" sz="quarter" idx="22" hasCustomPrompt="1"/>
          </p:nvPr>
        </p:nvSpPr>
        <p:spPr>
          <a:xfrm>
            <a:off x="5547485" y="2383723"/>
            <a:ext cx="1442557" cy="334435"/>
          </a:xfrm>
        </p:spPr>
        <p:txBody>
          <a:bodyPr anchor="b">
            <a:noAutofit/>
          </a:bodyPr>
          <a:lstStyle>
            <a:lvl1pPr marL="0" indent="0" algn="l">
              <a:buNone/>
              <a:defRPr sz="1200" b="1" i="0" baseline="0"/>
            </a:lvl1pPr>
          </a:lstStyle>
          <a:p>
            <a:pPr lvl="0"/>
            <a:r>
              <a:rPr lang="en-US" dirty="0" smtClean="0"/>
              <a:t>4</a:t>
            </a:r>
          </a:p>
        </p:txBody>
      </p:sp>
      <p:sp>
        <p:nvSpPr>
          <p:cNvPr id="19" name="Marcador de texto 11"/>
          <p:cNvSpPr>
            <a:spLocks noGrp="1"/>
          </p:cNvSpPr>
          <p:nvPr>
            <p:ph type="body" sz="quarter" idx="23" hasCustomPrompt="1"/>
          </p:nvPr>
        </p:nvSpPr>
        <p:spPr>
          <a:xfrm>
            <a:off x="7244245" y="2383723"/>
            <a:ext cx="1442557" cy="334435"/>
          </a:xfrm>
        </p:spPr>
        <p:txBody>
          <a:bodyPr anchor="b">
            <a:noAutofit/>
          </a:bodyPr>
          <a:lstStyle>
            <a:lvl1pPr marL="0" indent="0" algn="l">
              <a:buNone/>
              <a:defRPr sz="1200" b="1" i="0" baseline="0"/>
            </a:lvl1pPr>
          </a:lstStyle>
          <a:p>
            <a:pPr lvl="0"/>
            <a:r>
              <a:rPr lang="en-US" dirty="0" smtClean="0"/>
              <a:t>5</a:t>
            </a:r>
          </a:p>
        </p:txBody>
      </p:sp>
      <p:sp>
        <p:nvSpPr>
          <p:cNvPr id="25" name="Marcador de texto 11"/>
          <p:cNvSpPr>
            <a:spLocks noGrp="1"/>
          </p:cNvSpPr>
          <p:nvPr>
            <p:ph type="body" sz="quarter" idx="24" hasCustomPrompt="1"/>
          </p:nvPr>
        </p:nvSpPr>
        <p:spPr>
          <a:xfrm>
            <a:off x="2153963" y="3134531"/>
            <a:ext cx="1442557" cy="1919531"/>
          </a:xfrm>
        </p:spPr>
        <p:txBody>
          <a:bodyPr anchor="t">
            <a:noAutofit/>
          </a:bodyPr>
          <a:lstStyle>
            <a:lvl1pPr marL="0" indent="0" algn="l">
              <a:buNone/>
              <a:defRPr sz="1400" i="0" baseline="0"/>
            </a:lvl1pPr>
          </a:lstStyle>
          <a:p>
            <a:pPr lvl="0"/>
            <a:r>
              <a:rPr lang="en-US" dirty="0" smtClean="0"/>
              <a:t>Comments, Timeframe, Names, etc.</a:t>
            </a:r>
          </a:p>
        </p:txBody>
      </p:sp>
      <p:sp>
        <p:nvSpPr>
          <p:cNvPr id="26" name="Marcador de texto 11"/>
          <p:cNvSpPr>
            <a:spLocks noGrp="1"/>
          </p:cNvSpPr>
          <p:nvPr>
            <p:ph type="body" sz="quarter" idx="25" hasCustomPrompt="1"/>
          </p:nvPr>
        </p:nvSpPr>
        <p:spPr>
          <a:xfrm>
            <a:off x="457202" y="3134531"/>
            <a:ext cx="1442557" cy="1919531"/>
          </a:xfrm>
        </p:spPr>
        <p:txBody>
          <a:bodyPr anchor="t">
            <a:noAutofit/>
          </a:bodyPr>
          <a:lstStyle>
            <a:lvl1pPr marL="0" indent="0" algn="l">
              <a:buNone/>
              <a:defRPr sz="1400" i="0" baseline="0"/>
            </a:lvl1pPr>
          </a:lstStyle>
          <a:p>
            <a:pPr lvl="0"/>
            <a:r>
              <a:rPr lang="en-US" dirty="0" smtClean="0"/>
              <a:t>Comments, Timeframe, Names, etc.</a:t>
            </a:r>
          </a:p>
        </p:txBody>
      </p:sp>
      <p:sp>
        <p:nvSpPr>
          <p:cNvPr id="27" name="Marcador de texto 11"/>
          <p:cNvSpPr>
            <a:spLocks noGrp="1"/>
          </p:cNvSpPr>
          <p:nvPr>
            <p:ph type="body" sz="quarter" idx="26" hasCustomPrompt="1"/>
          </p:nvPr>
        </p:nvSpPr>
        <p:spPr>
          <a:xfrm>
            <a:off x="3850724" y="3134531"/>
            <a:ext cx="1442557" cy="1919531"/>
          </a:xfrm>
        </p:spPr>
        <p:txBody>
          <a:bodyPr anchor="t">
            <a:noAutofit/>
          </a:bodyPr>
          <a:lstStyle>
            <a:lvl1pPr marL="0" indent="0" algn="l">
              <a:buNone/>
              <a:defRPr sz="1400" i="0" baseline="0"/>
            </a:lvl1pPr>
          </a:lstStyle>
          <a:p>
            <a:pPr lvl="0"/>
            <a:r>
              <a:rPr lang="en-US" dirty="0" smtClean="0"/>
              <a:t>Comments, Timeframe, Names, etc.</a:t>
            </a:r>
          </a:p>
        </p:txBody>
      </p:sp>
      <p:sp>
        <p:nvSpPr>
          <p:cNvPr id="28" name="Marcador de texto 11"/>
          <p:cNvSpPr>
            <a:spLocks noGrp="1"/>
          </p:cNvSpPr>
          <p:nvPr>
            <p:ph type="body" sz="quarter" idx="27" hasCustomPrompt="1"/>
          </p:nvPr>
        </p:nvSpPr>
        <p:spPr>
          <a:xfrm>
            <a:off x="5547485" y="3134531"/>
            <a:ext cx="1442557" cy="1919531"/>
          </a:xfrm>
        </p:spPr>
        <p:txBody>
          <a:bodyPr anchor="t">
            <a:noAutofit/>
          </a:bodyPr>
          <a:lstStyle>
            <a:lvl1pPr marL="0" indent="0" algn="l">
              <a:buNone/>
              <a:defRPr sz="1400" i="0" baseline="0"/>
            </a:lvl1pPr>
          </a:lstStyle>
          <a:p>
            <a:pPr lvl="0"/>
            <a:r>
              <a:rPr lang="en-US" dirty="0" smtClean="0"/>
              <a:t>Comments, Timeframe, Names, etc.</a:t>
            </a:r>
          </a:p>
        </p:txBody>
      </p:sp>
      <p:sp>
        <p:nvSpPr>
          <p:cNvPr id="29" name="Marcador de texto 11"/>
          <p:cNvSpPr>
            <a:spLocks noGrp="1"/>
          </p:cNvSpPr>
          <p:nvPr>
            <p:ph type="body" sz="quarter" idx="28" hasCustomPrompt="1"/>
          </p:nvPr>
        </p:nvSpPr>
        <p:spPr>
          <a:xfrm>
            <a:off x="7244245" y="3134531"/>
            <a:ext cx="1442557" cy="1919531"/>
          </a:xfrm>
        </p:spPr>
        <p:txBody>
          <a:bodyPr anchor="t">
            <a:noAutofit/>
          </a:bodyPr>
          <a:lstStyle>
            <a:lvl1pPr marL="0" indent="0" algn="l">
              <a:buNone/>
              <a:defRPr sz="1400" i="0" baseline="0"/>
            </a:lvl1pPr>
          </a:lstStyle>
          <a:p>
            <a:pPr lvl="0"/>
            <a:r>
              <a:rPr lang="en-US" dirty="0" smtClean="0"/>
              <a:t>Comments, Timeframe, Names, etc.</a:t>
            </a:r>
          </a:p>
        </p:txBody>
      </p:sp>
      <p:sp>
        <p:nvSpPr>
          <p:cNvPr id="22" name="Marcador de texto 19"/>
          <p:cNvSpPr>
            <a:spLocks noGrp="1"/>
          </p:cNvSpPr>
          <p:nvPr>
            <p:ph type="body" sz="quarter" idx="29" hasCustomPrompt="1"/>
          </p:nvPr>
        </p:nvSpPr>
        <p:spPr>
          <a:xfrm>
            <a:off x="457200" y="2584"/>
            <a:ext cx="585791" cy="604194"/>
          </a:xfrm>
        </p:spPr>
        <p:txBody>
          <a:bodyPr anchor="ctr">
            <a:noAutofit/>
          </a:bodyPr>
          <a:lstStyle>
            <a:lvl1pPr marL="0" indent="0" algn="ctr">
              <a:buNone/>
              <a:defRPr sz="900" b="0" baseline="0">
                <a:solidFill>
                  <a:srgbClr val="5B5B5B"/>
                </a:solidFill>
              </a:defRPr>
            </a:lvl1pPr>
          </a:lstStyle>
          <a:p>
            <a:pPr lvl="0"/>
            <a:r>
              <a:rPr lang="en-US" dirty="0" smtClean="0"/>
              <a:t>Color Box</a:t>
            </a:r>
            <a:endParaRPr lang="en-US" dirty="0"/>
          </a:p>
        </p:txBody>
      </p:sp>
    </p:spTree>
    <p:extLst>
      <p:ext uri="{BB962C8B-B14F-4D97-AF65-F5344CB8AC3E}">
        <p14:creationId xmlns:p14="http://schemas.microsoft.com/office/powerpoint/2010/main" val="1836664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16" name="Rectángulo 15"/>
          <p:cNvSpPr/>
          <p:nvPr userDrawn="1"/>
        </p:nvSpPr>
        <p:spPr>
          <a:xfrm>
            <a:off x="245406" y="6081889"/>
            <a:ext cx="8672817" cy="69921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ítulo 1"/>
          <p:cNvSpPr>
            <a:spLocks noGrp="1"/>
          </p:cNvSpPr>
          <p:nvPr>
            <p:ph type="ctrTitle" hasCustomPrompt="1"/>
          </p:nvPr>
        </p:nvSpPr>
        <p:spPr>
          <a:xfrm>
            <a:off x="328734" y="1222951"/>
            <a:ext cx="8520650" cy="3309111"/>
          </a:xfrm>
        </p:spPr>
        <p:txBody>
          <a:bodyPr anchor="b">
            <a:normAutofit/>
          </a:bodyPr>
          <a:lstStyle>
            <a:lvl1pPr algn="l">
              <a:lnSpc>
                <a:spcPct val="80000"/>
              </a:lnSpc>
              <a:defRPr sz="6600" baseline="0">
                <a:solidFill>
                  <a:schemeClr val="accent1"/>
                </a:solidFill>
              </a:defRPr>
            </a:lvl1pPr>
          </a:lstStyle>
          <a:p>
            <a:r>
              <a:rPr lang="en-US" noProof="0" dirty="0" smtClean="0"/>
              <a:t>This is a title.</a:t>
            </a:r>
            <a:endParaRPr lang="en-US" dirty="0"/>
          </a:p>
        </p:txBody>
      </p:sp>
      <p:sp>
        <p:nvSpPr>
          <p:cNvPr id="3" name="Subtítulo 2"/>
          <p:cNvSpPr>
            <a:spLocks noGrp="1"/>
          </p:cNvSpPr>
          <p:nvPr>
            <p:ph type="subTitle" idx="1" hasCustomPrompt="1"/>
          </p:nvPr>
        </p:nvSpPr>
        <p:spPr>
          <a:xfrm>
            <a:off x="328734" y="4466592"/>
            <a:ext cx="8521987" cy="445197"/>
          </a:xfrm>
        </p:spPr>
        <p:txBody>
          <a:bodyPr>
            <a:noAutofit/>
          </a:bodyPr>
          <a:lstStyle>
            <a:lvl1pPr marL="0" indent="0" algn="l">
              <a:buNone/>
              <a:defRPr sz="2000" b="0"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There’s also room for a Subtitle. Don’t make it so long though.</a:t>
            </a:r>
            <a:endParaRPr lang="en-US" dirty="0"/>
          </a:p>
        </p:txBody>
      </p:sp>
      <p:sp>
        <p:nvSpPr>
          <p:cNvPr id="4" name="Marcador de fecha 3"/>
          <p:cNvSpPr>
            <a:spLocks noGrp="1"/>
          </p:cNvSpPr>
          <p:nvPr>
            <p:ph type="dt" sz="half" idx="10"/>
          </p:nvPr>
        </p:nvSpPr>
        <p:spPr/>
        <p:txBody>
          <a:bodyPr/>
          <a:lstStyle/>
          <a:p>
            <a:fld id="{F0137B1C-8C90-1143-B53A-7CA03895B303}" type="datetime1">
              <a:rPr lang="es-BO" smtClean="0"/>
              <a:t>26/09/2017</a:t>
            </a:fld>
            <a:endParaRPr lang="en-US"/>
          </a:p>
        </p:txBody>
      </p:sp>
      <p:sp>
        <p:nvSpPr>
          <p:cNvPr id="5" name="Marcador de pie de página 4"/>
          <p:cNvSpPr>
            <a:spLocks noGrp="1"/>
          </p:cNvSpPr>
          <p:nvPr>
            <p:ph type="ftr" sz="quarter" idx="11"/>
          </p:nvPr>
        </p:nvSpPr>
        <p:spPr/>
        <p:txBody>
          <a:bodyPr/>
          <a:lstStyle/>
          <a:p>
            <a:r>
              <a:rPr lang="en-US" dirty="0" smtClean="0"/>
              <a:t>This is a footer, so use it when you need it.</a:t>
            </a:r>
          </a:p>
        </p:txBody>
      </p:sp>
      <p:sp>
        <p:nvSpPr>
          <p:cNvPr id="6" name="Marcador de número de diapositiva 5"/>
          <p:cNvSpPr>
            <a:spLocks noGrp="1"/>
          </p:cNvSpPr>
          <p:nvPr>
            <p:ph type="sldNum" sz="quarter" idx="12"/>
          </p:nvPr>
        </p:nvSpPr>
        <p:spPr/>
        <p:txBody>
          <a:bodyPr/>
          <a:lstStyle/>
          <a:p>
            <a:fld id="{1A9D366B-1E42-9E47-9213-7A0BF786C435}" type="slidenum">
              <a:rPr lang="en-US" smtClean="0"/>
              <a:t>‹#›</a:t>
            </a:fld>
            <a:endParaRPr lang="en-US"/>
          </a:p>
        </p:txBody>
      </p:sp>
      <p:pic>
        <p:nvPicPr>
          <p:cNvPr id="10" name="Imagen 9" descr="PSU_EXT_1_RGB_2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0072" y="4964165"/>
            <a:ext cx="2877775" cy="857759"/>
          </a:xfrm>
          <a:prstGeom prst="rect">
            <a:avLst/>
          </a:prstGeom>
        </p:spPr>
      </p:pic>
      <p:cxnSp>
        <p:nvCxnSpPr>
          <p:cNvPr id="11" name="Conector recto 10"/>
          <p:cNvCxnSpPr/>
          <p:nvPr userDrawn="1"/>
        </p:nvCxnSpPr>
        <p:spPr>
          <a:xfrm>
            <a:off x="330072" y="4964166"/>
            <a:ext cx="8520650" cy="0"/>
          </a:xfrm>
          <a:prstGeom prst="line">
            <a:avLst/>
          </a:prstGeom>
          <a:ln w="285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2" name="Marcador de texto 13"/>
          <p:cNvSpPr>
            <a:spLocks noGrp="1"/>
          </p:cNvSpPr>
          <p:nvPr>
            <p:ph type="body" sz="quarter" idx="15" hasCustomPrompt="1"/>
          </p:nvPr>
        </p:nvSpPr>
        <p:spPr>
          <a:xfrm>
            <a:off x="4091397" y="5016542"/>
            <a:ext cx="4759325" cy="318497"/>
          </a:xfrm>
        </p:spPr>
        <p:txBody>
          <a:bodyPr anchor="t">
            <a:noAutofit/>
          </a:bodyPr>
          <a:lstStyle>
            <a:lvl1pPr marL="0" indent="0" algn="r">
              <a:buNone/>
              <a:defRPr sz="1200">
                <a:solidFill>
                  <a:schemeClr val="tx2"/>
                </a:solidFill>
              </a:defRPr>
            </a:lvl1pPr>
          </a:lstStyle>
          <a:p>
            <a:pPr lvl="0"/>
            <a:r>
              <a:rPr lang="en-US" dirty="0" smtClean="0"/>
              <a:t>Insert District or Local Offices</a:t>
            </a:r>
          </a:p>
        </p:txBody>
      </p:sp>
      <p:cxnSp>
        <p:nvCxnSpPr>
          <p:cNvPr id="14" name="Conector recto 13"/>
          <p:cNvCxnSpPr/>
          <p:nvPr userDrawn="1"/>
        </p:nvCxnSpPr>
        <p:spPr>
          <a:xfrm>
            <a:off x="330072" y="6490531"/>
            <a:ext cx="8520650" cy="0"/>
          </a:xfrm>
          <a:prstGeom prst="line">
            <a:avLst/>
          </a:prstGeom>
          <a:ln w="9525"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pic>
        <p:nvPicPr>
          <p:cNvPr id="15" name="Imagen 14" descr="extension-url-black.png">
            <a:hlinkClick r:id="rId3"/>
          </p:cNvPr>
          <p:cNvPicPr>
            <a:picLocks noChangeAspect="1"/>
          </p:cNvPicPr>
          <p:nvPr userDrawn="1"/>
        </p:nvPicPr>
        <p:blipFill>
          <a:blip r:embed="rId4">
            <a:alphaModFix/>
            <a:extLst>
              <a:ext uri="{28A0092B-C50C-407E-A947-70E740481C1C}">
                <a14:useLocalDpi xmlns:a14="http://schemas.microsoft.com/office/drawing/2010/main" val="0"/>
              </a:ext>
            </a:extLst>
          </a:blip>
          <a:stretch>
            <a:fillRect/>
          </a:stretch>
        </p:blipFill>
        <p:spPr>
          <a:xfrm>
            <a:off x="7134219" y="6557945"/>
            <a:ext cx="1622432" cy="145282"/>
          </a:xfrm>
          <a:prstGeom prst="rect">
            <a:avLst/>
          </a:prstGeom>
        </p:spPr>
      </p:pic>
    </p:spTree>
    <p:extLst>
      <p:ext uri="{BB962C8B-B14F-4D97-AF65-F5344CB8AC3E}">
        <p14:creationId xmlns:p14="http://schemas.microsoft.com/office/powerpoint/2010/main" val="39618201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raphic Agenda">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215970" y="18343"/>
            <a:ext cx="7674030" cy="859367"/>
          </a:xfrm>
        </p:spPr>
        <p:txBody>
          <a:bodyPr/>
          <a:lstStyle/>
          <a:p>
            <a:r>
              <a:rPr lang="en-US" dirty="0" smtClean="0"/>
              <a:t>Agenda</a:t>
            </a:r>
            <a:endParaRPr lang="en-US" dirty="0"/>
          </a:p>
        </p:txBody>
      </p:sp>
      <p:sp>
        <p:nvSpPr>
          <p:cNvPr id="3" name="Marcador de fecha 2"/>
          <p:cNvSpPr>
            <a:spLocks noGrp="1"/>
          </p:cNvSpPr>
          <p:nvPr>
            <p:ph type="dt" sz="half" idx="10"/>
          </p:nvPr>
        </p:nvSpPr>
        <p:spPr/>
        <p:txBody>
          <a:bodyPr/>
          <a:lstStyle/>
          <a:p>
            <a:fld id="{181D78FC-DA83-0C49-9DB7-48439BC5582F}" type="datetime1">
              <a:rPr lang="es-BO" smtClean="0"/>
              <a:t>26/09/2017</a:t>
            </a:fld>
            <a:endParaRPr lang="en-US"/>
          </a:p>
        </p:txBody>
      </p:sp>
      <p:sp>
        <p:nvSpPr>
          <p:cNvPr id="4" name="Marcador de pie de página 3"/>
          <p:cNvSpPr>
            <a:spLocks noGrp="1"/>
          </p:cNvSpPr>
          <p:nvPr>
            <p:ph type="ftr" sz="quarter" idx="11"/>
          </p:nvPr>
        </p:nvSpPr>
        <p:spPr/>
        <p:txBody>
          <a:bodyPr/>
          <a:lstStyle/>
          <a:p>
            <a:r>
              <a:rPr lang="en-US" smtClean="0"/>
              <a:t>This is a footer, so use it when you need it.</a:t>
            </a:r>
            <a:endParaRPr lang="en-US" dirty="0"/>
          </a:p>
        </p:txBody>
      </p:sp>
      <p:sp>
        <p:nvSpPr>
          <p:cNvPr id="5" name="Marcador de número de diapositiva 4"/>
          <p:cNvSpPr>
            <a:spLocks noGrp="1"/>
          </p:cNvSpPr>
          <p:nvPr>
            <p:ph type="sldNum" sz="quarter" idx="12"/>
          </p:nvPr>
        </p:nvSpPr>
        <p:spPr/>
        <p:txBody>
          <a:bodyPr/>
          <a:lstStyle/>
          <a:p>
            <a:fld id="{1A9D366B-1E42-9E47-9213-7A0BF786C435}" type="slidenum">
              <a:rPr lang="en-US" smtClean="0"/>
              <a:pPr/>
              <a:t>‹#›</a:t>
            </a:fld>
            <a:endParaRPr lang="en-US"/>
          </a:p>
        </p:txBody>
      </p:sp>
      <p:sp>
        <p:nvSpPr>
          <p:cNvPr id="15" name="Marcador de posición de imagen 6"/>
          <p:cNvSpPr>
            <a:spLocks noGrp="1"/>
          </p:cNvSpPr>
          <p:nvPr>
            <p:ph type="pic" sz="quarter" idx="13" hasCustomPrompt="1"/>
          </p:nvPr>
        </p:nvSpPr>
        <p:spPr>
          <a:xfrm>
            <a:off x="458478" y="3222185"/>
            <a:ext cx="1440000" cy="1440000"/>
          </a:xfrm>
        </p:spPr>
        <p:txBody>
          <a:bodyPr>
            <a:normAutofit/>
          </a:bodyPr>
          <a:lstStyle>
            <a:lvl1pPr marL="0" indent="0" algn="ctr">
              <a:buNone/>
              <a:defRPr sz="1100" baseline="0"/>
            </a:lvl1pPr>
          </a:lstStyle>
          <a:p>
            <a:r>
              <a:rPr lang="en-US" dirty="0" smtClean="0"/>
              <a:t>An image, an icon, a photo, etc.</a:t>
            </a:r>
            <a:endParaRPr lang="en-US" dirty="0"/>
          </a:p>
        </p:txBody>
      </p:sp>
      <p:sp>
        <p:nvSpPr>
          <p:cNvPr id="16" name="Marcador de texto 11"/>
          <p:cNvSpPr>
            <a:spLocks noGrp="1"/>
          </p:cNvSpPr>
          <p:nvPr>
            <p:ph type="body" sz="quarter" idx="14" hasCustomPrompt="1"/>
          </p:nvPr>
        </p:nvSpPr>
        <p:spPr>
          <a:xfrm>
            <a:off x="2157758" y="2722298"/>
            <a:ext cx="1442557" cy="482791"/>
          </a:xfrm>
        </p:spPr>
        <p:txBody>
          <a:bodyPr anchor="t">
            <a:noAutofit/>
          </a:bodyPr>
          <a:lstStyle>
            <a:lvl1pPr marL="0" indent="0" algn="l">
              <a:buNone/>
              <a:defRPr sz="1600" b="1" i="0" baseline="0"/>
            </a:lvl1pPr>
          </a:lstStyle>
          <a:p>
            <a:pPr lvl="0"/>
            <a:r>
              <a:rPr lang="en-US" dirty="0" smtClean="0"/>
              <a:t>Activity #2</a:t>
            </a:r>
          </a:p>
        </p:txBody>
      </p:sp>
      <p:sp>
        <p:nvSpPr>
          <p:cNvPr id="17" name="Marcador de texto 11"/>
          <p:cNvSpPr>
            <a:spLocks noGrp="1"/>
          </p:cNvSpPr>
          <p:nvPr>
            <p:ph type="body" sz="quarter" idx="15" hasCustomPrompt="1"/>
          </p:nvPr>
        </p:nvSpPr>
        <p:spPr>
          <a:xfrm>
            <a:off x="457202" y="2722298"/>
            <a:ext cx="1442557" cy="482791"/>
          </a:xfrm>
        </p:spPr>
        <p:txBody>
          <a:bodyPr anchor="t">
            <a:noAutofit/>
          </a:bodyPr>
          <a:lstStyle>
            <a:lvl1pPr marL="0" indent="0" algn="l">
              <a:buNone/>
              <a:defRPr sz="1600" b="1" i="0" baseline="0"/>
            </a:lvl1pPr>
          </a:lstStyle>
          <a:p>
            <a:pPr lvl="0"/>
            <a:r>
              <a:rPr lang="en-US" dirty="0" smtClean="0"/>
              <a:t>Activity #1</a:t>
            </a:r>
          </a:p>
        </p:txBody>
      </p:sp>
      <p:sp>
        <p:nvSpPr>
          <p:cNvPr id="18" name="Marcador de texto 11"/>
          <p:cNvSpPr>
            <a:spLocks noGrp="1"/>
          </p:cNvSpPr>
          <p:nvPr>
            <p:ph type="body" sz="quarter" idx="16" hasCustomPrompt="1"/>
          </p:nvPr>
        </p:nvSpPr>
        <p:spPr>
          <a:xfrm>
            <a:off x="3850724" y="2722298"/>
            <a:ext cx="1442557" cy="482791"/>
          </a:xfrm>
        </p:spPr>
        <p:txBody>
          <a:bodyPr anchor="t">
            <a:noAutofit/>
          </a:bodyPr>
          <a:lstStyle>
            <a:lvl1pPr marL="0" indent="0" algn="l">
              <a:buNone/>
              <a:defRPr sz="1600" b="1" i="0" baseline="0"/>
            </a:lvl1pPr>
          </a:lstStyle>
          <a:p>
            <a:pPr lvl="0"/>
            <a:r>
              <a:rPr lang="en-US" dirty="0" smtClean="0"/>
              <a:t>Activity #3</a:t>
            </a:r>
          </a:p>
        </p:txBody>
      </p:sp>
      <p:sp>
        <p:nvSpPr>
          <p:cNvPr id="19" name="Marcador de texto 11"/>
          <p:cNvSpPr>
            <a:spLocks noGrp="1"/>
          </p:cNvSpPr>
          <p:nvPr>
            <p:ph type="body" sz="quarter" idx="17" hasCustomPrompt="1"/>
          </p:nvPr>
        </p:nvSpPr>
        <p:spPr>
          <a:xfrm>
            <a:off x="5543009" y="2722298"/>
            <a:ext cx="1442557" cy="482791"/>
          </a:xfrm>
        </p:spPr>
        <p:txBody>
          <a:bodyPr anchor="t">
            <a:noAutofit/>
          </a:bodyPr>
          <a:lstStyle>
            <a:lvl1pPr marL="0" indent="0" algn="l">
              <a:buNone/>
              <a:defRPr sz="1600" b="1" i="0" baseline="0"/>
            </a:lvl1pPr>
          </a:lstStyle>
          <a:p>
            <a:pPr lvl="0"/>
            <a:r>
              <a:rPr lang="en-US" dirty="0" smtClean="0"/>
              <a:t>Activity #4</a:t>
            </a:r>
          </a:p>
        </p:txBody>
      </p:sp>
      <p:sp>
        <p:nvSpPr>
          <p:cNvPr id="20" name="Marcador de texto 11"/>
          <p:cNvSpPr>
            <a:spLocks noGrp="1"/>
          </p:cNvSpPr>
          <p:nvPr>
            <p:ph type="body" sz="quarter" idx="18" hasCustomPrompt="1"/>
          </p:nvPr>
        </p:nvSpPr>
        <p:spPr>
          <a:xfrm>
            <a:off x="7244245" y="2722298"/>
            <a:ext cx="1442557" cy="482791"/>
          </a:xfrm>
        </p:spPr>
        <p:txBody>
          <a:bodyPr anchor="t">
            <a:noAutofit/>
          </a:bodyPr>
          <a:lstStyle>
            <a:lvl1pPr marL="0" indent="0" algn="l">
              <a:buNone/>
              <a:defRPr sz="1600" b="1" i="0" baseline="0"/>
            </a:lvl1pPr>
          </a:lstStyle>
          <a:p>
            <a:pPr lvl="0"/>
            <a:r>
              <a:rPr lang="en-US" dirty="0" smtClean="0"/>
              <a:t>Activity #5</a:t>
            </a:r>
          </a:p>
        </p:txBody>
      </p:sp>
      <p:sp>
        <p:nvSpPr>
          <p:cNvPr id="21" name="Marcador de texto 11"/>
          <p:cNvSpPr>
            <a:spLocks noGrp="1"/>
          </p:cNvSpPr>
          <p:nvPr>
            <p:ph type="body" sz="quarter" idx="19" hasCustomPrompt="1"/>
          </p:nvPr>
        </p:nvSpPr>
        <p:spPr>
          <a:xfrm>
            <a:off x="2157758" y="2383723"/>
            <a:ext cx="1442557" cy="334435"/>
          </a:xfrm>
        </p:spPr>
        <p:txBody>
          <a:bodyPr anchor="b">
            <a:noAutofit/>
          </a:bodyPr>
          <a:lstStyle>
            <a:lvl1pPr marL="0" indent="0" algn="l">
              <a:buNone/>
              <a:defRPr sz="1200" b="1" i="0" baseline="0"/>
            </a:lvl1pPr>
          </a:lstStyle>
          <a:p>
            <a:pPr lvl="0"/>
            <a:r>
              <a:rPr lang="en-US" dirty="0" smtClean="0"/>
              <a:t>2</a:t>
            </a:r>
          </a:p>
        </p:txBody>
      </p:sp>
      <p:sp>
        <p:nvSpPr>
          <p:cNvPr id="22" name="Marcador de texto 11"/>
          <p:cNvSpPr>
            <a:spLocks noGrp="1"/>
          </p:cNvSpPr>
          <p:nvPr>
            <p:ph type="body" sz="quarter" idx="20" hasCustomPrompt="1"/>
          </p:nvPr>
        </p:nvSpPr>
        <p:spPr>
          <a:xfrm>
            <a:off x="457202" y="2383723"/>
            <a:ext cx="1442557" cy="334435"/>
          </a:xfrm>
        </p:spPr>
        <p:txBody>
          <a:bodyPr anchor="b">
            <a:noAutofit/>
          </a:bodyPr>
          <a:lstStyle>
            <a:lvl1pPr marL="0" indent="0" algn="l">
              <a:buNone/>
              <a:defRPr sz="1200" b="1" i="0" baseline="0"/>
            </a:lvl1pPr>
          </a:lstStyle>
          <a:p>
            <a:pPr lvl="0"/>
            <a:r>
              <a:rPr lang="en-US" dirty="0" smtClean="0"/>
              <a:t>1</a:t>
            </a:r>
          </a:p>
        </p:txBody>
      </p:sp>
      <p:sp>
        <p:nvSpPr>
          <p:cNvPr id="23" name="Marcador de texto 11"/>
          <p:cNvSpPr>
            <a:spLocks noGrp="1"/>
          </p:cNvSpPr>
          <p:nvPr>
            <p:ph type="body" sz="quarter" idx="21" hasCustomPrompt="1"/>
          </p:nvPr>
        </p:nvSpPr>
        <p:spPr>
          <a:xfrm>
            <a:off x="3850724" y="2383723"/>
            <a:ext cx="1442557" cy="334435"/>
          </a:xfrm>
        </p:spPr>
        <p:txBody>
          <a:bodyPr anchor="b">
            <a:noAutofit/>
          </a:bodyPr>
          <a:lstStyle>
            <a:lvl1pPr marL="0" indent="0" algn="l">
              <a:buNone/>
              <a:defRPr sz="1200" b="1" i="0" baseline="0"/>
            </a:lvl1pPr>
          </a:lstStyle>
          <a:p>
            <a:pPr lvl="0"/>
            <a:r>
              <a:rPr lang="en-US" dirty="0" smtClean="0"/>
              <a:t>3</a:t>
            </a:r>
          </a:p>
        </p:txBody>
      </p:sp>
      <p:sp>
        <p:nvSpPr>
          <p:cNvPr id="24" name="Marcador de texto 11"/>
          <p:cNvSpPr>
            <a:spLocks noGrp="1"/>
          </p:cNvSpPr>
          <p:nvPr>
            <p:ph type="body" sz="quarter" idx="22" hasCustomPrompt="1"/>
          </p:nvPr>
        </p:nvSpPr>
        <p:spPr>
          <a:xfrm>
            <a:off x="5543009" y="2383723"/>
            <a:ext cx="1442557" cy="334435"/>
          </a:xfrm>
        </p:spPr>
        <p:txBody>
          <a:bodyPr anchor="b">
            <a:noAutofit/>
          </a:bodyPr>
          <a:lstStyle>
            <a:lvl1pPr marL="0" indent="0" algn="l">
              <a:buNone/>
              <a:defRPr sz="1200" b="1" i="0" baseline="0"/>
            </a:lvl1pPr>
          </a:lstStyle>
          <a:p>
            <a:pPr lvl="0"/>
            <a:r>
              <a:rPr lang="en-US" dirty="0" smtClean="0"/>
              <a:t>4</a:t>
            </a:r>
          </a:p>
        </p:txBody>
      </p:sp>
      <p:sp>
        <p:nvSpPr>
          <p:cNvPr id="25" name="Marcador de texto 11"/>
          <p:cNvSpPr>
            <a:spLocks noGrp="1"/>
          </p:cNvSpPr>
          <p:nvPr>
            <p:ph type="body" sz="quarter" idx="23" hasCustomPrompt="1"/>
          </p:nvPr>
        </p:nvSpPr>
        <p:spPr>
          <a:xfrm>
            <a:off x="7244245" y="2383723"/>
            <a:ext cx="1442557" cy="334435"/>
          </a:xfrm>
        </p:spPr>
        <p:txBody>
          <a:bodyPr anchor="b">
            <a:noAutofit/>
          </a:bodyPr>
          <a:lstStyle>
            <a:lvl1pPr marL="0" indent="0" algn="l">
              <a:buNone/>
              <a:defRPr sz="1200" b="1" i="0" baseline="0"/>
            </a:lvl1pPr>
          </a:lstStyle>
          <a:p>
            <a:pPr lvl="0"/>
            <a:r>
              <a:rPr lang="en-US" dirty="0" smtClean="0"/>
              <a:t>5</a:t>
            </a:r>
          </a:p>
        </p:txBody>
      </p:sp>
      <p:sp>
        <p:nvSpPr>
          <p:cNvPr id="31" name="Marcador de posición de imagen 6"/>
          <p:cNvSpPr>
            <a:spLocks noGrp="1"/>
          </p:cNvSpPr>
          <p:nvPr>
            <p:ph type="pic" sz="quarter" idx="24" hasCustomPrompt="1"/>
          </p:nvPr>
        </p:nvSpPr>
        <p:spPr>
          <a:xfrm>
            <a:off x="2159034" y="3222185"/>
            <a:ext cx="1440000" cy="1440000"/>
          </a:xfrm>
        </p:spPr>
        <p:txBody>
          <a:bodyPr>
            <a:normAutofit/>
          </a:bodyPr>
          <a:lstStyle>
            <a:lvl1pPr marL="0" indent="0" algn="ctr">
              <a:buNone/>
              <a:defRPr sz="1100" baseline="0"/>
            </a:lvl1pPr>
          </a:lstStyle>
          <a:p>
            <a:r>
              <a:rPr lang="en-US" dirty="0" smtClean="0"/>
              <a:t>An image, an icon, a photo, etc.</a:t>
            </a:r>
            <a:endParaRPr lang="en-US" dirty="0"/>
          </a:p>
        </p:txBody>
      </p:sp>
      <p:sp>
        <p:nvSpPr>
          <p:cNvPr id="32" name="Marcador de posición de imagen 6"/>
          <p:cNvSpPr>
            <a:spLocks noGrp="1"/>
          </p:cNvSpPr>
          <p:nvPr>
            <p:ph type="pic" sz="quarter" idx="25" hasCustomPrompt="1"/>
          </p:nvPr>
        </p:nvSpPr>
        <p:spPr>
          <a:xfrm>
            <a:off x="3852000" y="3222185"/>
            <a:ext cx="1440000" cy="1440000"/>
          </a:xfrm>
        </p:spPr>
        <p:txBody>
          <a:bodyPr>
            <a:normAutofit/>
          </a:bodyPr>
          <a:lstStyle>
            <a:lvl1pPr marL="0" indent="0" algn="ctr">
              <a:buNone/>
              <a:defRPr sz="1100" baseline="0"/>
            </a:lvl1pPr>
          </a:lstStyle>
          <a:p>
            <a:r>
              <a:rPr lang="en-US" dirty="0" smtClean="0"/>
              <a:t>An image, an icon, a photo, etc.</a:t>
            </a:r>
            <a:endParaRPr lang="en-US" dirty="0"/>
          </a:p>
        </p:txBody>
      </p:sp>
      <p:sp>
        <p:nvSpPr>
          <p:cNvPr id="33" name="Marcador de posición de imagen 6"/>
          <p:cNvSpPr>
            <a:spLocks noGrp="1"/>
          </p:cNvSpPr>
          <p:nvPr>
            <p:ph type="pic" sz="quarter" idx="26" hasCustomPrompt="1"/>
          </p:nvPr>
        </p:nvSpPr>
        <p:spPr>
          <a:xfrm>
            <a:off x="5544285" y="3222185"/>
            <a:ext cx="1440000" cy="1440000"/>
          </a:xfrm>
        </p:spPr>
        <p:txBody>
          <a:bodyPr>
            <a:normAutofit/>
          </a:bodyPr>
          <a:lstStyle>
            <a:lvl1pPr marL="0" indent="0" algn="ctr">
              <a:buNone/>
              <a:defRPr sz="1100" baseline="0"/>
            </a:lvl1pPr>
          </a:lstStyle>
          <a:p>
            <a:r>
              <a:rPr lang="en-US" dirty="0" smtClean="0"/>
              <a:t>An image, an icon, a photo, etc.</a:t>
            </a:r>
            <a:endParaRPr lang="en-US" dirty="0"/>
          </a:p>
        </p:txBody>
      </p:sp>
      <p:sp>
        <p:nvSpPr>
          <p:cNvPr id="34" name="Marcador de posición de imagen 6"/>
          <p:cNvSpPr>
            <a:spLocks noGrp="1"/>
          </p:cNvSpPr>
          <p:nvPr>
            <p:ph type="pic" sz="quarter" idx="27" hasCustomPrompt="1"/>
          </p:nvPr>
        </p:nvSpPr>
        <p:spPr>
          <a:xfrm>
            <a:off x="7245521" y="3222185"/>
            <a:ext cx="1440000" cy="1440000"/>
          </a:xfrm>
        </p:spPr>
        <p:txBody>
          <a:bodyPr>
            <a:normAutofit/>
          </a:bodyPr>
          <a:lstStyle>
            <a:lvl1pPr marL="0" indent="0" algn="ctr">
              <a:buNone/>
              <a:defRPr sz="1100" baseline="0"/>
            </a:lvl1pPr>
          </a:lstStyle>
          <a:p>
            <a:r>
              <a:rPr lang="en-US" dirty="0" smtClean="0"/>
              <a:t>An image, an icon, a photo, etc.</a:t>
            </a:r>
            <a:endParaRPr lang="en-US" dirty="0"/>
          </a:p>
        </p:txBody>
      </p:sp>
      <p:sp>
        <p:nvSpPr>
          <p:cNvPr id="26" name="Marcador de texto 19"/>
          <p:cNvSpPr>
            <a:spLocks noGrp="1"/>
          </p:cNvSpPr>
          <p:nvPr>
            <p:ph type="body" sz="quarter" idx="28" hasCustomPrompt="1"/>
          </p:nvPr>
        </p:nvSpPr>
        <p:spPr>
          <a:xfrm>
            <a:off x="457200" y="2584"/>
            <a:ext cx="585791" cy="604194"/>
          </a:xfrm>
        </p:spPr>
        <p:txBody>
          <a:bodyPr anchor="ctr">
            <a:noAutofit/>
          </a:bodyPr>
          <a:lstStyle>
            <a:lvl1pPr marL="0" indent="0" algn="ctr">
              <a:buNone/>
              <a:defRPr sz="900" b="0" baseline="0">
                <a:solidFill>
                  <a:srgbClr val="5B5B5B"/>
                </a:solidFill>
              </a:defRPr>
            </a:lvl1pPr>
          </a:lstStyle>
          <a:p>
            <a:pPr lvl="0"/>
            <a:r>
              <a:rPr lang="en-US" dirty="0" smtClean="0"/>
              <a:t>Color Box</a:t>
            </a:r>
            <a:endParaRPr lang="en-US" dirty="0"/>
          </a:p>
        </p:txBody>
      </p:sp>
    </p:spTree>
    <p:extLst>
      <p:ext uri="{BB962C8B-B14F-4D97-AF65-F5344CB8AC3E}">
        <p14:creationId xmlns:p14="http://schemas.microsoft.com/office/powerpoint/2010/main" val="12674378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215970" y="18343"/>
            <a:ext cx="7674030" cy="859367"/>
          </a:xfrm>
        </p:spPr>
        <p:txBody>
          <a:bodyPr/>
          <a:lstStyle/>
          <a:p>
            <a:r>
              <a:rPr lang="en-US" dirty="0" smtClean="0"/>
              <a:t>Timeline</a:t>
            </a:r>
            <a:endParaRPr lang="en-US" dirty="0"/>
          </a:p>
        </p:txBody>
      </p:sp>
      <p:sp>
        <p:nvSpPr>
          <p:cNvPr id="3" name="Marcador de fecha 2"/>
          <p:cNvSpPr>
            <a:spLocks noGrp="1"/>
          </p:cNvSpPr>
          <p:nvPr>
            <p:ph type="dt" sz="half" idx="10"/>
          </p:nvPr>
        </p:nvSpPr>
        <p:spPr/>
        <p:txBody>
          <a:bodyPr/>
          <a:lstStyle/>
          <a:p>
            <a:fld id="{181D78FC-DA83-0C49-9DB7-48439BC5582F}" type="datetime1">
              <a:rPr lang="es-BO" smtClean="0"/>
              <a:t>26/09/2017</a:t>
            </a:fld>
            <a:endParaRPr lang="en-US"/>
          </a:p>
        </p:txBody>
      </p:sp>
      <p:sp>
        <p:nvSpPr>
          <p:cNvPr id="4" name="Marcador de pie de página 3"/>
          <p:cNvSpPr>
            <a:spLocks noGrp="1"/>
          </p:cNvSpPr>
          <p:nvPr>
            <p:ph type="ftr" sz="quarter" idx="11"/>
          </p:nvPr>
        </p:nvSpPr>
        <p:spPr/>
        <p:txBody>
          <a:bodyPr/>
          <a:lstStyle/>
          <a:p>
            <a:r>
              <a:rPr lang="en-US" smtClean="0"/>
              <a:t>This is a footer, so use it when you need it.</a:t>
            </a:r>
            <a:endParaRPr lang="en-US" dirty="0"/>
          </a:p>
        </p:txBody>
      </p:sp>
      <p:sp>
        <p:nvSpPr>
          <p:cNvPr id="5" name="Marcador de número de diapositiva 4"/>
          <p:cNvSpPr>
            <a:spLocks noGrp="1"/>
          </p:cNvSpPr>
          <p:nvPr>
            <p:ph type="sldNum" sz="quarter" idx="12"/>
          </p:nvPr>
        </p:nvSpPr>
        <p:spPr/>
        <p:txBody>
          <a:bodyPr/>
          <a:lstStyle/>
          <a:p>
            <a:fld id="{1A9D366B-1E42-9E47-9213-7A0BF786C435}" type="slidenum">
              <a:rPr lang="en-US" smtClean="0"/>
              <a:pPr/>
              <a:t>‹#›</a:t>
            </a:fld>
            <a:endParaRPr lang="en-US"/>
          </a:p>
        </p:txBody>
      </p:sp>
      <p:cxnSp>
        <p:nvCxnSpPr>
          <p:cNvPr id="6" name="Conector recto 5"/>
          <p:cNvCxnSpPr/>
          <p:nvPr userDrawn="1"/>
        </p:nvCxnSpPr>
        <p:spPr>
          <a:xfrm>
            <a:off x="447122" y="3624990"/>
            <a:ext cx="1403998" cy="0"/>
          </a:xfrm>
          <a:prstGeom prst="line">
            <a:avLst/>
          </a:prstGeom>
          <a:ln w="9525" cmpd="sng">
            <a:solidFill>
              <a:schemeClr val="tx1"/>
            </a:solidFill>
            <a:headEnd type="oval"/>
            <a:tailEnd type="oval"/>
          </a:ln>
          <a:effectLst/>
        </p:spPr>
        <p:style>
          <a:lnRef idx="2">
            <a:schemeClr val="accent1"/>
          </a:lnRef>
          <a:fillRef idx="0">
            <a:schemeClr val="accent1"/>
          </a:fillRef>
          <a:effectRef idx="1">
            <a:schemeClr val="accent1"/>
          </a:effectRef>
          <a:fontRef idx="minor">
            <a:schemeClr val="tx1"/>
          </a:fontRef>
        </p:style>
      </p:cxnSp>
      <p:cxnSp>
        <p:nvCxnSpPr>
          <p:cNvPr id="8" name="Conector recto 7"/>
          <p:cNvCxnSpPr/>
          <p:nvPr userDrawn="1"/>
        </p:nvCxnSpPr>
        <p:spPr>
          <a:xfrm>
            <a:off x="1814258" y="3624990"/>
            <a:ext cx="1403998" cy="0"/>
          </a:xfrm>
          <a:prstGeom prst="line">
            <a:avLst/>
          </a:prstGeom>
          <a:ln w="9525" cmpd="sng">
            <a:solidFill>
              <a:schemeClr val="tx1"/>
            </a:solidFill>
            <a:headEnd type="none"/>
            <a:tailEnd type="oval"/>
          </a:ln>
          <a:effectLst/>
        </p:spPr>
        <p:style>
          <a:lnRef idx="2">
            <a:schemeClr val="accent1"/>
          </a:lnRef>
          <a:fillRef idx="0">
            <a:schemeClr val="accent1"/>
          </a:fillRef>
          <a:effectRef idx="1">
            <a:schemeClr val="accent1"/>
          </a:effectRef>
          <a:fontRef idx="minor">
            <a:schemeClr val="tx1"/>
          </a:fontRef>
        </p:style>
      </p:cxnSp>
      <p:cxnSp>
        <p:nvCxnSpPr>
          <p:cNvPr id="10" name="Conector recto 9"/>
          <p:cNvCxnSpPr/>
          <p:nvPr userDrawn="1"/>
        </p:nvCxnSpPr>
        <p:spPr>
          <a:xfrm>
            <a:off x="3181394" y="3624990"/>
            <a:ext cx="1403998" cy="0"/>
          </a:xfrm>
          <a:prstGeom prst="line">
            <a:avLst/>
          </a:prstGeom>
          <a:ln w="9525" cmpd="sng">
            <a:solidFill>
              <a:schemeClr val="tx1"/>
            </a:solidFill>
            <a:headEnd type="none"/>
            <a:tailEnd type="oval"/>
          </a:ln>
          <a:effectLst/>
        </p:spPr>
        <p:style>
          <a:lnRef idx="2">
            <a:schemeClr val="accent1"/>
          </a:lnRef>
          <a:fillRef idx="0">
            <a:schemeClr val="accent1"/>
          </a:fillRef>
          <a:effectRef idx="1">
            <a:schemeClr val="accent1"/>
          </a:effectRef>
          <a:fontRef idx="minor">
            <a:schemeClr val="tx1"/>
          </a:fontRef>
        </p:style>
      </p:cxnSp>
      <p:cxnSp>
        <p:nvCxnSpPr>
          <p:cNvPr id="11" name="Conector recto 10"/>
          <p:cNvCxnSpPr/>
          <p:nvPr userDrawn="1"/>
        </p:nvCxnSpPr>
        <p:spPr>
          <a:xfrm>
            <a:off x="4548530" y="3624990"/>
            <a:ext cx="1403998" cy="0"/>
          </a:xfrm>
          <a:prstGeom prst="line">
            <a:avLst/>
          </a:prstGeom>
          <a:ln w="9525" cmpd="sng">
            <a:solidFill>
              <a:schemeClr val="tx1"/>
            </a:solidFill>
            <a:headEnd type="none"/>
            <a:tailEnd type="oval"/>
          </a:ln>
          <a:effectLst/>
        </p:spPr>
        <p:style>
          <a:lnRef idx="2">
            <a:schemeClr val="accent1"/>
          </a:lnRef>
          <a:fillRef idx="0">
            <a:schemeClr val="accent1"/>
          </a:fillRef>
          <a:effectRef idx="1">
            <a:schemeClr val="accent1"/>
          </a:effectRef>
          <a:fontRef idx="minor">
            <a:schemeClr val="tx1"/>
          </a:fontRef>
        </p:style>
      </p:cxnSp>
      <p:cxnSp>
        <p:nvCxnSpPr>
          <p:cNvPr id="12" name="Conector recto 11"/>
          <p:cNvCxnSpPr/>
          <p:nvPr userDrawn="1"/>
        </p:nvCxnSpPr>
        <p:spPr>
          <a:xfrm>
            <a:off x="5915666" y="3624990"/>
            <a:ext cx="1403998" cy="0"/>
          </a:xfrm>
          <a:prstGeom prst="line">
            <a:avLst/>
          </a:prstGeom>
          <a:ln w="9525" cmpd="sng">
            <a:solidFill>
              <a:schemeClr val="tx1"/>
            </a:solidFill>
            <a:headEnd type="none"/>
            <a:tailEnd type="oval"/>
          </a:ln>
          <a:effectLst/>
        </p:spPr>
        <p:style>
          <a:lnRef idx="2">
            <a:schemeClr val="accent1"/>
          </a:lnRef>
          <a:fillRef idx="0">
            <a:schemeClr val="accent1"/>
          </a:fillRef>
          <a:effectRef idx="1">
            <a:schemeClr val="accent1"/>
          </a:effectRef>
          <a:fontRef idx="minor">
            <a:schemeClr val="tx1"/>
          </a:fontRef>
        </p:style>
      </p:cxnSp>
      <p:cxnSp>
        <p:nvCxnSpPr>
          <p:cNvPr id="13" name="Conector recto 12"/>
          <p:cNvCxnSpPr/>
          <p:nvPr userDrawn="1"/>
        </p:nvCxnSpPr>
        <p:spPr>
          <a:xfrm>
            <a:off x="7282802" y="3624990"/>
            <a:ext cx="1403998" cy="0"/>
          </a:xfrm>
          <a:prstGeom prst="line">
            <a:avLst/>
          </a:prstGeom>
          <a:ln w="9525" cmpd="sng">
            <a:solidFill>
              <a:schemeClr val="tx1"/>
            </a:solidFill>
            <a:headEnd type="none"/>
            <a:tailEnd type="oval"/>
          </a:ln>
          <a:effectLst/>
        </p:spPr>
        <p:style>
          <a:lnRef idx="2">
            <a:schemeClr val="accent1"/>
          </a:lnRef>
          <a:fillRef idx="0">
            <a:schemeClr val="accent1"/>
          </a:fillRef>
          <a:effectRef idx="1">
            <a:schemeClr val="accent1"/>
          </a:effectRef>
          <a:fontRef idx="minor">
            <a:schemeClr val="tx1"/>
          </a:fontRef>
        </p:style>
      </p:cxnSp>
      <p:cxnSp>
        <p:nvCxnSpPr>
          <p:cNvPr id="14" name="Conector recto 13"/>
          <p:cNvCxnSpPr/>
          <p:nvPr userDrawn="1"/>
        </p:nvCxnSpPr>
        <p:spPr>
          <a:xfrm flipV="1">
            <a:off x="457200" y="2576180"/>
            <a:ext cx="0" cy="930349"/>
          </a:xfrm>
          <a:prstGeom prst="line">
            <a:avLst/>
          </a:prstGeom>
          <a:ln w="635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23" name="Marcador de texto 11"/>
          <p:cNvSpPr>
            <a:spLocks noGrp="1"/>
          </p:cNvSpPr>
          <p:nvPr>
            <p:ph type="body" sz="quarter" idx="15" hasCustomPrompt="1"/>
          </p:nvPr>
        </p:nvSpPr>
        <p:spPr>
          <a:xfrm>
            <a:off x="457200" y="2554759"/>
            <a:ext cx="1357058" cy="361612"/>
          </a:xfrm>
        </p:spPr>
        <p:txBody>
          <a:bodyPr anchor="ctr">
            <a:noAutofit/>
          </a:bodyPr>
          <a:lstStyle>
            <a:lvl1pPr marL="0" indent="0" algn="ctr">
              <a:buNone/>
              <a:defRPr sz="1400" b="1" i="0" baseline="0"/>
            </a:lvl1pPr>
          </a:lstStyle>
          <a:p>
            <a:pPr lvl="0"/>
            <a:r>
              <a:rPr lang="en-US" dirty="0" smtClean="0"/>
              <a:t>Date #1</a:t>
            </a:r>
          </a:p>
        </p:txBody>
      </p:sp>
      <p:sp>
        <p:nvSpPr>
          <p:cNvPr id="24" name="Marcador de texto 11"/>
          <p:cNvSpPr>
            <a:spLocks noGrp="1"/>
          </p:cNvSpPr>
          <p:nvPr>
            <p:ph type="body" sz="quarter" idx="25" hasCustomPrompt="1"/>
          </p:nvPr>
        </p:nvSpPr>
        <p:spPr>
          <a:xfrm>
            <a:off x="457200" y="1409175"/>
            <a:ext cx="1357058" cy="1174315"/>
          </a:xfrm>
        </p:spPr>
        <p:txBody>
          <a:bodyPr anchor="b">
            <a:noAutofit/>
          </a:bodyPr>
          <a:lstStyle>
            <a:lvl1pPr marL="0" indent="0" algn="l">
              <a:buNone/>
              <a:defRPr sz="1100" i="0" baseline="0"/>
            </a:lvl1pPr>
          </a:lstStyle>
          <a:p>
            <a:pPr lvl="0"/>
            <a:r>
              <a:rPr lang="en-US" dirty="0" smtClean="0"/>
              <a:t>Events, Objectives, Milestones, etc.</a:t>
            </a:r>
          </a:p>
        </p:txBody>
      </p:sp>
      <p:cxnSp>
        <p:nvCxnSpPr>
          <p:cNvPr id="27" name="Conector recto 26"/>
          <p:cNvCxnSpPr/>
          <p:nvPr userDrawn="1"/>
        </p:nvCxnSpPr>
        <p:spPr>
          <a:xfrm flipV="1">
            <a:off x="3219457" y="2930534"/>
            <a:ext cx="0" cy="575995"/>
          </a:xfrm>
          <a:prstGeom prst="line">
            <a:avLst/>
          </a:prstGeom>
          <a:ln w="635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28" name="Marcador de texto 11"/>
          <p:cNvSpPr>
            <a:spLocks noGrp="1"/>
          </p:cNvSpPr>
          <p:nvPr>
            <p:ph type="body" sz="quarter" idx="28" hasCustomPrompt="1"/>
          </p:nvPr>
        </p:nvSpPr>
        <p:spPr>
          <a:xfrm>
            <a:off x="2540928" y="2554759"/>
            <a:ext cx="1357058" cy="361612"/>
          </a:xfrm>
        </p:spPr>
        <p:txBody>
          <a:bodyPr anchor="ctr">
            <a:noAutofit/>
          </a:bodyPr>
          <a:lstStyle>
            <a:lvl1pPr marL="0" indent="0" algn="ctr">
              <a:buNone/>
              <a:defRPr sz="1400" b="1" i="0" baseline="0"/>
            </a:lvl1pPr>
          </a:lstStyle>
          <a:p>
            <a:pPr lvl="0"/>
            <a:r>
              <a:rPr lang="en-US" dirty="0" smtClean="0"/>
              <a:t>Date #3</a:t>
            </a:r>
          </a:p>
        </p:txBody>
      </p:sp>
      <p:sp>
        <p:nvSpPr>
          <p:cNvPr id="29" name="Marcador de texto 11"/>
          <p:cNvSpPr>
            <a:spLocks noGrp="1"/>
          </p:cNvSpPr>
          <p:nvPr>
            <p:ph type="body" sz="quarter" idx="29" hasCustomPrompt="1"/>
          </p:nvPr>
        </p:nvSpPr>
        <p:spPr>
          <a:xfrm>
            <a:off x="2540928" y="1409175"/>
            <a:ext cx="1357058" cy="1174315"/>
          </a:xfrm>
        </p:spPr>
        <p:txBody>
          <a:bodyPr anchor="b">
            <a:noAutofit/>
          </a:bodyPr>
          <a:lstStyle>
            <a:lvl1pPr marL="0" indent="0" algn="l">
              <a:buNone/>
              <a:defRPr sz="1100" i="0" baseline="0"/>
            </a:lvl1pPr>
          </a:lstStyle>
          <a:p>
            <a:pPr lvl="0"/>
            <a:r>
              <a:rPr lang="en-US" dirty="0" smtClean="0"/>
              <a:t>Events, Objectives, Milestones, etc.</a:t>
            </a:r>
          </a:p>
        </p:txBody>
      </p:sp>
      <p:cxnSp>
        <p:nvCxnSpPr>
          <p:cNvPr id="30" name="Conector recto 29"/>
          <p:cNvCxnSpPr/>
          <p:nvPr userDrawn="1"/>
        </p:nvCxnSpPr>
        <p:spPr>
          <a:xfrm flipV="1">
            <a:off x="5953729" y="2930534"/>
            <a:ext cx="0" cy="575995"/>
          </a:xfrm>
          <a:prstGeom prst="line">
            <a:avLst/>
          </a:prstGeom>
          <a:ln w="635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31" name="Marcador de texto 11"/>
          <p:cNvSpPr>
            <a:spLocks noGrp="1"/>
          </p:cNvSpPr>
          <p:nvPr>
            <p:ph type="body" sz="quarter" idx="30" hasCustomPrompt="1"/>
          </p:nvPr>
        </p:nvSpPr>
        <p:spPr>
          <a:xfrm>
            <a:off x="5275200" y="2554759"/>
            <a:ext cx="1357058" cy="361612"/>
          </a:xfrm>
        </p:spPr>
        <p:txBody>
          <a:bodyPr anchor="ctr">
            <a:noAutofit/>
          </a:bodyPr>
          <a:lstStyle>
            <a:lvl1pPr marL="0" indent="0" algn="ctr">
              <a:buNone/>
              <a:defRPr sz="1400" b="1" i="0" baseline="0"/>
            </a:lvl1pPr>
          </a:lstStyle>
          <a:p>
            <a:pPr lvl="0"/>
            <a:r>
              <a:rPr lang="en-US" dirty="0" smtClean="0"/>
              <a:t>Date #5</a:t>
            </a:r>
          </a:p>
        </p:txBody>
      </p:sp>
      <p:sp>
        <p:nvSpPr>
          <p:cNvPr id="32" name="Marcador de texto 11"/>
          <p:cNvSpPr>
            <a:spLocks noGrp="1"/>
          </p:cNvSpPr>
          <p:nvPr>
            <p:ph type="body" sz="quarter" idx="31" hasCustomPrompt="1"/>
          </p:nvPr>
        </p:nvSpPr>
        <p:spPr>
          <a:xfrm>
            <a:off x="5275200" y="1409175"/>
            <a:ext cx="1357058" cy="1174315"/>
          </a:xfrm>
        </p:spPr>
        <p:txBody>
          <a:bodyPr anchor="b">
            <a:noAutofit/>
          </a:bodyPr>
          <a:lstStyle>
            <a:lvl1pPr marL="0" indent="0" algn="l">
              <a:buNone/>
              <a:defRPr sz="1100" i="0" baseline="0"/>
            </a:lvl1pPr>
          </a:lstStyle>
          <a:p>
            <a:pPr lvl="0"/>
            <a:r>
              <a:rPr lang="en-US" dirty="0" smtClean="0"/>
              <a:t>Events, Objectives, Milestones, etc.</a:t>
            </a:r>
          </a:p>
        </p:txBody>
      </p:sp>
      <p:cxnSp>
        <p:nvCxnSpPr>
          <p:cNvPr id="33" name="Conector recto 32"/>
          <p:cNvCxnSpPr/>
          <p:nvPr userDrawn="1"/>
        </p:nvCxnSpPr>
        <p:spPr>
          <a:xfrm flipV="1">
            <a:off x="1852321" y="3736095"/>
            <a:ext cx="0" cy="575995"/>
          </a:xfrm>
          <a:prstGeom prst="line">
            <a:avLst/>
          </a:prstGeom>
          <a:ln w="635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34" name="Marcador de texto 11"/>
          <p:cNvSpPr>
            <a:spLocks noGrp="1"/>
          </p:cNvSpPr>
          <p:nvPr>
            <p:ph type="body" sz="quarter" idx="32" hasCustomPrompt="1"/>
          </p:nvPr>
        </p:nvSpPr>
        <p:spPr>
          <a:xfrm>
            <a:off x="1173792" y="4291263"/>
            <a:ext cx="1357058" cy="361612"/>
          </a:xfrm>
        </p:spPr>
        <p:txBody>
          <a:bodyPr anchor="ctr">
            <a:noAutofit/>
          </a:bodyPr>
          <a:lstStyle>
            <a:lvl1pPr marL="0" indent="0" algn="ctr">
              <a:buNone/>
              <a:defRPr sz="1400" b="1" i="0" baseline="0"/>
            </a:lvl1pPr>
          </a:lstStyle>
          <a:p>
            <a:pPr lvl="0"/>
            <a:r>
              <a:rPr lang="en-US" dirty="0" smtClean="0"/>
              <a:t>Date #2</a:t>
            </a:r>
          </a:p>
        </p:txBody>
      </p:sp>
      <p:sp>
        <p:nvSpPr>
          <p:cNvPr id="35" name="Marcador de texto 11"/>
          <p:cNvSpPr>
            <a:spLocks noGrp="1"/>
          </p:cNvSpPr>
          <p:nvPr>
            <p:ph type="body" sz="quarter" idx="33" hasCustomPrompt="1"/>
          </p:nvPr>
        </p:nvSpPr>
        <p:spPr>
          <a:xfrm>
            <a:off x="1173792" y="4629536"/>
            <a:ext cx="1357058" cy="1179308"/>
          </a:xfrm>
        </p:spPr>
        <p:txBody>
          <a:bodyPr anchor="t">
            <a:noAutofit/>
          </a:bodyPr>
          <a:lstStyle>
            <a:lvl1pPr marL="0" indent="0" algn="l">
              <a:buNone/>
              <a:defRPr sz="1100" i="0" baseline="0"/>
            </a:lvl1pPr>
          </a:lstStyle>
          <a:p>
            <a:pPr lvl="0"/>
            <a:r>
              <a:rPr lang="en-US" dirty="0" smtClean="0"/>
              <a:t>Events, Objectives, Milestones, etc.</a:t>
            </a:r>
          </a:p>
        </p:txBody>
      </p:sp>
      <p:cxnSp>
        <p:nvCxnSpPr>
          <p:cNvPr id="36" name="Conector recto 35"/>
          <p:cNvCxnSpPr/>
          <p:nvPr userDrawn="1"/>
        </p:nvCxnSpPr>
        <p:spPr>
          <a:xfrm flipV="1">
            <a:off x="4586593" y="3736095"/>
            <a:ext cx="0" cy="575995"/>
          </a:xfrm>
          <a:prstGeom prst="line">
            <a:avLst/>
          </a:prstGeom>
          <a:ln w="635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37" name="Marcador de texto 11"/>
          <p:cNvSpPr>
            <a:spLocks noGrp="1"/>
          </p:cNvSpPr>
          <p:nvPr>
            <p:ph type="body" sz="quarter" idx="34" hasCustomPrompt="1"/>
          </p:nvPr>
        </p:nvSpPr>
        <p:spPr>
          <a:xfrm>
            <a:off x="3908064" y="4291263"/>
            <a:ext cx="1357058" cy="361612"/>
          </a:xfrm>
        </p:spPr>
        <p:txBody>
          <a:bodyPr anchor="ctr">
            <a:noAutofit/>
          </a:bodyPr>
          <a:lstStyle>
            <a:lvl1pPr marL="0" indent="0" algn="ctr">
              <a:buNone/>
              <a:defRPr sz="1400" b="1" i="0" baseline="0"/>
            </a:lvl1pPr>
          </a:lstStyle>
          <a:p>
            <a:pPr lvl="0"/>
            <a:r>
              <a:rPr lang="en-US" dirty="0" smtClean="0"/>
              <a:t>Date #4</a:t>
            </a:r>
          </a:p>
        </p:txBody>
      </p:sp>
      <p:sp>
        <p:nvSpPr>
          <p:cNvPr id="38" name="Marcador de texto 11"/>
          <p:cNvSpPr>
            <a:spLocks noGrp="1"/>
          </p:cNvSpPr>
          <p:nvPr>
            <p:ph type="body" sz="quarter" idx="35" hasCustomPrompt="1"/>
          </p:nvPr>
        </p:nvSpPr>
        <p:spPr>
          <a:xfrm>
            <a:off x="3908064" y="4629536"/>
            <a:ext cx="1357058" cy="1179308"/>
          </a:xfrm>
        </p:spPr>
        <p:txBody>
          <a:bodyPr anchor="t">
            <a:noAutofit/>
          </a:bodyPr>
          <a:lstStyle>
            <a:lvl1pPr marL="0" indent="0" algn="l">
              <a:buNone/>
              <a:defRPr sz="1100" i="0" baseline="0"/>
            </a:lvl1pPr>
          </a:lstStyle>
          <a:p>
            <a:pPr lvl="0"/>
            <a:r>
              <a:rPr lang="en-US" dirty="0" smtClean="0"/>
              <a:t>Events, Objectives, Milestones, etc.</a:t>
            </a:r>
          </a:p>
        </p:txBody>
      </p:sp>
      <p:cxnSp>
        <p:nvCxnSpPr>
          <p:cNvPr id="39" name="Conector recto 38"/>
          <p:cNvCxnSpPr/>
          <p:nvPr userDrawn="1"/>
        </p:nvCxnSpPr>
        <p:spPr>
          <a:xfrm flipV="1">
            <a:off x="7320865" y="3736095"/>
            <a:ext cx="0" cy="575995"/>
          </a:xfrm>
          <a:prstGeom prst="line">
            <a:avLst/>
          </a:prstGeom>
          <a:ln w="635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40" name="Marcador de texto 11"/>
          <p:cNvSpPr>
            <a:spLocks noGrp="1"/>
          </p:cNvSpPr>
          <p:nvPr>
            <p:ph type="body" sz="quarter" idx="36" hasCustomPrompt="1"/>
          </p:nvPr>
        </p:nvSpPr>
        <p:spPr>
          <a:xfrm>
            <a:off x="6642336" y="4291263"/>
            <a:ext cx="1357058" cy="361612"/>
          </a:xfrm>
        </p:spPr>
        <p:txBody>
          <a:bodyPr anchor="ctr">
            <a:noAutofit/>
          </a:bodyPr>
          <a:lstStyle>
            <a:lvl1pPr marL="0" indent="0" algn="ctr">
              <a:buNone/>
              <a:defRPr sz="1400" b="1" i="0" baseline="0"/>
            </a:lvl1pPr>
          </a:lstStyle>
          <a:p>
            <a:pPr lvl="0"/>
            <a:r>
              <a:rPr lang="en-US" dirty="0" smtClean="0"/>
              <a:t>Date #6</a:t>
            </a:r>
          </a:p>
        </p:txBody>
      </p:sp>
      <p:sp>
        <p:nvSpPr>
          <p:cNvPr id="41" name="Marcador de texto 11"/>
          <p:cNvSpPr>
            <a:spLocks noGrp="1"/>
          </p:cNvSpPr>
          <p:nvPr>
            <p:ph type="body" sz="quarter" idx="37" hasCustomPrompt="1"/>
          </p:nvPr>
        </p:nvSpPr>
        <p:spPr>
          <a:xfrm>
            <a:off x="6642336" y="4629536"/>
            <a:ext cx="1357058" cy="1179308"/>
          </a:xfrm>
        </p:spPr>
        <p:txBody>
          <a:bodyPr anchor="t">
            <a:noAutofit/>
          </a:bodyPr>
          <a:lstStyle>
            <a:lvl1pPr marL="0" indent="0" algn="l">
              <a:buNone/>
              <a:defRPr sz="1100" i="0" baseline="0"/>
            </a:lvl1pPr>
          </a:lstStyle>
          <a:p>
            <a:pPr lvl="0"/>
            <a:r>
              <a:rPr lang="en-US" dirty="0" smtClean="0"/>
              <a:t>Events, Objectives, Milestones, etc.</a:t>
            </a:r>
          </a:p>
        </p:txBody>
      </p:sp>
      <p:cxnSp>
        <p:nvCxnSpPr>
          <p:cNvPr id="42" name="Conector recto 41"/>
          <p:cNvCxnSpPr/>
          <p:nvPr userDrawn="1"/>
        </p:nvCxnSpPr>
        <p:spPr>
          <a:xfrm flipV="1">
            <a:off x="8686800" y="2576180"/>
            <a:ext cx="0" cy="930349"/>
          </a:xfrm>
          <a:prstGeom prst="line">
            <a:avLst/>
          </a:prstGeom>
          <a:ln w="635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43" name="Marcador de texto 11"/>
          <p:cNvSpPr>
            <a:spLocks noGrp="1"/>
          </p:cNvSpPr>
          <p:nvPr>
            <p:ph type="body" sz="quarter" idx="38" hasCustomPrompt="1"/>
          </p:nvPr>
        </p:nvSpPr>
        <p:spPr>
          <a:xfrm>
            <a:off x="7329742" y="2554759"/>
            <a:ext cx="1357058" cy="361612"/>
          </a:xfrm>
        </p:spPr>
        <p:txBody>
          <a:bodyPr anchor="ctr">
            <a:noAutofit/>
          </a:bodyPr>
          <a:lstStyle>
            <a:lvl1pPr marL="0" indent="0" algn="ctr">
              <a:buNone/>
              <a:defRPr sz="1400" b="1" i="0" baseline="0"/>
            </a:lvl1pPr>
          </a:lstStyle>
          <a:p>
            <a:pPr lvl="0"/>
            <a:r>
              <a:rPr lang="en-US" dirty="0" smtClean="0"/>
              <a:t>Date #7</a:t>
            </a:r>
          </a:p>
        </p:txBody>
      </p:sp>
      <p:sp>
        <p:nvSpPr>
          <p:cNvPr id="44" name="Marcador de texto 11"/>
          <p:cNvSpPr>
            <a:spLocks noGrp="1"/>
          </p:cNvSpPr>
          <p:nvPr>
            <p:ph type="body" sz="quarter" idx="39" hasCustomPrompt="1"/>
          </p:nvPr>
        </p:nvSpPr>
        <p:spPr>
          <a:xfrm>
            <a:off x="7329742" y="1409175"/>
            <a:ext cx="1357058" cy="1174315"/>
          </a:xfrm>
        </p:spPr>
        <p:txBody>
          <a:bodyPr anchor="b">
            <a:noAutofit/>
          </a:bodyPr>
          <a:lstStyle>
            <a:lvl1pPr marL="0" indent="0" algn="l">
              <a:buNone/>
              <a:defRPr sz="1100" i="0" baseline="0"/>
            </a:lvl1pPr>
          </a:lstStyle>
          <a:p>
            <a:pPr lvl="0"/>
            <a:r>
              <a:rPr lang="en-US" dirty="0" smtClean="0"/>
              <a:t>Events, Objectives, Milestones, etc.</a:t>
            </a:r>
          </a:p>
        </p:txBody>
      </p:sp>
      <p:cxnSp>
        <p:nvCxnSpPr>
          <p:cNvPr id="45" name="Conector recto 44"/>
          <p:cNvCxnSpPr/>
          <p:nvPr userDrawn="1"/>
        </p:nvCxnSpPr>
        <p:spPr>
          <a:xfrm rot="16200000" flipH="1" flipV="1">
            <a:off x="1141194" y="1892185"/>
            <a:ext cx="0" cy="1367988"/>
          </a:xfrm>
          <a:prstGeom prst="line">
            <a:avLst/>
          </a:prstGeom>
          <a:ln w="635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46" name="Conector recto 45"/>
          <p:cNvCxnSpPr/>
          <p:nvPr userDrawn="1"/>
        </p:nvCxnSpPr>
        <p:spPr>
          <a:xfrm rot="16200000" flipH="1" flipV="1">
            <a:off x="3213992" y="1892185"/>
            <a:ext cx="0" cy="1367988"/>
          </a:xfrm>
          <a:prstGeom prst="line">
            <a:avLst/>
          </a:prstGeom>
          <a:ln w="635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47" name="Conector recto 46"/>
          <p:cNvCxnSpPr/>
          <p:nvPr userDrawn="1"/>
        </p:nvCxnSpPr>
        <p:spPr>
          <a:xfrm rot="16200000" flipH="1" flipV="1">
            <a:off x="5959194" y="1892185"/>
            <a:ext cx="0" cy="1367988"/>
          </a:xfrm>
          <a:prstGeom prst="line">
            <a:avLst/>
          </a:prstGeom>
          <a:ln w="635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48" name="Conector recto 47"/>
          <p:cNvCxnSpPr/>
          <p:nvPr userDrawn="1"/>
        </p:nvCxnSpPr>
        <p:spPr>
          <a:xfrm rot="16200000" flipH="1" flipV="1">
            <a:off x="8002806" y="1892185"/>
            <a:ext cx="0" cy="1367988"/>
          </a:xfrm>
          <a:prstGeom prst="line">
            <a:avLst/>
          </a:prstGeom>
          <a:ln w="635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53" name="Conector recto 52"/>
          <p:cNvCxnSpPr/>
          <p:nvPr userDrawn="1"/>
        </p:nvCxnSpPr>
        <p:spPr>
          <a:xfrm rot="16200000" flipH="1" flipV="1">
            <a:off x="1846856" y="3949176"/>
            <a:ext cx="0" cy="1367988"/>
          </a:xfrm>
          <a:prstGeom prst="line">
            <a:avLst/>
          </a:prstGeom>
          <a:ln w="635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54" name="Conector recto 53"/>
          <p:cNvCxnSpPr/>
          <p:nvPr userDrawn="1"/>
        </p:nvCxnSpPr>
        <p:spPr>
          <a:xfrm rot="16200000" flipH="1" flipV="1">
            <a:off x="4581128" y="3949176"/>
            <a:ext cx="0" cy="1367988"/>
          </a:xfrm>
          <a:prstGeom prst="line">
            <a:avLst/>
          </a:prstGeom>
          <a:ln w="635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55" name="Conector recto 54"/>
          <p:cNvCxnSpPr/>
          <p:nvPr userDrawn="1"/>
        </p:nvCxnSpPr>
        <p:spPr>
          <a:xfrm rot="16200000" flipH="1" flipV="1">
            <a:off x="7315400" y="3949176"/>
            <a:ext cx="0" cy="1367988"/>
          </a:xfrm>
          <a:prstGeom prst="line">
            <a:avLst/>
          </a:prstGeom>
          <a:ln w="6350" cmpd="sng">
            <a:solidFill>
              <a:schemeClr val="bg1">
                <a:lumMod val="7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50" name="Marcador de texto 19"/>
          <p:cNvSpPr>
            <a:spLocks noGrp="1"/>
          </p:cNvSpPr>
          <p:nvPr>
            <p:ph type="body" sz="quarter" idx="22" hasCustomPrompt="1"/>
          </p:nvPr>
        </p:nvSpPr>
        <p:spPr>
          <a:xfrm>
            <a:off x="457200" y="2584"/>
            <a:ext cx="585791" cy="604194"/>
          </a:xfrm>
        </p:spPr>
        <p:txBody>
          <a:bodyPr anchor="ctr">
            <a:noAutofit/>
          </a:bodyPr>
          <a:lstStyle>
            <a:lvl1pPr marL="0" indent="0" algn="ctr">
              <a:buNone/>
              <a:defRPr sz="900" b="0" baseline="0">
                <a:solidFill>
                  <a:srgbClr val="5B5B5B"/>
                </a:solidFill>
              </a:defRPr>
            </a:lvl1pPr>
          </a:lstStyle>
          <a:p>
            <a:pPr lvl="0"/>
            <a:r>
              <a:rPr lang="en-US" dirty="0" smtClean="0"/>
              <a:t>Color Box</a:t>
            </a:r>
            <a:endParaRPr lang="en-US" dirty="0"/>
          </a:p>
        </p:txBody>
      </p:sp>
    </p:spTree>
    <p:extLst>
      <p:ext uri="{BB962C8B-B14F-4D97-AF65-F5344CB8AC3E}">
        <p14:creationId xmlns:p14="http://schemas.microsoft.com/office/powerpoint/2010/main" val="16450000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raphic">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215970" y="18342"/>
            <a:ext cx="7674030" cy="859367"/>
          </a:xfrm>
        </p:spPr>
        <p:txBody>
          <a:bodyPr/>
          <a:lstStyle/>
          <a:p>
            <a:r>
              <a:rPr lang="en-US" dirty="0" smtClean="0"/>
              <a:t>Graphic</a:t>
            </a:r>
            <a:endParaRPr lang="en-US" dirty="0"/>
          </a:p>
        </p:txBody>
      </p:sp>
      <p:sp>
        <p:nvSpPr>
          <p:cNvPr id="3" name="Marcador de fecha 2"/>
          <p:cNvSpPr>
            <a:spLocks noGrp="1"/>
          </p:cNvSpPr>
          <p:nvPr>
            <p:ph type="dt" sz="half" idx="10"/>
          </p:nvPr>
        </p:nvSpPr>
        <p:spPr/>
        <p:txBody>
          <a:bodyPr/>
          <a:lstStyle/>
          <a:p>
            <a:fld id="{181D78FC-DA83-0C49-9DB7-48439BC5582F}" type="datetime1">
              <a:rPr lang="es-BO" smtClean="0"/>
              <a:t>26/09/2017</a:t>
            </a:fld>
            <a:endParaRPr lang="en-US"/>
          </a:p>
        </p:txBody>
      </p:sp>
      <p:sp>
        <p:nvSpPr>
          <p:cNvPr id="4" name="Marcador de pie de página 3"/>
          <p:cNvSpPr>
            <a:spLocks noGrp="1"/>
          </p:cNvSpPr>
          <p:nvPr>
            <p:ph type="ftr" sz="quarter" idx="11"/>
          </p:nvPr>
        </p:nvSpPr>
        <p:spPr/>
        <p:txBody>
          <a:bodyPr/>
          <a:lstStyle/>
          <a:p>
            <a:r>
              <a:rPr lang="en-US" smtClean="0"/>
              <a:t>This is a footer, so use it when you need it.</a:t>
            </a:r>
            <a:endParaRPr lang="en-US" dirty="0"/>
          </a:p>
        </p:txBody>
      </p:sp>
      <p:sp>
        <p:nvSpPr>
          <p:cNvPr id="5" name="Marcador de número de diapositiva 4"/>
          <p:cNvSpPr>
            <a:spLocks noGrp="1"/>
          </p:cNvSpPr>
          <p:nvPr>
            <p:ph type="sldNum" sz="quarter" idx="12"/>
          </p:nvPr>
        </p:nvSpPr>
        <p:spPr/>
        <p:txBody>
          <a:bodyPr/>
          <a:lstStyle/>
          <a:p>
            <a:fld id="{1A9D366B-1E42-9E47-9213-7A0BF786C435}" type="slidenum">
              <a:rPr lang="en-US" smtClean="0"/>
              <a:pPr/>
              <a:t>‹#›</a:t>
            </a:fld>
            <a:endParaRPr lang="en-US"/>
          </a:p>
        </p:txBody>
      </p:sp>
      <p:sp>
        <p:nvSpPr>
          <p:cNvPr id="6" name="Marcador de gráfico 6"/>
          <p:cNvSpPr>
            <a:spLocks noGrp="1"/>
          </p:cNvSpPr>
          <p:nvPr>
            <p:ph type="chart" sz="quarter" idx="13" hasCustomPrompt="1"/>
          </p:nvPr>
        </p:nvSpPr>
        <p:spPr>
          <a:xfrm>
            <a:off x="457201" y="1114781"/>
            <a:ext cx="8334021" cy="5079295"/>
          </a:xfrm>
        </p:spPr>
        <p:txBody>
          <a:bodyPr>
            <a:normAutofit/>
          </a:bodyPr>
          <a:lstStyle>
            <a:lvl1pPr marL="0" indent="0" algn="ctr">
              <a:buNone/>
              <a:defRPr sz="2400"/>
            </a:lvl1pPr>
          </a:lstStyle>
          <a:p>
            <a:r>
              <a:rPr lang="en-US" dirty="0" smtClean="0"/>
              <a:t>Click on the icon to insert a graphic</a:t>
            </a:r>
            <a:endParaRPr lang="en-US" dirty="0"/>
          </a:p>
        </p:txBody>
      </p:sp>
      <p:sp>
        <p:nvSpPr>
          <p:cNvPr id="9" name="Marcador de texto 19"/>
          <p:cNvSpPr>
            <a:spLocks noGrp="1"/>
          </p:cNvSpPr>
          <p:nvPr>
            <p:ph type="body" sz="quarter" idx="22" hasCustomPrompt="1"/>
          </p:nvPr>
        </p:nvSpPr>
        <p:spPr>
          <a:xfrm>
            <a:off x="457200" y="2584"/>
            <a:ext cx="585791" cy="604194"/>
          </a:xfrm>
        </p:spPr>
        <p:txBody>
          <a:bodyPr anchor="ctr">
            <a:noAutofit/>
          </a:bodyPr>
          <a:lstStyle>
            <a:lvl1pPr marL="0" indent="0" algn="ctr">
              <a:buNone/>
              <a:defRPr sz="900" b="0" baseline="0">
                <a:solidFill>
                  <a:srgbClr val="5B5B5B"/>
                </a:solidFill>
              </a:defRPr>
            </a:lvl1pPr>
          </a:lstStyle>
          <a:p>
            <a:pPr lvl="0"/>
            <a:r>
              <a:rPr lang="en-US" dirty="0" smtClean="0"/>
              <a:t>Color Box</a:t>
            </a:r>
            <a:endParaRPr lang="en-US" dirty="0"/>
          </a:p>
        </p:txBody>
      </p:sp>
    </p:spTree>
    <p:extLst>
      <p:ext uri="{BB962C8B-B14F-4D97-AF65-F5344CB8AC3E}">
        <p14:creationId xmlns:p14="http://schemas.microsoft.com/office/powerpoint/2010/main" val="42590619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aphic and Description">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215970" y="18341"/>
            <a:ext cx="7674030" cy="859368"/>
          </a:xfrm>
        </p:spPr>
        <p:txBody>
          <a:bodyPr/>
          <a:lstStyle/>
          <a:p>
            <a:r>
              <a:rPr lang="en-US" dirty="0" smtClean="0"/>
              <a:t>Graphic and Description</a:t>
            </a:r>
            <a:endParaRPr lang="en-US" dirty="0"/>
          </a:p>
        </p:txBody>
      </p:sp>
      <p:sp>
        <p:nvSpPr>
          <p:cNvPr id="3" name="Marcador de fecha 2"/>
          <p:cNvSpPr>
            <a:spLocks noGrp="1"/>
          </p:cNvSpPr>
          <p:nvPr>
            <p:ph type="dt" sz="half" idx="10"/>
          </p:nvPr>
        </p:nvSpPr>
        <p:spPr/>
        <p:txBody>
          <a:bodyPr/>
          <a:lstStyle/>
          <a:p>
            <a:fld id="{181D78FC-DA83-0C49-9DB7-48439BC5582F}" type="datetime1">
              <a:rPr lang="es-BO" smtClean="0"/>
              <a:t>26/09/2017</a:t>
            </a:fld>
            <a:endParaRPr lang="en-US"/>
          </a:p>
        </p:txBody>
      </p:sp>
      <p:sp>
        <p:nvSpPr>
          <p:cNvPr id="4" name="Marcador de pie de página 3"/>
          <p:cNvSpPr>
            <a:spLocks noGrp="1"/>
          </p:cNvSpPr>
          <p:nvPr>
            <p:ph type="ftr" sz="quarter" idx="11"/>
          </p:nvPr>
        </p:nvSpPr>
        <p:spPr/>
        <p:txBody>
          <a:bodyPr/>
          <a:lstStyle/>
          <a:p>
            <a:r>
              <a:rPr lang="en-US" smtClean="0"/>
              <a:t>This is a footer, so use it when you need it.</a:t>
            </a:r>
            <a:endParaRPr lang="en-US" dirty="0"/>
          </a:p>
        </p:txBody>
      </p:sp>
      <p:sp>
        <p:nvSpPr>
          <p:cNvPr id="5" name="Marcador de número de diapositiva 4"/>
          <p:cNvSpPr>
            <a:spLocks noGrp="1"/>
          </p:cNvSpPr>
          <p:nvPr>
            <p:ph type="sldNum" sz="quarter" idx="12"/>
          </p:nvPr>
        </p:nvSpPr>
        <p:spPr/>
        <p:txBody>
          <a:bodyPr/>
          <a:lstStyle/>
          <a:p>
            <a:fld id="{1A9D366B-1E42-9E47-9213-7A0BF786C435}" type="slidenum">
              <a:rPr lang="en-US" smtClean="0"/>
              <a:pPr/>
              <a:t>‹#›</a:t>
            </a:fld>
            <a:endParaRPr lang="en-US"/>
          </a:p>
        </p:txBody>
      </p:sp>
      <p:sp>
        <p:nvSpPr>
          <p:cNvPr id="7" name="Marcador de gráfico 6"/>
          <p:cNvSpPr>
            <a:spLocks noGrp="1"/>
          </p:cNvSpPr>
          <p:nvPr>
            <p:ph type="chart" sz="quarter" idx="13" hasCustomPrompt="1"/>
          </p:nvPr>
        </p:nvSpPr>
        <p:spPr>
          <a:xfrm>
            <a:off x="457202" y="1297421"/>
            <a:ext cx="4890910" cy="4896653"/>
          </a:xfrm>
        </p:spPr>
        <p:txBody>
          <a:bodyPr>
            <a:normAutofit/>
          </a:bodyPr>
          <a:lstStyle>
            <a:lvl1pPr marL="0" indent="0" algn="ctr">
              <a:buNone/>
              <a:defRPr sz="2400"/>
            </a:lvl1pPr>
          </a:lstStyle>
          <a:p>
            <a:r>
              <a:rPr lang="en-US" dirty="0" smtClean="0"/>
              <a:t>Click on the icon to insert a graphic</a:t>
            </a:r>
            <a:endParaRPr lang="en-US" dirty="0"/>
          </a:p>
        </p:txBody>
      </p:sp>
      <p:sp>
        <p:nvSpPr>
          <p:cNvPr id="10" name="Marcador de texto 12"/>
          <p:cNvSpPr>
            <a:spLocks noGrp="1"/>
          </p:cNvSpPr>
          <p:nvPr>
            <p:ph type="body" sz="quarter" idx="14" hasCustomPrompt="1"/>
          </p:nvPr>
        </p:nvSpPr>
        <p:spPr>
          <a:xfrm>
            <a:off x="5488955" y="1297421"/>
            <a:ext cx="3324844" cy="4896654"/>
          </a:xfrm>
        </p:spPr>
        <p:txBody>
          <a:bodyPr>
            <a:normAutofit/>
          </a:bodyPr>
          <a:lstStyle>
            <a:lvl1pPr marL="0" indent="0">
              <a:buNone/>
              <a:defRPr sz="1800" b="0" baseline="0">
                <a:solidFill>
                  <a:schemeClr val="tx1">
                    <a:lumMod val="75000"/>
                    <a:lumOff val="25000"/>
                  </a:schemeClr>
                </a:solidFill>
              </a:defRPr>
            </a:lvl1pPr>
          </a:lstStyle>
          <a:p>
            <a:pPr lvl="0"/>
            <a:r>
              <a:rPr lang="en-US" dirty="0" smtClean="0"/>
              <a:t>If there’s a story behind your graphic, then this is the best place to put it. You have enough space for two paragraphs, even three reducing the size of the text. But don’t forget that less is almost always more!</a:t>
            </a:r>
          </a:p>
        </p:txBody>
      </p:sp>
      <p:sp>
        <p:nvSpPr>
          <p:cNvPr id="11" name="Marcador de texto 19"/>
          <p:cNvSpPr>
            <a:spLocks noGrp="1"/>
          </p:cNvSpPr>
          <p:nvPr>
            <p:ph type="body" sz="quarter" idx="22" hasCustomPrompt="1"/>
          </p:nvPr>
        </p:nvSpPr>
        <p:spPr>
          <a:xfrm>
            <a:off x="457200" y="2584"/>
            <a:ext cx="585791" cy="604194"/>
          </a:xfrm>
        </p:spPr>
        <p:txBody>
          <a:bodyPr anchor="ctr">
            <a:noAutofit/>
          </a:bodyPr>
          <a:lstStyle>
            <a:lvl1pPr marL="0" indent="0" algn="ctr">
              <a:buNone/>
              <a:defRPr sz="900" b="0" baseline="0">
                <a:solidFill>
                  <a:srgbClr val="5B5B5B"/>
                </a:solidFill>
              </a:defRPr>
            </a:lvl1pPr>
          </a:lstStyle>
          <a:p>
            <a:pPr lvl="0"/>
            <a:r>
              <a:rPr lang="en-US" dirty="0" smtClean="0"/>
              <a:t>Color Box</a:t>
            </a:r>
            <a:endParaRPr lang="en-US" dirty="0"/>
          </a:p>
        </p:txBody>
      </p:sp>
    </p:spTree>
    <p:extLst>
      <p:ext uri="{BB962C8B-B14F-4D97-AF65-F5344CB8AC3E}">
        <p14:creationId xmlns:p14="http://schemas.microsoft.com/office/powerpoint/2010/main" val="4954445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redits">
    <p:spTree>
      <p:nvGrpSpPr>
        <p:cNvPr id="1" name=""/>
        <p:cNvGrpSpPr/>
        <p:nvPr/>
      </p:nvGrpSpPr>
      <p:grpSpPr>
        <a:xfrm>
          <a:off x="0" y="0"/>
          <a:ext cx="0" cy="0"/>
          <a:chOff x="0" y="0"/>
          <a:chExt cx="0" cy="0"/>
        </a:xfrm>
      </p:grpSpPr>
      <p:sp>
        <p:nvSpPr>
          <p:cNvPr id="8" name="Marcador de texto 7"/>
          <p:cNvSpPr>
            <a:spLocks noGrp="1"/>
          </p:cNvSpPr>
          <p:nvPr>
            <p:ph type="body" sz="quarter" idx="18" hasCustomPrompt="1"/>
          </p:nvPr>
        </p:nvSpPr>
        <p:spPr>
          <a:xfrm>
            <a:off x="821067" y="2185446"/>
            <a:ext cx="7501867" cy="1851623"/>
          </a:xfrm>
        </p:spPr>
        <p:txBody>
          <a:bodyPr anchor="t">
            <a:noAutofit/>
          </a:bodyPr>
          <a:lstStyle>
            <a:lvl1pPr marL="0" indent="0" algn="ctr">
              <a:lnSpc>
                <a:spcPct val="90000"/>
              </a:lnSpc>
              <a:buNone/>
              <a:defRPr sz="1600" baseline="0">
                <a:solidFill>
                  <a:srgbClr val="5B5B5B"/>
                </a:solidFill>
              </a:defRPr>
            </a:lvl1pPr>
          </a:lstStyle>
          <a:p>
            <a:pPr lvl="0"/>
            <a:r>
              <a:rPr lang="en-US" dirty="0" smtClean="0"/>
              <a:t>Attributions:</a:t>
            </a:r>
          </a:p>
          <a:p>
            <a:pPr lvl="0"/>
            <a:r>
              <a:rPr lang="en-US" dirty="0" smtClean="0"/>
              <a:t>Author 1, Author 2, Author 3, Author 4, etc.</a:t>
            </a:r>
          </a:p>
        </p:txBody>
      </p:sp>
      <p:sp>
        <p:nvSpPr>
          <p:cNvPr id="2" name="Título 1"/>
          <p:cNvSpPr>
            <a:spLocks noGrp="1"/>
          </p:cNvSpPr>
          <p:nvPr>
            <p:ph type="title" hasCustomPrompt="1"/>
          </p:nvPr>
        </p:nvSpPr>
        <p:spPr>
          <a:xfrm>
            <a:off x="821067" y="1054102"/>
            <a:ext cx="7501867" cy="1143000"/>
          </a:xfrm>
        </p:spPr>
        <p:txBody>
          <a:bodyPr anchor="b"/>
          <a:lstStyle>
            <a:lvl1pPr algn="ctr">
              <a:defRPr sz="3200"/>
            </a:lvl1pPr>
          </a:lstStyle>
          <a:p>
            <a:r>
              <a:rPr lang="en-US" noProof="0" dirty="0" smtClean="0"/>
              <a:t>Credits</a:t>
            </a:r>
            <a:endParaRPr lang="en-US" dirty="0"/>
          </a:p>
        </p:txBody>
      </p:sp>
      <p:sp>
        <p:nvSpPr>
          <p:cNvPr id="4" name="Marcador de fecha 3"/>
          <p:cNvSpPr>
            <a:spLocks noGrp="1"/>
          </p:cNvSpPr>
          <p:nvPr>
            <p:ph type="dt" sz="half" idx="10"/>
          </p:nvPr>
        </p:nvSpPr>
        <p:spPr/>
        <p:txBody>
          <a:bodyPr/>
          <a:lstStyle/>
          <a:p>
            <a:fld id="{A5068A67-95CD-0E47-9515-8ED005D9E9DE}" type="datetime1">
              <a:rPr lang="es-BO" smtClean="0"/>
              <a:t>26/09/2017</a:t>
            </a:fld>
            <a:endParaRPr lang="en-US"/>
          </a:p>
        </p:txBody>
      </p:sp>
      <p:sp>
        <p:nvSpPr>
          <p:cNvPr id="5" name="Marcador de pie de página 4"/>
          <p:cNvSpPr>
            <a:spLocks noGrp="1"/>
          </p:cNvSpPr>
          <p:nvPr>
            <p:ph type="ftr" sz="quarter" idx="11"/>
          </p:nvPr>
        </p:nvSpPr>
        <p:spPr/>
        <p:txBody>
          <a:bodyPr/>
          <a:lstStyle/>
          <a:p>
            <a:r>
              <a:rPr lang="en-US" dirty="0" smtClean="0"/>
              <a:t>This is a footer, so use it when you need it.</a:t>
            </a:r>
          </a:p>
        </p:txBody>
      </p:sp>
      <p:sp>
        <p:nvSpPr>
          <p:cNvPr id="6" name="Marcador de número de diapositiva 5"/>
          <p:cNvSpPr>
            <a:spLocks noGrp="1"/>
          </p:cNvSpPr>
          <p:nvPr>
            <p:ph type="sldNum" sz="quarter" idx="12"/>
          </p:nvPr>
        </p:nvSpPr>
        <p:spPr/>
        <p:txBody>
          <a:bodyPr/>
          <a:lstStyle/>
          <a:p>
            <a:fld id="{1A9D366B-1E42-9E47-9213-7A0BF786C435}" type="slidenum">
              <a:rPr lang="en-US" smtClean="0"/>
              <a:t>‹#›</a:t>
            </a:fld>
            <a:endParaRPr lang="en-US"/>
          </a:p>
        </p:txBody>
      </p:sp>
      <p:sp>
        <p:nvSpPr>
          <p:cNvPr id="9" name="Marcador de texto 7"/>
          <p:cNvSpPr>
            <a:spLocks noGrp="1"/>
          </p:cNvSpPr>
          <p:nvPr>
            <p:ph type="body" sz="quarter" idx="13" hasCustomPrompt="1"/>
          </p:nvPr>
        </p:nvSpPr>
        <p:spPr>
          <a:xfrm>
            <a:off x="2399745" y="5297715"/>
            <a:ext cx="4344509" cy="354795"/>
          </a:xfrm>
        </p:spPr>
        <p:txBody>
          <a:bodyPr anchor="b">
            <a:normAutofit/>
          </a:bodyPr>
          <a:lstStyle>
            <a:lvl1pPr marL="0" indent="0" algn="ctr">
              <a:buNone/>
              <a:defRPr sz="1200">
                <a:solidFill>
                  <a:schemeClr val="bg1">
                    <a:lumMod val="50000"/>
                  </a:schemeClr>
                </a:solidFill>
              </a:defRPr>
            </a:lvl1pPr>
          </a:lstStyle>
          <a:p>
            <a:pPr lvl="0"/>
            <a:r>
              <a:rPr lang="en-US" dirty="0" smtClean="0"/>
              <a:t>All images licensed under</a:t>
            </a:r>
          </a:p>
        </p:txBody>
      </p:sp>
      <p:pic>
        <p:nvPicPr>
          <p:cNvPr id="3" name="Imagen 2" descr="cc.logo.large.png"/>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3943627" y="5719759"/>
            <a:ext cx="1256745" cy="299877"/>
          </a:xfrm>
          <a:prstGeom prst="rect">
            <a:avLst/>
          </a:prstGeom>
        </p:spPr>
      </p:pic>
      <p:sp>
        <p:nvSpPr>
          <p:cNvPr id="10" name="Marcador de texto 19"/>
          <p:cNvSpPr>
            <a:spLocks noGrp="1"/>
          </p:cNvSpPr>
          <p:nvPr>
            <p:ph type="body" sz="quarter" idx="17" hasCustomPrompt="1"/>
          </p:nvPr>
        </p:nvSpPr>
        <p:spPr>
          <a:xfrm>
            <a:off x="4187360" y="2584"/>
            <a:ext cx="772182" cy="779992"/>
          </a:xfrm>
        </p:spPr>
        <p:txBody>
          <a:bodyPr anchor="ctr">
            <a:noAutofit/>
          </a:bodyPr>
          <a:lstStyle>
            <a:lvl1pPr marL="0" indent="0" algn="ctr">
              <a:buNone/>
              <a:defRPr sz="900" b="0" baseline="0">
                <a:solidFill>
                  <a:srgbClr val="5B5B5B"/>
                </a:solidFill>
              </a:defRPr>
            </a:lvl1pPr>
          </a:lstStyle>
          <a:p>
            <a:pPr lvl="0"/>
            <a:r>
              <a:rPr lang="en-US" dirty="0" smtClean="0"/>
              <a:t>Color Box</a:t>
            </a:r>
            <a:endParaRPr lang="en-US" dirty="0"/>
          </a:p>
        </p:txBody>
      </p:sp>
    </p:spTree>
    <p:extLst>
      <p:ext uri="{BB962C8B-B14F-4D97-AF65-F5344CB8AC3E}">
        <p14:creationId xmlns:p14="http://schemas.microsoft.com/office/powerpoint/2010/main" val="36647466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ángulo 5"/>
          <p:cNvSpPr/>
          <p:nvPr userDrawn="1"/>
        </p:nvSpPr>
        <p:spPr>
          <a:xfrm>
            <a:off x="248490" y="6053667"/>
            <a:ext cx="8572823" cy="6836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Marcador de fecha 1"/>
          <p:cNvSpPr>
            <a:spLocks noGrp="1"/>
          </p:cNvSpPr>
          <p:nvPr>
            <p:ph type="dt" sz="half" idx="10"/>
          </p:nvPr>
        </p:nvSpPr>
        <p:spPr/>
        <p:txBody>
          <a:bodyPr/>
          <a:lstStyle/>
          <a:p>
            <a:fld id="{3A5E28DB-81EA-E945-99BD-B1F187BEF7B1}" type="datetime1">
              <a:rPr lang="es-BO" smtClean="0"/>
              <a:t>26/09/2017</a:t>
            </a:fld>
            <a:endParaRPr lang="en-US"/>
          </a:p>
        </p:txBody>
      </p:sp>
      <p:sp>
        <p:nvSpPr>
          <p:cNvPr id="3" name="Marcador de pie de página 2"/>
          <p:cNvSpPr>
            <a:spLocks noGrp="1"/>
          </p:cNvSpPr>
          <p:nvPr>
            <p:ph type="ftr" sz="quarter" idx="11"/>
          </p:nvPr>
        </p:nvSpPr>
        <p:spPr/>
        <p:txBody>
          <a:bodyPr/>
          <a:lstStyle/>
          <a:p>
            <a:r>
              <a:rPr lang="en-US" dirty="0" smtClean="0"/>
              <a:t>This is a footer, so use it when you need it.</a:t>
            </a:r>
          </a:p>
        </p:txBody>
      </p:sp>
      <p:sp>
        <p:nvSpPr>
          <p:cNvPr id="4" name="Marcador de número de diapositiva 3"/>
          <p:cNvSpPr>
            <a:spLocks noGrp="1"/>
          </p:cNvSpPr>
          <p:nvPr>
            <p:ph type="sldNum" sz="quarter" idx="12"/>
          </p:nvPr>
        </p:nvSpPr>
        <p:spPr/>
        <p:txBody>
          <a:bodyPr/>
          <a:lstStyle/>
          <a:p>
            <a:fld id="{1A9D366B-1E42-9E47-9213-7A0BF786C435}" type="slidenum">
              <a:rPr lang="en-US" smtClean="0"/>
              <a:t>‹#›</a:t>
            </a:fld>
            <a:endParaRPr lang="en-US"/>
          </a:p>
        </p:txBody>
      </p:sp>
      <p:sp>
        <p:nvSpPr>
          <p:cNvPr id="5" name="Rectángulo 4"/>
          <p:cNvSpPr/>
          <p:nvPr userDrawn="1"/>
        </p:nvSpPr>
        <p:spPr>
          <a:xfrm>
            <a:off x="248490" y="1214906"/>
            <a:ext cx="8572823" cy="3865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297340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Opening (White)">
    <p:spTree>
      <p:nvGrpSpPr>
        <p:cNvPr id="1" name=""/>
        <p:cNvGrpSpPr/>
        <p:nvPr/>
      </p:nvGrpSpPr>
      <p:grpSpPr>
        <a:xfrm>
          <a:off x="0" y="0"/>
          <a:ext cx="0" cy="0"/>
          <a:chOff x="0" y="0"/>
          <a:chExt cx="0" cy="0"/>
        </a:xfrm>
      </p:grpSpPr>
      <p:sp>
        <p:nvSpPr>
          <p:cNvPr id="6" name="Rectángulo 5"/>
          <p:cNvSpPr/>
          <p:nvPr userDrawn="1"/>
        </p:nvSpPr>
        <p:spPr>
          <a:xfrm>
            <a:off x="248490" y="6053667"/>
            <a:ext cx="8572823" cy="6836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Marcador de fecha 1"/>
          <p:cNvSpPr>
            <a:spLocks noGrp="1"/>
          </p:cNvSpPr>
          <p:nvPr>
            <p:ph type="dt" sz="half" idx="10"/>
          </p:nvPr>
        </p:nvSpPr>
        <p:spPr/>
        <p:txBody>
          <a:bodyPr/>
          <a:lstStyle/>
          <a:p>
            <a:fld id="{3A5E28DB-81EA-E945-99BD-B1F187BEF7B1}" type="datetime1">
              <a:rPr lang="es-BO" smtClean="0"/>
              <a:t>26/09/2017</a:t>
            </a:fld>
            <a:endParaRPr lang="en-US"/>
          </a:p>
        </p:txBody>
      </p:sp>
      <p:sp>
        <p:nvSpPr>
          <p:cNvPr id="3" name="Marcador de pie de página 2"/>
          <p:cNvSpPr>
            <a:spLocks noGrp="1"/>
          </p:cNvSpPr>
          <p:nvPr>
            <p:ph type="ftr" sz="quarter" idx="11"/>
          </p:nvPr>
        </p:nvSpPr>
        <p:spPr/>
        <p:txBody>
          <a:bodyPr/>
          <a:lstStyle/>
          <a:p>
            <a:r>
              <a:rPr lang="en-US" dirty="0" smtClean="0"/>
              <a:t>This is a footer, so use it when you need it.</a:t>
            </a:r>
          </a:p>
        </p:txBody>
      </p:sp>
      <p:sp>
        <p:nvSpPr>
          <p:cNvPr id="4" name="Marcador de número de diapositiva 3"/>
          <p:cNvSpPr>
            <a:spLocks noGrp="1"/>
          </p:cNvSpPr>
          <p:nvPr>
            <p:ph type="sldNum" sz="quarter" idx="12"/>
          </p:nvPr>
        </p:nvSpPr>
        <p:spPr/>
        <p:txBody>
          <a:bodyPr/>
          <a:lstStyle/>
          <a:p>
            <a:fld id="{1A9D366B-1E42-9E47-9213-7A0BF786C435}" type="slidenum">
              <a:rPr lang="en-US" smtClean="0"/>
              <a:t>‹#›</a:t>
            </a:fld>
            <a:endParaRPr lang="en-US"/>
          </a:p>
        </p:txBody>
      </p:sp>
      <p:sp>
        <p:nvSpPr>
          <p:cNvPr id="5" name="Rectángulo 4"/>
          <p:cNvSpPr/>
          <p:nvPr userDrawn="1"/>
        </p:nvSpPr>
        <p:spPr>
          <a:xfrm>
            <a:off x="248490" y="1214906"/>
            <a:ext cx="8572823" cy="3865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 name="Imagen 6" descr="PSU_EXT_1_RGB_2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52018" y="2822155"/>
            <a:ext cx="4039964" cy="1204165"/>
          </a:xfrm>
          <a:prstGeom prst="rect">
            <a:avLst/>
          </a:prstGeom>
        </p:spPr>
      </p:pic>
    </p:spTree>
    <p:extLst>
      <p:ext uri="{BB962C8B-B14F-4D97-AF65-F5344CB8AC3E}">
        <p14:creationId xmlns:p14="http://schemas.microsoft.com/office/powerpoint/2010/main" val="15725740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Opening (Blue)">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A5E28DB-81EA-E945-99BD-B1F187BEF7B1}" type="datetime1">
              <a:rPr lang="es-BO" smtClean="0"/>
              <a:t>26/09/2017</a:t>
            </a:fld>
            <a:endParaRPr lang="en-US"/>
          </a:p>
        </p:txBody>
      </p:sp>
      <p:sp>
        <p:nvSpPr>
          <p:cNvPr id="3" name="Marcador de pie de página 2"/>
          <p:cNvSpPr>
            <a:spLocks noGrp="1"/>
          </p:cNvSpPr>
          <p:nvPr>
            <p:ph type="ftr" sz="quarter" idx="11"/>
          </p:nvPr>
        </p:nvSpPr>
        <p:spPr/>
        <p:txBody>
          <a:bodyPr/>
          <a:lstStyle/>
          <a:p>
            <a:r>
              <a:rPr lang="en-US" dirty="0" smtClean="0"/>
              <a:t>This is a footer, so use it when you need it.</a:t>
            </a:r>
          </a:p>
        </p:txBody>
      </p:sp>
      <p:sp>
        <p:nvSpPr>
          <p:cNvPr id="4" name="Marcador de número de diapositiva 3"/>
          <p:cNvSpPr>
            <a:spLocks noGrp="1"/>
          </p:cNvSpPr>
          <p:nvPr>
            <p:ph type="sldNum" sz="quarter" idx="12"/>
          </p:nvPr>
        </p:nvSpPr>
        <p:spPr/>
        <p:txBody>
          <a:bodyPr/>
          <a:lstStyle/>
          <a:p>
            <a:fld id="{1A9D366B-1E42-9E47-9213-7A0BF786C435}" type="slidenum">
              <a:rPr lang="en-US" smtClean="0"/>
              <a:t>‹#›</a:t>
            </a:fld>
            <a:endParaRPr lang="en-US"/>
          </a:p>
        </p:txBody>
      </p:sp>
      <p:sp>
        <p:nvSpPr>
          <p:cNvPr id="8" name="Rectángulo 7"/>
          <p:cNvSpPr/>
          <p:nvPr userDrawn="1"/>
        </p:nvSpPr>
        <p:spPr>
          <a:xfrm>
            <a:off x="0" y="0"/>
            <a:ext cx="9144000" cy="6858000"/>
          </a:xfrm>
          <a:prstGeom prst="rect">
            <a:avLst/>
          </a:prstGeom>
          <a:solidFill>
            <a:srgbClr val="172F68"/>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9" name="Imagen 8" descr="PSU_EXT_1_RGB_REV_2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52018" y="2815672"/>
            <a:ext cx="4039964" cy="1217132"/>
          </a:xfrm>
          <a:prstGeom prst="rect">
            <a:avLst/>
          </a:prstGeom>
        </p:spPr>
      </p:pic>
    </p:spTree>
    <p:extLst>
      <p:ext uri="{BB962C8B-B14F-4D97-AF65-F5344CB8AC3E}">
        <p14:creationId xmlns:p14="http://schemas.microsoft.com/office/powerpoint/2010/main" val="849607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pener 1">
    <p:spTree>
      <p:nvGrpSpPr>
        <p:cNvPr id="1" name=""/>
        <p:cNvGrpSpPr/>
        <p:nvPr/>
      </p:nvGrpSpPr>
      <p:grpSpPr>
        <a:xfrm>
          <a:off x="0" y="0"/>
          <a:ext cx="0" cy="0"/>
          <a:chOff x="0" y="0"/>
          <a:chExt cx="0" cy="0"/>
        </a:xfrm>
      </p:grpSpPr>
      <p:sp>
        <p:nvSpPr>
          <p:cNvPr id="11" name="Marcador de texto 10"/>
          <p:cNvSpPr>
            <a:spLocks noGrp="1"/>
          </p:cNvSpPr>
          <p:nvPr>
            <p:ph type="body" sz="quarter" idx="13" hasCustomPrompt="1"/>
          </p:nvPr>
        </p:nvSpPr>
        <p:spPr>
          <a:xfrm>
            <a:off x="430213" y="-10122"/>
            <a:ext cx="3446770" cy="3425609"/>
          </a:xfrm>
        </p:spPr>
        <p:txBody>
          <a:bodyPr anchor="ct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aseline="0">
                <a:solidFill>
                  <a:schemeClr val="tx2"/>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smtClean="0"/>
              <a:t>A normal textbox, but don’t write anything in here! Just fill it with a previously used color from the palette, and keep it constant thru the entire presentation. We’ll call this a “Color Box”.</a:t>
            </a:r>
          </a:p>
        </p:txBody>
      </p:sp>
      <p:sp>
        <p:nvSpPr>
          <p:cNvPr id="2" name="Título 1"/>
          <p:cNvSpPr>
            <a:spLocks noGrp="1"/>
          </p:cNvSpPr>
          <p:nvPr>
            <p:ph type="title" hasCustomPrompt="1"/>
          </p:nvPr>
        </p:nvSpPr>
        <p:spPr>
          <a:xfrm>
            <a:off x="4049888" y="213140"/>
            <a:ext cx="4636913" cy="3359041"/>
          </a:xfrm>
        </p:spPr>
        <p:txBody>
          <a:bodyPr anchor="b"/>
          <a:lstStyle>
            <a:lvl1pPr algn="l">
              <a:lnSpc>
                <a:spcPct val="80000"/>
              </a:lnSpc>
              <a:defRPr sz="4000"/>
            </a:lvl1pPr>
          </a:lstStyle>
          <a:p>
            <a:r>
              <a:rPr lang="en-US" dirty="0" smtClean="0"/>
              <a:t>Centered Idea or Presentation Opener</a:t>
            </a:r>
            <a:endParaRPr lang="en-US" dirty="0"/>
          </a:p>
        </p:txBody>
      </p:sp>
      <p:sp>
        <p:nvSpPr>
          <p:cNvPr id="3" name="Marcador de fecha 2"/>
          <p:cNvSpPr>
            <a:spLocks noGrp="1"/>
          </p:cNvSpPr>
          <p:nvPr>
            <p:ph type="dt" sz="half" idx="10"/>
          </p:nvPr>
        </p:nvSpPr>
        <p:spPr/>
        <p:txBody>
          <a:bodyPr/>
          <a:lstStyle/>
          <a:p>
            <a:fld id="{181D78FC-DA83-0C49-9DB7-48439BC5582F}" type="datetime1">
              <a:rPr lang="es-BO" smtClean="0"/>
              <a:pPr/>
              <a:t>26/09/2017</a:t>
            </a:fld>
            <a:endParaRPr lang="en-US"/>
          </a:p>
        </p:txBody>
      </p:sp>
      <p:sp>
        <p:nvSpPr>
          <p:cNvPr id="4" name="Marcador de pie de página 3"/>
          <p:cNvSpPr>
            <a:spLocks noGrp="1"/>
          </p:cNvSpPr>
          <p:nvPr>
            <p:ph type="ftr" sz="quarter" idx="11"/>
          </p:nvPr>
        </p:nvSpPr>
        <p:spPr/>
        <p:txBody>
          <a:bodyPr/>
          <a:lstStyle/>
          <a:p>
            <a:r>
              <a:rPr lang="en-US" smtClean="0"/>
              <a:t>This is a footer, so use it when you need it.</a:t>
            </a:r>
            <a:endParaRPr lang="en-US" dirty="0"/>
          </a:p>
        </p:txBody>
      </p:sp>
      <p:sp>
        <p:nvSpPr>
          <p:cNvPr id="5" name="Marcador de número de diapositiva 4"/>
          <p:cNvSpPr>
            <a:spLocks noGrp="1"/>
          </p:cNvSpPr>
          <p:nvPr>
            <p:ph type="sldNum" sz="quarter" idx="12"/>
          </p:nvPr>
        </p:nvSpPr>
        <p:spPr/>
        <p:txBody>
          <a:bodyPr/>
          <a:lstStyle/>
          <a:p>
            <a:fld id="{1A9D366B-1E42-9E47-9213-7A0BF786C435}" type="slidenum">
              <a:rPr lang="en-US" smtClean="0"/>
              <a:pPr/>
              <a:t>‹#›</a:t>
            </a:fld>
            <a:endParaRPr lang="en-US"/>
          </a:p>
        </p:txBody>
      </p:sp>
    </p:spTree>
    <p:extLst>
      <p:ext uri="{BB962C8B-B14F-4D97-AF65-F5344CB8AC3E}">
        <p14:creationId xmlns:p14="http://schemas.microsoft.com/office/powerpoint/2010/main" val="3840925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pener 2">
    <p:spTree>
      <p:nvGrpSpPr>
        <p:cNvPr id="1" name=""/>
        <p:cNvGrpSpPr/>
        <p:nvPr/>
      </p:nvGrpSpPr>
      <p:grpSpPr>
        <a:xfrm>
          <a:off x="0" y="0"/>
          <a:ext cx="0" cy="0"/>
          <a:chOff x="0" y="0"/>
          <a:chExt cx="0" cy="0"/>
        </a:xfrm>
      </p:grpSpPr>
      <p:sp>
        <p:nvSpPr>
          <p:cNvPr id="13" name="Marcador de posición de imagen 13"/>
          <p:cNvSpPr>
            <a:spLocks noGrp="1"/>
          </p:cNvSpPr>
          <p:nvPr>
            <p:ph type="pic" sz="quarter" idx="13" hasCustomPrompt="1"/>
          </p:nvPr>
        </p:nvSpPr>
        <p:spPr>
          <a:xfrm>
            <a:off x="0" y="0"/>
            <a:ext cx="9144000" cy="1495778"/>
          </a:xfrm>
        </p:spPr>
        <p:txBody>
          <a:bodyPr>
            <a:normAutofit/>
          </a:bodyPr>
          <a:lstStyle>
            <a:lvl1pPr marL="0" indent="0" algn="ctr">
              <a:buNone/>
              <a:defRPr sz="2000"/>
            </a:lvl1pPr>
          </a:lstStyle>
          <a:p>
            <a:r>
              <a:rPr lang="en-US" dirty="0" smtClean="0"/>
              <a:t>Click the icon below to add an image of your choice.</a:t>
            </a:r>
            <a:endParaRPr lang="en-US" dirty="0"/>
          </a:p>
        </p:txBody>
      </p:sp>
      <p:sp>
        <p:nvSpPr>
          <p:cNvPr id="2" name="Título 1"/>
          <p:cNvSpPr>
            <a:spLocks noGrp="1"/>
          </p:cNvSpPr>
          <p:nvPr>
            <p:ph type="title" hasCustomPrompt="1"/>
          </p:nvPr>
        </p:nvSpPr>
        <p:spPr>
          <a:xfrm>
            <a:off x="457200" y="1760862"/>
            <a:ext cx="8229600" cy="2227820"/>
          </a:xfrm>
        </p:spPr>
        <p:txBody>
          <a:bodyPr anchor="t"/>
          <a:lstStyle>
            <a:lvl1pPr algn="ctr">
              <a:lnSpc>
                <a:spcPct val="90000"/>
              </a:lnSpc>
              <a:defRPr sz="4400" baseline="0"/>
            </a:lvl1pPr>
          </a:lstStyle>
          <a:p>
            <a:r>
              <a:rPr lang="en-US" dirty="0" smtClean="0"/>
              <a:t>Centered Idea or Presentation Opener</a:t>
            </a:r>
            <a:endParaRPr lang="en-US" dirty="0"/>
          </a:p>
        </p:txBody>
      </p:sp>
      <p:sp>
        <p:nvSpPr>
          <p:cNvPr id="3" name="Marcador de fecha 2"/>
          <p:cNvSpPr>
            <a:spLocks noGrp="1"/>
          </p:cNvSpPr>
          <p:nvPr>
            <p:ph type="dt" sz="half" idx="10"/>
          </p:nvPr>
        </p:nvSpPr>
        <p:spPr/>
        <p:txBody>
          <a:bodyPr/>
          <a:lstStyle/>
          <a:p>
            <a:fld id="{181D78FC-DA83-0C49-9DB7-48439BC5582F}" type="datetime1">
              <a:rPr lang="es-BO" smtClean="0"/>
              <a:pPr/>
              <a:t>26/09/2017</a:t>
            </a:fld>
            <a:endParaRPr lang="en-US"/>
          </a:p>
        </p:txBody>
      </p:sp>
      <p:sp>
        <p:nvSpPr>
          <p:cNvPr id="4" name="Marcador de pie de página 3"/>
          <p:cNvSpPr>
            <a:spLocks noGrp="1"/>
          </p:cNvSpPr>
          <p:nvPr>
            <p:ph type="ftr" sz="quarter" idx="11"/>
          </p:nvPr>
        </p:nvSpPr>
        <p:spPr/>
        <p:txBody>
          <a:bodyPr/>
          <a:lstStyle/>
          <a:p>
            <a:r>
              <a:rPr lang="en-US" smtClean="0"/>
              <a:t>This is a footer, so use it when you need it.</a:t>
            </a:r>
            <a:endParaRPr lang="en-US" dirty="0"/>
          </a:p>
        </p:txBody>
      </p:sp>
      <p:sp>
        <p:nvSpPr>
          <p:cNvPr id="5" name="Marcador de número de diapositiva 4"/>
          <p:cNvSpPr>
            <a:spLocks noGrp="1"/>
          </p:cNvSpPr>
          <p:nvPr>
            <p:ph type="sldNum" sz="quarter" idx="12"/>
          </p:nvPr>
        </p:nvSpPr>
        <p:spPr/>
        <p:txBody>
          <a:bodyPr/>
          <a:lstStyle/>
          <a:p>
            <a:fld id="{1A9D366B-1E42-9E47-9213-7A0BF786C435}" type="slidenum">
              <a:rPr lang="en-US" smtClean="0"/>
              <a:pPr/>
              <a:t>‹#›</a:t>
            </a:fld>
            <a:endParaRPr lang="en-US"/>
          </a:p>
        </p:txBody>
      </p:sp>
    </p:spTree>
    <p:extLst>
      <p:ext uri="{BB962C8B-B14F-4D97-AF65-F5344CB8AC3E}">
        <p14:creationId xmlns:p14="http://schemas.microsoft.com/office/powerpoint/2010/main" val="2502891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Object 1">
    <p:spTree>
      <p:nvGrpSpPr>
        <p:cNvPr id="1" name=""/>
        <p:cNvGrpSpPr/>
        <p:nvPr/>
      </p:nvGrpSpPr>
      <p:grpSpPr>
        <a:xfrm>
          <a:off x="0" y="0"/>
          <a:ext cx="0" cy="0"/>
          <a:chOff x="0" y="0"/>
          <a:chExt cx="0" cy="0"/>
        </a:xfrm>
      </p:grpSpPr>
      <p:sp>
        <p:nvSpPr>
          <p:cNvPr id="12" name="Marcador de texto 19"/>
          <p:cNvSpPr>
            <a:spLocks noGrp="1"/>
          </p:cNvSpPr>
          <p:nvPr>
            <p:ph type="body" sz="quarter" idx="17" hasCustomPrompt="1"/>
          </p:nvPr>
        </p:nvSpPr>
        <p:spPr>
          <a:xfrm>
            <a:off x="457200" y="2584"/>
            <a:ext cx="585791" cy="604194"/>
          </a:xfrm>
        </p:spPr>
        <p:txBody>
          <a:bodyPr anchor="ctr">
            <a:noAutofit/>
          </a:bodyPr>
          <a:lstStyle>
            <a:lvl1pPr marL="0" indent="0" algn="ctr">
              <a:buNone/>
              <a:defRPr sz="900" b="0" baseline="0">
                <a:solidFill>
                  <a:srgbClr val="5B5B5B"/>
                </a:solidFill>
              </a:defRPr>
            </a:lvl1pPr>
          </a:lstStyle>
          <a:p>
            <a:pPr lvl="0"/>
            <a:r>
              <a:rPr lang="en-US" dirty="0" smtClean="0"/>
              <a:t>Color Box</a:t>
            </a:r>
            <a:endParaRPr lang="en-US" dirty="0"/>
          </a:p>
        </p:txBody>
      </p:sp>
      <p:sp>
        <p:nvSpPr>
          <p:cNvPr id="2" name="Título 1"/>
          <p:cNvSpPr>
            <a:spLocks noGrp="1"/>
          </p:cNvSpPr>
          <p:nvPr>
            <p:ph type="title" hasCustomPrompt="1"/>
          </p:nvPr>
        </p:nvSpPr>
        <p:spPr>
          <a:xfrm>
            <a:off x="1086416" y="131233"/>
            <a:ext cx="7803584" cy="651343"/>
          </a:xfrm>
        </p:spPr>
        <p:txBody>
          <a:bodyPr anchor="ctr"/>
          <a:lstStyle>
            <a:lvl1pPr>
              <a:defRPr sz="2800"/>
            </a:lvl1pPr>
          </a:lstStyle>
          <a:p>
            <a:r>
              <a:rPr lang="en-US" noProof="0" dirty="0" smtClean="0"/>
              <a:t>Bullet-point Slide</a:t>
            </a:r>
            <a:endParaRPr lang="en-US" dirty="0"/>
          </a:p>
        </p:txBody>
      </p:sp>
      <p:sp>
        <p:nvSpPr>
          <p:cNvPr id="11" name="Marcador de posición de imagen 12"/>
          <p:cNvSpPr>
            <a:spLocks noGrp="1"/>
          </p:cNvSpPr>
          <p:nvPr>
            <p:ph type="pic" sz="quarter" idx="13" hasCustomPrompt="1"/>
          </p:nvPr>
        </p:nvSpPr>
        <p:spPr>
          <a:xfrm>
            <a:off x="4696974" y="893311"/>
            <a:ext cx="4139742" cy="5272204"/>
          </a:xfrm>
        </p:spPr>
        <p:txBody>
          <a:bodyPr>
            <a:normAutofit/>
          </a:bodyPr>
          <a:lstStyle>
            <a:lvl1pPr marL="0" indent="0" algn="ctr">
              <a:buNone/>
              <a:defRPr sz="2000" baseline="0"/>
            </a:lvl1pPr>
          </a:lstStyle>
          <a:p>
            <a:r>
              <a:rPr lang="en-US" dirty="0" smtClean="0"/>
              <a:t>Click the icon below to add an image of your choice.</a:t>
            </a:r>
            <a:endParaRPr lang="en-US" dirty="0"/>
          </a:p>
        </p:txBody>
      </p:sp>
      <p:sp>
        <p:nvSpPr>
          <p:cNvPr id="3" name="Marcador de contenido 2"/>
          <p:cNvSpPr>
            <a:spLocks noGrp="1"/>
          </p:cNvSpPr>
          <p:nvPr>
            <p:ph idx="1" hasCustomPrompt="1"/>
          </p:nvPr>
        </p:nvSpPr>
        <p:spPr>
          <a:xfrm>
            <a:off x="457200" y="893310"/>
            <a:ext cx="4114800" cy="5272204"/>
          </a:xfrm>
        </p:spPr>
        <p:txBody>
          <a:bodyPr/>
          <a:lstStyle>
            <a:lvl4pPr>
              <a:defRPr baseline="0"/>
            </a:lvl4pPr>
          </a:lstStyle>
          <a:p>
            <a:pPr lvl="0"/>
            <a:r>
              <a:rPr lang="en-US" noProof="0" dirty="0" smtClean="0"/>
              <a:t>Keep it simple</a:t>
            </a:r>
          </a:p>
          <a:p>
            <a:pPr lvl="1"/>
            <a:r>
              <a:rPr lang="en-US" noProof="0" dirty="0" smtClean="0"/>
              <a:t>Don’t overuse these bullets!</a:t>
            </a:r>
          </a:p>
          <a:p>
            <a:pPr lvl="2"/>
            <a:r>
              <a:rPr lang="en-US" noProof="0" dirty="0" smtClean="0"/>
              <a:t>We strongly recommend not to use these ones</a:t>
            </a:r>
          </a:p>
          <a:p>
            <a:pPr lvl="3"/>
            <a:r>
              <a:rPr lang="en-US" noProof="0" dirty="0" smtClean="0"/>
              <a:t>Your audience won’t read these ones</a:t>
            </a:r>
          </a:p>
          <a:p>
            <a:pPr lvl="4"/>
            <a:r>
              <a:rPr lang="en-US" noProof="0" dirty="0" smtClean="0"/>
              <a:t>Forget about it!</a:t>
            </a:r>
            <a:endParaRPr lang="en-US" noProof="0" dirty="0"/>
          </a:p>
        </p:txBody>
      </p:sp>
      <p:sp>
        <p:nvSpPr>
          <p:cNvPr id="4" name="Marcador de fecha 3"/>
          <p:cNvSpPr>
            <a:spLocks noGrp="1"/>
          </p:cNvSpPr>
          <p:nvPr>
            <p:ph type="dt" sz="half" idx="10"/>
          </p:nvPr>
        </p:nvSpPr>
        <p:spPr/>
        <p:txBody>
          <a:bodyPr/>
          <a:lstStyle/>
          <a:p>
            <a:fld id="{A5068A67-95CD-0E47-9515-8ED005D9E9DE}" type="datetime1">
              <a:rPr lang="es-BO" smtClean="0"/>
              <a:t>26/09/2017</a:t>
            </a:fld>
            <a:endParaRPr lang="en-US"/>
          </a:p>
        </p:txBody>
      </p:sp>
      <p:sp>
        <p:nvSpPr>
          <p:cNvPr id="5" name="Marcador de pie de página 4"/>
          <p:cNvSpPr>
            <a:spLocks noGrp="1"/>
          </p:cNvSpPr>
          <p:nvPr>
            <p:ph type="ftr" sz="quarter" idx="11"/>
          </p:nvPr>
        </p:nvSpPr>
        <p:spPr/>
        <p:txBody>
          <a:bodyPr/>
          <a:lstStyle/>
          <a:p>
            <a:r>
              <a:rPr lang="en-US" dirty="0" smtClean="0"/>
              <a:t>This is a footer, so use it when you need it.</a:t>
            </a:r>
          </a:p>
        </p:txBody>
      </p:sp>
      <p:sp>
        <p:nvSpPr>
          <p:cNvPr id="6" name="Marcador de número de diapositiva 5"/>
          <p:cNvSpPr>
            <a:spLocks noGrp="1"/>
          </p:cNvSpPr>
          <p:nvPr>
            <p:ph type="sldNum" sz="quarter" idx="12"/>
          </p:nvPr>
        </p:nvSpPr>
        <p:spPr/>
        <p:txBody>
          <a:bodyPr/>
          <a:lstStyle/>
          <a:p>
            <a:fld id="{1A9D366B-1E42-9E47-9213-7A0BF786C435}" type="slidenum">
              <a:rPr lang="en-US" smtClean="0"/>
              <a:t>‹#›</a:t>
            </a:fld>
            <a:endParaRPr lang="en-US"/>
          </a:p>
        </p:txBody>
      </p:sp>
    </p:spTree>
    <p:extLst>
      <p:ext uri="{BB962C8B-B14F-4D97-AF65-F5344CB8AC3E}">
        <p14:creationId xmlns:p14="http://schemas.microsoft.com/office/powerpoint/2010/main" val="736545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Object 2">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457200" y="274639"/>
            <a:ext cx="8393522" cy="755472"/>
          </a:xfrm>
        </p:spPr>
        <p:txBody>
          <a:bodyPr/>
          <a:lstStyle>
            <a:lvl1pPr>
              <a:defRPr baseline="0"/>
            </a:lvl1pPr>
          </a:lstStyle>
          <a:p>
            <a:r>
              <a:rPr lang="en-US" noProof="0" dirty="0" smtClean="0"/>
              <a:t>Bullet-point Slide</a:t>
            </a:r>
            <a:endParaRPr lang="en-US" dirty="0"/>
          </a:p>
        </p:txBody>
      </p:sp>
      <p:sp>
        <p:nvSpPr>
          <p:cNvPr id="3" name="Marcador de contenido 2"/>
          <p:cNvSpPr>
            <a:spLocks noGrp="1"/>
          </p:cNvSpPr>
          <p:nvPr>
            <p:ph idx="1" hasCustomPrompt="1"/>
          </p:nvPr>
        </p:nvSpPr>
        <p:spPr>
          <a:xfrm>
            <a:off x="457200" y="1171223"/>
            <a:ext cx="8393522" cy="4981221"/>
          </a:xfrm>
        </p:spPr>
        <p:txBody>
          <a:bodyPr/>
          <a:lstStyle>
            <a:lvl4pPr>
              <a:defRPr baseline="0"/>
            </a:lvl4pPr>
          </a:lstStyle>
          <a:p>
            <a:pPr lvl="0"/>
            <a:r>
              <a:rPr lang="en-US" noProof="0" dirty="0" smtClean="0"/>
              <a:t>Keep it simple</a:t>
            </a:r>
          </a:p>
          <a:p>
            <a:pPr lvl="1"/>
            <a:r>
              <a:rPr lang="en-US" noProof="0" dirty="0" smtClean="0"/>
              <a:t>Don’t overuse these bullets!</a:t>
            </a:r>
          </a:p>
          <a:p>
            <a:pPr lvl="2"/>
            <a:r>
              <a:rPr lang="en-US" noProof="0" dirty="0" smtClean="0"/>
              <a:t>We strongly recommend not to use these ones</a:t>
            </a:r>
          </a:p>
          <a:p>
            <a:pPr lvl="3"/>
            <a:r>
              <a:rPr lang="en-US" noProof="0" dirty="0" smtClean="0"/>
              <a:t>Your audience won’t read these ones</a:t>
            </a:r>
          </a:p>
          <a:p>
            <a:pPr lvl="4"/>
            <a:r>
              <a:rPr lang="en-US" noProof="0" dirty="0" smtClean="0"/>
              <a:t>Forget about it!</a:t>
            </a:r>
            <a:endParaRPr lang="en-US" noProof="0" dirty="0"/>
          </a:p>
        </p:txBody>
      </p:sp>
      <p:sp>
        <p:nvSpPr>
          <p:cNvPr id="4" name="Marcador de fecha 3"/>
          <p:cNvSpPr>
            <a:spLocks noGrp="1"/>
          </p:cNvSpPr>
          <p:nvPr>
            <p:ph type="dt" sz="half" idx="10"/>
          </p:nvPr>
        </p:nvSpPr>
        <p:spPr/>
        <p:txBody>
          <a:bodyPr/>
          <a:lstStyle/>
          <a:p>
            <a:fld id="{A5068A67-95CD-0E47-9515-8ED005D9E9DE}" type="datetime1">
              <a:rPr lang="es-BO" smtClean="0"/>
              <a:t>26/09/2017</a:t>
            </a:fld>
            <a:endParaRPr lang="en-US"/>
          </a:p>
        </p:txBody>
      </p:sp>
      <p:sp>
        <p:nvSpPr>
          <p:cNvPr id="5" name="Marcador de pie de página 4"/>
          <p:cNvSpPr>
            <a:spLocks noGrp="1"/>
          </p:cNvSpPr>
          <p:nvPr>
            <p:ph type="ftr" sz="quarter" idx="11"/>
          </p:nvPr>
        </p:nvSpPr>
        <p:spPr/>
        <p:txBody>
          <a:bodyPr/>
          <a:lstStyle/>
          <a:p>
            <a:r>
              <a:rPr lang="en-US" dirty="0" smtClean="0"/>
              <a:t>This is a footer, so use it when you need it.</a:t>
            </a:r>
          </a:p>
        </p:txBody>
      </p:sp>
      <p:sp>
        <p:nvSpPr>
          <p:cNvPr id="6" name="Marcador de número de diapositiva 5"/>
          <p:cNvSpPr>
            <a:spLocks noGrp="1"/>
          </p:cNvSpPr>
          <p:nvPr>
            <p:ph type="sldNum" sz="quarter" idx="12"/>
          </p:nvPr>
        </p:nvSpPr>
        <p:spPr/>
        <p:txBody>
          <a:bodyPr/>
          <a:lstStyle/>
          <a:p>
            <a:fld id="{1A9D366B-1E42-9E47-9213-7A0BF786C435}" type="slidenum">
              <a:rPr lang="en-US" smtClean="0"/>
              <a:t>‹#›</a:t>
            </a:fld>
            <a:endParaRPr lang="en-US"/>
          </a:p>
        </p:txBody>
      </p:sp>
    </p:spTree>
    <p:extLst>
      <p:ext uri="{BB962C8B-B14F-4D97-AF65-F5344CB8AC3E}">
        <p14:creationId xmlns:p14="http://schemas.microsoft.com/office/powerpoint/2010/main" val="2822674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ist">
    <p:spTree>
      <p:nvGrpSpPr>
        <p:cNvPr id="1" name=""/>
        <p:cNvGrpSpPr/>
        <p:nvPr/>
      </p:nvGrpSpPr>
      <p:grpSpPr>
        <a:xfrm>
          <a:off x="0" y="0"/>
          <a:ext cx="0" cy="0"/>
          <a:chOff x="0" y="0"/>
          <a:chExt cx="0" cy="0"/>
        </a:xfrm>
      </p:grpSpPr>
      <p:sp>
        <p:nvSpPr>
          <p:cNvPr id="12" name="Marcador de texto 19"/>
          <p:cNvSpPr>
            <a:spLocks noGrp="1"/>
          </p:cNvSpPr>
          <p:nvPr>
            <p:ph type="body" sz="quarter" idx="17" hasCustomPrompt="1"/>
          </p:nvPr>
        </p:nvSpPr>
        <p:spPr>
          <a:xfrm>
            <a:off x="457200" y="2584"/>
            <a:ext cx="585791" cy="604194"/>
          </a:xfrm>
        </p:spPr>
        <p:txBody>
          <a:bodyPr anchor="ctr">
            <a:noAutofit/>
          </a:bodyPr>
          <a:lstStyle>
            <a:lvl1pPr marL="0" indent="0" algn="ctr">
              <a:buNone/>
              <a:defRPr sz="900" b="0" baseline="0">
                <a:solidFill>
                  <a:srgbClr val="5B5B5B"/>
                </a:solidFill>
              </a:defRPr>
            </a:lvl1pPr>
          </a:lstStyle>
          <a:p>
            <a:pPr lvl="0"/>
            <a:r>
              <a:rPr lang="en-US" dirty="0" smtClean="0"/>
              <a:t>Color Box</a:t>
            </a:r>
            <a:endParaRPr lang="en-US" dirty="0"/>
          </a:p>
        </p:txBody>
      </p:sp>
      <p:sp>
        <p:nvSpPr>
          <p:cNvPr id="2" name="Título 1"/>
          <p:cNvSpPr>
            <a:spLocks noGrp="1"/>
          </p:cNvSpPr>
          <p:nvPr>
            <p:ph type="title" hasCustomPrompt="1"/>
          </p:nvPr>
        </p:nvSpPr>
        <p:spPr>
          <a:xfrm>
            <a:off x="1081312" y="39193"/>
            <a:ext cx="3972669" cy="859367"/>
          </a:xfrm>
        </p:spPr>
        <p:txBody>
          <a:bodyPr anchor="ctr"/>
          <a:lstStyle>
            <a:lvl1pPr>
              <a:defRPr sz="2800"/>
            </a:lvl1pPr>
          </a:lstStyle>
          <a:p>
            <a:r>
              <a:rPr lang="en-US" noProof="0" dirty="0" smtClean="0"/>
              <a:t>List Slide</a:t>
            </a:r>
            <a:endParaRPr lang="en-US" dirty="0"/>
          </a:p>
        </p:txBody>
      </p:sp>
      <p:sp>
        <p:nvSpPr>
          <p:cNvPr id="11" name="Marcador de posición de imagen 12"/>
          <p:cNvSpPr>
            <a:spLocks noGrp="1"/>
          </p:cNvSpPr>
          <p:nvPr>
            <p:ph type="pic" sz="quarter" idx="13" hasCustomPrompt="1"/>
          </p:nvPr>
        </p:nvSpPr>
        <p:spPr>
          <a:xfrm>
            <a:off x="5235223" y="1"/>
            <a:ext cx="3601493" cy="6160977"/>
          </a:xfrm>
        </p:spPr>
        <p:txBody>
          <a:bodyPr>
            <a:normAutofit/>
          </a:bodyPr>
          <a:lstStyle>
            <a:lvl1pPr marL="0" indent="0" algn="l">
              <a:buNone/>
              <a:defRPr sz="2000" baseline="0"/>
            </a:lvl1pPr>
          </a:lstStyle>
          <a:p>
            <a:r>
              <a:rPr lang="en-US" dirty="0" smtClean="0"/>
              <a:t>Click the icon below to add an image of your choice.</a:t>
            </a:r>
            <a:endParaRPr lang="en-US" dirty="0"/>
          </a:p>
        </p:txBody>
      </p:sp>
      <p:sp>
        <p:nvSpPr>
          <p:cNvPr id="4" name="Marcador de fecha 3"/>
          <p:cNvSpPr>
            <a:spLocks noGrp="1"/>
          </p:cNvSpPr>
          <p:nvPr>
            <p:ph type="dt" sz="half" idx="10"/>
          </p:nvPr>
        </p:nvSpPr>
        <p:spPr/>
        <p:txBody>
          <a:bodyPr/>
          <a:lstStyle/>
          <a:p>
            <a:fld id="{A5068A67-95CD-0E47-9515-8ED005D9E9DE}" type="datetime1">
              <a:rPr lang="es-BO" smtClean="0"/>
              <a:t>26/09/2017</a:t>
            </a:fld>
            <a:endParaRPr lang="en-US"/>
          </a:p>
        </p:txBody>
      </p:sp>
      <p:sp>
        <p:nvSpPr>
          <p:cNvPr id="5" name="Marcador de pie de página 4"/>
          <p:cNvSpPr>
            <a:spLocks noGrp="1"/>
          </p:cNvSpPr>
          <p:nvPr>
            <p:ph type="ftr" sz="quarter" idx="11"/>
          </p:nvPr>
        </p:nvSpPr>
        <p:spPr/>
        <p:txBody>
          <a:bodyPr/>
          <a:lstStyle/>
          <a:p>
            <a:r>
              <a:rPr lang="en-US" dirty="0" smtClean="0"/>
              <a:t>This is a footer, so use it when you need it.</a:t>
            </a:r>
          </a:p>
        </p:txBody>
      </p:sp>
      <p:sp>
        <p:nvSpPr>
          <p:cNvPr id="6" name="Marcador de número de diapositiva 5"/>
          <p:cNvSpPr>
            <a:spLocks noGrp="1"/>
          </p:cNvSpPr>
          <p:nvPr>
            <p:ph type="sldNum" sz="quarter" idx="12"/>
          </p:nvPr>
        </p:nvSpPr>
        <p:spPr/>
        <p:txBody>
          <a:bodyPr/>
          <a:lstStyle/>
          <a:p>
            <a:fld id="{1A9D366B-1E42-9E47-9213-7A0BF786C435}" type="slidenum">
              <a:rPr lang="en-US" smtClean="0"/>
              <a:t>‹#›</a:t>
            </a:fld>
            <a:endParaRPr lang="en-US"/>
          </a:p>
        </p:txBody>
      </p:sp>
      <p:sp>
        <p:nvSpPr>
          <p:cNvPr id="8" name="Marcador de texto 7"/>
          <p:cNvSpPr>
            <a:spLocks noGrp="1"/>
          </p:cNvSpPr>
          <p:nvPr>
            <p:ph type="body" sz="quarter" idx="18" hasCustomPrompt="1"/>
          </p:nvPr>
        </p:nvSpPr>
        <p:spPr>
          <a:xfrm>
            <a:off x="457200" y="1253664"/>
            <a:ext cx="4596781" cy="1032336"/>
          </a:xfrm>
        </p:spPr>
        <p:txBody>
          <a:bodyPr anchor="ctr">
            <a:noAutofit/>
          </a:bodyPr>
          <a:lstStyle>
            <a:lvl1pPr marL="0" indent="0">
              <a:lnSpc>
                <a:spcPct val="90000"/>
              </a:lnSpc>
              <a:buNone/>
              <a:defRPr sz="2000"/>
            </a:lvl1pPr>
          </a:lstStyle>
          <a:p>
            <a:pPr lvl="0"/>
            <a:r>
              <a:rPr lang="en-US" dirty="0" smtClean="0"/>
              <a:t>Element 1</a:t>
            </a:r>
          </a:p>
        </p:txBody>
      </p:sp>
      <p:sp>
        <p:nvSpPr>
          <p:cNvPr id="13" name="Marcador de texto 7"/>
          <p:cNvSpPr>
            <a:spLocks noGrp="1"/>
          </p:cNvSpPr>
          <p:nvPr>
            <p:ph type="body" sz="quarter" idx="19" hasCustomPrompt="1"/>
          </p:nvPr>
        </p:nvSpPr>
        <p:spPr>
          <a:xfrm>
            <a:off x="457200" y="2545323"/>
            <a:ext cx="4596781" cy="1032336"/>
          </a:xfrm>
        </p:spPr>
        <p:txBody>
          <a:bodyPr anchor="ctr">
            <a:noAutofit/>
          </a:bodyPr>
          <a:lstStyle>
            <a:lvl1pPr marL="0" indent="0">
              <a:lnSpc>
                <a:spcPct val="90000"/>
              </a:lnSpc>
              <a:buNone/>
              <a:defRPr sz="2000"/>
            </a:lvl1pPr>
          </a:lstStyle>
          <a:p>
            <a:pPr lvl="0"/>
            <a:r>
              <a:rPr lang="en-US" dirty="0" smtClean="0"/>
              <a:t>Element 2</a:t>
            </a:r>
          </a:p>
        </p:txBody>
      </p:sp>
      <p:sp>
        <p:nvSpPr>
          <p:cNvPr id="14" name="Marcador de texto 7"/>
          <p:cNvSpPr>
            <a:spLocks noGrp="1"/>
          </p:cNvSpPr>
          <p:nvPr>
            <p:ph type="body" sz="quarter" idx="20" hasCustomPrompt="1"/>
          </p:nvPr>
        </p:nvSpPr>
        <p:spPr>
          <a:xfrm>
            <a:off x="457200" y="3836982"/>
            <a:ext cx="4596781" cy="1032336"/>
          </a:xfrm>
        </p:spPr>
        <p:txBody>
          <a:bodyPr anchor="ctr">
            <a:noAutofit/>
          </a:bodyPr>
          <a:lstStyle>
            <a:lvl1pPr marL="0" indent="0">
              <a:lnSpc>
                <a:spcPct val="90000"/>
              </a:lnSpc>
              <a:buNone/>
              <a:defRPr sz="2000"/>
            </a:lvl1pPr>
          </a:lstStyle>
          <a:p>
            <a:pPr lvl="0"/>
            <a:r>
              <a:rPr lang="en-US" dirty="0" smtClean="0"/>
              <a:t>Element 3</a:t>
            </a:r>
          </a:p>
        </p:txBody>
      </p:sp>
      <p:sp>
        <p:nvSpPr>
          <p:cNvPr id="15" name="Marcador de texto 7"/>
          <p:cNvSpPr>
            <a:spLocks noGrp="1"/>
          </p:cNvSpPr>
          <p:nvPr>
            <p:ph type="body" sz="quarter" idx="21" hasCustomPrompt="1"/>
          </p:nvPr>
        </p:nvSpPr>
        <p:spPr>
          <a:xfrm>
            <a:off x="457200" y="5128642"/>
            <a:ext cx="4596781" cy="1032336"/>
          </a:xfrm>
        </p:spPr>
        <p:txBody>
          <a:bodyPr anchor="ctr">
            <a:noAutofit/>
          </a:bodyPr>
          <a:lstStyle>
            <a:lvl1pPr marL="0" indent="0">
              <a:lnSpc>
                <a:spcPct val="90000"/>
              </a:lnSpc>
              <a:buNone/>
              <a:defRPr sz="2000"/>
            </a:lvl1pPr>
          </a:lstStyle>
          <a:p>
            <a:pPr lvl="0"/>
            <a:r>
              <a:rPr lang="en-US" dirty="0" smtClean="0"/>
              <a:t>Element 4</a:t>
            </a:r>
          </a:p>
        </p:txBody>
      </p:sp>
    </p:spTree>
    <p:extLst>
      <p:ext uri="{BB962C8B-B14F-4D97-AF65-F5344CB8AC3E}">
        <p14:creationId xmlns:p14="http://schemas.microsoft.com/office/powerpoint/2010/main" val="1887547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082054" y="40513"/>
            <a:ext cx="7801467" cy="859367"/>
          </a:xfrm>
        </p:spPr>
        <p:txBody>
          <a:bodyPr anchor="ctr"/>
          <a:lstStyle>
            <a:lvl1pPr>
              <a:defRPr sz="2800"/>
            </a:lvl1pPr>
          </a:lstStyle>
          <a:p>
            <a:r>
              <a:rPr lang="en-US" noProof="0" dirty="0" smtClean="0"/>
              <a:t>Comparison Slide</a:t>
            </a:r>
            <a:endParaRPr lang="en-US" dirty="0"/>
          </a:p>
        </p:txBody>
      </p:sp>
      <p:sp>
        <p:nvSpPr>
          <p:cNvPr id="3" name="Marcador de contenido 2"/>
          <p:cNvSpPr>
            <a:spLocks noGrp="1"/>
          </p:cNvSpPr>
          <p:nvPr>
            <p:ph idx="1" hasCustomPrompt="1"/>
          </p:nvPr>
        </p:nvSpPr>
        <p:spPr>
          <a:xfrm>
            <a:off x="485422" y="1698880"/>
            <a:ext cx="3776133" cy="3755970"/>
          </a:xfrm>
        </p:spPr>
        <p:txBody>
          <a:bodyPr anchor="ctr">
            <a:normAutofit/>
          </a:bodyPr>
          <a:lstStyle>
            <a:lvl1pPr marL="0" indent="0" algn="ctr">
              <a:buNone/>
              <a:defRPr sz="2800" baseline="0"/>
            </a:lvl1pPr>
            <a:lvl2pPr>
              <a:defRPr sz="2400"/>
            </a:lvl2pPr>
            <a:lvl3pPr>
              <a:defRPr sz="2000"/>
            </a:lvl3pPr>
            <a:lvl4pPr>
              <a:defRPr sz="1800" baseline="0"/>
            </a:lvl4pPr>
            <a:lvl5pPr>
              <a:defRPr sz="1800"/>
            </a:lvl5pPr>
          </a:lstStyle>
          <a:p>
            <a:pPr lvl="0"/>
            <a:r>
              <a:rPr lang="en-US" noProof="0" dirty="0" smtClean="0"/>
              <a:t>First Element to Compare</a:t>
            </a:r>
            <a:endParaRPr lang="en-US" noProof="0" dirty="0"/>
          </a:p>
        </p:txBody>
      </p:sp>
      <p:sp>
        <p:nvSpPr>
          <p:cNvPr id="4" name="Marcador de fecha 3"/>
          <p:cNvSpPr>
            <a:spLocks noGrp="1"/>
          </p:cNvSpPr>
          <p:nvPr>
            <p:ph type="dt" sz="half" idx="10"/>
          </p:nvPr>
        </p:nvSpPr>
        <p:spPr/>
        <p:txBody>
          <a:bodyPr/>
          <a:lstStyle/>
          <a:p>
            <a:fld id="{A5068A67-95CD-0E47-9515-8ED005D9E9DE}" type="datetime1">
              <a:rPr lang="es-BO" smtClean="0"/>
              <a:t>26/09/2017</a:t>
            </a:fld>
            <a:endParaRPr lang="en-US"/>
          </a:p>
        </p:txBody>
      </p:sp>
      <p:sp>
        <p:nvSpPr>
          <p:cNvPr id="5" name="Marcador de pie de página 4"/>
          <p:cNvSpPr>
            <a:spLocks noGrp="1"/>
          </p:cNvSpPr>
          <p:nvPr>
            <p:ph type="ftr" sz="quarter" idx="11"/>
          </p:nvPr>
        </p:nvSpPr>
        <p:spPr/>
        <p:txBody>
          <a:bodyPr/>
          <a:lstStyle/>
          <a:p>
            <a:r>
              <a:rPr lang="en-US" dirty="0" smtClean="0"/>
              <a:t>This is a footer, so use it when you need it.</a:t>
            </a:r>
          </a:p>
        </p:txBody>
      </p:sp>
      <p:sp>
        <p:nvSpPr>
          <p:cNvPr id="6" name="Marcador de número de diapositiva 5"/>
          <p:cNvSpPr>
            <a:spLocks noGrp="1"/>
          </p:cNvSpPr>
          <p:nvPr>
            <p:ph type="sldNum" sz="quarter" idx="12"/>
          </p:nvPr>
        </p:nvSpPr>
        <p:spPr/>
        <p:txBody>
          <a:bodyPr/>
          <a:lstStyle/>
          <a:p>
            <a:fld id="{1A9D366B-1E42-9E47-9213-7A0BF786C435}" type="slidenum">
              <a:rPr lang="en-US" smtClean="0"/>
              <a:t>‹#›</a:t>
            </a:fld>
            <a:endParaRPr lang="en-US"/>
          </a:p>
        </p:txBody>
      </p:sp>
      <p:sp>
        <p:nvSpPr>
          <p:cNvPr id="9" name="Marcador de contenido 2"/>
          <p:cNvSpPr>
            <a:spLocks noGrp="1"/>
          </p:cNvSpPr>
          <p:nvPr>
            <p:ph idx="18" hasCustomPrompt="1"/>
          </p:nvPr>
        </p:nvSpPr>
        <p:spPr>
          <a:xfrm>
            <a:off x="4909834" y="1698880"/>
            <a:ext cx="3776133" cy="3755970"/>
          </a:xfrm>
        </p:spPr>
        <p:txBody>
          <a:bodyPr anchor="ctr">
            <a:normAutofit/>
          </a:bodyPr>
          <a:lstStyle>
            <a:lvl1pPr marL="0" indent="0" algn="ctr">
              <a:buNone/>
              <a:defRPr sz="2800"/>
            </a:lvl1pPr>
            <a:lvl2pPr>
              <a:defRPr sz="2400"/>
            </a:lvl2pPr>
            <a:lvl3pPr>
              <a:defRPr sz="2000"/>
            </a:lvl3pPr>
            <a:lvl4pPr>
              <a:defRPr sz="1800" baseline="0"/>
            </a:lvl4pPr>
            <a:lvl5pPr>
              <a:defRPr sz="1800"/>
            </a:lvl5pPr>
          </a:lstStyle>
          <a:p>
            <a:pPr lvl="0"/>
            <a:r>
              <a:rPr lang="en-US" noProof="0" dirty="0" smtClean="0"/>
              <a:t>Second Element to Compare</a:t>
            </a:r>
          </a:p>
        </p:txBody>
      </p:sp>
      <p:sp>
        <p:nvSpPr>
          <p:cNvPr id="10" name="Marcador de texto 19"/>
          <p:cNvSpPr>
            <a:spLocks noGrp="1"/>
          </p:cNvSpPr>
          <p:nvPr>
            <p:ph type="body" sz="quarter" idx="19" hasCustomPrompt="1"/>
          </p:nvPr>
        </p:nvSpPr>
        <p:spPr>
          <a:xfrm>
            <a:off x="457200" y="2584"/>
            <a:ext cx="585791" cy="604194"/>
          </a:xfrm>
        </p:spPr>
        <p:txBody>
          <a:bodyPr anchor="ctr">
            <a:noAutofit/>
          </a:bodyPr>
          <a:lstStyle>
            <a:lvl1pPr marL="0" indent="0" algn="ctr">
              <a:buNone/>
              <a:defRPr sz="900" b="0" baseline="0">
                <a:solidFill>
                  <a:srgbClr val="5B5B5B"/>
                </a:solidFill>
              </a:defRPr>
            </a:lvl1pPr>
          </a:lstStyle>
          <a:p>
            <a:pPr lvl="0"/>
            <a:r>
              <a:rPr lang="en-US" dirty="0" smtClean="0"/>
              <a:t>Color Box</a:t>
            </a:r>
            <a:endParaRPr lang="en-US" dirty="0"/>
          </a:p>
        </p:txBody>
      </p:sp>
    </p:spTree>
    <p:extLst>
      <p:ext uri="{BB962C8B-B14F-4D97-AF65-F5344CB8AC3E}">
        <p14:creationId xmlns:p14="http://schemas.microsoft.com/office/powerpoint/2010/main" val="3087897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Imagen 8" descr="PSU_EXT_1_RGB_2C.png"/>
          <p:cNvPicPr>
            <a:picLocks noChangeAspect="1"/>
          </p:cNvPicPr>
          <p:nvPr userDrawn="1"/>
        </p:nvPicPr>
        <p:blipFill>
          <a:blip r:embed="rId39">
            <a:extLst>
              <a:ext uri="{28A0092B-C50C-407E-A947-70E740481C1C}">
                <a14:useLocalDpi xmlns:a14="http://schemas.microsoft.com/office/drawing/2010/main" val="0"/>
              </a:ext>
            </a:extLst>
          </a:blip>
          <a:stretch>
            <a:fillRect/>
          </a:stretch>
        </p:blipFill>
        <p:spPr>
          <a:xfrm>
            <a:off x="7039026" y="6324488"/>
            <a:ext cx="1811696" cy="540000"/>
          </a:xfrm>
          <a:prstGeom prst="rect">
            <a:avLst/>
          </a:prstGeom>
        </p:spPr>
      </p:pic>
      <p:sp>
        <p:nvSpPr>
          <p:cNvPr id="2" name="Marcador de título 1"/>
          <p:cNvSpPr>
            <a:spLocks noGrp="1"/>
          </p:cNvSpPr>
          <p:nvPr>
            <p:ph type="title"/>
          </p:nvPr>
        </p:nvSpPr>
        <p:spPr>
          <a:xfrm>
            <a:off x="457200" y="274639"/>
            <a:ext cx="8393522" cy="755472"/>
          </a:xfrm>
          <a:prstGeom prst="rect">
            <a:avLst/>
          </a:prstGeom>
        </p:spPr>
        <p:txBody>
          <a:bodyPr vert="horz" lIns="91440" tIns="45720" rIns="91440" bIns="45720" rtlCol="0" anchor="ctr">
            <a:noAutofit/>
          </a:bodyPr>
          <a:lstStyle/>
          <a:p>
            <a:r>
              <a:rPr lang="en-US" noProof="0" dirty="0" smtClean="0"/>
              <a:t>Treat it like a title: Less than 5 words</a:t>
            </a:r>
            <a:endParaRPr lang="en-US" noProof="0" dirty="0"/>
          </a:p>
        </p:txBody>
      </p:sp>
      <p:sp>
        <p:nvSpPr>
          <p:cNvPr id="3" name="Marcador de texto 2"/>
          <p:cNvSpPr>
            <a:spLocks noGrp="1"/>
          </p:cNvSpPr>
          <p:nvPr>
            <p:ph type="body" idx="1"/>
          </p:nvPr>
        </p:nvSpPr>
        <p:spPr>
          <a:xfrm>
            <a:off x="457200" y="1171223"/>
            <a:ext cx="8393522" cy="4981221"/>
          </a:xfrm>
          <a:prstGeom prst="rect">
            <a:avLst/>
          </a:prstGeom>
        </p:spPr>
        <p:txBody>
          <a:bodyPr vert="horz" lIns="91440" tIns="45720" rIns="91440" bIns="45720" rtlCol="0">
            <a:normAutofit/>
          </a:bodyPr>
          <a:lstStyle/>
          <a:p>
            <a:pPr lvl="0"/>
            <a:r>
              <a:rPr lang="en-US" noProof="0" dirty="0" smtClean="0"/>
              <a:t>Keep it simple</a:t>
            </a:r>
          </a:p>
          <a:p>
            <a:pPr lvl="1"/>
            <a:r>
              <a:rPr lang="en-US" noProof="0" dirty="0" smtClean="0"/>
              <a:t>Don’t overuse these bullets!</a:t>
            </a:r>
          </a:p>
          <a:p>
            <a:pPr lvl="2"/>
            <a:r>
              <a:rPr lang="en-US" noProof="0" dirty="0" smtClean="0"/>
              <a:t>We strongly recommend not to use these ones</a:t>
            </a:r>
          </a:p>
          <a:p>
            <a:pPr lvl="3"/>
            <a:r>
              <a:rPr lang="en-US" noProof="0" dirty="0" smtClean="0"/>
              <a:t>Your audience won’t read these ones</a:t>
            </a:r>
          </a:p>
          <a:p>
            <a:pPr lvl="4"/>
            <a:r>
              <a:rPr lang="en-US" noProof="0" dirty="0" smtClean="0"/>
              <a:t>Forget about it!</a:t>
            </a:r>
            <a:endParaRPr lang="en-US" noProof="0" dirty="0"/>
          </a:p>
        </p:txBody>
      </p:sp>
      <p:sp>
        <p:nvSpPr>
          <p:cNvPr id="4" name="Marcador de fecha 3"/>
          <p:cNvSpPr>
            <a:spLocks noGrp="1"/>
          </p:cNvSpPr>
          <p:nvPr>
            <p:ph type="dt" sz="half" idx="2"/>
          </p:nvPr>
        </p:nvSpPr>
        <p:spPr>
          <a:xfrm>
            <a:off x="5115847" y="6585491"/>
            <a:ext cx="616722" cy="195608"/>
          </a:xfrm>
          <a:prstGeom prst="rect">
            <a:avLst/>
          </a:prstGeom>
        </p:spPr>
        <p:txBody>
          <a:bodyPr vert="horz" lIns="91440" tIns="45720" rIns="91440" bIns="45720" rtlCol="0" anchor="ctr"/>
          <a:lstStyle>
            <a:lvl1pPr algn="r">
              <a:defRPr sz="800">
                <a:solidFill>
                  <a:schemeClr val="tx1">
                    <a:tint val="75000"/>
                  </a:schemeClr>
                </a:solidFill>
              </a:defRPr>
            </a:lvl1pPr>
          </a:lstStyle>
          <a:p>
            <a:fld id="{181D78FC-DA83-0C49-9DB7-48439BC5582F}" type="datetime1">
              <a:rPr lang="es-BO" smtClean="0"/>
              <a:pPr/>
              <a:t>26/09/2017</a:t>
            </a:fld>
            <a:endParaRPr lang="en-US"/>
          </a:p>
        </p:txBody>
      </p:sp>
      <p:sp>
        <p:nvSpPr>
          <p:cNvPr id="5" name="Marcador de pie de página 4"/>
          <p:cNvSpPr>
            <a:spLocks noGrp="1"/>
          </p:cNvSpPr>
          <p:nvPr>
            <p:ph type="ftr" sz="quarter" idx="3"/>
          </p:nvPr>
        </p:nvSpPr>
        <p:spPr>
          <a:xfrm>
            <a:off x="457200" y="6585491"/>
            <a:ext cx="4643344" cy="195608"/>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dirty="0" smtClean="0"/>
              <a:t>This is a footer, so use it when you need it.</a:t>
            </a:r>
            <a:endParaRPr lang="en-US" dirty="0"/>
          </a:p>
        </p:txBody>
      </p:sp>
      <p:sp>
        <p:nvSpPr>
          <p:cNvPr id="6" name="Marcador de número de diapositiva 5"/>
          <p:cNvSpPr>
            <a:spLocks noGrp="1"/>
          </p:cNvSpPr>
          <p:nvPr>
            <p:ph type="sldNum" sz="quarter" idx="4"/>
          </p:nvPr>
        </p:nvSpPr>
        <p:spPr>
          <a:xfrm>
            <a:off x="5748610" y="6585491"/>
            <a:ext cx="609600" cy="195608"/>
          </a:xfrm>
          <a:prstGeom prst="rect">
            <a:avLst/>
          </a:prstGeom>
        </p:spPr>
        <p:txBody>
          <a:bodyPr vert="horz" lIns="91440" tIns="45720" rIns="91440" bIns="45720" rtlCol="0" anchor="ctr"/>
          <a:lstStyle>
            <a:lvl1pPr algn="r">
              <a:defRPr sz="800">
                <a:solidFill>
                  <a:schemeClr val="tx1">
                    <a:tint val="75000"/>
                  </a:schemeClr>
                </a:solidFill>
              </a:defRPr>
            </a:lvl1pPr>
          </a:lstStyle>
          <a:p>
            <a:fld id="{1A9D366B-1E42-9E47-9213-7A0BF786C435}" type="slidenum">
              <a:rPr lang="en-US" smtClean="0"/>
              <a:pPr/>
              <a:t>‹#›</a:t>
            </a:fld>
            <a:endParaRPr lang="en-US"/>
          </a:p>
        </p:txBody>
      </p:sp>
      <p:cxnSp>
        <p:nvCxnSpPr>
          <p:cNvPr id="8" name="Conector recto 7"/>
          <p:cNvCxnSpPr/>
          <p:nvPr userDrawn="1"/>
        </p:nvCxnSpPr>
        <p:spPr>
          <a:xfrm>
            <a:off x="430213" y="6302046"/>
            <a:ext cx="8420509" cy="0"/>
          </a:xfrm>
          <a:prstGeom prst="line">
            <a:avLst/>
          </a:prstGeom>
          <a:ln w="285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2980314"/>
      </p:ext>
    </p:extLst>
  </p:cSld>
  <p:clrMap bg1="lt1" tx1="dk1" bg2="lt2" tx2="dk2" accent1="accent1" accent2="accent2" accent3="accent3" accent4="accent4" accent5="accent5" accent6="accent6" hlink="hlink" folHlink="folHlink"/>
  <p:sldLayoutIdLst>
    <p:sldLayoutId id="2147483673" r:id="rId1"/>
    <p:sldLayoutId id="2147483713" r:id="rId2"/>
    <p:sldLayoutId id="2147483711" r:id="rId3"/>
    <p:sldLayoutId id="2147483716" r:id="rId4"/>
    <p:sldLayoutId id="2147483712" r:id="rId5"/>
    <p:sldLayoutId id="2147483721" r:id="rId6"/>
    <p:sldLayoutId id="2147483674" r:id="rId7"/>
    <p:sldLayoutId id="2147483723" r:id="rId8"/>
    <p:sldLayoutId id="2147483741" r:id="rId9"/>
    <p:sldLayoutId id="2147483675" r:id="rId10"/>
    <p:sldLayoutId id="2147483727" r:id="rId11"/>
    <p:sldLayoutId id="2147483683" r:id="rId12"/>
    <p:sldLayoutId id="2147483720" r:id="rId13"/>
    <p:sldLayoutId id="2147483725" r:id="rId14"/>
    <p:sldLayoutId id="2147483697" r:id="rId15"/>
    <p:sldLayoutId id="2147483687" r:id="rId16"/>
    <p:sldLayoutId id="2147483688" r:id="rId17"/>
    <p:sldLayoutId id="2147483681" r:id="rId18"/>
    <p:sldLayoutId id="2147483733" r:id="rId19"/>
    <p:sldLayoutId id="2147483736" r:id="rId20"/>
    <p:sldLayoutId id="2147483682" r:id="rId21"/>
    <p:sldLayoutId id="2147483684" r:id="rId22"/>
    <p:sldLayoutId id="2147483685" r:id="rId23"/>
    <p:sldLayoutId id="2147483686" r:id="rId24"/>
    <p:sldLayoutId id="2147483738" r:id="rId25"/>
    <p:sldLayoutId id="2147483689" r:id="rId26"/>
    <p:sldLayoutId id="2147483705" r:id="rId27"/>
    <p:sldLayoutId id="2147483692" r:id="rId28"/>
    <p:sldLayoutId id="2147483706" r:id="rId29"/>
    <p:sldLayoutId id="2147483693" r:id="rId30"/>
    <p:sldLayoutId id="2147483694" r:id="rId31"/>
    <p:sldLayoutId id="2147483695" r:id="rId32"/>
    <p:sldLayoutId id="2147483696" r:id="rId33"/>
    <p:sldLayoutId id="2147483753" r:id="rId34"/>
    <p:sldLayoutId id="2147483679" r:id="rId35"/>
    <p:sldLayoutId id="2147483754" r:id="rId36"/>
    <p:sldLayoutId id="2147483755" r:id="rId37"/>
  </p:sldLayoutIdLst>
  <p:hf sldNum="0" hdr="0" ftr="0" dt="0"/>
  <p:txStyles>
    <p:titleStyle>
      <a:lvl1pPr algn="l" defTabSz="457200" rtl="0" eaLnBrk="1" latinLnBrk="0" hangingPunct="1">
        <a:spcBef>
          <a:spcPct val="0"/>
        </a:spcBef>
        <a:buNone/>
        <a:defRPr sz="3200" b="1" kern="1200" baseline="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chemeClr val="tx1"/>
        </a:buClr>
        <a:buSzPct val="70000"/>
        <a:buFont typeface="Courier New"/>
        <a:buChar char="o"/>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baseline="0">
          <a:solidFill>
            <a:schemeClr val="tx1"/>
          </a:solidFill>
          <a:latin typeface="+mn-lt"/>
          <a:ea typeface="+mn-ea"/>
          <a:cs typeface="+mn-cs"/>
        </a:defRPr>
      </a:lvl3pPr>
      <a:lvl4pPr marL="1600200" indent="-228600" algn="l" defTabSz="457200" rtl="0" eaLnBrk="1" latinLnBrk="0" hangingPunct="1">
        <a:spcBef>
          <a:spcPct val="20000"/>
        </a:spcBef>
        <a:buSzPct val="70000"/>
        <a:buFont typeface="Courier New"/>
        <a:buChar char="o"/>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2.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2.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22.xml"/><Relationship Id="rId5" Type="http://schemas.openxmlformats.org/officeDocument/2006/relationships/image" Target="../media/image39.pn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22.xml"/><Relationship Id="rId5" Type="http://schemas.openxmlformats.org/officeDocument/2006/relationships/image" Target="../media/image43.png"/><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2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1.xm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2.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3.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4.xml"/><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5.xml"/><Relationship Id="rId1" Type="http://schemas.openxmlformats.org/officeDocument/2006/relationships/slideLayout" Target="../slideLayouts/slideLayout22.xml"/><Relationship Id="rId5" Type="http://schemas.openxmlformats.org/officeDocument/2006/relationships/image" Target="../media/image58.png"/><Relationship Id="rId4" Type="http://schemas.openxmlformats.org/officeDocument/2006/relationships/image" Target="../media/image57.png"/></Relationships>
</file>

<file path=ppt/slides/_rels/slide3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6.xml"/><Relationship Id="rId1" Type="http://schemas.openxmlformats.org/officeDocument/2006/relationships/slideLayout" Target="../slideLayouts/slideLayout22.xml"/><Relationship Id="rId5" Type="http://schemas.openxmlformats.org/officeDocument/2006/relationships/image" Target="../media/image61.png"/><Relationship Id="rId4" Type="http://schemas.openxmlformats.org/officeDocument/2006/relationships/image" Target="../media/image60.png"/></Relationships>
</file>

<file path=ppt/slides/_rels/slide3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7.xml"/><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38.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a:xfrm>
            <a:off x="330200" y="3538542"/>
            <a:ext cx="8520522" cy="1221714"/>
          </a:xfrm>
        </p:spPr>
        <p:txBody>
          <a:bodyPr/>
          <a:lstStyle/>
          <a:p>
            <a:pPr algn="l"/>
            <a:r>
              <a:rPr lang="en-US" sz="6000" b="0" dirty="0" smtClean="0">
                <a:solidFill>
                  <a:srgbClr val="172F68"/>
                </a:solidFill>
                <a:latin typeface="Georgia" charset="0"/>
                <a:ea typeface="Georgia" charset="0"/>
                <a:cs typeface="Georgia" charset="0"/>
              </a:rPr>
              <a:t>What’s in it for me?</a:t>
            </a:r>
            <a:r>
              <a:rPr lang="en-US" sz="4400" dirty="0" smtClean="0">
                <a:solidFill>
                  <a:schemeClr val="accent1"/>
                </a:solidFill>
              </a:rPr>
              <a:t/>
            </a:r>
            <a:br>
              <a:rPr lang="en-US" sz="4400" dirty="0" smtClean="0">
                <a:solidFill>
                  <a:schemeClr val="accent1"/>
                </a:solidFill>
              </a:rPr>
            </a:br>
            <a:r>
              <a:rPr lang="en-US" sz="2400" b="0" dirty="0" smtClean="0">
                <a:solidFill>
                  <a:schemeClr val="tx2"/>
                </a:solidFill>
                <a:latin typeface="+mn-lt"/>
              </a:rPr>
              <a:t>Farmers and Local Government</a:t>
            </a:r>
            <a:endParaRPr lang="en-US" sz="2400" b="0" dirty="0">
              <a:solidFill>
                <a:schemeClr val="tx2"/>
              </a:solidFill>
              <a:latin typeface="+mn-lt"/>
            </a:endParaRPr>
          </a:p>
        </p:txBody>
      </p:sp>
      <p:sp>
        <p:nvSpPr>
          <p:cNvPr id="4" name="Marcador de texto 3"/>
          <p:cNvSpPr>
            <a:spLocks noGrp="1"/>
          </p:cNvSpPr>
          <p:nvPr>
            <p:ph type="body" sz="quarter" idx="14"/>
          </p:nvPr>
        </p:nvSpPr>
        <p:spPr/>
        <p:txBody>
          <a:bodyPr/>
          <a:lstStyle/>
          <a:p>
            <a:r>
              <a:rPr lang="en-US" dirty="0" smtClean="0"/>
              <a:t>Judy Chambers, chambers@psu.edu</a:t>
            </a:r>
            <a:endParaRPr lang="en-US" dirty="0"/>
          </a:p>
        </p:txBody>
      </p:sp>
    </p:spTree>
    <p:extLst>
      <p:ext uri="{BB962C8B-B14F-4D97-AF65-F5344CB8AC3E}">
        <p14:creationId xmlns:p14="http://schemas.microsoft.com/office/powerpoint/2010/main" val="17885188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44713" y="3063394"/>
            <a:ext cx="3227543" cy="1938992"/>
          </a:xfrm>
          <a:prstGeom prst="rect">
            <a:avLst/>
          </a:prstGeom>
          <a:noFill/>
        </p:spPr>
        <p:txBody>
          <a:bodyPr wrap="square" rtlCol="0">
            <a:spAutoFit/>
          </a:bodyPr>
          <a:lstStyle/>
          <a:p>
            <a:pPr marL="342900" indent="-342900">
              <a:buFont typeface="Wingdings" charset="2"/>
              <a:buChar char="§"/>
            </a:pPr>
            <a:r>
              <a:rPr lang="en-US" sz="2000" spc="-20" dirty="0" smtClean="0">
                <a:solidFill>
                  <a:schemeClr val="tx2"/>
                </a:solidFill>
              </a:rPr>
              <a:t>Feels like less than in the past</a:t>
            </a:r>
          </a:p>
          <a:p>
            <a:pPr marL="342900" indent="-342900">
              <a:buFont typeface="Wingdings" charset="2"/>
              <a:buChar char="§"/>
            </a:pPr>
            <a:r>
              <a:rPr lang="en-US" sz="2000" spc="-20" dirty="0" smtClean="0">
                <a:solidFill>
                  <a:schemeClr val="tx2"/>
                </a:solidFill>
              </a:rPr>
              <a:t>Some areas still have lots of farmers involved</a:t>
            </a:r>
          </a:p>
          <a:p>
            <a:pPr marL="342900" indent="-342900">
              <a:buFont typeface="Wingdings" charset="2"/>
              <a:buChar char="§"/>
            </a:pPr>
            <a:r>
              <a:rPr lang="en-US" sz="2000" spc="-20" dirty="0" smtClean="0">
                <a:solidFill>
                  <a:schemeClr val="tx2"/>
                </a:solidFill>
              </a:rPr>
              <a:t>Used to be a family tradition</a:t>
            </a:r>
            <a:endParaRPr lang="en-US" sz="2000" dirty="0">
              <a:solidFill>
                <a:schemeClr val="tx2"/>
              </a:solidFill>
            </a:endParaRPr>
          </a:p>
        </p:txBody>
      </p:sp>
      <p:sp>
        <p:nvSpPr>
          <p:cNvPr id="8" name="TextBox 7"/>
          <p:cNvSpPr txBox="1"/>
          <p:nvPr/>
        </p:nvSpPr>
        <p:spPr>
          <a:xfrm>
            <a:off x="344714" y="1247512"/>
            <a:ext cx="3534956" cy="1815882"/>
          </a:xfrm>
          <a:prstGeom prst="rect">
            <a:avLst/>
          </a:prstGeom>
          <a:noFill/>
        </p:spPr>
        <p:txBody>
          <a:bodyPr wrap="square" rtlCol="0">
            <a:spAutoFit/>
          </a:bodyPr>
          <a:lstStyle/>
          <a:p>
            <a:r>
              <a:rPr lang="en-US" sz="2800" dirty="0">
                <a:solidFill>
                  <a:schemeClr val="accent1"/>
                </a:solidFill>
                <a:latin typeface="Georgia" charset="0"/>
                <a:ea typeface="Georgia" charset="0"/>
                <a:cs typeface="Georgia" charset="0"/>
              </a:rPr>
              <a:t>We don’t know how many farmers are involved in local government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3350" y="741841"/>
            <a:ext cx="4766490" cy="4855464"/>
          </a:xfrm>
          <a:prstGeom prst="rect">
            <a:avLst/>
          </a:prstGeom>
        </p:spPr>
      </p:pic>
    </p:spTree>
    <p:extLst>
      <p:ext uri="{BB962C8B-B14F-4D97-AF65-F5344CB8AC3E}">
        <p14:creationId xmlns:p14="http://schemas.microsoft.com/office/powerpoint/2010/main" val="5956741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4713" y="274763"/>
            <a:ext cx="8477554" cy="523220"/>
          </a:xfrm>
          <a:prstGeom prst="rect">
            <a:avLst/>
          </a:prstGeom>
          <a:noFill/>
        </p:spPr>
        <p:txBody>
          <a:bodyPr wrap="square" rtlCol="0">
            <a:spAutoFit/>
          </a:bodyPr>
          <a:lstStyle/>
          <a:p>
            <a:r>
              <a:rPr lang="en-US" sz="2800" dirty="0" smtClean="0">
                <a:solidFill>
                  <a:schemeClr val="accent1"/>
                </a:solidFill>
                <a:latin typeface="Georgia" charset="0"/>
                <a:ea typeface="Georgia" charset="0"/>
                <a:cs typeface="Georgia" charset="0"/>
              </a:rPr>
              <a:t>Why aren’t more involved?</a:t>
            </a:r>
            <a:endParaRPr lang="en-US" sz="2800" dirty="0">
              <a:solidFill>
                <a:schemeClr val="accent1"/>
              </a:solidFill>
              <a:latin typeface="Georgia" charset="0"/>
              <a:ea typeface="Georgia" charset="0"/>
              <a:cs typeface="Georgia" charset="0"/>
            </a:endParaRPr>
          </a:p>
        </p:txBody>
      </p:sp>
      <p:sp>
        <p:nvSpPr>
          <p:cNvPr id="7" name="TextBox 6"/>
          <p:cNvSpPr txBox="1"/>
          <p:nvPr/>
        </p:nvSpPr>
        <p:spPr>
          <a:xfrm>
            <a:off x="1888303" y="1384935"/>
            <a:ext cx="6182366" cy="553999"/>
          </a:xfrm>
          <a:prstGeom prst="rect">
            <a:avLst/>
          </a:prstGeom>
          <a:noFill/>
        </p:spPr>
        <p:txBody>
          <a:bodyPr wrap="square" rtlCol="0">
            <a:spAutoFit/>
          </a:bodyPr>
          <a:lstStyle/>
          <a:p>
            <a:pPr>
              <a:lnSpc>
                <a:spcPct val="150000"/>
              </a:lnSpc>
            </a:pPr>
            <a:r>
              <a:rPr lang="en-US" sz="2000" spc="-20" dirty="0">
                <a:solidFill>
                  <a:schemeClr val="tx2"/>
                </a:solidFill>
              </a:rPr>
              <a:t>Critical mass – fewer farmers to draw from</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713" y="999688"/>
            <a:ext cx="1341120" cy="1483360"/>
          </a:xfrm>
          <a:prstGeom prst="rect">
            <a:avLst/>
          </a:prstGeom>
        </p:spPr>
      </p:pic>
      <p:sp>
        <p:nvSpPr>
          <p:cNvPr id="13" name="TextBox 12"/>
          <p:cNvSpPr txBox="1"/>
          <p:nvPr/>
        </p:nvSpPr>
        <p:spPr>
          <a:xfrm>
            <a:off x="4343013" y="4967942"/>
            <a:ext cx="4195741" cy="707886"/>
          </a:xfrm>
          <a:prstGeom prst="rect">
            <a:avLst/>
          </a:prstGeom>
          <a:noFill/>
        </p:spPr>
        <p:txBody>
          <a:bodyPr wrap="square" rtlCol="0">
            <a:spAutoFit/>
          </a:bodyPr>
          <a:lstStyle/>
          <a:p>
            <a:r>
              <a:rPr lang="en-US" sz="2000" spc="-20" dirty="0">
                <a:solidFill>
                  <a:schemeClr val="tx2"/>
                </a:solidFill>
              </a:rPr>
              <a:t>Local government is a lot of work, takes more time than it used to</a:t>
            </a:r>
            <a:endParaRPr lang="en-US" sz="2000" dirty="0">
              <a:solidFill>
                <a:schemeClr val="tx2"/>
              </a:solidFill>
            </a:endParaRPr>
          </a:p>
        </p:txBody>
      </p:sp>
      <p:sp>
        <p:nvSpPr>
          <p:cNvPr id="9" name="TextBox 8"/>
          <p:cNvSpPr txBox="1"/>
          <p:nvPr/>
        </p:nvSpPr>
        <p:spPr>
          <a:xfrm>
            <a:off x="3266753" y="3094164"/>
            <a:ext cx="4883163" cy="707886"/>
          </a:xfrm>
          <a:prstGeom prst="rect">
            <a:avLst/>
          </a:prstGeom>
          <a:noFill/>
        </p:spPr>
        <p:txBody>
          <a:bodyPr wrap="square" rtlCol="0">
            <a:spAutoFit/>
          </a:bodyPr>
          <a:lstStyle/>
          <a:p>
            <a:r>
              <a:rPr lang="en-US" sz="2000" spc="-20" dirty="0">
                <a:solidFill>
                  <a:schemeClr val="tx2"/>
                </a:solidFill>
              </a:rPr>
              <a:t>Influx of new residents, especially retirees, with time and interest</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4669" y="4649801"/>
            <a:ext cx="1344168" cy="1344168"/>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5833" y="2623061"/>
            <a:ext cx="1346594" cy="1499616"/>
          </a:xfrm>
          <a:prstGeom prst="rect">
            <a:avLst/>
          </a:prstGeom>
        </p:spPr>
      </p:pic>
    </p:spTree>
    <p:extLst>
      <p:ext uri="{BB962C8B-B14F-4D97-AF65-F5344CB8AC3E}">
        <p14:creationId xmlns:p14="http://schemas.microsoft.com/office/powerpoint/2010/main" val="1942568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302" y="1869136"/>
            <a:ext cx="7834376" cy="3408680"/>
          </a:xfrm>
          <a:prstGeom prst="rect">
            <a:avLst/>
          </a:prstGeom>
        </p:spPr>
      </p:pic>
      <p:sp>
        <p:nvSpPr>
          <p:cNvPr id="6" name="TextBox 5"/>
          <p:cNvSpPr txBox="1"/>
          <p:nvPr/>
        </p:nvSpPr>
        <p:spPr>
          <a:xfrm>
            <a:off x="344713" y="274763"/>
            <a:ext cx="8477554" cy="523220"/>
          </a:xfrm>
          <a:prstGeom prst="rect">
            <a:avLst/>
          </a:prstGeom>
          <a:noFill/>
        </p:spPr>
        <p:txBody>
          <a:bodyPr wrap="square" rtlCol="0">
            <a:spAutoFit/>
          </a:bodyPr>
          <a:lstStyle/>
          <a:p>
            <a:r>
              <a:rPr lang="en-US" sz="2800" dirty="0" smtClean="0">
                <a:solidFill>
                  <a:schemeClr val="accent1"/>
                </a:solidFill>
                <a:latin typeface="Georgia" charset="0"/>
                <a:ea typeface="Georgia" charset="0"/>
                <a:cs typeface="Georgia" charset="0"/>
              </a:rPr>
              <a:t>Lots of barriers – what you told us</a:t>
            </a:r>
            <a:endParaRPr lang="en-US" sz="2800" dirty="0">
              <a:solidFill>
                <a:schemeClr val="accent1"/>
              </a:solidFill>
              <a:latin typeface="Georgia" charset="0"/>
              <a:ea typeface="Georgia" charset="0"/>
              <a:cs typeface="Georgia" charset="0"/>
            </a:endParaRPr>
          </a:p>
        </p:txBody>
      </p:sp>
      <p:sp>
        <p:nvSpPr>
          <p:cNvPr id="4" name="TextBox 3"/>
          <p:cNvSpPr txBox="1"/>
          <p:nvPr/>
        </p:nvSpPr>
        <p:spPr>
          <a:xfrm>
            <a:off x="1758561" y="2079386"/>
            <a:ext cx="1406142" cy="707886"/>
          </a:xfrm>
          <a:prstGeom prst="rect">
            <a:avLst/>
          </a:prstGeom>
          <a:noFill/>
        </p:spPr>
        <p:txBody>
          <a:bodyPr wrap="square" rtlCol="0">
            <a:spAutoFit/>
          </a:bodyPr>
          <a:lstStyle/>
          <a:p>
            <a:pPr algn="ctr"/>
            <a:r>
              <a:rPr lang="en-US" sz="2000" spc="-20" dirty="0">
                <a:solidFill>
                  <a:schemeClr val="tx2"/>
                </a:solidFill>
              </a:rPr>
              <a:t>Time and schedules</a:t>
            </a:r>
          </a:p>
        </p:txBody>
      </p:sp>
      <p:sp>
        <p:nvSpPr>
          <p:cNvPr id="5" name="TextBox 4"/>
          <p:cNvSpPr txBox="1"/>
          <p:nvPr/>
        </p:nvSpPr>
        <p:spPr>
          <a:xfrm>
            <a:off x="3164703" y="1082872"/>
            <a:ext cx="1445134" cy="707886"/>
          </a:xfrm>
          <a:prstGeom prst="rect">
            <a:avLst/>
          </a:prstGeom>
          <a:noFill/>
        </p:spPr>
        <p:txBody>
          <a:bodyPr wrap="square" rtlCol="0">
            <a:spAutoFit/>
          </a:bodyPr>
          <a:lstStyle/>
          <a:p>
            <a:pPr algn="ctr"/>
            <a:r>
              <a:rPr lang="en-US" sz="2000" spc="-20" dirty="0">
                <a:solidFill>
                  <a:schemeClr val="tx2"/>
                </a:solidFill>
              </a:rPr>
              <a:t>Community conflict</a:t>
            </a:r>
          </a:p>
        </p:txBody>
      </p:sp>
      <p:sp>
        <p:nvSpPr>
          <p:cNvPr id="7" name="TextBox 6"/>
          <p:cNvSpPr txBox="1"/>
          <p:nvPr/>
        </p:nvSpPr>
        <p:spPr>
          <a:xfrm>
            <a:off x="4649720" y="1082872"/>
            <a:ext cx="1406142" cy="707886"/>
          </a:xfrm>
          <a:prstGeom prst="rect">
            <a:avLst/>
          </a:prstGeom>
          <a:noFill/>
        </p:spPr>
        <p:txBody>
          <a:bodyPr wrap="square" rtlCol="0">
            <a:spAutoFit/>
          </a:bodyPr>
          <a:lstStyle/>
          <a:p>
            <a:pPr algn="ctr"/>
            <a:r>
              <a:rPr lang="en-US" sz="2000" spc="-20" dirty="0">
                <a:solidFill>
                  <a:schemeClr val="tx2"/>
                </a:solidFill>
              </a:rPr>
              <a:t>Lack of civility</a:t>
            </a:r>
          </a:p>
        </p:txBody>
      </p:sp>
      <p:sp>
        <p:nvSpPr>
          <p:cNvPr id="8" name="TextBox 7"/>
          <p:cNvSpPr txBox="1"/>
          <p:nvPr/>
        </p:nvSpPr>
        <p:spPr>
          <a:xfrm>
            <a:off x="6095745" y="1082872"/>
            <a:ext cx="2154644" cy="707886"/>
          </a:xfrm>
          <a:prstGeom prst="rect">
            <a:avLst/>
          </a:prstGeom>
          <a:noFill/>
        </p:spPr>
        <p:txBody>
          <a:bodyPr wrap="square" rtlCol="0">
            <a:spAutoFit/>
          </a:bodyPr>
          <a:lstStyle/>
          <a:p>
            <a:pPr algn="ctr"/>
            <a:r>
              <a:rPr lang="en-US" sz="2000" spc="-20" dirty="0">
                <a:solidFill>
                  <a:schemeClr val="tx2"/>
                </a:solidFill>
              </a:rPr>
              <a:t>Complexity of local government</a:t>
            </a:r>
          </a:p>
        </p:txBody>
      </p:sp>
      <p:sp>
        <p:nvSpPr>
          <p:cNvPr id="9" name="TextBox 8"/>
          <p:cNvSpPr txBox="1"/>
          <p:nvPr/>
        </p:nvSpPr>
        <p:spPr>
          <a:xfrm>
            <a:off x="6239765" y="2079386"/>
            <a:ext cx="2154644" cy="707886"/>
          </a:xfrm>
          <a:prstGeom prst="rect">
            <a:avLst/>
          </a:prstGeom>
          <a:noFill/>
        </p:spPr>
        <p:txBody>
          <a:bodyPr wrap="square" rtlCol="0">
            <a:spAutoFit/>
          </a:bodyPr>
          <a:lstStyle/>
          <a:p>
            <a:pPr algn="ctr"/>
            <a:r>
              <a:rPr lang="en-US" sz="2000" spc="-20" dirty="0">
                <a:solidFill>
                  <a:schemeClr val="tx2"/>
                </a:solidFill>
              </a:rPr>
              <a:t>Competition from newcomers</a:t>
            </a:r>
          </a:p>
        </p:txBody>
      </p:sp>
      <p:sp>
        <p:nvSpPr>
          <p:cNvPr id="10" name="TextBox 9"/>
          <p:cNvSpPr txBox="1"/>
          <p:nvPr/>
        </p:nvSpPr>
        <p:spPr>
          <a:xfrm>
            <a:off x="3203892" y="5253340"/>
            <a:ext cx="1344748" cy="707886"/>
          </a:xfrm>
          <a:prstGeom prst="rect">
            <a:avLst/>
          </a:prstGeom>
          <a:noFill/>
        </p:spPr>
        <p:txBody>
          <a:bodyPr wrap="square" rtlCol="0">
            <a:spAutoFit/>
          </a:bodyPr>
          <a:lstStyle/>
          <a:p>
            <a:pPr algn="ctr"/>
            <a:r>
              <a:rPr lang="en-US" sz="2000" spc="-20" dirty="0">
                <a:solidFill>
                  <a:schemeClr val="tx2"/>
                </a:solidFill>
              </a:rPr>
              <a:t>Good ole boys’ club</a:t>
            </a:r>
          </a:p>
        </p:txBody>
      </p:sp>
      <p:sp>
        <p:nvSpPr>
          <p:cNvPr id="11" name="TextBox 10"/>
          <p:cNvSpPr txBox="1"/>
          <p:nvPr/>
        </p:nvSpPr>
        <p:spPr>
          <a:xfrm>
            <a:off x="4927649" y="5267874"/>
            <a:ext cx="2389438" cy="707886"/>
          </a:xfrm>
          <a:prstGeom prst="rect">
            <a:avLst/>
          </a:prstGeom>
          <a:noFill/>
        </p:spPr>
        <p:txBody>
          <a:bodyPr wrap="square" rtlCol="0">
            <a:spAutoFit/>
          </a:bodyPr>
          <a:lstStyle/>
          <a:p>
            <a:pPr algn="ctr"/>
            <a:r>
              <a:rPr lang="en-US" sz="2000" spc="-20" dirty="0">
                <a:solidFill>
                  <a:schemeClr val="tx2"/>
                </a:solidFill>
              </a:rPr>
              <a:t>Impact on business relationships</a:t>
            </a:r>
            <a:endParaRPr lang="en-US" sz="2000" dirty="0">
              <a:solidFill>
                <a:schemeClr val="tx2"/>
              </a:solidFill>
            </a:endParaRPr>
          </a:p>
        </p:txBody>
      </p:sp>
    </p:spTree>
    <p:extLst>
      <p:ext uri="{BB962C8B-B14F-4D97-AF65-F5344CB8AC3E}">
        <p14:creationId xmlns:p14="http://schemas.microsoft.com/office/powerpoint/2010/main" val="19176428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4713" y="274763"/>
            <a:ext cx="8477554" cy="523220"/>
          </a:xfrm>
          <a:prstGeom prst="rect">
            <a:avLst/>
          </a:prstGeom>
          <a:noFill/>
        </p:spPr>
        <p:txBody>
          <a:bodyPr wrap="square" rtlCol="0">
            <a:spAutoFit/>
          </a:bodyPr>
          <a:lstStyle/>
          <a:p>
            <a:r>
              <a:rPr lang="en-US" sz="2800" dirty="0" smtClean="0">
                <a:solidFill>
                  <a:schemeClr val="accent1"/>
                </a:solidFill>
                <a:latin typeface="Georgia" charset="0"/>
                <a:ea typeface="Georgia" charset="0"/>
                <a:cs typeface="Georgia" charset="0"/>
              </a:rPr>
              <a:t>Why should you care?</a:t>
            </a:r>
            <a:endParaRPr lang="en-US" sz="2800" dirty="0">
              <a:solidFill>
                <a:schemeClr val="accent1"/>
              </a:solidFill>
              <a:latin typeface="Georgia" charset="0"/>
              <a:ea typeface="Georgia" charset="0"/>
              <a:cs typeface="Georgia"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9672" y="3720040"/>
            <a:ext cx="1341120" cy="1625600"/>
          </a:xfrm>
          <a:prstGeom prst="rect">
            <a:avLst/>
          </a:prstGeom>
        </p:spPr>
      </p:pic>
      <p:sp>
        <p:nvSpPr>
          <p:cNvPr id="10" name="TextBox 9"/>
          <p:cNvSpPr txBox="1"/>
          <p:nvPr/>
        </p:nvSpPr>
        <p:spPr>
          <a:xfrm>
            <a:off x="406580" y="2644489"/>
            <a:ext cx="2611845" cy="707886"/>
          </a:xfrm>
          <a:prstGeom prst="rect">
            <a:avLst/>
          </a:prstGeom>
          <a:noFill/>
        </p:spPr>
        <p:txBody>
          <a:bodyPr wrap="square" rtlCol="0">
            <a:spAutoFit/>
          </a:bodyPr>
          <a:lstStyle/>
          <a:p>
            <a:pPr algn="ctr"/>
            <a:r>
              <a:rPr lang="en-US" sz="2000" b="1" spc="-20" dirty="0" smtClean="0">
                <a:solidFill>
                  <a:schemeClr val="tx2"/>
                </a:solidFill>
              </a:rPr>
              <a:t>Concentrated </a:t>
            </a:r>
            <a:r>
              <a:rPr lang="en-US" sz="2000" b="1" spc="-20" dirty="0">
                <a:solidFill>
                  <a:schemeClr val="tx2"/>
                </a:solidFill>
              </a:rPr>
              <a:t>livestock operations</a:t>
            </a:r>
          </a:p>
        </p:txBody>
      </p:sp>
      <p:sp>
        <p:nvSpPr>
          <p:cNvPr id="11" name="TextBox 10"/>
          <p:cNvSpPr txBox="1"/>
          <p:nvPr/>
        </p:nvSpPr>
        <p:spPr>
          <a:xfrm>
            <a:off x="3275898" y="2618286"/>
            <a:ext cx="2615184" cy="892552"/>
          </a:xfrm>
          <a:prstGeom prst="rect">
            <a:avLst/>
          </a:prstGeom>
          <a:noFill/>
        </p:spPr>
        <p:txBody>
          <a:bodyPr wrap="square" rtlCol="0">
            <a:spAutoFit/>
          </a:bodyPr>
          <a:lstStyle/>
          <a:p>
            <a:pPr algn="ctr"/>
            <a:r>
              <a:rPr lang="en-US" sz="2000" b="1" spc="-20" dirty="0">
                <a:solidFill>
                  <a:schemeClr val="tx2"/>
                </a:solidFill>
              </a:rPr>
              <a:t>Business </a:t>
            </a:r>
            <a:r>
              <a:rPr lang="en-US" sz="2000" b="1" spc="-20" dirty="0" smtClean="0">
                <a:solidFill>
                  <a:schemeClr val="tx2"/>
                </a:solidFill>
              </a:rPr>
              <a:t>ventures</a:t>
            </a:r>
          </a:p>
          <a:p>
            <a:pPr algn="ctr"/>
            <a:r>
              <a:rPr lang="en-US" sz="1600" spc="-20" dirty="0" smtClean="0">
                <a:solidFill>
                  <a:schemeClr val="tx2"/>
                </a:solidFill>
              </a:rPr>
              <a:t>Value-added, agritainment and retail </a:t>
            </a:r>
            <a:endParaRPr lang="en-US" sz="1600" dirty="0">
              <a:solidFill>
                <a:schemeClr val="tx2"/>
              </a:solidFill>
            </a:endParaRPr>
          </a:p>
        </p:txBody>
      </p:sp>
      <p:sp>
        <p:nvSpPr>
          <p:cNvPr id="12" name="TextBox 11"/>
          <p:cNvSpPr txBox="1"/>
          <p:nvPr/>
        </p:nvSpPr>
        <p:spPr>
          <a:xfrm>
            <a:off x="6283426" y="2615214"/>
            <a:ext cx="2615184" cy="646331"/>
          </a:xfrm>
          <a:prstGeom prst="rect">
            <a:avLst/>
          </a:prstGeom>
          <a:noFill/>
        </p:spPr>
        <p:txBody>
          <a:bodyPr wrap="square" rtlCol="0">
            <a:spAutoFit/>
          </a:bodyPr>
          <a:lstStyle/>
          <a:p>
            <a:pPr algn="ctr"/>
            <a:r>
              <a:rPr lang="en-US" sz="2000" b="1" spc="-20" dirty="0" smtClean="0">
                <a:solidFill>
                  <a:schemeClr val="tx2"/>
                </a:solidFill>
              </a:rPr>
              <a:t>Urban fringe issues</a:t>
            </a:r>
          </a:p>
          <a:p>
            <a:pPr algn="ctr"/>
            <a:r>
              <a:rPr lang="en-US" sz="1600" spc="-20" dirty="0" smtClean="0">
                <a:solidFill>
                  <a:schemeClr val="tx2"/>
                </a:solidFill>
              </a:rPr>
              <a:t>Noise, odors, air quality</a:t>
            </a:r>
            <a:endParaRPr lang="en-US" sz="1600" dirty="0">
              <a:solidFill>
                <a:schemeClr val="tx2"/>
              </a:solidFill>
            </a:endParaRPr>
          </a:p>
        </p:txBody>
      </p:sp>
      <p:sp>
        <p:nvSpPr>
          <p:cNvPr id="15" name="TextBox 14"/>
          <p:cNvSpPr txBox="1"/>
          <p:nvPr/>
        </p:nvSpPr>
        <p:spPr>
          <a:xfrm>
            <a:off x="1722640" y="5289075"/>
            <a:ext cx="2615184" cy="400110"/>
          </a:xfrm>
          <a:prstGeom prst="rect">
            <a:avLst/>
          </a:prstGeom>
          <a:noFill/>
        </p:spPr>
        <p:txBody>
          <a:bodyPr wrap="square" rtlCol="0">
            <a:spAutoFit/>
          </a:bodyPr>
          <a:lstStyle/>
          <a:p>
            <a:pPr algn="ctr"/>
            <a:r>
              <a:rPr lang="en-US" sz="2000" b="1" spc="-20" dirty="0" smtClean="0">
                <a:solidFill>
                  <a:schemeClr val="tx2"/>
                </a:solidFill>
              </a:rPr>
              <a:t>Natural gas drilling</a:t>
            </a:r>
          </a:p>
        </p:txBody>
      </p:sp>
      <p:sp>
        <p:nvSpPr>
          <p:cNvPr id="16" name="TextBox 15"/>
          <p:cNvSpPr txBox="1"/>
          <p:nvPr/>
        </p:nvSpPr>
        <p:spPr>
          <a:xfrm>
            <a:off x="4847067" y="5345640"/>
            <a:ext cx="2611845" cy="400110"/>
          </a:xfrm>
          <a:prstGeom prst="rect">
            <a:avLst/>
          </a:prstGeom>
          <a:noFill/>
        </p:spPr>
        <p:txBody>
          <a:bodyPr wrap="square" rtlCol="0">
            <a:spAutoFit/>
          </a:bodyPr>
          <a:lstStyle/>
          <a:p>
            <a:pPr algn="ctr"/>
            <a:r>
              <a:rPr lang="en-US" sz="2000" b="1" spc="-20" dirty="0" smtClean="0">
                <a:solidFill>
                  <a:schemeClr val="tx2"/>
                </a:solidFill>
              </a:rPr>
              <a:t>Activists</a:t>
            </a:r>
            <a:endParaRPr lang="en-US" sz="2000" b="1" spc="-20" dirty="0">
              <a:solidFill>
                <a:schemeClr val="tx2"/>
              </a:solidFill>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2930" y="1282731"/>
            <a:ext cx="1341120" cy="1341120"/>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2429" y="4004520"/>
            <a:ext cx="1341120" cy="1341120"/>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0418" y="1282731"/>
            <a:ext cx="1344168" cy="1344168"/>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17265" y="922558"/>
            <a:ext cx="1344168" cy="1692656"/>
          </a:xfrm>
          <a:prstGeom prst="rect">
            <a:avLst/>
          </a:prstGeom>
        </p:spPr>
      </p:pic>
    </p:spTree>
    <p:extLst>
      <p:ext uri="{BB962C8B-B14F-4D97-AF65-F5344CB8AC3E}">
        <p14:creationId xmlns:p14="http://schemas.microsoft.com/office/powerpoint/2010/main" val="9707407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4713" y="274763"/>
            <a:ext cx="8477554" cy="523220"/>
          </a:xfrm>
          <a:prstGeom prst="rect">
            <a:avLst/>
          </a:prstGeom>
          <a:noFill/>
        </p:spPr>
        <p:txBody>
          <a:bodyPr wrap="square" rtlCol="0">
            <a:spAutoFit/>
          </a:bodyPr>
          <a:lstStyle/>
          <a:p>
            <a:r>
              <a:rPr lang="en-US" sz="2800" dirty="0" smtClean="0">
                <a:solidFill>
                  <a:schemeClr val="accent1"/>
                </a:solidFill>
                <a:latin typeface="Georgia" charset="0"/>
                <a:ea typeface="Georgia" charset="0"/>
                <a:cs typeface="Georgia" charset="0"/>
              </a:rPr>
              <a:t>The Jeffcoats</a:t>
            </a:r>
            <a:endParaRPr lang="en-US" sz="2800" dirty="0">
              <a:solidFill>
                <a:schemeClr val="accent1"/>
              </a:solidFill>
              <a:latin typeface="Georgia" charset="0"/>
              <a:ea typeface="Georgia" charset="0"/>
              <a:cs typeface="Georgia"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8890" y="953588"/>
            <a:ext cx="5029200" cy="5029200"/>
          </a:xfrm>
          <a:prstGeom prst="rect">
            <a:avLst/>
          </a:prstGeom>
        </p:spPr>
      </p:pic>
    </p:spTree>
    <p:extLst>
      <p:ext uri="{BB962C8B-B14F-4D97-AF65-F5344CB8AC3E}">
        <p14:creationId xmlns:p14="http://schemas.microsoft.com/office/powerpoint/2010/main" val="13966873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4713" y="274763"/>
            <a:ext cx="8477554" cy="523220"/>
          </a:xfrm>
          <a:prstGeom prst="rect">
            <a:avLst/>
          </a:prstGeom>
          <a:noFill/>
        </p:spPr>
        <p:txBody>
          <a:bodyPr wrap="square" rtlCol="0">
            <a:spAutoFit/>
          </a:bodyPr>
          <a:lstStyle/>
          <a:p>
            <a:r>
              <a:rPr lang="en-US" sz="2800" dirty="0" smtClean="0">
                <a:solidFill>
                  <a:schemeClr val="accent1"/>
                </a:solidFill>
                <a:latin typeface="Georgia" charset="0"/>
                <a:ea typeface="Georgia" charset="0"/>
                <a:cs typeface="Georgia" charset="0"/>
              </a:rPr>
              <a:t>The Slaughter Shop</a:t>
            </a:r>
            <a:endParaRPr lang="en-US" sz="2800" dirty="0">
              <a:solidFill>
                <a:schemeClr val="accent1"/>
              </a:solidFill>
              <a:latin typeface="Georgia" charset="0"/>
              <a:ea typeface="Georgia" charset="0"/>
              <a:cs typeface="Georgia"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713" y="1188720"/>
            <a:ext cx="8481901" cy="4820420"/>
          </a:xfrm>
          <a:prstGeom prst="rect">
            <a:avLst/>
          </a:prstGeom>
        </p:spPr>
      </p:pic>
      <p:sp>
        <p:nvSpPr>
          <p:cNvPr id="5" name="TextBox 4"/>
          <p:cNvSpPr txBox="1"/>
          <p:nvPr/>
        </p:nvSpPr>
        <p:spPr>
          <a:xfrm>
            <a:off x="4078258" y="2282588"/>
            <a:ext cx="1732519" cy="1015663"/>
          </a:xfrm>
          <a:prstGeom prst="rect">
            <a:avLst/>
          </a:prstGeom>
          <a:noFill/>
        </p:spPr>
        <p:txBody>
          <a:bodyPr wrap="square" rtlCol="0">
            <a:spAutoFit/>
          </a:bodyPr>
          <a:lstStyle/>
          <a:p>
            <a:pPr algn="ctr"/>
            <a:r>
              <a:rPr lang="en-US" sz="2000" dirty="0" smtClean="0">
                <a:solidFill>
                  <a:schemeClr val="bg1"/>
                </a:solidFill>
              </a:rPr>
              <a:t>Reichart’s Slaughter Shop</a:t>
            </a:r>
            <a:endParaRPr lang="en-US" sz="2000" dirty="0">
              <a:solidFill>
                <a:schemeClr val="bg1"/>
              </a:solidFill>
            </a:endParaRPr>
          </a:p>
        </p:txBody>
      </p:sp>
    </p:spTree>
    <p:extLst>
      <p:ext uri="{BB962C8B-B14F-4D97-AF65-F5344CB8AC3E}">
        <p14:creationId xmlns:p14="http://schemas.microsoft.com/office/powerpoint/2010/main" val="17170550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35004" y="1097723"/>
            <a:ext cx="5564413" cy="523220"/>
          </a:xfrm>
          <a:prstGeom prst="rect">
            <a:avLst/>
          </a:prstGeom>
          <a:noFill/>
        </p:spPr>
        <p:txBody>
          <a:bodyPr wrap="square" rtlCol="0">
            <a:spAutoFit/>
          </a:bodyPr>
          <a:lstStyle/>
          <a:p>
            <a:r>
              <a:rPr lang="en-US" sz="2800" dirty="0" smtClean="0">
                <a:solidFill>
                  <a:schemeClr val="accent1"/>
                </a:solidFill>
                <a:latin typeface="Georgia" charset="0"/>
                <a:ea typeface="Georgia" charset="0"/>
                <a:cs typeface="Georgia" charset="0"/>
              </a:rPr>
              <a:t>The township likes our project</a:t>
            </a:r>
            <a:r>
              <a:rPr lang="is-IS" sz="2800" dirty="0" smtClean="0">
                <a:solidFill>
                  <a:schemeClr val="accent1"/>
                </a:solidFill>
                <a:latin typeface="Georgia" charset="0"/>
                <a:ea typeface="Georgia" charset="0"/>
                <a:cs typeface="Georgia" charset="0"/>
              </a:rPr>
              <a:t>…</a:t>
            </a:r>
            <a:endParaRPr lang="en-US" sz="2800" dirty="0">
              <a:solidFill>
                <a:schemeClr val="accent1"/>
              </a:solidFill>
              <a:latin typeface="Georgia" charset="0"/>
              <a:ea typeface="Georgia" charset="0"/>
              <a:cs typeface="Georgia" charset="0"/>
            </a:endParaRPr>
          </a:p>
        </p:txBody>
      </p:sp>
      <p:sp>
        <p:nvSpPr>
          <p:cNvPr id="4" name="TextBox 3"/>
          <p:cNvSpPr txBox="1"/>
          <p:nvPr/>
        </p:nvSpPr>
        <p:spPr>
          <a:xfrm>
            <a:off x="3221084" y="2219720"/>
            <a:ext cx="4062185" cy="1200329"/>
          </a:xfrm>
          <a:prstGeom prst="rect">
            <a:avLst/>
          </a:prstGeom>
          <a:noFill/>
        </p:spPr>
        <p:txBody>
          <a:bodyPr wrap="square" rtlCol="0">
            <a:spAutoFit/>
          </a:bodyPr>
          <a:lstStyle/>
          <a:p>
            <a:pPr>
              <a:lnSpc>
                <a:spcPct val="150000"/>
              </a:lnSpc>
            </a:pPr>
            <a:r>
              <a:rPr lang="en-US" sz="2400" spc="-20" dirty="0" smtClean="0">
                <a:solidFill>
                  <a:schemeClr val="tx2"/>
                </a:solidFill>
              </a:rPr>
              <a:t>. . . they just didn’t know how to treat us.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713" y="1125703"/>
            <a:ext cx="2294346" cy="2294346"/>
          </a:xfrm>
          <a:prstGeom prst="rect">
            <a:avLst/>
          </a:prstGeom>
        </p:spPr>
      </p:pic>
    </p:spTree>
    <p:extLst>
      <p:ext uri="{BB962C8B-B14F-4D97-AF65-F5344CB8AC3E}">
        <p14:creationId xmlns:p14="http://schemas.microsoft.com/office/powerpoint/2010/main" val="3966754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4713" y="274763"/>
            <a:ext cx="8477554" cy="523220"/>
          </a:xfrm>
          <a:prstGeom prst="rect">
            <a:avLst/>
          </a:prstGeom>
          <a:noFill/>
        </p:spPr>
        <p:txBody>
          <a:bodyPr wrap="square" rtlCol="0">
            <a:spAutoFit/>
          </a:bodyPr>
          <a:lstStyle/>
          <a:p>
            <a:r>
              <a:rPr lang="en-US" sz="2800" dirty="0" smtClean="0">
                <a:solidFill>
                  <a:schemeClr val="accent1"/>
                </a:solidFill>
                <a:latin typeface="Georgia" charset="0"/>
                <a:ea typeface="Georgia" charset="0"/>
                <a:cs typeface="Georgia" charset="0"/>
              </a:rPr>
              <a:t>Spoutwood Farm</a:t>
            </a:r>
            <a:endParaRPr lang="en-US" sz="2800" dirty="0">
              <a:solidFill>
                <a:schemeClr val="accent1"/>
              </a:solidFill>
              <a:latin typeface="Georgia" charset="0"/>
              <a:ea typeface="Georgia" charset="0"/>
              <a:cs typeface="Georgia"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8890" y="953588"/>
            <a:ext cx="5029200" cy="5029200"/>
          </a:xfrm>
          <a:prstGeom prst="rect">
            <a:avLst/>
          </a:prstGeom>
        </p:spPr>
      </p:pic>
    </p:spTree>
    <p:extLst>
      <p:ext uri="{BB962C8B-B14F-4D97-AF65-F5344CB8AC3E}">
        <p14:creationId xmlns:p14="http://schemas.microsoft.com/office/powerpoint/2010/main" val="16786910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4713" y="274763"/>
            <a:ext cx="8477554" cy="523220"/>
          </a:xfrm>
          <a:prstGeom prst="rect">
            <a:avLst/>
          </a:prstGeom>
          <a:noFill/>
        </p:spPr>
        <p:txBody>
          <a:bodyPr wrap="square" rtlCol="0">
            <a:spAutoFit/>
          </a:bodyPr>
          <a:lstStyle/>
          <a:p>
            <a:r>
              <a:rPr lang="en-US" sz="2800" dirty="0" smtClean="0">
                <a:solidFill>
                  <a:schemeClr val="accent1"/>
                </a:solidFill>
                <a:latin typeface="Georgia" charset="0"/>
                <a:ea typeface="Georgia" charset="0"/>
                <a:cs typeface="Georgia" charset="0"/>
              </a:rPr>
              <a:t>The Faerie Festival</a:t>
            </a:r>
            <a:endParaRPr lang="en-US" sz="2800" dirty="0">
              <a:solidFill>
                <a:schemeClr val="accent1"/>
              </a:solidFill>
              <a:latin typeface="Georgia" charset="0"/>
              <a:ea typeface="Georgia" charset="0"/>
              <a:cs typeface="Georgia"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8890" y="953588"/>
            <a:ext cx="5029200" cy="5029200"/>
          </a:xfrm>
          <a:prstGeom prst="rect">
            <a:avLst/>
          </a:prstGeom>
        </p:spPr>
      </p:pic>
    </p:spTree>
    <p:extLst>
      <p:ext uri="{BB962C8B-B14F-4D97-AF65-F5344CB8AC3E}">
        <p14:creationId xmlns:p14="http://schemas.microsoft.com/office/powerpoint/2010/main" val="14575988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4713" y="274763"/>
            <a:ext cx="8477554" cy="523220"/>
          </a:xfrm>
          <a:prstGeom prst="rect">
            <a:avLst/>
          </a:prstGeom>
          <a:noFill/>
        </p:spPr>
        <p:txBody>
          <a:bodyPr wrap="square" rtlCol="0">
            <a:spAutoFit/>
          </a:bodyPr>
          <a:lstStyle/>
          <a:p>
            <a:r>
              <a:rPr lang="en-US" sz="2800" dirty="0" smtClean="0">
                <a:solidFill>
                  <a:schemeClr val="accent1"/>
                </a:solidFill>
                <a:latin typeface="Georgia" charset="0"/>
                <a:ea typeface="Georgia" charset="0"/>
                <a:cs typeface="Georgia" charset="0"/>
              </a:rPr>
              <a:t>Value-added educational workshops</a:t>
            </a:r>
            <a:endParaRPr lang="en-US" sz="2800" dirty="0">
              <a:solidFill>
                <a:schemeClr val="accent1"/>
              </a:solidFill>
              <a:latin typeface="Georgia" charset="0"/>
              <a:ea typeface="Georgia" charset="0"/>
              <a:cs typeface="Georgia"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8890" y="953588"/>
            <a:ext cx="5029200" cy="5029200"/>
          </a:xfrm>
          <a:prstGeom prst="rect">
            <a:avLst/>
          </a:prstGeom>
        </p:spPr>
      </p:pic>
    </p:spTree>
    <p:extLst>
      <p:ext uri="{BB962C8B-B14F-4D97-AF65-F5344CB8AC3E}">
        <p14:creationId xmlns:p14="http://schemas.microsoft.com/office/powerpoint/2010/main" val="37887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4713" y="274763"/>
            <a:ext cx="8342087" cy="523220"/>
          </a:xfrm>
          <a:prstGeom prst="rect">
            <a:avLst/>
          </a:prstGeom>
          <a:noFill/>
        </p:spPr>
        <p:txBody>
          <a:bodyPr wrap="square" rtlCol="0">
            <a:spAutoFit/>
          </a:bodyPr>
          <a:lstStyle/>
          <a:p>
            <a:r>
              <a:rPr lang="en-US" sz="2800" dirty="0" smtClean="0">
                <a:solidFill>
                  <a:schemeClr val="accent1"/>
                </a:solidFill>
                <a:latin typeface="Georgia" charset="0"/>
                <a:ea typeface="Georgia" charset="0"/>
                <a:cs typeface="Georgia" charset="0"/>
              </a:rPr>
              <a:t>What is “local government?”</a:t>
            </a:r>
            <a:endParaRPr lang="en-US" sz="2800" dirty="0">
              <a:solidFill>
                <a:schemeClr val="accent1"/>
              </a:solidFill>
              <a:latin typeface="Georgia" charset="0"/>
              <a:ea typeface="Georgia" charset="0"/>
              <a:cs typeface="Georgia"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791" y="916434"/>
            <a:ext cx="6620256" cy="3799341"/>
          </a:xfrm>
          <a:prstGeom prst="rect">
            <a:avLst/>
          </a:prstGeom>
        </p:spPr>
      </p:pic>
    </p:spTree>
    <p:extLst>
      <p:ext uri="{BB962C8B-B14F-4D97-AF65-F5344CB8AC3E}">
        <p14:creationId xmlns:p14="http://schemas.microsoft.com/office/powerpoint/2010/main" val="15854836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4713" y="274763"/>
            <a:ext cx="8477554" cy="523220"/>
          </a:xfrm>
          <a:prstGeom prst="rect">
            <a:avLst/>
          </a:prstGeom>
          <a:noFill/>
        </p:spPr>
        <p:txBody>
          <a:bodyPr wrap="square" rtlCol="0">
            <a:spAutoFit/>
          </a:bodyPr>
          <a:lstStyle/>
          <a:p>
            <a:r>
              <a:rPr lang="en-US" sz="2800" dirty="0" smtClean="0">
                <a:solidFill>
                  <a:schemeClr val="accent1"/>
                </a:solidFill>
                <a:latin typeface="Georgia" charset="0"/>
                <a:ea typeface="Georgia" charset="0"/>
                <a:cs typeface="Georgia" charset="0"/>
              </a:rPr>
              <a:t>Dairy farm expansion</a:t>
            </a:r>
            <a:endParaRPr lang="en-US" sz="2800" dirty="0">
              <a:solidFill>
                <a:schemeClr val="accent1"/>
              </a:solidFill>
              <a:latin typeface="Georgia" charset="0"/>
              <a:ea typeface="Georgia" charset="0"/>
              <a:cs typeface="Georgia" charset="0"/>
            </a:endParaRPr>
          </a:p>
        </p:txBody>
      </p:sp>
      <p:grpSp>
        <p:nvGrpSpPr>
          <p:cNvPr id="9" name="Group 8"/>
          <p:cNvGrpSpPr/>
          <p:nvPr/>
        </p:nvGrpSpPr>
        <p:grpSpPr>
          <a:xfrm>
            <a:off x="690997" y="380236"/>
            <a:ext cx="7030603" cy="5214023"/>
            <a:chOff x="690997" y="380237"/>
            <a:chExt cx="5725635" cy="3995163"/>
          </a:xfrm>
        </p:grpSpPr>
        <p:grpSp>
          <p:nvGrpSpPr>
            <p:cNvPr id="7" name="Group 6"/>
            <p:cNvGrpSpPr/>
            <p:nvPr/>
          </p:nvGrpSpPr>
          <p:grpSpPr>
            <a:xfrm>
              <a:off x="690997" y="380237"/>
              <a:ext cx="3062926" cy="3236686"/>
              <a:chOff x="654051" y="1727201"/>
              <a:chExt cx="3062926" cy="3236686"/>
            </a:xfrm>
          </p:grpSpPr>
          <p:pic>
            <p:nvPicPr>
              <p:cNvPr id="1031"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r="63026" b="5037"/>
              <a:stretch/>
            </p:blipFill>
            <p:spPr bwMode="auto">
              <a:xfrm>
                <a:off x="654051" y="1727201"/>
                <a:ext cx="2896672" cy="3236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826327" y="2541319"/>
                <a:ext cx="890650" cy="6412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8" name="TextBox 7"/>
            <p:cNvSpPr txBox="1"/>
            <p:nvPr/>
          </p:nvSpPr>
          <p:spPr>
            <a:xfrm>
              <a:off x="1556320" y="3785828"/>
              <a:ext cx="4860312" cy="589572"/>
            </a:xfrm>
            <a:prstGeom prst="rect">
              <a:avLst/>
            </a:prstGeom>
            <a:noFill/>
          </p:spPr>
          <p:txBody>
            <a:bodyPr wrap="square" rtlCol="0">
              <a:spAutoFit/>
            </a:bodyPr>
            <a:lstStyle/>
            <a:p>
              <a:r>
                <a:rPr lang="en-US" sz="4400" dirty="0" smtClean="0"/>
                <a:t>2008                 2012</a:t>
              </a:r>
              <a:endParaRPr lang="en-US" sz="4400" dirty="0"/>
            </a:p>
          </p:txBody>
        </p:sp>
      </p:grpSp>
      <p:pic>
        <p:nvPicPr>
          <p:cNvPr id="1035" name="Picture 11"/>
          <p:cNvPicPr>
            <a:picLocks noChangeAspect="1" noChangeArrowheads="1"/>
          </p:cNvPicPr>
          <p:nvPr/>
        </p:nvPicPr>
        <p:blipFill rotWithShape="1">
          <a:blip r:embed="rId4">
            <a:extLst>
              <a:ext uri="{28A0092B-C50C-407E-A947-70E740481C1C}">
                <a14:useLocalDpi xmlns:a14="http://schemas.microsoft.com/office/drawing/2010/main" val="0"/>
              </a:ext>
            </a:extLst>
          </a:blip>
          <a:srcRect b="14927"/>
          <a:stretch/>
        </p:blipFill>
        <p:spPr bwMode="auto">
          <a:xfrm>
            <a:off x="4452015" y="380236"/>
            <a:ext cx="4267200" cy="4444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rotWithShape="1">
          <a:blip r:embed="rId4">
            <a:extLst>
              <a:ext uri="{28A0092B-C50C-407E-A947-70E740481C1C}">
                <a14:useLocalDpi xmlns:a14="http://schemas.microsoft.com/office/drawing/2010/main" val="0"/>
              </a:ext>
            </a:extLst>
          </a:blip>
          <a:srcRect b="14487"/>
          <a:stretch/>
        </p:blipFill>
        <p:spPr bwMode="auto">
          <a:xfrm>
            <a:off x="5588000" y="380236"/>
            <a:ext cx="4267200" cy="4467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89859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4713" y="274763"/>
            <a:ext cx="8477554" cy="523220"/>
          </a:xfrm>
          <a:prstGeom prst="rect">
            <a:avLst/>
          </a:prstGeom>
          <a:noFill/>
        </p:spPr>
        <p:txBody>
          <a:bodyPr wrap="square" rtlCol="0">
            <a:spAutoFit/>
          </a:bodyPr>
          <a:lstStyle/>
          <a:p>
            <a:r>
              <a:rPr lang="en-US" sz="2800" dirty="0" smtClean="0">
                <a:solidFill>
                  <a:schemeClr val="accent1"/>
                </a:solidFill>
                <a:latin typeface="Georgia" charset="0"/>
                <a:ea typeface="Georgia" charset="0"/>
                <a:cs typeface="Georgia" charset="0"/>
              </a:rPr>
              <a:t>It’s different now</a:t>
            </a:r>
            <a:endParaRPr lang="en-US" sz="2800" dirty="0">
              <a:solidFill>
                <a:schemeClr val="accent1"/>
              </a:solidFill>
              <a:latin typeface="Georgia" charset="0"/>
              <a:ea typeface="Georgia" charset="0"/>
              <a:cs typeface="Georgia"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2026" y="2559436"/>
            <a:ext cx="3688421" cy="3892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545" y="1256285"/>
            <a:ext cx="3669090" cy="3686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3490" y="2556405"/>
            <a:ext cx="3687763" cy="389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2667" y="2556404"/>
            <a:ext cx="3687763" cy="389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64871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4713" y="274763"/>
            <a:ext cx="8477554" cy="523220"/>
          </a:xfrm>
          <a:prstGeom prst="rect">
            <a:avLst/>
          </a:prstGeom>
          <a:noFill/>
        </p:spPr>
        <p:txBody>
          <a:bodyPr wrap="square" rtlCol="0">
            <a:spAutoFit/>
          </a:bodyPr>
          <a:lstStyle/>
          <a:p>
            <a:r>
              <a:rPr lang="en-US" sz="2800" dirty="0" smtClean="0">
                <a:solidFill>
                  <a:schemeClr val="accent1"/>
                </a:solidFill>
                <a:latin typeface="Georgia" charset="0"/>
                <a:ea typeface="Georgia" charset="0"/>
                <a:cs typeface="Georgia" charset="0"/>
              </a:rPr>
              <a:t>Farm-friendly government</a:t>
            </a:r>
            <a:endParaRPr lang="en-US" sz="2800" dirty="0">
              <a:solidFill>
                <a:schemeClr val="accent1"/>
              </a:solidFill>
              <a:latin typeface="Georgia" charset="0"/>
              <a:ea typeface="Georgia" charset="0"/>
              <a:cs typeface="Georgia" charset="0"/>
            </a:endParaRPr>
          </a:p>
        </p:txBody>
      </p:sp>
      <p:pic>
        <p:nvPicPr>
          <p:cNvPr id="7" name="Picture 6"/>
          <p:cNvPicPr>
            <a:picLocks/>
          </p:cNvPicPr>
          <p:nvPr/>
        </p:nvPicPr>
        <p:blipFill>
          <a:blip r:embed="rId3">
            <a:extLst>
              <a:ext uri="{28A0092B-C50C-407E-A947-70E740481C1C}">
                <a14:useLocalDpi xmlns:a14="http://schemas.microsoft.com/office/drawing/2010/main" val="0"/>
              </a:ext>
            </a:extLst>
          </a:blip>
          <a:stretch>
            <a:fillRect/>
          </a:stretch>
        </p:blipFill>
        <p:spPr>
          <a:xfrm>
            <a:off x="2160330" y="953588"/>
            <a:ext cx="5029200" cy="5029200"/>
          </a:xfrm>
          <a:prstGeom prst="rect">
            <a:avLst/>
          </a:prstGeom>
        </p:spPr>
      </p:pic>
    </p:spTree>
    <p:extLst>
      <p:ext uri="{BB962C8B-B14F-4D97-AF65-F5344CB8AC3E}">
        <p14:creationId xmlns:p14="http://schemas.microsoft.com/office/powerpoint/2010/main" val="20106456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4713" y="274763"/>
            <a:ext cx="8477554" cy="523220"/>
          </a:xfrm>
          <a:prstGeom prst="rect">
            <a:avLst/>
          </a:prstGeom>
          <a:noFill/>
        </p:spPr>
        <p:txBody>
          <a:bodyPr wrap="square" rtlCol="0">
            <a:spAutoFit/>
          </a:bodyPr>
          <a:lstStyle/>
          <a:p>
            <a:r>
              <a:rPr lang="en-US" sz="2800" dirty="0" smtClean="0">
                <a:solidFill>
                  <a:schemeClr val="accent1"/>
                </a:solidFill>
                <a:latin typeface="Georgia" charset="0"/>
                <a:ea typeface="Georgia" charset="0"/>
                <a:cs typeface="Georgia" charset="0"/>
              </a:rPr>
              <a:t>Ag business – worm composting</a:t>
            </a:r>
            <a:endParaRPr lang="en-US" sz="2800" dirty="0">
              <a:solidFill>
                <a:schemeClr val="accent1"/>
              </a:solidFill>
              <a:latin typeface="Georgia" charset="0"/>
              <a:ea typeface="Georgia" charset="0"/>
              <a:cs typeface="Georgia"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713" y="1701514"/>
            <a:ext cx="2514600" cy="25146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2511" y="1702088"/>
            <a:ext cx="2514600" cy="2514600"/>
          </a:xfrm>
          <a:prstGeom prst="rect">
            <a:avLst/>
          </a:prstGeom>
        </p:spPr>
      </p:pic>
      <p:sp>
        <p:nvSpPr>
          <p:cNvPr id="11" name="TextBox 10"/>
          <p:cNvSpPr txBox="1"/>
          <p:nvPr/>
        </p:nvSpPr>
        <p:spPr>
          <a:xfrm>
            <a:off x="344713" y="4312781"/>
            <a:ext cx="2645748" cy="553998"/>
          </a:xfrm>
          <a:prstGeom prst="rect">
            <a:avLst/>
          </a:prstGeom>
          <a:noFill/>
        </p:spPr>
        <p:txBody>
          <a:bodyPr wrap="square" numCol="1" rtlCol="0">
            <a:spAutoFit/>
          </a:bodyPr>
          <a:lstStyle/>
          <a:p>
            <a:pPr algn="ctr">
              <a:lnSpc>
                <a:spcPct val="150000"/>
              </a:lnSpc>
            </a:pPr>
            <a:r>
              <a:rPr lang="en-US" sz="2000" b="1" spc="-20" dirty="0" smtClean="0">
                <a:solidFill>
                  <a:schemeClr val="tx2"/>
                </a:solidFill>
              </a:rPr>
              <a:t>1. Raise </a:t>
            </a:r>
            <a:r>
              <a:rPr lang="en-US" sz="2000" b="1" spc="-20" dirty="0">
                <a:solidFill>
                  <a:schemeClr val="tx2"/>
                </a:solidFill>
              </a:rPr>
              <a:t>worms</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26190" y="1687145"/>
            <a:ext cx="2514600" cy="2528969"/>
          </a:xfrm>
          <a:prstGeom prst="rect">
            <a:avLst/>
          </a:prstGeom>
        </p:spPr>
      </p:pic>
      <p:sp>
        <p:nvSpPr>
          <p:cNvPr id="15" name="TextBox 14"/>
          <p:cNvSpPr txBox="1"/>
          <p:nvPr/>
        </p:nvSpPr>
        <p:spPr>
          <a:xfrm>
            <a:off x="3326190" y="4432991"/>
            <a:ext cx="2514600" cy="707886"/>
          </a:xfrm>
          <a:prstGeom prst="rect">
            <a:avLst/>
          </a:prstGeom>
          <a:noFill/>
        </p:spPr>
        <p:txBody>
          <a:bodyPr wrap="square" numCol="1" rtlCol="0">
            <a:spAutoFit/>
          </a:bodyPr>
          <a:lstStyle/>
          <a:p>
            <a:pPr algn="ctr"/>
            <a:r>
              <a:rPr lang="en-US" sz="2000" b="1" spc="-20" dirty="0" smtClean="0">
                <a:solidFill>
                  <a:schemeClr val="tx2"/>
                </a:solidFill>
              </a:rPr>
              <a:t>2. Harvest worm castings</a:t>
            </a:r>
            <a:endParaRPr lang="en-US" sz="2000" b="1" spc="-20" dirty="0">
              <a:solidFill>
                <a:schemeClr val="tx2"/>
              </a:solidFill>
            </a:endParaRPr>
          </a:p>
        </p:txBody>
      </p:sp>
      <p:sp>
        <p:nvSpPr>
          <p:cNvPr id="16" name="TextBox 15"/>
          <p:cNvSpPr txBox="1"/>
          <p:nvPr/>
        </p:nvSpPr>
        <p:spPr>
          <a:xfrm>
            <a:off x="6292511" y="4432991"/>
            <a:ext cx="2514600" cy="707886"/>
          </a:xfrm>
          <a:prstGeom prst="rect">
            <a:avLst/>
          </a:prstGeom>
          <a:noFill/>
        </p:spPr>
        <p:txBody>
          <a:bodyPr wrap="square" numCol="1" rtlCol="0">
            <a:spAutoFit/>
          </a:bodyPr>
          <a:lstStyle/>
          <a:p>
            <a:pPr algn="ctr"/>
            <a:r>
              <a:rPr lang="en-US" sz="2000" b="1" spc="-20" dirty="0" smtClean="0">
                <a:solidFill>
                  <a:schemeClr val="tx2"/>
                </a:solidFill>
              </a:rPr>
              <a:t>3. Sell kits </a:t>
            </a:r>
            <a:r>
              <a:rPr lang="en-US" sz="2000" b="1" spc="-20" dirty="0">
                <a:solidFill>
                  <a:schemeClr val="tx2"/>
                </a:solidFill>
              </a:rPr>
              <a:t>through </a:t>
            </a:r>
            <a:r>
              <a:rPr lang="en-US" sz="2000" b="1" spc="-20" dirty="0" smtClean="0">
                <a:solidFill>
                  <a:schemeClr val="tx2"/>
                </a:solidFill>
              </a:rPr>
              <a:t>online site</a:t>
            </a:r>
            <a:endParaRPr lang="en-US" sz="2000" b="1" spc="-20" dirty="0">
              <a:solidFill>
                <a:schemeClr val="tx2"/>
              </a:solidFill>
            </a:endParaRPr>
          </a:p>
        </p:txBody>
      </p:sp>
    </p:spTree>
    <p:extLst>
      <p:ext uri="{BB962C8B-B14F-4D97-AF65-F5344CB8AC3E}">
        <p14:creationId xmlns:p14="http://schemas.microsoft.com/office/powerpoint/2010/main" val="1154579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35004" y="1125703"/>
            <a:ext cx="4519385" cy="1384995"/>
          </a:xfrm>
          <a:prstGeom prst="rect">
            <a:avLst/>
          </a:prstGeom>
          <a:noFill/>
        </p:spPr>
        <p:txBody>
          <a:bodyPr wrap="square" rtlCol="0">
            <a:spAutoFit/>
          </a:bodyPr>
          <a:lstStyle/>
          <a:p>
            <a:r>
              <a:rPr lang="en-US" sz="2800" dirty="0" smtClean="0">
                <a:solidFill>
                  <a:schemeClr val="accent1"/>
                </a:solidFill>
                <a:latin typeface="Georgia" charset="0"/>
                <a:ea typeface="Georgia" charset="0"/>
                <a:cs typeface="Georgia" charset="0"/>
              </a:rPr>
              <a:t>The supervisors have a real interest in supporting farming in the township</a:t>
            </a:r>
            <a:r>
              <a:rPr lang="is-IS" sz="2800" dirty="0" smtClean="0">
                <a:solidFill>
                  <a:schemeClr val="accent1"/>
                </a:solidFill>
                <a:latin typeface="Georgia" charset="0"/>
                <a:ea typeface="Georgia" charset="0"/>
                <a:cs typeface="Georgia" charset="0"/>
              </a:rPr>
              <a:t>…</a:t>
            </a:r>
            <a:endParaRPr lang="en-US" sz="2800" dirty="0">
              <a:solidFill>
                <a:schemeClr val="accent1"/>
              </a:solidFill>
              <a:latin typeface="Georgia" charset="0"/>
              <a:ea typeface="Georgia" charset="0"/>
              <a:cs typeface="Georgia" charset="0"/>
            </a:endParaRPr>
          </a:p>
        </p:txBody>
      </p:sp>
      <p:sp>
        <p:nvSpPr>
          <p:cNvPr id="4" name="TextBox 3"/>
          <p:cNvSpPr txBox="1"/>
          <p:nvPr/>
        </p:nvSpPr>
        <p:spPr>
          <a:xfrm>
            <a:off x="2835004" y="2510698"/>
            <a:ext cx="5071349" cy="2400657"/>
          </a:xfrm>
          <a:prstGeom prst="rect">
            <a:avLst/>
          </a:prstGeom>
          <a:noFill/>
        </p:spPr>
        <p:txBody>
          <a:bodyPr wrap="square" rtlCol="0">
            <a:spAutoFit/>
          </a:bodyPr>
          <a:lstStyle/>
          <a:p>
            <a:pPr>
              <a:lnSpc>
                <a:spcPct val="150000"/>
              </a:lnSpc>
            </a:pPr>
            <a:r>
              <a:rPr lang="en-US" sz="2000" spc="-20" dirty="0" smtClean="0">
                <a:solidFill>
                  <a:schemeClr val="tx2"/>
                </a:solidFill>
              </a:rPr>
              <a:t>they recognize the importance of supplemental and accessory operations in sustaining farms.”</a:t>
            </a:r>
          </a:p>
          <a:p>
            <a:pPr>
              <a:lnSpc>
                <a:spcPct val="150000"/>
              </a:lnSpc>
            </a:pPr>
            <a:endParaRPr lang="en-US" sz="2000" spc="-20" dirty="0">
              <a:solidFill>
                <a:schemeClr val="tx2"/>
              </a:solidFill>
            </a:endParaRPr>
          </a:p>
          <a:p>
            <a:pPr>
              <a:lnSpc>
                <a:spcPct val="150000"/>
              </a:lnSpc>
            </a:pPr>
            <a:r>
              <a:rPr lang="en-US" sz="2000" i="1" spc="-20" dirty="0" smtClean="0">
                <a:solidFill>
                  <a:schemeClr val="tx2"/>
                </a:solidFill>
              </a:rPr>
              <a:t>This is a farm-friendly township!</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713" y="1125703"/>
            <a:ext cx="2294346" cy="2294346"/>
          </a:xfrm>
          <a:prstGeom prst="rect">
            <a:avLst/>
          </a:prstGeom>
        </p:spPr>
      </p:pic>
    </p:spTree>
    <p:extLst>
      <p:ext uri="{BB962C8B-B14F-4D97-AF65-F5344CB8AC3E}">
        <p14:creationId xmlns:p14="http://schemas.microsoft.com/office/powerpoint/2010/main" val="3283612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4713" y="274763"/>
            <a:ext cx="8477554" cy="523220"/>
          </a:xfrm>
          <a:prstGeom prst="rect">
            <a:avLst/>
          </a:prstGeom>
          <a:noFill/>
        </p:spPr>
        <p:txBody>
          <a:bodyPr wrap="square" rtlCol="0">
            <a:spAutoFit/>
          </a:bodyPr>
          <a:lstStyle/>
          <a:p>
            <a:r>
              <a:rPr lang="en-US" sz="2800" dirty="0" smtClean="0">
                <a:solidFill>
                  <a:schemeClr val="accent1"/>
                </a:solidFill>
                <a:latin typeface="Georgia" charset="0"/>
                <a:ea typeface="Georgia" charset="0"/>
                <a:cs typeface="Georgia" charset="0"/>
              </a:rPr>
              <a:t>What’s in it for you? Take the first step</a:t>
            </a:r>
            <a:endParaRPr lang="en-US" sz="2800" dirty="0">
              <a:solidFill>
                <a:schemeClr val="accent1"/>
              </a:solidFill>
              <a:latin typeface="Georgia" charset="0"/>
              <a:ea typeface="Georgia" charset="0"/>
              <a:cs typeface="Georgia" charset="0"/>
            </a:endParaRPr>
          </a:p>
        </p:txBody>
      </p:sp>
      <p:sp>
        <p:nvSpPr>
          <p:cNvPr id="5" name="TextBox 4"/>
          <p:cNvSpPr txBox="1"/>
          <p:nvPr/>
        </p:nvSpPr>
        <p:spPr>
          <a:xfrm>
            <a:off x="2366082" y="1427449"/>
            <a:ext cx="2212193" cy="1015663"/>
          </a:xfrm>
          <a:prstGeom prst="rect">
            <a:avLst/>
          </a:prstGeom>
          <a:noFill/>
        </p:spPr>
        <p:txBody>
          <a:bodyPr wrap="square" rtlCol="0">
            <a:spAutoFit/>
          </a:bodyPr>
          <a:lstStyle/>
          <a:p>
            <a:r>
              <a:rPr lang="en-US" sz="2000" spc="-20" dirty="0">
                <a:solidFill>
                  <a:schemeClr val="tx2"/>
                </a:solidFill>
              </a:rPr>
              <a:t>Find your passion (or at least your interest)</a:t>
            </a:r>
          </a:p>
        </p:txBody>
      </p:sp>
      <p:sp>
        <p:nvSpPr>
          <p:cNvPr id="7" name="TextBox 6"/>
          <p:cNvSpPr txBox="1"/>
          <p:nvPr/>
        </p:nvSpPr>
        <p:spPr>
          <a:xfrm>
            <a:off x="6492373" y="1581337"/>
            <a:ext cx="2413883" cy="707886"/>
          </a:xfrm>
          <a:prstGeom prst="rect">
            <a:avLst/>
          </a:prstGeom>
          <a:noFill/>
        </p:spPr>
        <p:txBody>
          <a:bodyPr wrap="square" rtlCol="0">
            <a:spAutoFit/>
          </a:bodyPr>
          <a:lstStyle/>
          <a:p>
            <a:r>
              <a:rPr lang="en-US" sz="2000" spc="-20" dirty="0">
                <a:solidFill>
                  <a:schemeClr val="tx2"/>
                </a:solidFill>
              </a:rPr>
              <a:t>I</a:t>
            </a:r>
            <a:r>
              <a:rPr lang="en-US" sz="2000" spc="-20" dirty="0" smtClean="0">
                <a:solidFill>
                  <a:schemeClr val="tx2"/>
                </a:solidFill>
              </a:rPr>
              <a:t>mprove </a:t>
            </a:r>
            <a:r>
              <a:rPr lang="en-US" sz="2000" spc="-20" dirty="0">
                <a:solidFill>
                  <a:schemeClr val="tx2"/>
                </a:solidFill>
              </a:rPr>
              <a:t>your business </a:t>
            </a:r>
          </a:p>
        </p:txBody>
      </p:sp>
      <p:sp>
        <p:nvSpPr>
          <p:cNvPr id="10" name="TextBox 9"/>
          <p:cNvSpPr txBox="1"/>
          <p:nvPr/>
        </p:nvSpPr>
        <p:spPr>
          <a:xfrm>
            <a:off x="2366082" y="3847938"/>
            <a:ext cx="2212193" cy="707886"/>
          </a:xfrm>
          <a:prstGeom prst="rect">
            <a:avLst/>
          </a:prstGeom>
          <a:noFill/>
        </p:spPr>
        <p:txBody>
          <a:bodyPr wrap="square" rtlCol="0">
            <a:spAutoFit/>
          </a:bodyPr>
          <a:lstStyle/>
          <a:p>
            <a:r>
              <a:rPr lang="en-US" sz="2000" spc="-20" dirty="0">
                <a:solidFill>
                  <a:schemeClr val="tx2"/>
                </a:solidFill>
              </a:rPr>
              <a:t>I</a:t>
            </a:r>
            <a:r>
              <a:rPr lang="en-US" sz="2000" spc="-20" dirty="0" smtClean="0">
                <a:solidFill>
                  <a:schemeClr val="tx2"/>
                </a:solidFill>
              </a:rPr>
              <a:t>mprove </a:t>
            </a:r>
            <a:r>
              <a:rPr lang="en-US" sz="2000" spc="-20" dirty="0">
                <a:solidFill>
                  <a:schemeClr val="tx2"/>
                </a:solidFill>
              </a:rPr>
              <a:t>your community</a:t>
            </a:r>
          </a:p>
        </p:txBody>
      </p:sp>
      <p:sp>
        <p:nvSpPr>
          <p:cNvPr id="11" name="TextBox 10"/>
          <p:cNvSpPr txBox="1"/>
          <p:nvPr/>
        </p:nvSpPr>
        <p:spPr>
          <a:xfrm>
            <a:off x="6492374" y="3834943"/>
            <a:ext cx="1815604" cy="707886"/>
          </a:xfrm>
          <a:prstGeom prst="rect">
            <a:avLst/>
          </a:prstGeom>
          <a:noFill/>
        </p:spPr>
        <p:txBody>
          <a:bodyPr wrap="square" rtlCol="0">
            <a:spAutoFit/>
          </a:bodyPr>
          <a:lstStyle/>
          <a:p>
            <a:r>
              <a:rPr lang="en-US" sz="2000" spc="-20" dirty="0">
                <a:solidFill>
                  <a:schemeClr val="tx2"/>
                </a:solidFill>
              </a:rPr>
              <a:t>Make it a family affair</a:t>
            </a:r>
            <a:endParaRPr lang="en-US" sz="2000" i="1" spc="-20" dirty="0">
              <a:solidFill>
                <a:schemeClr val="tx2"/>
              </a:solidFill>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7238" y="3387907"/>
            <a:ext cx="1766155" cy="172028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4049" y="975849"/>
            <a:ext cx="1609344" cy="1781774"/>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8603" y="1138113"/>
            <a:ext cx="1618488" cy="1698838"/>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8603" y="3387907"/>
            <a:ext cx="1618488" cy="1618488"/>
          </a:xfrm>
          <a:prstGeom prst="rect">
            <a:avLst/>
          </a:prstGeom>
        </p:spPr>
      </p:pic>
    </p:spTree>
    <p:extLst>
      <p:ext uri="{BB962C8B-B14F-4D97-AF65-F5344CB8AC3E}">
        <p14:creationId xmlns:p14="http://schemas.microsoft.com/office/powerpoint/2010/main" val="18060620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4713" y="630405"/>
            <a:ext cx="4214224" cy="954107"/>
          </a:xfrm>
          <a:prstGeom prst="rect">
            <a:avLst/>
          </a:prstGeom>
          <a:noFill/>
        </p:spPr>
        <p:txBody>
          <a:bodyPr wrap="square" rtlCol="0">
            <a:spAutoFit/>
          </a:bodyPr>
          <a:lstStyle/>
          <a:p>
            <a:r>
              <a:rPr lang="en-US" sz="2800" dirty="0" smtClean="0">
                <a:solidFill>
                  <a:schemeClr val="accent1"/>
                </a:solidFill>
                <a:latin typeface="Georgia" charset="0"/>
                <a:ea typeface="Georgia" charset="0"/>
                <a:cs typeface="Georgia" charset="0"/>
              </a:rPr>
              <a:t>Level 1: Good citizenship</a:t>
            </a:r>
          </a:p>
          <a:p>
            <a:r>
              <a:rPr lang="en-US" sz="2800" i="1" dirty="0" smtClean="0">
                <a:solidFill>
                  <a:schemeClr val="accent1"/>
                </a:solidFill>
                <a:latin typeface="Georgia" charset="0"/>
                <a:ea typeface="Georgia" charset="0"/>
                <a:cs typeface="Georgia" charset="0"/>
              </a:rPr>
              <a:t>Be the go-to farmer</a:t>
            </a:r>
            <a:endParaRPr lang="en-US" sz="2800" i="1" dirty="0">
              <a:solidFill>
                <a:schemeClr val="accent1"/>
              </a:solidFill>
              <a:latin typeface="Georgia" charset="0"/>
              <a:ea typeface="Georgia" charset="0"/>
              <a:cs typeface="Georgia" charset="0"/>
            </a:endParaRPr>
          </a:p>
        </p:txBody>
      </p:sp>
      <p:sp>
        <p:nvSpPr>
          <p:cNvPr id="4" name="TextBox 3"/>
          <p:cNvSpPr txBox="1"/>
          <p:nvPr/>
        </p:nvSpPr>
        <p:spPr>
          <a:xfrm>
            <a:off x="344714" y="1909632"/>
            <a:ext cx="2760826" cy="2862322"/>
          </a:xfrm>
          <a:prstGeom prst="rect">
            <a:avLst/>
          </a:prstGeom>
          <a:noFill/>
        </p:spPr>
        <p:txBody>
          <a:bodyPr wrap="square" rtlCol="0">
            <a:spAutoFit/>
          </a:bodyPr>
          <a:lstStyle/>
          <a:p>
            <a:pPr marL="342900" indent="-342900">
              <a:lnSpc>
                <a:spcPct val="150000"/>
              </a:lnSpc>
              <a:buFont typeface="Wingdings" charset="2"/>
              <a:buChar char="§"/>
            </a:pPr>
            <a:r>
              <a:rPr lang="en-US" sz="2000" spc="-20" dirty="0" smtClean="0">
                <a:solidFill>
                  <a:schemeClr val="tx2"/>
                </a:solidFill>
              </a:rPr>
              <a:t>Stay informed</a:t>
            </a:r>
          </a:p>
          <a:p>
            <a:pPr marL="342900" indent="-342900">
              <a:lnSpc>
                <a:spcPct val="150000"/>
              </a:lnSpc>
              <a:buFont typeface="Wingdings" charset="2"/>
              <a:buChar char="§"/>
            </a:pPr>
            <a:r>
              <a:rPr lang="en-US" sz="2000" spc="-20" dirty="0" smtClean="0">
                <a:solidFill>
                  <a:schemeClr val="tx2"/>
                </a:solidFill>
              </a:rPr>
              <a:t>Be an advocate</a:t>
            </a:r>
          </a:p>
          <a:p>
            <a:pPr marL="342900" indent="-342900">
              <a:lnSpc>
                <a:spcPct val="150000"/>
              </a:lnSpc>
              <a:buFont typeface="Wingdings" charset="2"/>
              <a:buChar char="§"/>
            </a:pPr>
            <a:r>
              <a:rPr lang="en-US" sz="2000" spc="-20" dirty="0" smtClean="0">
                <a:solidFill>
                  <a:schemeClr val="tx2"/>
                </a:solidFill>
              </a:rPr>
              <a:t>Be a local expert</a:t>
            </a:r>
          </a:p>
          <a:p>
            <a:pPr marL="342900" indent="-342900">
              <a:lnSpc>
                <a:spcPct val="150000"/>
              </a:lnSpc>
              <a:buFont typeface="Wingdings" charset="2"/>
              <a:buChar char="§"/>
            </a:pPr>
            <a:r>
              <a:rPr lang="en-US" sz="2000" spc="-20" dirty="0" smtClean="0">
                <a:solidFill>
                  <a:schemeClr val="tx2"/>
                </a:solidFill>
              </a:rPr>
              <a:t>Attend meetings</a:t>
            </a:r>
          </a:p>
          <a:p>
            <a:pPr marL="342900" indent="-342900">
              <a:lnSpc>
                <a:spcPct val="150000"/>
              </a:lnSpc>
              <a:buFont typeface="Wingdings" charset="2"/>
              <a:buChar char="§"/>
            </a:pPr>
            <a:r>
              <a:rPr lang="en-US" sz="2000" spc="-20" dirty="0" smtClean="0">
                <a:solidFill>
                  <a:schemeClr val="tx2"/>
                </a:solidFill>
              </a:rPr>
              <a:t>Ask questions and give feedback</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5540" y="630405"/>
            <a:ext cx="5717002" cy="5074920"/>
          </a:xfrm>
          <a:prstGeom prst="rect">
            <a:avLst/>
          </a:prstGeom>
        </p:spPr>
      </p:pic>
    </p:spTree>
    <p:extLst>
      <p:ext uri="{BB962C8B-B14F-4D97-AF65-F5344CB8AC3E}">
        <p14:creationId xmlns:p14="http://schemas.microsoft.com/office/powerpoint/2010/main" val="16856346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4713" y="1737803"/>
            <a:ext cx="4958807" cy="523220"/>
          </a:xfrm>
          <a:prstGeom prst="rect">
            <a:avLst/>
          </a:prstGeom>
          <a:noFill/>
        </p:spPr>
        <p:txBody>
          <a:bodyPr wrap="square" rtlCol="0">
            <a:spAutoFit/>
          </a:bodyPr>
          <a:lstStyle/>
          <a:p>
            <a:r>
              <a:rPr lang="en-US" sz="2800" dirty="0" smtClean="0">
                <a:solidFill>
                  <a:schemeClr val="accent1"/>
                </a:solidFill>
                <a:latin typeface="Georgia" charset="0"/>
                <a:ea typeface="Georgia" charset="0"/>
                <a:cs typeface="Georgia" charset="0"/>
              </a:rPr>
              <a:t>Level 2: Appointed offices</a:t>
            </a:r>
            <a:endParaRPr lang="en-US" sz="2800" i="1" dirty="0">
              <a:solidFill>
                <a:schemeClr val="accent1"/>
              </a:solidFill>
              <a:latin typeface="Georgia" charset="0"/>
              <a:ea typeface="Georgia" charset="0"/>
              <a:cs typeface="Georgia" charset="0"/>
            </a:endParaRPr>
          </a:p>
        </p:txBody>
      </p:sp>
      <p:sp>
        <p:nvSpPr>
          <p:cNvPr id="4" name="TextBox 3"/>
          <p:cNvSpPr txBox="1"/>
          <p:nvPr/>
        </p:nvSpPr>
        <p:spPr>
          <a:xfrm>
            <a:off x="344715" y="2261023"/>
            <a:ext cx="3391264" cy="2400657"/>
          </a:xfrm>
          <a:prstGeom prst="rect">
            <a:avLst/>
          </a:prstGeom>
          <a:noFill/>
        </p:spPr>
        <p:txBody>
          <a:bodyPr wrap="square" rtlCol="0">
            <a:spAutoFit/>
          </a:bodyPr>
          <a:lstStyle/>
          <a:p>
            <a:pPr marL="342900" indent="-342900">
              <a:lnSpc>
                <a:spcPct val="150000"/>
              </a:lnSpc>
              <a:buFont typeface="Wingdings" charset="2"/>
              <a:buChar char="§"/>
            </a:pPr>
            <a:r>
              <a:rPr lang="en-US" sz="2000" spc="-20" dirty="0" smtClean="0">
                <a:solidFill>
                  <a:schemeClr val="tx2"/>
                </a:solidFill>
              </a:rPr>
              <a:t>Planning commission</a:t>
            </a:r>
          </a:p>
          <a:p>
            <a:pPr marL="342900" indent="-342900">
              <a:lnSpc>
                <a:spcPct val="150000"/>
              </a:lnSpc>
              <a:buFont typeface="Wingdings" charset="2"/>
              <a:buChar char="§"/>
            </a:pPr>
            <a:r>
              <a:rPr lang="en-US" sz="2000" spc="-20" dirty="0" smtClean="0">
                <a:solidFill>
                  <a:schemeClr val="tx2"/>
                </a:solidFill>
              </a:rPr>
              <a:t>Zoning hearing board</a:t>
            </a:r>
          </a:p>
          <a:p>
            <a:pPr marL="342900" indent="-342900">
              <a:lnSpc>
                <a:spcPct val="150000"/>
              </a:lnSpc>
              <a:buFont typeface="Wingdings" charset="2"/>
              <a:buChar char="§"/>
            </a:pPr>
            <a:r>
              <a:rPr lang="en-US" sz="2000" spc="-20" dirty="0" smtClean="0">
                <a:solidFill>
                  <a:schemeClr val="tx2"/>
                </a:solidFill>
              </a:rPr>
              <a:t>Water or sewer authority</a:t>
            </a:r>
          </a:p>
          <a:p>
            <a:pPr marL="342900" indent="-342900">
              <a:lnSpc>
                <a:spcPct val="150000"/>
              </a:lnSpc>
              <a:buFont typeface="Wingdings" charset="2"/>
              <a:buChar char="§"/>
            </a:pPr>
            <a:r>
              <a:rPr lang="en-US" sz="2000" spc="-20" dirty="0" smtClean="0">
                <a:solidFill>
                  <a:schemeClr val="tx2"/>
                </a:solidFill>
              </a:rPr>
              <a:t>Other boards and commissions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868023" y="247519"/>
            <a:ext cx="4191760" cy="5840448"/>
          </a:xfrm>
          <a:prstGeom prst="rect">
            <a:avLst/>
          </a:prstGeom>
        </p:spPr>
      </p:pic>
    </p:spTree>
    <p:extLst>
      <p:ext uri="{BB962C8B-B14F-4D97-AF65-F5344CB8AC3E}">
        <p14:creationId xmlns:p14="http://schemas.microsoft.com/office/powerpoint/2010/main" val="6611370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4713" y="692774"/>
            <a:ext cx="8477554" cy="523220"/>
          </a:xfrm>
          <a:prstGeom prst="rect">
            <a:avLst/>
          </a:prstGeom>
          <a:noFill/>
        </p:spPr>
        <p:txBody>
          <a:bodyPr wrap="square" rtlCol="0">
            <a:spAutoFit/>
          </a:bodyPr>
          <a:lstStyle/>
          <a:p>
            <a:r>
              <a:rPr lang="en-US" sz="2800" dirty="0" smtClean="0">
                <a:solidFill>
                  <a:schemeClr val="accent1"/>
                </a:solidFill>
                <a:latin typeface="Georgia" charset="0"/>
                <a:ea typeface="Georgia" charset="0"/>
                <a:cs typeface="Georgia" charset="0"/>
              </a:rPr>
              <a:t>Ready for appointed office?</a:t>
            </a:r>
            <a:endParaRPr lang="en-US" sz="2800" i="1" dirty="0">
              <a:solidFill>
                <a:schemeClr val="accent1"/>
              </a:solidFill>
              <a:latin typeface="Georgia" charset="0"/>
              <a:ea typeface="Georgia" charset="0"/>
              <a:cs typeface="Georgia" charset="0"/>
            </a:endParaRPr>
          </a:p>
        </p:txBody>
      </p:sp>
      <p:sp>
        <p:nvSpPr>
          <p:cNvPr id="4" name="TextBox 3"/>
          <p:cNvSpPr txBox="1"/>
          <p:nvPr/>
        </p:nvSpPr>
        <p:spPr>
          <a:xfrm>
            <a:off x="344713" y="1215994"/>
            <a:ext cx="3809276" cy="3323987"/>
          </a:xfrm>
          <a:prstGeom prst="rect">
            <a:avLst/>
          </a:prstGeom>
          <a:noFill/>
        </p:spPr>
        <p:txBody>
          <a:bodyPr wrap="square" rtlCol="0">
            <a:spAutoFit/>
          </a:bodyPr>
          <a:lstStyle/>
          <a:p>
            <a:pPr marL="342900" indent="-342900">
              <a:lnSpc>
                <a:spcPct val="150000"/>
              </a:lnSpc>
              <a:buFont typeface="Wingdings" charset="2"/>
              <a:buChar char="§"/>
            </a:pPr>
            <a:r>
              <a:rPr lang="en-US" sz="2000" spc="-20" dirty="0" smtClean="0">
                <a:solidFill>
                  <a:schemeClr val="tx2"/>
                </a:solidFill>
              </a:rPr>
              <a:t>Let someone know</a:t>
            </a:r>
          </a:p>
          <a:p>
            <a:pPr marL="342900" indent="-342900">
              <a:lnSpc>
                <a:spcPct val="150000"/>
              </a:lnSpc>
              <a:buFont typeface="Wingdings" charset="2"/>
              <a:buChar char="§"/>
            </a:pPr>
            <a:r>
              <a:rPr lang="en-US" sz="2000" spc="-20" dirty="0" smtClean="0">
                <a:solidFill>
                  <a:schemeClr val="tx2"/>
                </a:solidFill>
              </a:rPr>
              <a:t>Send an email or letter</a:t>
            </a:r>
          </a:p>
          <a:p>
            <a:pPr>
              <a:lnSpc>
                <a:spcPct val="150000"/>
              </a:lnSpc>
            </a:pPr>
            <a:r>
              <a:rPr lang="en-US" sz="2000" b="1" spc="-20" dirty="0" smtClean="0">
                <a:solidFill>
                  <a:schemeClr val="accent1"/>
                </a:solidFill>
              </a:rPr>
              <a:t>Timing</a:t>
            </a:r>
          </a:p>
          <a:p>
            <a:pPr marL="342900" indent="-342900">
              <a:lnSpc>
                <a:spcPct val="150000"/>
              </a:lnSpc>
              <a:buFont typeface="Wingdings" charset="2"/>
              <a:buChar char="§"/>
            </a:pPr>
            <a:r>
              <a:rPr lang="en-US" sz="2000" spc="-20" dirty="0" smtClean="0">
                <a:solidFill>
                  <a:schemeClr val="tx2"/>
                </a:solidFill>
              </a:rPr>
              <a:t>Whenever there’s a vacancy</a:t>
            </a:r>
          </a:p>
          <a:p>
            <a:pPr marL="342900" indent="-342900">
              <a:lnSpc>
                <a:spcPct val="150000"/>
              </a:lnSpc>
              <a:buFont typeface="Wingdings" charset="2"/>
              <a:buChar char="§"/>
            </a:pPr>
            <a:r>
              <a:rPr lang="en-US" sz="2000" spc="-20" dirty="0" smtClean="0">
                <a:solidFill>
                  <a:schemeClr val="tx2"/>
                </a:solidFill>
              </a:rPr>
              <a:t>After the November elections</a:t>
            </a:r>
          </a:p>
          <a:p>
            <a:pPr marL="342900" indent="-342900">
              <a:lnSpc>
                <a:spcPct val="150000"/>
              </a:lnSpc>
              <a:buFont typeface="Wingdings" charset="2"/>
              <a:buChar char="§"/>
            </a:pPr>
            <a:r>
              <a:rPr lang="en-US" sz="2000" spc="-20" dirty="0" smtClean="0">
                <a:solidFill>
                  <a:schemeClr val="tx2"/>
                </a:solidFill>
              </a:rPr>
              <a:t>New appointments are typically made in January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3983" y="692774"/>
            <a:ext cx="4508284" cy="4990454"/>
          </a:xfrm>
          <a:prstGeom prst="rect">
            <a:avLst/>
          </a:prstGeom>
        </p:spPr>
      </p:pic>
    </p:spTree>
    <p:extLst>
      <p:ext uri="{BB962C8B-B14F-4D97-AF65-F5344CB8AC3E}">
        <p14:creationId xmlns:p14="http://schemas.microsoft.com/office/powerpoint/2010/main" val="48893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4713" y="697102"/>
            <a:ext cx="8477554" cy="523220"/>
          </a:xfrm>
          <a:prstGeom prst="rect">
            <a:avLst/>
          </a:prstGeom>
          <a:noFill/>
        </p:spPr>
        <p:txBody>
          <a:bodyPr wrap="square" rtlCol="0">
            <a:spAutoFit/>
          </a:bodyPr>
          <a:lstStyle/>
          <a:p>
            <a:r>
              <a:rPr lang="en-US" sz="2800" dirty="0" smtClean="0">
                <a:solidFill>
                  <a:schemeClr val="accent1"/>
                </a:solidFill>
                <a:latin typeface="Georgia" charset="0"/>
                <a:ea typeface="Georgia" charset="0"/>
                <a:cs typeface="Georgia" charset="0"/>
              </a:rPr>
              <a:t>Level 3: Elected offices</a:t>
            </a:r>
            <a:endParaRPr lang="en-US" sz="2800" i="1" dirty="0">
              <a:solidFill>
                <a:schemeClr val="accent1"/>
              </a:solidFill>
              <a:latin typeface="Georgia" charset="0"/>
              <a:ea typeface="Georgia" charset="0"/>
              <a:cs typeface="Georgia" charset="0"/>
            </a:endParaRPr>
          </a:p>
        </p:txBody>
      </p:sp>
      <p:sp>
        <p:nvSpPr>
          <p:cNvPr id="4" name="TextBox 3"/>
          <p:cNvSpPr txBox="1"/>
          <p:nvPr/>
        </p:nvSpPr>
        <p:spPr>
          <a:xfrm>
            <a:off x="344713" y="1220322"/>
            <a:ext cx="6056087" cy="2400657"/>
          </a:xfrm>
          <a:prstGeom prst="rect">
            <a:avLst/>
          </a:prstGeom>
          <a:noFill/>
        </p:spPr>
        <p:txBody>
          <a:bodyPr wrap="square" rtlCol="0">
            <a:spAutoFit/>
          </a:bodyPr>
          <a:lstStyle/>
          <a:p>
            <a:pPr marL="342900" indent="-342900">
              <a:lnSpc>
                <a:spcPct val="150000"/>
              </a:lnSpc>
              <a:buFont typeface="Wingdings" charset="2"/>
              <a:buChar char="§"/>
            </a:pPr>
            <a:r>
              <a:rPr lang="en-US" sz="2000" spc="-20" dirty="0" smtClean="0">
                <a:solidFill>
                  <a:schemeClr val="tx2"/>
                </a:solidFill>
              </a:rPr>
              <a:t>Township supervisor</a:t>
            </a:r>
          </a:p>
          <a:p>
            <a:pPr marL="342900" indent="-342900">
              <a:lnSpc>
                <a:spcPct val="150000"/>
              </a:lnSpc>
              <a:buFont typeface="Wingdings" charset="2"/>
              <a:buChar char="§"/>
            </a:pPr>
            <a:r>
              <a:rPr lang="en-US" sz="2000" spc="-20" dirty="0" smtClean="0">
                <a:solidFill>
                  <a:schemeClr val="tx2"/>
                </a:solidFill>
              </a:rPr>
              <a:t>Township commissioner</a:t>
            </a:r>
          </a:p>
          <a:p>
            <a:pPr marL="342900" indent="-342900">
              <a:lnSpc>
                <a:spcPct val="150000"/>
              </a:lnSpc>
              <a:buFont typeface="Wingdings" charset="2"/>
              <a:buChar char="§"/>
            </a:pPr>
            <a:r>
              <a:rPr lang="en-US" sz="2000" spc="-20" dirty="0" smtClean="0">
                <a:solidFill>
                  <a:schemeClr val="tx2"/>
                </a:solidFill>
              </a:rPr>
              <a:t>Borough Council member</a:t>
            </a:r>
          </a:p>
          <a:p>
            <a:pPr marL="342900" indent="-342900">
              <a:lnSpc>
                <a:spcPct val="150000"/>
              </a:lnSpc>
              <a:buFont typeface="Wingdings" charset="2"/>
              <a:buChar char="§"/>
            </a:pPr>
            <a:r>
              <a:rPr lang="en-US" sz="2000" spc="-20" dirty="0" smtClean="0">
                <a:solidFill>
                  <a:schemeClr val="tx2"/>
                </a:solidFill>
              </a:rPr>
              <a:t>Mayor</a:t>
            </a:r>
          </a:p>
          <a:p>
            <a:pPr marL="342900" indent="-342900">
              <a:lnSpc>
                <a:spcPct val="150000"/>
              </a:lnSpc>
              <a:buFont typeface="Wingdings" charset="2"/>
              <a:buChar char="§"/>
            </a:pPr>
            <a:r>
              <a:rPr lang="en-US" sz="2000" spc="-20" dirty="0" smtClean="0">
                <a:solidFill>
                  <a:schemeClr val="tx2"/>
                </a:solidFill>
              </a:rPr>
              <a:t>School board director</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5865" y="697102"/>
            <a:ext cx="4506402" cy="5003075"/>
          </a:xfrm>
          <a:prstGeom prst="rect">
            <a:avLst/>
          </a:prstGeom>
        </p:spPr>
      </p:pic>
    </p:spTree>
    <p:extLst>
      <p:ext uri="{BB962C8B-B14F-4D97-AF65-F5344CB8AC3E}">
        <p14:creationId xmlns:p14="http://schemas.microsoft.com/office/powerpoint/2010/main" val="15812637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4713" y="274763"/>
            <a:ext cx="5901267" cy="523220"/>
          </a:xfrm>
          <a:prstGeom prst="rect">
            <a:avLst/>
          </a:prstGeom>
          <a:noFill/>
        </p:spPr>
        <p:txBody>
          <a:bodyPr wrap="square" rtlCol="0">
            <a:spAutoFit/>
          </a:bodyPr>
          <a:lstStyle/>
          <a:p>
            <a:r>
              <a:rPr lang="en-US" sz="2800" dirty="0" smtClean="0">
                <a:solidFill>
                  <a:schemeClr val="accent1"/>
                </a:solidFill>
                <a:latin typeface="Georgia" charset="0"/>
                <a:ea typeface="Georgia" charset="0"/>
                <a:cs typeface="Georgia" charset="0"/>
              </a:rPr>
              <a:t>Townships and Boroughs</a:t>
            </a:r>
            <a:endParaRPr lang="en-US" sz="2800" dirty="0">
              <a:solidFill>
                <a:schemeClr val="accent1"/>
              </a:solidFill>
              <a:latin typeface="Georgia" charset="0"/>
              <a:ea typeface="Georgia" charset="0"/>
              <a:cs typeface="Georgia"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312" y="920496"/>
            <a:ext cx="7717536" cy="5166180"/>
          </a:xfrm>
          <a:prstGeom prst="rect">
            <a:avLst/>
          </a:prstGeom>
        </p:spPr>
      </p:pic>
    </p:spTree>
    <p:extLst>
      <p:ext uri="{BB962C8B-B14F-4D97-AF65-F5344CB8AC3E}">
        <p14:creationId xmlns:p14="http://schemas.microsoft.com/office/powerpoint/2010/main" val="4997485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35004" y="1700469"/>
            <a:ext cx="4852928" cy="954107"/>
          </a:xfrm>
          <a:prstGeom prst="rect">
            <a:avLst/>
          </a:prstGeom>
          <a:noFill/>
        </p:spPr>
        <p:txBody>
          <a:bodyPr wrap="square" rtlCol="0">
            <a:spAutoFit/>
          </a:bodyPr>
          <a:lstStyle/>
          <a:p>
            <a:r>
              <a:rPr lang="en-US" sz="2800" dirty="0" smtClean="0">
                <a:solidFill>
                  <a:schemeClr val="accent1"/>
                </a:solidFill>
                <a:latin typeface="Georgia" charset="0"/>
                <a:ea typeface="Georgia" charset="0"/>
                <a:cs typeface="Georgia" charset="0"/>
              </a:rPr>
              <a:t>From a long-time township supervisor and beef producer</a:t>
            </a:r>
            <a:endParaRPr lang="en-US" sz="2800" i="1" dirty="0">
              <a:solidFill>
                <a:schemeClr val="accent1"/>
              </a:solidFill>
              <a:latin typeface="Georgia" charset="0"/>
              <a:ea typeface="Georgia" charset="0"/>
              <a:cs typeface="Georgia" charset="0"/>
            </a:endParaRPr>
          </a:p>
        </p:txBody>
      </p:sp>
      <p:sp>
        <p:nvSpPr>
          <p:cNvPr id="4" name="TextBox 3"/>
          <p:cNvSpPr txBox="1"/>
          <p:nvPr/>
        </p:nvSpPr>
        <p:spPr>
          <a:xfrm>
            <a:off x="2835003" y="2654576"/>
            <a:ext cx="4852929" cy="1938992"/>
          </a:xfrm>
          <a:prstGeom prst="rect">
            <a:avLst/>
          </a:prstGeom>
          <a:noFill/>
        </p:spPr>
        <p:txBody>
          <a:bodyPr wrap="square" rtlCol="0">
            <a:spAutoFit/>
          </a:bodyPr>
          <a:lstStyle/>
          <a:p>
            <a:pPr>
              <a:lnSpc>
                <a:spcPct val="150000"/>
              </a:lnSpc>
            </a:pPr>
            <a:r>
              <a:rPr lang="en-US" sz="2000" spc="-20" dirty="0" smtClean="0">
                <a:solidFill>
                  <a:schemeClr val="tx2"/>
                </a:solidFill>
              </a:rPr>
              <a:t>When a farmer runs for public office he is not doing it for personal gain. Farmers are trying to preserve their living and the rural area where they live.”</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713" y="1700469"/>
            <a:ext cx="2294346" cy="2294346"/>
          </a:xfrm>
          <a:prstGeom prst="rect">
            <a:avLst/>
          </a:prstGeom>
        </p:spPr>
      </p:pic>
    </p:spTree>
    <p:extLst>
      <p:ext uri="{BB962C8B-B14F-4D97-AF65-F5344CB8AC3E}">
        <p14:creationId xmlns:p14="http://schemas.microsoft.com/office/powerpoint/2010/main" val="17071169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4713" y="688810"/>
            <a:ext cx="5221898" cy="523220"/>
          </a:xfrm>
          <a:prstGeom prst="rect">
            <a:avLst/>
          </a:prstGeom>
          <a:noFill/>
        </p:spPr>
        <p:txBody>
          <a:bodyPr wrap="square" rtlCol="0">
            <a:spAutoFit/>
          </a:bodyPr>
          <a:lstStyle/>
          <a:p>
            <a:r>
              <a:rPr lang="en-US" sz="2800" dirty="0" smtClean="0">
                <a:solidFill>
                  <a:schemeClr val="accent1"/>
                </a:solidFill>
                <a:latin typeface="Georgia" charset="0"/>
                <a:ea typeface="Georgia" charset="0"/>
                <a:cs typeface="Georgia" charset="0"/>
              </a:rPr>
              <a:t>Ready for elected office?</a:t>
            </a:r>
            <a:endParaRPr lang="en-US" sz="2800" i="1" dirty="0">
              <a:solidFill>
                <a:schemeClr val="accent1"/>
              </a:solidFill>
              <a:latin typeface="Georgia" charset="0"/>
              <a:ea typeface="Georgia" charset="0"/>
              <a:cs typeface="Georgia" charset="0"/>
            </a:endParaRPr>
          </a:p>
        </p:txBody>
      </p:sp>
      <p:sp>
        <p:nvSpPr>
          <p:cNvPr id="4" name="TextBox 3"/>
          <p:cNvSpPr txBox="1"/>
          <p:nvPr/>
        </p:nvSpPr>
        <p:spPr>
          <a:xfrm>
            <a:off x="344714" y="1212030"/>
            <a:ext cx="3508830" cy="3477875"/>
          </a:xfrm>
          <a:prstGeom prst="rect">
            <a:avLst/>
          </a:prstGeom>
          <a:noFill/>
        </p:spPr>
        <p:txBody>
          <a:bodyPr wrap="square" rtlCol="0">
            <a:spAutoFit/>
          </a:bodyPr>
          <a:lstStyle/>
          <a:p>
            <a:r>
              <a:rPr lang="en-US" sz="2000" spc="-20" dirty="0" smtClean="0">
                <a:solidFill>
                  <a:schemeClr val="tx2"/>
                </a:solidFill>
              </a:rPr>
              <a:t>In Pennsylvania, municipal elections are in odd-numbered years</a:t>
            </a:r>
          </a:p>
          <a:p>
            <a:endParaRPr lang="en-US" sz="2000" spc="-20" dirty="0">
              <a:solidFill>
                <a:schemeClr val="tx2"/>
              </a:solidFill>
            </a:endParaRPr>
          </a:p>
          <a:p>
            <a:pPr marL="457200" indent="-457200">
              <a:buFont typeface="+mj-lt"/>
              <a:buAutoNum type="arabicPeriod"/>
            </a:pPr>
            <a:r>
              <a:rPr lang="en-US" sz="2000" spc="-20" dirty="0" smtClean="0">
                <a:solidFill>
                  <a:schemeClr val="tx2"/>
                </a:solidFill>
              </a:rPr>
              <a:t>File a petition to run </a:t>
            </a:r>
            <a:br>
              <a:rPr lang="en-US" sz="2000" spc="-20" dirty="0" smtClean="0">
                <a:solidFill>
                  <a:schemeClr val="tx2"/>
                </a:solidFill>
              </a:rPr>
            </a:br>
            <a:r>
              <a:rPr lang="en-US" sz="2000" spc="-20" dirty="0" smtClean="0">
                <a:solidFill>
                  <a:schemeClr val="tx2"/>
                </a:solidFill>
              </a:rPr>
              <a:t>(Feb – March)</a:t>
            </a:r>
          </a:p>
          <a:p>
            <a:pPr marL="457200" indent="-457200">
              <a:lnSpc>
                <a:spcPct val="150000"/>
              </a:lnSpc>
              <a:buFont typeface="+mj-lt"/>
              <a:buAutoNum type="arabicPeriod"/>
            </a:pPr>
            <a:r>
              <a:rPr lang="en-US" sz="2000" spc="-20" dirty="0" smtClean="0">
                <a:solidFill>
                  <a:schemeClr val="tx2"/>
                </a:solidFill>
              </a:rPr>
              <a:t>Primary is in the spring</a:t>
            </a:r>
          </a:p>
          <a:p>
            <a:pPr marL="457200" indent="-457200">
              <a:buFont typeface="+mj-lt"/>
              <a:buAutoNum type="arabicPeriod"/>
            </a:pPr>
            <a:r>
              <a:rPr lang="en-US" sz="2000" spc="-20" dirty="0" smtClean="0">
                <a:solidFill>
                  <a:schemeClr val="tx2"/>
                </a:solidFill>
              </a:rPr>
              <a:t>General election is in November</a:t>
            </a:r>
          </a:p>
          <a:p>
            <a:pPr marL="457200" indent="-457200">
              <a:lnSpc>
                <a:spcPct val="150000"/>
              </a:lnSpc>
              <a:buFont typeface="+mj-lt"/>
              <a:buAutoNum type="arabicPeriod"/>
            </a:pPr>
            <a:r>
              <a:rPr lang="en-US" sz="2000" spc="-20" dirty="0" smtClean="0">
                <a:solidFill>
                  <a:schemeClr val="tx2"/>
                </a:solidFill>
              </a:rPr>
              <a:t>Take office in January</a:t>
            </a:r>
            <a:endParaRPr lang="en-US" sz="2000" spc="-20" dirty="0">
              <a:solidFill>
                <a:schemeClr val="tx2"/>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5865" y="688808"/>
            <a:ext cx="4507618" cy="5001768"/>
          </a:xfrm>
          <a:prstGeom prst="rect">
            <a:avLst/>
          </a:prstGeom>
        </p:spPr>
      </p:pic>
    </p:spTree>
    <p:extLst>
      <p:ext uri="{BB962C8B-B14F-4D97-AF65-F5344CB8AC3E}">
        <p14:creationId xmlns:p14="http://schemas.microsoft.com/office/powerpoint/2010/main" val="10081856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4713" y="914843"/>
            <a:ext cx="5221898" cy="523220"/>
          </a:xfrm>
          <a:prstGeom prst="rect">
            <a:avLst/>
          </a:prstGeom>
          <a:noFill/>
        </p:spPr>
        <p:txBody>
          <a:bodyPr wrap="square" rtlCol="0">
            <a:spAutoFit/>
          </a:bodyPr>
          <a:lstStyle/>
          <a:p>
            <a:r>
              <a:rPr lang="en-US" sz="2800" dirty="0" smtClean="0">
                <a:solidFill>
                  <a:schemeClr val="accent1"/>
                </a:solidFill>
                <a:latin typeface="Georgia" charset="0"/>
                <a:ea typeface="Georgia" charset="0"/>
                <a:cs typeface="Georgia" charset="0"/>
              </a:rPr>
              <a:t>Qualifications to serve</a:t>
            </a:r>
            <a:endParaRPr lang="en-US" sz="2800" i="1" dirty="0">
              <a:solidFill>
                <a:schemeClr val="accent1"/>
              </a:solidFill>
              <a:latin typeface="Georgia" charset="0"/>
              <a:ea typeface="Georgia" charset="0"/>
              <a:cs typeface="Georgia" charset="0"/>
            </a:endParaRPr>
          </a:p>
        </p:txBody>
      </p:sp>
      <p:sp>
        <p:nvSpPr>
          <p:cNvPr id="4" name="TextBox 3"/>
          <p:cNvSpPr txBox="1"/>
          <p:nvPr/>
        </p:nvSpPr>
        <p:spPr>
          <a:xfrm>
            <a:off x="344712" y="1600623"/>
            <a:ext cx="3971153" cy="2708434"/>
          </a:xfrm>
          <a:prstGeom prst="rect">
            <a:avLst/>
          </a:prstGeom>
          <a:noFill/>
        </p:spPr>
        <p:txBody>
          <a:bodyPr wrap="square" rtlCol="0">
            <a:spAutoFit/>
          </a:bodyPr>
          <a:lstStyle/>
          <a:p>
            <a:pPr marL="342900" indent="-342900">
              <a:buFont typeface="Wingdings" charset="2"/>
              <a:buChar char="q"/>
            </a:pPr>
            <a:r>
              <a:rPr lang="en-US" sz="2000" spc="-20" dirty="0" smtClean="0">
                <a:solidFill>
                  <a:schemeClr val="tx2"/>
                </a:solidFill>
              </a:rPr>
              <a:t>Live in municipality at </a:t>
            </a:r>
            <a:br>
              <a:rPr lang="en-US" sz="2000" spc="-20" dirty="0" smtClean="0">
                <a:solidFill>
                  <a:schemeClr val="tx2"/>
                </a:solidFill>
              </a:rPr>
            </a:br>
            <a:r>
              <a:rPr lang="en-US" sz="2000" spc="-20" dirty="0" smtClean="0">
                <a:solidFill>
                  <a:schemeClr val="tx2"/>
                </a:solidFill>
              </a:rPr>
              <a:t>least 1 year</a:t>
            </a:r>
          </a:p>
          <a:p>
            <a:pPr marL="342900" indent="-342900">
              <a:lnSpc>
                <a:spcPct val="150000"/>
              </a:lnSpc>
              <a:buFont typeface="Wingdings" charset="2"/>
              <a:buChar char="q"/>
            </a:pPr>
            <a:r>
              <a:rPr lang="en-US" sz="2000" spc="-20" dirty="0" smtClean="0">
                <a:solidFill>
                  <a:schemeClr val="tx2"/>
                </a:solidFill>
              </a:rPr>
              <a:t>Age 18 or older</a:t>
            </a:r>
          </a:p>
          <a:p>
            <a:pPr marL="342900" indent="-342900">
              <a:lnSpc>
                <a:spcPct val="150000"/>
              </a:lnSpc>
              <a:buFont typeface="Wingdings" charset="2"/>
              <a:buChar char="q"/>
            </a:pPr>
            <a:r>
              <a:rPr lang="en-US" sz="2000" spc="-20" dirty="0" smtClean="0">
                <a:solidFill>
                  <a:schemeClr val="tx2"/>
                </a:solidFill>
              </a:rPr>
              <a:t>Registered voter</a:t>
            </a:r>
          </a:p>
          <a:p>
            <a:pPr>
              <a:lnSpc>
                <a:spcPct val="150000"/>
              </a:lnSpc>
            </a:pPr>
            <a:endParaRPr lang="en-US" sz="2000" spc="-20" dirty="0">
              <a:solidFill>
                <a:schemeClr val="tx2"/>
              </a:solidFill>
            </a:endParaRPr>
          </a:p>
          <a:p>
            <a:r>
              <a:rPr lang="en-US" sz="2000" i="1" spc="-20" dirty="0" smtClean="0">
                <a:solidFill>
                  <a:schemeClr val="tx2"/>
                </a:solidFill>
              </a:rPr>
              <a:t>Just about everyone learns </a:t>
            </a:r>
            <a:br>
              <a:rPr lang="en-US" sz="2000" i="1" spc="-20" dirty="0" smtClean="0">
                <a:solidFill>
                  <a:schemeClr val="tx2"/>
                </a:solidFill>
              </a:rPr>
            </a:br>
            <a:r>
              <a:rPr lang="en-US" sz="2000" i="1" spc="-20" dirty="0" smtClean="0">
                <a:solidFill>
                  <a:schemeClr val="tx2"/>
                </a:solidFill>
              </a:rPr>
              <a:t>on-the-job.</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5865" y="914841"/>
            <a:ext cx="4506532" cy="4471416"/>
          </a:xfrm>
          <a:prstGeom prst="rect">
            <a:avLst/>
          </a:prstGeom>
        </p:spPr>
      </p:pic>
    </p:spTree>
    <p:extLst>
      <p:ext uri="{BB962C8B-B14F-4D97-AF65-F5344CB8AC3E}">
        <p14:creationId xmlns:p14="http://schemas.microsoft.com/office/powerpoint/2010/main" val="7950687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4713" y="741902"/>
            <a:ext cx="8477554" cy="523220"/>
          </a:xfrm>
          <a:prstGeom prst="rect">
            <a:avLst/>
          </a:prstGeom>
          <a:noFill/>
        </p:spPr>
        <p:txBody>
          <a:bodyPr wrap="square" rtlCol="0">
            <a:spAutoFit/>
          </a:bodyPr>
          <a:lstStyle/>
          <a:p>
            <a:r>
              <a:rPr lang="en-US" sz="2800" dirty="0" smtClean="0">
                <a:solidFill>
                  <a:schemeClr val="accent1"/>
                </a:solidFill>
                <a:latin typeface="Georgia" charset="0"/>
                <a:ea typeface="Georgia" charset="0"/>
                <a:cs typeface="Georgia" charset="0"/>
              </a:rPr>
              <a:t>Optional but recommended</a:t>
            </a:r>
            <a:endParaRPr lang="en-US" sz="2800" i="1" dirty="0">
              <a:solidFill>
                <a:schemeClr val="accent1"/>
              </a:solidFill>
              <a:latin typeface="Georgia" charset="0"/>
              <a:ea typeface="Georgia" charset="0"/>
              <a:cs typeface="Georgia" charset="0"/>
            </a:endParaRPr>
          </a:p>
        </p:txBody>
      </p:sp>
      <p:sp>
        <p:nvSpPr>
          <p:cNvPr id="4" name="TextBox 3"/>
          <p:cNvSpPr txBox="1"/>
          <p:nvPr/>
        </p:nvSpPr>
        <p:spPr>
          <a:xfrm>
            <a:off x="344712" y="1331364"/>
            <a:ext cx="3704773" cy="3785652"/>
          </a:xfrm>
          <a:prstGeom prst="rect">
            <a:avLst/>
          </a:prstGeom>
          <a:noFill/>
        </p:spPr>
        <p:txBody>
          <a:bodyPr wrap="square" rtlCol="0">
            <a:spAutoFit/>
          </a:bodyPr>
          <a:lstStyle/>
          <a:p>
            <a:pPr marL="342900" indent="-342900">
              <a:lnSpc>
                <a:spcPct val="150000"/>
              </a:lnSpc>
              <a:buFont typeface="Wingdings" charset="2"/>
              <a:buChar char="§"/>
            </a:pPr>
            <a:r>
              <a:rPr lang="en-US" sz="2000" spc="-20" dirty="0" smtClean="0">
                <a:solidFill>
                  <a:schemeClr val="tx2"/>
                </a:solidFill>
              </a:rPr>
              <a:t>Motivation </a:t>
            </a:r>
          </a:p>
          <a:p>
            <a:pPr marL="342900" indent="-342900">
              <a:lnSpc>
                <a:spcPct val="150000"/>
              </a:lnSpc>
              <a:buFont typeface="Wingdings" charset="2"/>
              <a:buChar char="§"/>
            </a:pPr>
            <a:r>
              <a:rPr lang="en-US" sz="2000" spc="-20" dirty="0" smtClean="0">
                <a:solidFill>
                  <a:schemeClr val="tx2"/>
                </a:solidFill>
              </a:rPr>
              <a:t>Open mind</a:t>
            </a:r>
          </a:p>
          <a:p>
            <a:pPr marL="342900" indent="-342900">
              <a:lnSpc>
                <a:spcPct val="150000"/>
              </a:lnSpc>
              <a:buFont typeface="Wingdings" charset="2"/>
              <a:buChar char="§"/>
            </a:pPr>
            <a:r>
              <a:rPr lang="en-US" sz="2000" spc="-20" dirty="0" smtClean="0">
                <a:solidFill>
                  <a:schemeClr val="tx2"/>
                </a:solidFill>
              </a:rPr>
              <a:t>Willingness to learn</a:t>
            </a:r>
          </a:p>
          <a:p>
            <a:pPr marL="342900" indent="-342900">
              <a:lnSpc>
                <a:spcPct val="150000"/>
              </a:lnSpc>
              <a:buFont typeface="Wingdings" charset="2"/>
              <a:buChar char="§"/>
            </a:pPr>
            <a:r>
              <a:rPr lang="en-US" sz="2000" spc="-20" dirty="0" smtClean="0">
                <a:solidFill>
                  <a:schemeClr val="tx2"/>
                </a:solidFill>
              </a:rPr>
              <a:t>Time for a few meetings</a:t>
            </a:r>
            <a:br>
              <a:rPr lang="en-US" sz="2000" spc="-20" dirty="0" smtClean="0">
                <a:solidFill>
                  <a:schemeClr val="tx2"/>
                </a:solidFill>
              </a:rPr>
            </a:br>
            <a:r>
              <a:rPr lang="en-US" sz="2000" spc="-20" dirty="0" smtClean="0">
                <a:solidFill>
                  <a:schemeClr val="tx2"/>
                </a:solidFill>
              </a:rPr>
              <a:t>each month</a:t>
            </a:r>
          </a:p>
          <a:p>
            <a:pPr marL="342900" indent="-342900">
              <a:lnSpc>
                <a:spcPct val="150000"/>
              </a:lnSpc>
              <a:buFont typeface="Wingdings" charset="2"/>
              <a:buChar char="§"/>
            </a:pPr>
            <a:r>
              <a:rPr lang="en-US" sz="2000" spc="-20" dirty="0" smtClean="0">
                <a:solidFill>
                  <a:schemeClr val="tx2"/>
                </a:solidFill>
              </a:rPr>
              <a:t>Time to prepare for meetings</a:t>
            </a:r>
          </a:p>
          <a:p>
            <a:pPr marL="342900" indent="-342900">
              <a:lnSpc>
                <a:spcPct val="150000"/>
              </a:lnSpc>
              <a:buFont typeface="Wingdings" charset="2"/>
              <a:buChar char="§"/>
            </a:pPr>
            <a:r>
              <a:rPr lang="en-US" sz="2000" spc="-20" dirty="0" smtClean="0">
                <a:solidFill>
                  <a:schemeClr val="tx2"/>
                </a:solidFill>
              </a:rPr>
              <a:t>True interest in the future of</a:t>
            </a:r>
            <a:br>
              <a:rPr lang="en-US" sz="2000" spc="-20" dirty="0" smtClean="0">
                <a:solidFill>
                  <a:schemeClr val="tx2"/>
                </a:solidFill>
              </a:rPr>
            </a:br>
            <a:r>
              <a:rPr lang="en-US" sz="2000" spc="-20" dirty="0" smtClean="0">
                <a:solidFill>
                  <a:schemeClr val="tx2"/>
                </a:solidFill>
              </a:rPr>
              <a:t>your community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5865" y="741902"/>
            <a:ext cx="4337431" cy="4709543"/>
          </a:xfrm>
          <a:prstGeom prst="rect">
            <a:avLst/>
          </a:prstGeom>
        </p:spPr>
      </p:pic>
    </p:spTree>
    <p:extLst>
      <p:ext uri="{BB962C8B-B14F-4D97-AF65-F5344CB8AC3E}">
        <p14:creationId xmlns:p14="http://schemas.microsoft.com/office/powerpoint/2010/main" val="19835010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4713" y="274763"/>
            <a:ext cx="8477554" cy="523220"/>
          </a:xfrm>
          <a:prstGeom prst="rect">
            <a:avLst/>
          </a:prstGeom>
          <a:noFill/>
        </p:spPr>
        <p:txBody>
          <a:bodyPr wrap="square" rtlCol="0">
            <a:spAutoFit/>
          </a:bodyPr>
          <a:lstStyle/>
          <a:p>
            <a:r>
              <a:rPr lang="en-US" sz="2800" dirty="0" smtClean="0">
                <a:solidFill>
                  <a:schemeClr val="accent1"/>
                </a:solidFill>
                <a:latin typeface="Georgia" charset="0"/>
                <a:ea typeface="Georgia" charset="0"/>
                <a:cs typeface="Georgia" charset="0"/>
              </a:rPr>
              <a:t>Ready to get started?</a:t>
            </a:r>
            <a:endParaRPr lang="en-US" sz="2800" i="1" dirty="0">
              <a:solidFill>
                <a:schemeClr val="accent1"/>
              </a:solidFill>
              <a:latin typeface="Georgia" charset="0"/>
              <a:ea typeface="Georgia" charset="0"/>
              <a:cs typeface="Georgia" charset="0"/>
            </a:endParaRPr>
          </a:p>
        </p:txBody>
      </p:sp>
      <p:sp>
        <p:nvSpPr>
          <p:cNvPr id="4" name="TextBox 3"/>
          <p:cNvSpPr txBox="1"/>
          <p:nvPr/>
        </p:nvSpPr>
        <p:spPr>
          <a:xfrm>
            <a:off x="344713" y="797983"/>
            <a:ext cx="6056087" cy="496996"/>
          </a:xfrm>
          <a:prstGeom prst="rect">
            <a:avLst/>
          </a:prstGeom>
          <a:noFill/>
        </p:spPr>
        <p:txBody>
          <a:bodyPr wrap="square" rtlCol="0">
            <a:spAutoFit/>
          </a:bodyPr>
          <a:lstStyle/>
          <a:p>
            <a:pPr>
              <a:lnSpc>
                <a:spcPct val="150000"/>
              </a:lnSpc>
            </a:pPr>
            <a:r>
              <a:rPr lang="en-US" sz="2000" spc="-20" dirty="0" smtClean="0">
                <a:solidFill>
                  <a:schemeClr val="tx2"/>
                </a:solidFill>
              </a:rPr>
              <a:t>Step 1: Go to a meeting of your local government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9426" y="1663941"/>
            <a:ext cx="4131008" cy="4131008"/>
          </a:xfrm>
          <a:prstGeom prst="rect">
            <a:avLst/>
          </a:prstGeom>
        </p:spPr>
      </p:pic>
    </p:spTree>
    <p:extLst>
      <p:ext uri="{BB962C8B-B14F-4D97-AF65-F5344CB8AC3E}">
        <p14:creationId xmlns:p14="http://schemas.microsoft.com/office/powerpoint/2010/main" val="11374322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4713" y="274763"/>
            <a:ext cx="8477554" cy="523220"/>
          </a:xfrm>
          <a:prstGeom prst="rect">
            <a:avLst/>
          </a:prstGeom>
          <a:noFill/>
        </p:spPr>
        <p:txBody>
          <a:bodyPr wrap="square" rtlCol="0">
            <a:spAutoFit/>
          </a:bodyPr>
          <a:lstStyle/>
          <a:p>
            <a:r>
              <a:rPr lang="en-US" sz="2800" dirty="0" smtClean="0">
                <a:solidFill>
                  <a:schemeClr val="accent1"/>
                </a:solidFill>
                <a:latin typeface="Georgia" charset="0"/>
                <a:ea typeface="Georgia" charset="0"/>
                <a:cs typeface="Georgia" charset="0"/>
              </a:rPr>
              <a:t>Ready to get started?</a:t>
            </a:r>
            <a:endParaRPr lang="en-US" sz="2800" i="1" dirty="0">
              <a:solidFill>
                <a:schemeClr val="accent1"/>
              </a:solidFill>
              <a:latin typeface="Georgia" charset="0"/>
              <a:ea typeface="Georgia" charset="0"/>
              <a:cs typeface="Georgia" charset="0"/>
            </a:endParaRPr>
          </a:p>
        </p:txBody>
      </p:sp>
      <p:sp>
        <p:nvSpPr>
          <p:cNvPr id="4" name="TextBox 3"/>
          <p:cNvSpPr txBox="1"/>
          <p:nvPr/>
        </p:nvSpPr>
        <p:spPr>
          <a:xfrm>
            <a:off x="344713" y="797983"/>
            <a:ext cx="6954445" cy="496996"/>
          </a:xfrm>
          <a:prstGeom prst="rect">
            <a:avLst/>
          </a:prstGeom>
          <a:noFill/>
        </p:spPr>
        <p:txBody>
          <a:bodyPr wrap="square" numCol="1" rtlCol="0">
            <a:spAutoFit/>
          </a:bodyPr>
          <a:lstStyle/>
          <a:p>
            <a:pPr>
              <a:lnSpc>
                <a:spcPct val="150000"/>
              </a:lnSpc>
            </a:pPr>
            <a:r>
              <a:rPr lang="en-US" sz="2000" spc="-20" dirty="0" smtClean="0">
                <a:solidFill>
                  <a:schemeClr val="tx2"/>
                </a:solidFill>
              </a:rPr>
              <a:t>Step 2: Follow issues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713" y="1706441"/>
            <a:ext cx="2514600" cy="278509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6190" y="1706441"/>
            <a:ext cx="2514600" cy="278509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7667" y="1696423"/>
            <a:ext cx="2514600" cy="2795113"/>
          </a:xfrm>
          <a:prstGeom prst="rect">
            <a:avLst/>
          </a:prstGeom>
        </p:spPr>
      </p:pic>
      <p:sp>
        <p:nvSpPr>
          <p:cNvPr id="7" name="TextBox 6"/>
          <p:cNvSpPr txBox="1"/>
          <p:nvPr/>
        </p:nvSpPr>
        <p:spPr>
          <a:xfrm>
            <a:off x="344713" y="4756028"/>
            <a:ext cx="2645748" cy="496996"/>
          </a:xfrm>
          <a:prstGeom prst="rect">
            <a:avLst/>
          </a:prstGeom>
          <a:noFill/>
        </p:spPr>
        <p:txBody>
          <a:bodyPr wrap="square" numCol="1" rtlCol="0">
            <a:spAutoFit/>
          </a:bodyPr>
          <a:lstStyle/>
          <a:p>
            <a:pPr algn="ctr">
              <a:lnSpc>
                <a:spcPct val="150000"/>
              </a:lnSpc>
            </a:pPr>
            <a:r>
              <a:rPr lang="en-US" sz="2000" b="1" spc="-20" dirty="0" smtClean="0">
                <a:solidFill>
                  <a:schemeClr val="tx2"/>
                </a:solidFill>
              </a:rPr>
              <a:t>Newspapers</a:t>
            </a:r>
          </a:p>
        </p:txBody>
      </p:sp>
      <p:sp>
        <p:nvSpPr>
          <p:cNvPr id="8" name="TextBox 7"/>
          <p:cNvSpPr txBox="1"/>
          <p:nvPr/>
        </p:nvSpPr>
        <p:spPr>
          <a:xfrm>
            <a:off x="3326190" y="4756028"/>
            <a:ext cx="2645748" cy="496996"/>
          </a:xfrm>
          <a:prstGeom prst="rect">
            <a:avLst/>
          </a:prstGeom>
          <a:noFill/>
        </p:spPr>
        <p:txBody>
          <a:bodyPr wrap="square" numCol="1" rtlCol="0">
            <a:spAutoFit/>
          </a:bodyPr>
          <a:lstStyle/>
          <a:p>
            <a:pPr algn="ctr">
              <a:lnSpc>
                <a:spcPct val="150000"/>
              </a:lnSpc>
            </a:pPr>
            <a:r>
              <a:rPr lang="en-US" sz="2000" b="1" spc="-20" dirty="0" smtClean="0">
                <a:solidFill>
                  <a:schemeClr val="tx2"/>
                </a:solidFill>
              </a:rPr>
              <a:t>Websites</a:t>
            </a:r>
          </a:p>
        </p:txBody>
      </p:sp>
      <p:sp>
        <p:nvSpPr>
          <p:cNvPr id="9" name="TextBox 8"/>
          <p:cNvSpPr txBox="1"/>
          <p:nvPr/>
        </p:nvSpPr>
        <p:spPr>
          <a:xfrm>
            <a:off x="6307667" y="4756028"/>
            <a:ext cx="2645748" cy="496996"/>
          </a:xfrm>
          <a:prstGeom prst="rect">
            <a:avLst/>
          </a:prstGeom>
          <a:noFill/>
        </p:spPr>
        <p:txBody>
          <a:bodyPr wrap="square" numCol="1" rtlCol="0">
            <a:spAutoFit/>
          </a:bodyPr>
          <a:lstStyle/>
          <a:p>
            <a:pPr algn="ctr">
              <a:lnSpc>
                <a:spcPct val="150000"/>
              </a:lnSpc>
            </a:pPr>
            <a:r>
              <a:rPr lang="en-US" sz="2000" b="1" spc="-20" dirty="0" smtClean="0">
                <a:solidFill>
                  <a:schemeClr val="tx2"/>
                </a:solidFill>
              </a:rPr>
              <a:t>Social media</a:t>
            </a:r>
          </a:p>
        </p:txBody>
      </p:sp>
    </p:spTree>
    <p:extLst>
      <p:ext uri="{BB962C8B-B14F-4D97-AF65-F5344CB8AC3E}">
        <p14:creationId xmlns:p14="http://schemas.microsoft.com/office/powerpoint/2010/main" val="7042678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4713" y="274763"/>
            <a:ext cx="8477554" cy="523220"/>
          </a:xfrm>
          <a:prstGeom prst="rect">
            <a:avLst/>
          </a:prstGeom>
          <a:noFill/>
        </p:spPr>
        <p:txBody>
          <a:bodyPr wrap="square" rtlCol="0">
            <a:spAutoFit/>
          </a:bodyPr>
          <a:lstStyle/>
          <a:p>
            <a:r>
              <a:rPr lang="en-US" sz="2800" dirty="0" smtClean="0">
                <a:solidFill>
                  <a:schemeClr val="accent1"/>
                </a:solidFill>
                <a:latin typeface="Georgia" charset="0"/>
                <a:ea typeface="Georgia" charset="0"/>
                <a:cs typeface="Georgia" charset="0"/>
              </a:rPr>
              <a:t>Ready to get started?</a:t>
            </a:r>
            <a:endParaRPr lang="en-US" sz="2800" i="1" dirty="0">
              <a:solidFill>
                <a:schemeClr val="accent1"/>
              </a:solidFill>
              <a:latin typeface="Georgia" charset="0"/>
              <a:ea typeface="Georgia" charset="0"/>
              <a:cs typeface="Georgia" charset="0"/>
            </a:endParaRPr>
          </a:p>
        </p:txBody>
      </p:sp>
      <p:sp>
        <p:nvSpPr>
          <p:cNvPr id="4" name="TextBox 3"/>
          <p:cNvSpPr txBox="1"/>
          <p:nvPr/>
        </p:nvSpPr>
        <p:spPr>
          <a:xfrm>
            <a:off x="344713" y="797983"/>
            <a:ext cx="6954445" cy="496996"/>
          </a:xfrm>
          <a:prstGeom prst="rect">
            <a:avLst/>
          </a:prstGeom>
          <a:noFill/>
        </p:spPr>
        <p:txBody>
          <a:bodyPr wrap="square" numCol="1" rtlCol="0">
            <a:spAutoFit/>
          </a:bodyPr>
          <a:lstStyle/>
          <a:p>
            <a:pPr>
              <a:lnSpc>
                <a:spcPct val="150000"/>
              </a:lnSpc>
            </a:pPr>
            <a:r>
              <a:rPr lang="en-US" sz="2000" spc="-20" dirty="0" smtClean="0">
                <a:solidFill>
                  <a:schemeClr val="tx2"/>
                </a:solidFill>
              </a:rPr>
              <a:t>Step 3: Learn how to run</a:t>
            </a:r>
          </a:p>
        </p:txBody>
      </p:sp>
      <p:sp>
        <p:nvSpPr>
          <p:cNvPr id="9" name="TextBox 8"/>
          <p:cNvSpPr txBox="1"/>
          <p:nvPr/>
        </p:nvSpPr>
        <p:spPr>
          <a:xfrm>
            <a:off x="344713" y="4481706"/>
            <a:ext cx="2645748" cy="707886"/>
          </a:xfrm>
          <a:prstGeom prst="rect">
            <a:avLst/>
          </a:prstGeom>
          <a:noFill/>
        </p:spPr>
        <p:txBody>
          <a:bodyPr wrap="square" numCol="1" rtlCol="0">
            <a:spAutoFit/>
          </a:bodyPr>
          <a:lstStyle/>
          <a:p>
            <a:pPr algn="ctr"/>
            <a:r>
              <a:rPr lang="en-US" sz="2000" b="1" spc="-20" dirty="0">
                <a:solidFill>
                  <a:schemeClr val="tx2"/>
                </a:solidFill>
              </a:rPr>
              <a:t>Penn State </a:t>
            </a:r>
            <a:r>
              <a:rPr lang="en-US" sz="2000" b="1" spc="-20" dirty="0" smtClean="0">
                <a:solidFill>
                  <a:schemeClr val="tx2"/>
                </a:solidFill>
              </a:rPr>
              <a:t>Extension</a:t>
            </a:r>
            <a:endParaRPr lang="en-US" sz="2000" b="1" spc="-20" dirty="0">
              <a:solidFill>
                <a:schemeClr val="tx2"/>
              </a:solidFill>
            </a:endParaRPr>
          </a:p>
        </p:txBody>
      </p:sp>
      <p:sp>
        <p:nvSpPr>
          <p:cNvPr id="10" name="TextBox 9"/>
          <p:cNvSpPr txBox="1"/>
          <p:nvPr/>
        </p:nvSpPr>
        <p:spPr>
          <a:xfrm>
            <a:off x="3326190" y="4481706"/>
            <a:ext cx="2645748" cy="707886"/>
          </a:xfrm>
          <a:prstGeom prst="rect">
            <a:avLst/>
          </a:prstGeom>
          <a:noFill/>
        </p:spPr>
        <p:txBody>
          <a:bodyPr wrap="square" numCol="1" rtlCol="0">
            <a:spAutoFit/>
          </a:bodyPr>
          <a:lstStyle/>
          <a:p>
            <a:pPr algn="ctr"/>
            <a:r>
              <a:rPr lang="en-US" sz="2000" b="1" spc="-20" dirty="0">
                <a:solidFill>
                  <a:schemeClr val="tx2"/>
                </a:solidFill>
              </a:rPr>
              <a:t>County elections </a:t>
            </a:r>
            <a:r>
              <a:rPr lang="en-US" sz="2000" b="1" spc="-20" dirty="0" smtClean="0">
                <a:solidFill>
                  <a:schemeClr val="tx2"/>
                </a:solidFill>
              </a:rPr>
              <a:t>office</a:t>
            </a:r>
            <a:endParaRPr lang="en-US" sz="2000" b="1" spc="-20" dirty="0">
              <a:solidFill>
                <a:schemeClr val="tx2"/>
              </a:solidFill>
            </a:endParaRPr>
          </a:p>
        </p:txBody>
      </p:sp>
      <p:sp>
        <p:nvSpPr>
          <p:cNvPr id="11" name="TextBox 10"/>
          <p:cNvSpPr txBox="1"/>
          <p:nvPr/>
        </p:nvSpPr>
        <p:spPr>
          <a:xfrm>
            <a:off x="6307667" y="4481706"/>
            <a:ext cx="2645748" cy="496996"/>
          </a:xfrm>
          <a:prstGeom prst="rect">
            <a:avLst/>
          </a:prstGeom>
          <a:noFill/>
        </p:spPr>
        <p:txBody>
          <a:bodyPr wrap="square" numCol="1" rtlCol="0">
            <a:spAutoFit/>
          </a:bodyPr>
          <a:lstStyle/>
          <a:p>
            <a:pPr algn="ctr">
              <a:lnSpc>
                <a:spcPct val="150000"/>
              </a:lnSpc>
            </a:pPr>
            <a:r>
              <a:rPr lang="en-US" sz="2000" b="1" spc="-20" dirty="0">
                <a:solidFill>
                  <a:schemeClr val="tx2"/>
                </a:solidFill>
              </a:rPr>
              <a:t>Fellow citizens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713" y="1702088"/>
            <a:ext cx="2514600" cy="251460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6190" y="1702088"/>
            <a:ext cx="2514600" cy="251460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7667" y="1702088"/>
            <a:ext cx="2514600" cy="2514600"/>
          </a:xfrm>
          <a:prstGeom prst="rect">
            <a:avLst/>
          </a:prstGeom>
        </p:spPr>
      </p:pic>
    </p:spTree>
    <p:extLst>
      <p:ext uri="{BB962C8B-B14F-4D97-AF65-F5344CB8AC3E}">
        <p14:creationId xmlns:p14="http://schemas.microsoft.com/office/powerpoint/2010/main" val="12338055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4713" y="951762"/>
            <a:ext cx="4070533" cy="954107"/>
          </a:xfrm>
          <a:prstGeom prst="rect">
            <a:avLst/>
          </a:prstGeom>
          <a:noFill/>
        </p:spPr>
        <p:txBody>
          <a:bodyPr wrap="square" rtlCol="0">
            <a:spAutoFit/>
          </a:bodyPr>
          <a:lstStyle/>
          <a:p>
            <a:r>
              <a:rPr lang="en-US" sz="2800" dirty="0" smtClean="0">
                <a:solidFill>
                  <a:schemeClr val="accent1"/>
                </a:solidFill>
                <a:latin typeface="Georgia" charset="0"/>
                <a:ea typeface="Georgia" charset="0"/>
                <a:cs typeface="Georgia" charset="0"/>
              </a:rPr>
              <a:t>Final thought – pass the tradition on</a:t>
            </a:r>
            <a:endParaRPr lang="en-US" sz="2800" i="1" dirty="0">
              <a:solidFill>
                <a:schemeClr val="accent1"/>
              </a:solidFill>
              <a:latin typeface="Georgia" charset="0"/>
              <a:ea typeface="Georgia" charset="0"/>
              <a:cs typeface="Georgia" charset="0"/>
            </a:endParaRPr>
          </a:p>
        </p:txBody>
      </p:sp>
      <p:sp>
        <p:nvSpPr>
          <p:cNvPr id="4" name="TextBox 3"/>
          <p:cNvSpPr txBox="1"/>
          <p:nvPr/>
        </p:nvSpPr>
        <p:spPr>
          <a:xfrm>
            <a:off x="344713" y="1905869"/>
            <a:ext cx="3827177" cy="4708981"/>
          </a:xfrm>
          <a:prstGeom prst="rect">
            <a:avLst/>
          </a:prstGeom>
          <a:noFill/>
        </p:spPr>
        <p:txBody>
          <a:bodyPr wrap="square" numCol="1" rtlCol="0">
            <a:spAutoFit/>
          </a:bodyPr>
          <a:lstStyle/>
          <a:p>
            <a:pPr>
              <a:lnSpc>
                <a:spcPct val="150000"/>
              </a:lnSpc>
            </a:pPr>
            <a:r>
              <a:rPr lang="en-US" sz="2000" spc="-20" dirty="0" smtClean="0">
                <a:solidFill>
                  <a:schemeClr val="tx2"/>
                </a:solidFill>
              </a:rPr>
              <a:t>“I’d consider serving if it wasn’t a life sentence.”</a:t>
            </a:r>
          </a:p>
          <a:p>
            <a:pPr>
              <a:lnSpc>
                <a:spcPct val="150000"/>
              </a:lnSpc>
            </a:pPr>
            <a:endParaRPr lang="en-US" sz="2000" spc="-20" dirty="0">
              <a:solidFill>
                <a:schemeClr val="tx2"/>
              </a:solidFill>
            </a:endParaRPr>
          </a:p>
          <a:p>
            <a:pPr marL="342900" indent="-342900">
              <a:buFont typeface="Wingdings" charset="2"/>
              <a:buChar char="§"/>
            </a:pPr>
            <a:r>
              <a:rPr lang="en-US" sz="2000" spc="-20" dirty="0" smtClean="0">
                <a:solidFill>
                  <a:schemeClr val="tx2"/>
                </a:solidFill>
              </a:rPr>
              <a:t>Encourage other farmers to participate</a:t>
            </a:r>
            <a:br>
              <a:rPr lang="en-US" sz="2000" spc="-20" dirty="0" smtClean="0">
                <a:solidFill>
                  <a:schemeClr val="tx2"/>
                </a:solidFill>
              </a:rPr>
            </a:br>
            <a:endParaRPr lang="en-US" sz="2000" spc="-20" dirty="0" smtClean="0">
              <a:solidFill>
                <a:schemeClr val="tx2"/>
              </a:solidFill>
            </a:endParaRPr>
          </a:p>
          <a:p>
            <a:pPr marL="342900" indent="-342900">
              <a:buFont typeface="Wingdings" charset="2"/>
              <a:buChar char="§"/>
            </a:pPr>
            <a:r>
              <a:rPr lang="en-US" sz="2000" spc="-20" dirty="0" smtClean="0">
                <a:solidFill>
                  <a:schemeClr val="tx2"/>
                </a:solidFill>
              </a:rPr>
              <a:t>Sustain a farm-friendly community</a:t>
            </a:r>
            <a:br>
              <a:rPr lang="en-US" sz="2000" spc="-20" dirty="0" smtClean="0">
                <a:solidFill>
                  <a:schemeClr val="tx2"/>
                </a:solidFill>
              </a:rPr>
            </a:br>
            <a:endParaRPr lang="en-US" sz="2000" spc="-20" dirty="0" smtClean="0">
              <a:solidFill>
                <a:schemeClr val="tx2"/>
              </a:solidFill>
            </a:endParaRPr>
          </a:p>
          <a:p>
            <a:pPr marL="342900" indent="-342900">
              <a:lnSpc>
                <a:spcPct val="150000"/>
              </a:lnSpc>
              <a:buFont typeface="Wingdings" charset="2"/>
              <a:buChar char="§"/>
            </a:pPr>
            <a:r>
              <a:rPr lang="en-US" sz="2000" spc="-20" dirty="0" smtClean="0">
                <a:solidFill>
                  <a:schemeClr val="tx2"/>
                </a:solidFill>
              </a:rPr>
              <a:t>Show off your civic pride</a:t>
            </a:r>
          </a:p>
          <a:p>
            <a:pPr>
              <a:lnSpc>
                <a:spcPct val="150000"/>
              </a:lnSpc>
            </a:pPr>
            <a:endParaRPr lang="en-US" sz="2000" spc="-20" dirty="0" smtClean="0">
              <a:solidFill>
                <a:schemeClr val="tx2"/>
              </a:solidFill>
            </a:endParaRPr>
          </a:p>
          <a:p>
            <a:pPr>
              <a:lnSpc>
                <a:spcPct val="150000"/>
              </a:lnSpc>
            </a:pPr>
            <a:endParaRPr lang="en-US" sz="2000" spc="-20" dirty="0" smtClean="0">
              <a:solidFill>
                <a:schemeClr val="tx2"/>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1890" y="951762"/>
            <a:ext cx="4650377" cy="3880517"/>
          </a:xfrm>
          <a:prstGeom prst="rect">
            <a:avLst/>
          </a:prstGeom>
        </p:spPr>
      </p:pic>
    </p:spTree>
    <p:extLst>
      <p:ext uri="{BB962C8B-B14F-4D97-AF65-F5344CB8AC3E}">
        <p14:creationId xmlns:p14="http://schemas.microsoft.com/office/powerpoint/2010/main" val="13222570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4713" y="4553552"/>
            <a:ext cx="8477554" cy="1631216"/>
          </a:xfrm>
          <a:prstGeom prst="rect">
            <a:avLst/>
          </a:prstGeom>
          <a:noFill/>
        </p:spPr>
        <p:txBody>
          <a:bodyPr wrap="square" numCol="1" rtlCol="0">
            <a:spAutoFit/>
          </a:bodyPr>
          <a:lstStyle/>
          <a:p>
            <a:pPr defTabSz="914400" eaLnBrk="0" fontAlgn="base" hangingPunct="0">
              <a:spcBef>
                <a:spcPct val="0"/>
              </a:spcBef>
              <a:spcAft>
                <a:spcPct val="0"/>
              </a:spcAft>
            </a:pPr>
            <a:r>
              <a:rPr lang="en-US" sz="1000" dirty="0" smtClean="0">
                <a:solidFill>
                  <a:schemeClr val="tx2"/>
                </a:solidFill>
              </a:rPr>
              <a:t>The </a:t>
            </a:r>
            <a:r>
              <a:rPr lang="en-US" sz="1000" dirty="0">
                <a:solidFill>
                  <a:schemeClr val="tx2"/>
                </a:solidFill>
              </a:rPr>
              <a:t>University is committed to equal access to programs, facilities, admission and employment for all persons.  It is the policy of the University to maintain an environment free of harassment and free of discrimination against any person because of age, race, color, ancestry, national origin, religion, creed, service in the uniformed services (as defined in state and federal law), veteran status, sex, sexual orientation, marital or family status, pregnancy, pregnancy-related conditions, physical or mental disability, gender, perceived gender, gender identity, genetic information or political ideas.  Discriminatory conduct and harassment, as well as sexual misconduct and relationship violence, violates the dignity of individuals, impedes the realization of the University’s educational mission, and will not be tolerated. Direct all inquiries regarding the nondiscrimination policy to Dr. Kenneth Lehrman III, Vice Provost for Affirmative Action, Affirmative Action Office, The Pennsylvania State University, 328 </a:t>
            </a:r>
            <a:r>
              <a:rPr lang="en-US" sz="1000" dirty="0" err="1">
                <a:solidFill>
                  <a:schemeClr val="tx2"/>
                </a:solidFill>
              </a:rPr>
              <a:t>Boucke</a:t>
            </a:r>
            <a:r>
              <a:rPr lang="en-US" sz="1000" dirty="0">
                <a:solidFill>
                  <a:schemeClr val="tx2"/>
                </a:solidFill>
              </a:rPr>
              <a:t> Building, University Park, PA 16802-5901, Email: kfl2@psu.edu, Tel (814) 863-0471</a:t>
            </a:r>
            <a:r>
              <a:rPr lang="en-US" sz="1000" dirty="0" smtClean="0">
                <a:solidFill>
                  <a:schemeClr val="tx2"/>
                </a:solidFill>
              </a:rPr>
              <a:t>.</a:t>
            </a:r>
          </a:p>
          <a:p>
            <a:pPr defTabSz="914400" eaLnBrk="0" fontAlgn="base" hangingPunct="0">
              <a:spcBef>
                <a:spcPct val="0"/>
              </a:spcBef>
              <a:spcAft>
                <a:spcPct val="0"/>
              </a:spcAft>
            </a:pPr>
            <a:endParaRPr lang="en-US" sz="1000" dirty="0">
              <a:solidFill>
                <a:schemeClr val="tx2"/>
              </a:solidFill>
            </a:endParaRPr>
          </a:p>
          <a:p>
            <a:pPr lvl="0" defTabSz="914400" eaLnBrk="0" fontAlgn="base" hangingPunct="0">
              <a:spcBef>
                <a:spcPct val="0"/>
              </a:spcBef>
              <a:spcAft>
                <a:spcPct val="0"/>
              </a:spcAft>
            </a:pPr>
            <a:r>
              <a:rPr lang="en-US" sz="1000" b="1" dirty="0">
                <a:solidFill>
                  <a:schemeClr val="tx2"/>
                </a:solidFill>
                <a:ea typeface="Times New Roman" pitchFamily="18" charset="0"/>
              </a:rPr>
              <a:t>Graphic design and illustration: Brian Yohn, </a:t>
            </a:r>
            <a:r>
              <a:rPr lang="en-US" sz="1000" b="1" dirty="0" err="1" smtClean="0">
                <a:solidFill>
                  <a:schemeClr val="tx2"/>
                </a:solidFill>
                <a:ea typeface="Times New Roman" pitchFamily="18" charset="0"/>
              </a:rPr>
              <a:t>brianyohndesign.com</a:t>
            </a:r>
            <a:endParaRPr lang="en-US" sz="1000" b="1" dirty="0">
              <a:solidFill>
                <a:schemeClr val="tx2"/>
              </a:solidFill>
              <a:ea typeface="Times New Roman"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9343" y="606696"/>
            <a:ext cx="3768294" cy="3422469"/>
          </a:xfrm>
          <a:prstGeom prst="rect">
            <a:avLst/>
          </a:prstGeom>
        </p:spPr>
      </p:pic>
    </p:spTree>
    <p:extLst>
      <p:ext uri="{BB962C8B-B14F-4D97-AF65-F5344CB8AC3E}">
        <p14:creationId xmlns:p14="http://schemas.microsoft.com/office/powerpoint/2010/main" val="15446429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4713" y="274763"/>
            <a:ext cx="8477554" cy="523220"/>
          </a:xfrm>
          <a:prstGeom prst="rect">
            <a:avLst/>
          </a:prstGeom>
          <a:noFill/>
        </p:spPr>
        <p:txBody>
          <a:bodyPr wrap="square" rtlCol="0">
            <a:spAutoFit/>
          </a:bodyPr>
          <a:lstStyle/>
          <a:p>
            <a:r>
              <a:rPr lang="en-US" sz="2800" dirty="0" smtClean="0">
                <a:solidFill>
                  <a:schemeClr val="accent1"/>
                </a:solidFill>
                <a:latin typeface="Georgia" charset="0"/>
                <a:ea typeface="Georgia" charset="0"/>
                <a:cs typeface="Georgia" charset="0"/>
              </a:rPr>
              <a:t>How local governments affect your farm</a:t>
            </a:r>
            <a:endParaRPr lang="en-US" sz="2800" dirty="0">
              <a:solidFill>
                <a:schemeClr val="accent1"/>
              </a:solidFill>
              <a:latin typeface="Georgia" charset="0"/>
              <a:ea typeface="Georgia" charset="0"/>
              <a:cs typeface="Georgia" charset="0"/>
            </a:endParaRPr>
          </a:p>
        </p:txBody>
      </p:sp>
      <p:sp>
        <p:nvSpPr>
          <p:cNvPr id="3" name="TextBox 2"/>
          <p:cNvSpPr txBox="1"/>
          <p:nvPr/>
        </p:nvSpPr>
        <p:spPr>
          <a:xfrm>
            <a:off x="1586753" y="1411941"/>
            <a:ext cx="1290918" cy="400110"/>
          </a:xfrm>
          <a:prstGeom prst="rect">
            <a:avLst/>
          </a:prstGeom>
          <a:noFill/>
        </p:spPr>
        <p:txBody>
          <a:bodyPr wrap="square" rtlCol="0">
            <a:spAutoFit/>
          </a:bodyPr>
          <a:lstStyle/>
          <a:p>
            <a:pPr algn="ctr"/>
            <a:r>
              <a:rPr lang="en-US" sz="2000" dirty="0" smtClean="0">
                <a:solidFill>
                  <a:schemeClr val="tx2"/>
                </a:solidFill>
              </a:rPr>
              <a:t>Land Use</a:t>
            </a:r>
            <a:endParaRPr lang="en-US" sz="2000" dirty="0">
              <a:solidFill>
                <a:schemeClr val="tx2"/>
              </a:solidFill>
            </a:endParaRPr>
          </a:p>
        </p:txBody>
      </p:sp>
      <p:sp>
        <p:nvSpPr>
          <p:cNvPr id="7" name="TextBox 6"/>
          <p:cNvSpPr txBox="1"/>
          <p:nvPr/>
        </p:nvSpPr>
        <p:spPr>
          <a:xfrm>
            <a:off x="3333256" y="1185237"/>
            <a:ext cx="1732519" cy="707886"/>
          </a:xfrm>
          <a:prstGeom prst="rect">
            <a:avLst/>
          </a:prstGeom>
          <a:noFill/>
        </p:spPr>
        <p:txBody>
          <a:bodyPr wrap="square" rtlCol="0">
            <a:spAutoFit/>
          </a:bodyPr>
          <a:lstStyle/>
          <a:p>
            <a:pPr algn="ctr"/>
            <a:r>
              <a:rPr lang="en-US" sz="2000" dirty="0" smtClean="0">
                <a:solidFill>
                  <a:schemeClr val="tx2"/>
                </a:solidFill>
              </a:rPr>
              <a:t>Types of Operations</a:t>
            </a:r>
            <a:endParaRPr lang="en-US" sz="2000" dirty="0">
              <a:solidFill>
                <a:schemeClr val="tx2"/>
              </a:solidFill>
            </a:endParaRPr>
          </a:p>
        </p:txBody>
      </p:sp>
      <p:sp>
        <p:nvSpPr>
          <p:cNvPr id="8" name="TextBox 7"/>
          <p:cNvSpPr txBox="1"/>
          <p:nvPr/>
        </p:nvSpPr>
        <p:spPr>
          <a:xfrm>
            <a:off x="5411575" y="1381386"/>
            <a:ext cx="1732519" cy="400110"/>
          </a:xfrm>
          <a:prstGeom prst="rect">
            <a:avLst/>
          </a:prstGeom>
          <a:noFill/>
        </p:spPr>
        <p:txBody>
          <a:bodyPr wrap="square" rtlCol="0">
            <a:spAutoFit/>
          </a:bodyPr>
          <a:lstStyle/>
          <a:p>
            <a:pPr algn="ctr"/>
            <a:r>
              <a:rPr lang="en-US" sz="2000" dirty="0" smtClean="0">
                <a:solidFill>
                  <a:schemeClr val="tx2"/>
                </a:solidFill>
              </a:rPr>
              <a:t>Signage </a:t>
            </a:r>
            <a:endParaRPr lang="en-US" sz="2000" dirty="0">
              <a:solidFill>
                <a:schemeClr val="tx2"/>
              </a:solidFill>
            </a:endParaRPr>
          </a:p>
        </p:txBody>
      </p:sp>
      <p:sp>
        <p:nvSpPr>
          <p:cNvPr id="10" name="TextBox 9"/>
          <p:cNvSpPr txBox="1"/>
          <p:nvPr/>
        </p:nvSpPr>
        <p:spPr>
          <a:xfrm>
            <a:off x="6432655" y="2416019"/>
            <a:ext cx="1732519" cy="707886"/>
          </a:xfrm>
          <a:prstGeom prst="rect">
            <a:avLst/>
          </a:prstGeom>
          <a:noFill/>
        </p:spPr>
        <p:txBody>
          <a:bodyPr wrap="square" rtlCol="0">
            <a:spAutoFit/>
          </a:bodyPr>
          <a:lstStyle/>
          <a:p>
            <a:pPr algn="ctr"/>
            <a:r>
              <a:rPr lang="en-US" sz="2000" dirty="0" smtClean="0">
                <a:solidFill>
                  <a:schemeClr val="tx2"/>
                </a:solidFill>
              </a:rPr>
              <a:t>Building</a:t>
            </a:r>
          </a:p>
          <a:p>
            <a:pPr algn="ctr"/>
            <a:r>
              <a:rPr lang="en-US" sz="2000" dirty="0" smtClean="0">
                <a:solidFill>
                  <a:schemeClr val="tx2"/>
                </a:solidFill>
              </a:rPr>
              <a:t>Permits</a:t>
            </a:r>
            <a:endParaRPr lang="en-US" sz="2000" dirty="0">
              <a:solidFill>
                <a:schemeClr val="tx2"/>
              </a:solidFill>
            </a:endParaRPr>
          </a:p>
        </p:txBody>
      </p:sp>
      <p:sp>
        <p:nvSpPr>
          <p:cNvPr id="11" name="TextBox 10"/>
          <p:cNvSpPr txBox="1"/>
          <p:nvPr/>
        </p:nvSpPr>
        <p:spPr>
          <a:xfrm>
            <a:off x="3608534" y="5121950"/>
            <a:ext cx="1732519" cy="707886"/>
          </a:xfrm>
          <a:prstGeom prst="rect">
            <a:avLst/>
          </a:prstGeom>
          <a:noFill/>
        </p:spPr>
        <p:txBody>
          <a:bodyPr wrap="square" rtlCol="0">
            <a:spAutoFit/>
          </a:bodyPr>
          <a:lstStyle/>
          <a:p>
            <a:pPr algn="ctr"/>
            <a:r>
              <a:rPr lang="en-US" sz="2000" dirty="0" smtClean="0">
                <a:solidFill>
                  <a:schemeClr val="tx2"/>
                </a:solidFill>
              </a:rPr>
              <a:t>Highway</a:t>
            </a:r>
          </a:p>
          <a:p>
            <a:pPr algn="ctr"/>
            <a:r>
              <a:rPr lang="en-US" sz="2000" dirty="0" smtClean="0">
                <a:solidFill>
                  <a:schemeClr val="tx2"/>
                </a:solidFill>
              </a:rPr>
              <a:t>Occupancy</a:t>
            </a:r>
            <a:endParaRPr lang="en-US" sz="2000" dirty="0">
              <a:solidFill>
                <a:schemeClr val="tx2"/>
              </a:solidFill>
            </a:endParaRPr>
          </a:p>
        </p:txBody>
      </p:sp>
      <p:sp>
        <p:nvSpPr>
          <p:cNvPr id="12" name="TextBox 11"/>
          <p:cNvSpPr txBox="1"/>
          <p:nvPr/>
        </p:nvSpPr>
        <p:spPr>
          <a:xfrm>
            <a:off x="938486" y="4721840"/>
            <a:ext cx="1732519" cy="400110"/>
          </a:xfrm>
          <a:prstGeom prst="rect">
            <a:avLst/>
          </a:prstGeom>
          <a:noFill/>
        </p:spPr>
        <p:txBody>
          <a:bodyPr wrap="square" rtlCol="0">
            <a:spAutoFit/>
          </a:bodyPr>
          <a:lstStyle/>
          <a:p>
            <a:pPr algn="ctr"/>
            <a:r>
              <a:rPr lang="en-US" sz="2000" dirty="0" smtClean="0">
                <a:solidFill>
                  <a:schemeClr val="tx2"/>
                </a:solidFill>
              </a:rPr>
              <a:t>Taxes</a:t>
            </a:r>
            <a:endParaRPr lang="en-US" sz="2000" dirty="0">
              <a:solidFill>
                <a:schemeClr val="tx2"/>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0835" y="1754387"/>
            <a:ext cx="5916168" cy="3922953"/>
          </a:xfrm>
          <a:prstGeom prst="rect">
            <a:avLst/>
          </a:prstGeom>
        </p:spPr>
      </p:pic>
    </p:spTree>
    <p:extLst>
      <p:ext uri="{BB962C8B-B14F-4D97-AF65-F5344CB8AC3E}">
        <p14:creationId xmlns:p14="http://schemas.microsoft.com/office/powerpoint/2010/main" val="19534319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4713" y="274763"/>
            <a:ext cx="8477554" cy="523220"/>
          </a:xfrm>
          <a:prstGeom prst="rect">
            <a:avLst/>
          </a:prstGeom>
          <a:noFill/>
        </p:spPr>
        <p:txBody>
          <a:bodyPr wrap="square" rtlCol="0">
            <a:spAutoFit/>
          </a:bodyPr>
          <a:lstStyle/>
          <a:p>
            <a:r>
              <a:rPr lang="en-US" sz="2800" dirty="0" smtClean="0">
                <a:solidFill>
                  <a:schemeClr val="accent1"/>
                </a:solidFill>
                <a:latin typeface="Georgia" charset="0"/>
                <a:ea typeface="Georgia" charset="0"/>
                <a:cs typeface="Georgia" charset="0"/>
              </a:rPr>
              <a:t>Farm-friendly communities</a:t>
            </a:r>
            <a:endParaRPr lang="en-US" sz="2800" dirty="0">
              <a:solidFill>
                <a:schemeClr val="accent1"/>
              </a:solidFill>
              <a:latin typeface="Georgia" charset="0"/>
              <a:ea typeface="Georgia" charset="0"/>
              <a:cs typeface="Georgia" charset="0"/>
            </a:endParaRPr>
          </a:p>
        </p:txBody>
      </p:sp>
      <p:sp>
        <p:nvSpPr>
          <p:cNvPr id="3" name="TextBox 2"/>
          <p:cNvSpPr txBox="1"/>
          <p:nvPr/>
        </p:nvSpPr>
        <p:spPr>
          <a:xfrm>
            <a:off x="2366082" y="1332539"/>
            <a:ext cx="2212193" cy="1323439"/>
          </a:xfrm>
          <a:prstGeom prst="rect">
            <a:avLst/>
          </a:prstGeom>
          <a:noFill/>
        </p:spPr>
        <p:txBody>
          <a:bodyPr wrap="square" rtlCol="0">
            <a:spAutoFit/>
          </a:bodyPr>
          <a:lstStyle/>
          <a:p>
            <a:r>
              <a:rPr lang="en-US" sz="2000" dirty="0" smtClean="0">
                <a:solidFill>
                  <a:schemeClr val="tx2"/>
                </a:solidFill>
              </a:rPr>
              <a:t>Understand changing farm practices and needs</a:t>
            </a:r>
            <a:endParaRPr lang="en-US" sz="2000" dirty="0">
              <a:solidFill>
                <a:schemeClr val="tx2"/>
              </a:solidFill>
            </a:endParaRPr>
          </a:p>
        </p:txBody>
      </p:sp>
      <p:sp>
        <p:nvSpPr>
          <p:cNvPr id="7" name="TextBox 6"/>
          <p:cNvSpPr txBox="1"/>
          <p:nvPr/>
        </p:nvSpPr>
        <p:spPr>
          <a:xfrm>
            <a:off x="2366082" y="3944960"/>
            <a:ext cx="2212193" cy="1015663"/>
          </a:xfrm>
          <a:prstGeom prst="rect">
            <a:avLst/>
          </a:prstGeom>
          <a:noFill/>
        </p:spPr>
        <p:txBody>
          <a:bodyPr wrap="square" rtlCol="0">
            <a:spAutoFit/>
          </a:bodyPr>
          <a:lstStyle/>
          <a:p>
            <a:r>
              <a:rPr lang="en-US" sz="2000" dirty="0" smtClean="0">
                <a:solidFill>
                  <a:schemeClr val="tx2"/>
                </a:solidFill>
              </a:rPr>
              <a:t>Encourage agricultural expansion</a:t>
            </a:r>
            <a:endParaRPr lang="en-US" sz="2000" dirty="0">
              <a:solidFill>
                <a:schemeClr val="tx2"/>
              </a:solidFill>
            </a:endParaRPr>
          </a:p>
        </p:txBody>
      </p:sp>
      <p:sp>
        <p:nvSpPr>
          <p:cNvPr id="11" name="TextBox 10"/>
          <p:cNvSpPr txBox="1"/>
          <p:nvPr/>
        </p:nvSpPr>
        <p:spPr>
          <a:xfrm>
            <a:off x="6492373" y="1319544"/>
            <a:ext cx="2413883" cy="1323439"/>
          </a:xfrm>
          <a:prstGeom prst="rect">
            <a:avLst/>
          </a:prstGeom>
          <a:noFill/>
        </p:spPr>
        <p:txBody>
          <a:bodyPr wrap="square" rtlCol="0">
            <a:spAutoFit/>
          </a:bodyPr>
          <a:lstStyle/>
          <a:p>
            <a:r>
              <a:rPr lang="en-US" sz="2000" dirty="0">
                <a:solidFill>
                  <a:schemeClr val="tx2"/>
                </a:solidFill>
              </a:rPr>
              <a:t>Actively seek farmer involvement when considering local policy</a:t>
            </a:r>
          </a:p>
        </p:txBody>
      </p:sp>
      <p:sp>
        <p:nvSpPr>
          <p:cNvPr id="13" name="TextBox 12"/>
          <p:cNvSpPr txBox="1"/>
          <p:nvPr/>
        </p:nvSpPr>
        <p:spPr>
          <a:xfrm>
            <a:off x="6492373" y="3844140"/>
            <a:ext cx="2212193" cy="1323439"/>
          </a:xfrm>
          <a:prstGeom prst="rect">
            <a:avLst/>
          </a:prstGeom>
          <a:noFill/>
        </p:spPr>
        <p:txBody>
          <a:bodyPr wrap="square" rtlCol="0">
            <a:spAutoFit/>
          </a:bodyPr>
          <a:lstStyle/>
          <a:p>
            <a:r>
              <a:rPr lang="en-US" sz="2000" dirty="0" smtClean="0">
                <a:solidFill>
                  <a:schemeClr val="tx2"/>
                </a:solidFill>
              </a:rPr>
              <a:t>Support next generation and new farmer activities</a:t>
            </a:r>
            <a:endParaRPr lang="en-US" sz="2000" dirty="0">
              <a:solidFill>
                <a:schemeClr val="tx2"/>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002" y="1177657"/>
            <a:ext cx="1874266" cy="1575816"/>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8275" y="1193355"/>
            <a:ext cx="1910080" cy="1575816"/>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9227" y="3581317"/>
            <a:ext cx="1575816" cy="1742948"/>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89815" y="3664945"/>
            <a:ext cx="1587754" cy="1575816"/>
          </a:xfrm>
          <a:prstGeom prst="rect">
            <a:avLst/>
          </a:prstGeom>
        </p:spPr>
      </p:pic>
    </p:spTree>
    <p:extLst>
      <p:ext uri="{BB962C8B-B14F-4D97-AF65-F5344CB8AC3E}">
        <p14:creationId xmlns:p14="http://schemas.microsoft.com/office/powerpoint/2010/main" val="13503316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200" y="2389774"/>
            <a:ext cx="8476488" cy="3565708"/>
          </a:xfrm>
          <a:prstGeom prst="rect">
            <a:avLst/>
          </a:prstGeom>
        </p:spPr>
      </p:pic>
      <p:sp>
        <p:nvSpPr>
          <p:cNvPr id="6" name="TextBox 5"/>
          <p:cNvSpPr txBox="1"/>
          <p:nvPr/>
        </p:nvSpPr>
        <p:spPr>
          <a:xfrm>
            <a:off x="344713" y="274763"/>
            <a:ext cx="8477554" cy="523220"/>
          </a:xfrm>
          <a:prstGeom prst="rect">
            <a:avLst/>
          </a:prstGeom>
          <a:noFill/>
        </p:spPr>
        <p:txBody>
          <a:bodyPr wrap="square" rtlCol="0">
            <a:spAutoFit/>
          </a:bodyPr>
          <a:lstStyle/>
          <a:p>
            <a:r>
              <a:rPr lang="en-US" sz="2800" dirty="0" smtClean="0">
                <a:solidFill>
                  <a:schemeClr val="accent1"/>
                </a:solidFill>
                <a:latin typeface="Georgia" charset="0"/>
                <a:ea typeface="Georgia" charset="0"/>
                <a:cs typeface="Georgia" charset="0"/>
              </a:rPr>
              <a:t>Our premise</a:t>
            </a:r>
            <a:endParaRPr lang="en-US" sz="2800" dirty="0">
              <a:solidFill>
                <a:schemeClr val="accent1"/>
              </a:solidFill>
              <a:latin typeface="Georgia" charset="0"/>
              <a:ea typeface="Georgia" charset="0"/>
              <a:cs typeface="Georgia" charset="0"/>
            </a:endParaRPr>
          </a:p>
        </p:txBody>
      </p:sp>
      <p:sp>
        <p:nvSpPr>
          <p:cNvPr id="14" name="TextBox 13"/>
          <p:cNvSpPr txBox="1"/>
          <p:nvPr/>
        </p:nvSpPr>
        <p:spPr>
          <a:xfrm>
            <a:off x="344713" y="797983"/>
            <a:ext cx="8477553" cy="1631216"/>
          </a:xfrm>
          <a:prstGeom prst="rect">
            <a:avLst/>
          </a:prstGeom>
          <a:noFill/>
        </p:spPr>
        <p:txBody>
          <a:bodyPr wrap="square" rtlCol="0">
            <a:spAutoFit/>
          </a:bodyPr>
          <a:lstStyle/>
          <a:p>
            <a:pPr marL="342900" indent="-342900">
              <a:buFont typeface="Wingdings" charset="2"/>
              <a:buChar char="§"/>
            </a:pPr>
            <a:r>
              <a:rPr lang="en-US" sz="2000" spc="-20" dirty="0" smtClean="0">
                <a:solidFill>
                  <a:schemeClr val="tx2"/>
                </a:solidFill>
              </a:rPr>
              <a:t>Local government can get in the way of farmers </a:t>
            </a:r>
            <a:br>
              <a:rPr lang="en-US" sz="2000" spc="-20" dirty="0" smtClean="0">
                <a:solidFill>
                  <a:schemeClr val="tx2"/>
                </a:solidFill>
              </a:rPr>
            </a:br>
            <a:r>
              <a:rPr lang="en-US" sz="2000" spc="-20" dirty="0" smtClean="0">
                <a:solidFill>
                  <a:schemeClr val="tx2"/>
                </a:solidFill>
              </a:rPr>
              <a:t>(whether it means to or not)</a:t>
            </a:r>
          </a:p>
          <a:p>
            <a:pPr marL="342900" indent="-342900">
              <a:lnSpc>
                <a:spcPct val="150000"/>
              </a:lnSpc>
              <a:buFont typeface="Wingdings" charset="2"/>
              <a:buChar char="§"/>
            </a:pPr>
            <a:r>
              <a:rPr lang="en-US" sz="2000" dirty="0" smtClean="0">
                <a:solidFill>
                  <a:schemeClr val="tx2"/>
                </a:solidFill>
              </a:rPr>
              <a:t>One solution is to get more farmers into local government</a:t>
            </a:r>
          </a:p>
          <a:p>
            <a:pPr marL="342900" indent="-342900">
              <a:lnSpc>
                <a:spcPct val="150000"/>
              </a:lnSpc>
              <a:buFont typeface="Wingdings" charset="2"/>
              <a:buChar char="§"/>
            </a:pPr>
            <a:r>
              <a:rPr lang="en-US" sz="2000" dirty="0" smtClean="0">
                <a:solidFill>
                  <a:schemeClr val="tx2"/>
                </a:solidFill>
              </a:rPr>
              <a:t>But first we need to understand the challenge</a:t>
            </a:r>
            <a:endParaRPr lang="en-US" sz="2000" dirty="0">
              <a:solidFill>
                <a:schemeClr val="tx2"/>
              </a:solidFill>
            </a:endParaRPr>
          </a:p>
        </p:txBody>
      </p:sp>
      <p:sp>
        <p:nvSpPr>
          <p:cNvPr id="15" name="TextBox 14"/>
          <p:cNvSpPr txBox="1"/>
          <p:nvPr/>
        </p:nvSpPr>
        <p:spPr>
          <a:xfrm>
            <a:off x="6194441" y="4059136"/>
            <a:ext cx="1732519" cy="707886"/>
          </a:xfrm>
          <a:prstGeom prst="rect">
            <a:avLst/>
          </a:prstGeom>
          <a:noFill/>
        </p:spPr>
        <p:txBody>
          <a:bodyPr wrap="square" rtlCol="0">
            <a:spAutoFit/>
          </a:bodyPr>
          <a:lstStyle/>
          <a:p>
            <a:pPr algn="ctr"/>
            <a:r>
              <a:rPr lang="en-US" sz="2000" dirty="0" smtClean="0">
                <a:solidFill>
                  <a:schemeClr val="bg1"/>
                </a:solidFill>
              </a:rPr>
              <a:t>Local Government</a:t>
            </a:r>
            <a:endParaRPr lang="en-US" sz="2000" dirty="0">
              <a:solidFill>
                <a:schemeClr val="bg1"/>
              </a:solidFill>
            </a:endParaRPr>
          </a:p>
        </p:txBody>
      </p:sp>
    </p:spTree>
    <p:extLst>
      <p:ext uri="{BB962C8B-B14F-4D97-AF65-F5344CB8AC3E}">
        <p14:creationId xmlns:p14="http://schemas.microsoft.com/office/powerpoint/2010/main" val="769146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4713" y="274763"/>
            <a:ext cx="8477554" cy="969496"/>
          </a:xfrm>
          <a:prstGeom prst="rect">
            <a:avLst/>
          </a:prstGeom>
          <a:noFill/>
        </p:spPr>
        <p:txBody>
          <a:bodyPr wrap="square" rtlCol="0">
            <a:spAutoFit/>
          </a:bodyPr>
          <a:lstStyle/>
          <a:p>
            <a:pPr>
              <a:spcAft>
                <a:spcPts val="600"/>
              </a:spcAft>
            </a:pPr>
            <a:r>
              <a:rPr lang="en-US" sz="2800" dirty="0" smtClean="0">
                <a:solidFill>
                  <a:schemeClr val="accent1"/>
                </a:solidFill>
                <a:latin typeface="Georgia" charset="0"/>
                <a:ea typeface="Georgia" charset="0"/>
                <a:cs typeface="Georgia" charset="0"/>
              </a:rPr>
              <a:t>Our project–funded by NE SARE</a:t>
            </a:r>
          </a:p>
          <a:p>
            <a:r>
              <a:rPr lang="en-US" sz="2400" dirty="0" smtClean="0">
                <a:solidFill>
                  <a:schemeClr val="accent1"/>
                </a:solidFill>
                <a:latin typeface="Georgia" charset="0"/>
                <a:ea typeface="Georgia" charset="0"/>
                <a:cs typeface="Georgia" charset="0"/>
              </a:rPr>
              <a:t>(Northeast Sustainable Agriculture Research and Education)</a:t>
            </a:r>
            <a:endParaRPr lang="en-US" sz="2400" dirty="0">
              <a:solidFill>
                <a:schemeClr val="accent1"/>
              </a:solidFill>
              <a:latin typeface="Georgia" charset="0"/>
              <a:ea typeface="Georgia" charset="0"/>
              <a:cs typeface="Georgia" charset="0"/>
            </a:endParaRPr>
          </a:p>
        </p:txBody>
      </p:sp>
      <p:sp>
        <p:nvSpPr>
          <p:cNvPr id="19" name="TextBox 18"/>
          <p:cNvSpPr txBox="1"/>
          <p:nvPr/>
        </p:nvSpPr>
        <p:spPr>
          <a:xfrm>
            <a:off x="3326190" y="4527954"/>
            <a:ext cx="2514600" cy="707886"/>
          </a:xfrm>
          <a:prstGeom prst="rect">
            <a:avLst/>
          </a:prstGeom>
          <a:noFill/>
        </p:spPr>
        <p:txBody>
          <a:bodyPr wrap="square" rtlCol="0">
            <a:spAutoFit/>
          </a:bodyPr>
          <a:lstStyle/>
          <a:p>
            <a:pPr algn="ctr"/>
            <a:r>
              <a:rPr lang="en-US" sz="2000" b="1" dirty="0" smtClean="0">
                <a:solidFill>
                  <a:schemeClr val="tx2"/>
                </a:solidFill>
              </a:rPr>
              <a:t>Curriculum development</a:t>
            </a:r>
            <a:endParaRPr lang="en-US" sz="2000" b="1" dirty="0">
              <a:solidFill>
                <a:schemeClr val="tx2"/>
              </a:solidFill>
            </a:endParaRPr>
          </a:p>
        </p:txBody>
      </p:sp>
      <p:sp>
        <p:nvSpPr>
          <p:cNvPr id="20" name="TextBox 19"/>
          <p:cNvSpPr txBox="1"/>
          <p:nvPr/>
        </p:nvSpPr>
        <p:spPr>
          <a:xfrm>
            <a:off x="6307667" y="4527954"/>
            <a:ext cx="2514600" cy="707886"/>
          </a:xfrm>
          <a:prstGeom prst="rect">
            <a:avLst/>
          </a:prstGeom>
          <a:noFill/>
        </p:spPr>
        <p:txBody>
          <a:bodyPr wrap="square" rtlCol="0">
            <a:spAutoFit/>
          </a:bodyPr>
          <a:lstStyle/>
          <a:p>
            <a:pPr algn="ctr"/>
            <a:r>
              <a:rPr lang="en-US" sz="2000" b="1" dirty="0" smtClean="0">
                <a:solidFill>
                  <a:schemeClr val="tx2"/>
                </a:solidFill>
              </a:rPr>
              <a:t>Outreach and education</a:t>
            </a:r>
            <a:endParaRPr lang="en-US" sz="2000" b="1" dirty="0">
              <a:solidFill>
                <a:schemeClr val="tx2"/>
              </a:solidFill>
            </a:endParaRPr>
          </a:p>
        </p:txBody>
      </p:sp>
      <p:sp>
        <p:nvSpPr>
          <p:cNvPr id="3" name="TextBox 2"/>
          <p:cNvSpPr txBox="1"/>
          <p:nvPr/>
        </p:nvSpPr>
        <p:spPr>
          <a:xfrm>
            <a:off x="344713" y="4513885"/>
            <a:ext cx="2514600" cy="707886"/>
          </a:xfrm>
          <a:prstGeom prst="rect">
            <a:avLst/>
          </a:prstGeom>
          <a:noFill/>
        </p:spPr>
        <p:txBody>
          <a:bodyPr wrap="square" rtlCol="0">
            <a:spAutoFit/>
          </a:bodyPr>
          <a:lstStyle/>
          <a:p>
            <a:pPr algn="ctr"/>
            <a:r>
              <a:rPr lang="en-US" sz="2000" b="1" dirty="0" smtClean="0">
                <a:solidFill>
                  <a:schemeClr val="tx2"/>
                </a:solidFill>
              </a:rPr>
              <a:t>Focus group research</a:t>
            </a:r>
            <a:endParaRPr lang="en-US" sz="2000" b="1" dirty="0">
              <a:solidFill>
                <a:schemeClr val="tx2"/>
              </a:solidFill>
            </a:endParaRPr>
          </a:p>
        </p:txBody>
      </p:sp>
      <p:pic>
        <p:nvPicPr>
          <p:cNvPr id="38" name="Picture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713" y="1765898"/>
            <a:ext cx="2514600" cy="2514600"/>
          </a:xfrm>
          <a:prstGeom prst="rect">
            <a:avLst/>
          </a:prstGeom>
        </p:spPr>
      </p:pic>
      <p:pic>
        <p:nvPicPr>
          <p:cNvPr id="39" name="Picture 3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6190" y="1765898"/>
            <a:ext cx="2514600" cy="2514600"/>
          </a:xfrm>
          <a:prstGeom prst="rect">
            <a:avLst/>
          </a:prstGeom>
        </p:spPr>
      </p:pic>
      <p:pic>
        <p:nvPicPr>
          <p:cNvPr id="40" name="Picture 3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7667" y="1765898"/>
            <a:ext cx="2514600" cy="2514600"/>
          </a:xfrm>
          <a:prstGeom prst="rect">
            <a:avLst/>
          </a:prstGeom>
        </p:spPr>
      </p:pic>
    </p:spTree>
    <p:extLst>
      <p:ext uri="{BB962C8B-B14F-4D97-AF65-F5344CB8AC3E}">
        <p14:creationId xmlns:p14="http://schemas.microsoft.com/office/powerpoint/2010/main" val="12338055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4713" y="274763"/>
            <a:ext cx="8477554" cy="523220"/>
          </a:xfrm>
          <a:prstGeom prst="rect">
            <a:avLst/>
          </a:prstGeom>
          <a:noFill/>
        </p:spPr>
        <p:txBody>
          <a:bodyPr wrap="square" rtlCol="0">
            <a:spAutoFit/>
          </a:bodyPr>
          <a:lstStyle/>
          <a:p>
            <a:r>
              <a:rPr lang="en-US" sz="2800" dirty="0" smtClean="0">
                <a:solidFill>
                  <a:schemeClr val="accent1"/>
                </a:solidFill>
                <a:latin typeface="Georgia" charset="0"/>
                <a:ea typeface="Georgia" charset="0"/>
                <a:cs typeface="Georgia" charset="0"/>
              </a:rPr>
              <a:t>Our goals</a:t>
            </a:r>
            <a:endParaRPr lang="en-US" sz="2800" dirty="0">
              <a:solidFill>
                <a:schemeClr val="accent1"/>
              </a:solidFill>
              <a:latin typeface="Georgia" charset="0"/>
              <a:ea typeface="Georgia" charset="0"/>
              <a:cs typeface="Georgia" charset="0"/>
            </a:endParaRPr>
          </a:p>
        </p:txBody>
      </p:sp>
      <p:sp>
        <p:nvSpPr>
          <p:cNvPr id="15" name="TextBox 14"/>
          <p:cNvSpPr txBox="1"/>
          <p:nvPr/>
        </p:nvSpPr>
        <p:spPr>
          <a:xfrm>
            <a:off x="3031426" y="4353513"/>
            <a:ext cx="5651759" cy="646331"/>
          </a:xfrm>
          <a:prstGeom prst="rect">
            <a:avLst/>
          </a:prstGeom>
          <a:noFill/>
        </p:spPr>
        <p:txBody>
          <a:bodyPr wrap="square" rtlCol="0">
            <a:spAutoFit/>
          </a:bodyPr>
          <a:lstStyle/>
          <a:p>
            <a:r>
              <a:rPr lang="en-US" b="1" dirty="0">
                <a:solidFill>
                  <a:schemeClr val="tx2"/>
                </a:solidFill>
              </a:rPr>
              <a:t>LITTLE goal</a:t>
            </a:r>
          </a:p>
          <a:p>
            <a:r>
              <a:rPr lang="en-US" dirty="0">
                <a:solidFill>
                  <a:schemeClr val="tx2"/>
                </a:solidFill>
              </a:rPr>
              <a:t>Increase farmer involvement in local </a:t>
            </a:r>
            <a:r>
              <a:rPr lang="en-US" dirty="0" smtClean="0">
                <a:solidFill>
                  <a:schemeClr val="tx2"/>
                </a:solidFill>
              </a:rPr>
              <a:t>government</a:t>
            </a:r>
            <a:endParaRPr lang="en-US" dirty="0">
              <a:solidFill>
                <a:schemeClr val="tx2"/>
              </a:solidFill>
            </a:endParaRPr>
          </a:p>
        </p:txBody>
      </p:sp>
      <p:sp>
        <p:nvSpPr>
          <p:cNvPr id="21" name="TextBox 20"/>
          <p:cNvSpPr txBox="1"/>
          <p:nvPr/>
        </p:nvSpPr>
        <p:spPr>
          <a:xfrm>
            <a:off x="3031426" y="1828303"/>
            <a:ext cx="4140082" cy="707886"/>
          </a:xfrm>
          <a:prstGeom prst="rect">
            <a:avLst/>
          </a:prstGeom>
          <a:noFill/>
        </p:spPr>
        <p:txBody>
          <a:bodyPr wrap="square" rtlCol="0">
            <a:spAutoFit/>
          </a:bodyPr>
          <a:lstStyle/>
          <a:p>
            <a:r>
              <a:rPr lang="en-US" sz="2000" b="1" dirty="0" smtClean="0">
                <a:solidFill>
                  <a:schemeClr val="tx2"/>
                </a:solidFill>
              </a:rPr>
              <a:t>BIG goal</a:t>
            </a:r>
          </a:p>
          <a:p>
            <a:r>
              <a:rPr lang="en-US" sz="2000" dirty="0" smtClean="0">
                <a:solidFill>
                  <a:schemeClr val="tx2"/>
                </a:solidFill>
              </a:rPr>
              <a:t>Increase farm friendly local policy</a:t>
            </a:r>
            <a:endParaRPr lang="en-US" sz="2000" dirty="0">
              <a:solidFill>
                <a:schemeClr val="tx2"/>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756" y="1058589"/>
            <a:ext cx="2471198" cy="224942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986" y="3566510"/>
            <a:ext cx="2468968" cy="3255264"/>
          </a:xfrm>
          <a:prstGeom prst="rect">
            <a:avLst/>
          </a:prstGeom>
        </p:spPr>
      </p:pic>
    </p:spTree>
    <p:extLst>
      <p:ext uri="{BB962C8B-B14F-4D97-AF65-F5344CB8AC3E}">
        <p14:creationId xmlns:p14="http://schemas.microsoft.com/office/powerpoint/2010/main" val="17505128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4713" y="976892"/>
            <a:ext cx="5279711" cy="523220"/>
          </a:xfrm>
          <a:prstGeom prst="rect">
            <a:avLst/>
          </a:prstGeom>
          <a:noFill/>
        </p:spPr>
        <p:txBody>
          <a:bodyPr wrap="square" rtlCol="0">
            <a:spAutoFit/>
          </a:bodyPr>
          <a:lstStyle/>
          <a:p>
            <a:r>
              <a:rPr lang="en-US" sz="2800" dirty="0" smtClean="0">
                <a:solidFill>
                  <a:schemeClr val="accent1"/>
                </a:solidFill>
                <a:latin typeface="Georgia" charset="0"/>
                <a:ea typeface="Georgia" charset="0"/>
                <a:cs typeface="Georgia" charset="0"/>
              </a:rPr>
              <a:t>Voila! A webinar!</a:t>
            </a:r>
            <a:endParaRPr lang="en-US" sz="2800" dirty="0">
              <a:solidFill>
                <a:schemeClr val="accent1"/>
              </a:solidFill>
              <a:latin typeface="Georgia" charset="0"/>
              <a:ea typeface="Georgia" charset="0"/>
              <a:cs typeface="Georgia" charset="0"/>
            </a:endParaRPr>
          </a:p>
        </p:txBody>
      </p:sp>
      <p:sp>
        <p:nvSpPr>
          <p:cNvPr id="14" name="TextBox 13"/>
          <p:cNvSpPr txBox="1"/>
          <p:nvPr/>
        </p:nvSpPr>
        <p:spPr>
          <a:xfrm>
            <a:off x="344715" y="1585845"/>
            <a:ext cx="5279710" cy="3785652"/>
          </a:xfrm>
          <a:prstGeom prst="rect">
            <a:avLst/>
          </a:prstGeom>
          <a:noFill/>
        </p:spPr>
        <p:txBody>
          <a:bodyPr wrap="square" numCol="1" rtlCol="0">
            <a:spAutoFit/>
          </a:bodyPr>
          <a:lstStyle/>
          <a:p>
            <a:pPr>
              <a:lnSpc>
                <a:spcPct val="150000"/>
              </a:lnSpc>
            </a:pPr>
            <a:r>
              <a:rPr lang="en-US" sz="2000" spc="-20" dirty="0" smtClean="0">
                <a:solidFill>
                  <a:schemeClr val="tx2"/>
                </a:solidFill>
              </a:rPr>
              <a:t>Based on what you told us</a:t>
            </a:r>
          </a:p>
          <a:p>
            <a:pPr marL="342900" indent="-342900">
              <a:lnSpc>
                <a:spcPct val="150000"/>
              </a:lnSpc>
              <a:buFont typeface="Wingdings" charset="2"/>
              <a:buChar char="§"/>
            </a:pPr>
            <a:r>
              <a:rPr lang="en-US" sz="2000" spc="-20" dirty="0" smtClean="0">
                <a:solidFill>
                  <a:schemeClr val="tx2"/>
                </a:solidFill>
              </a:rPr>
              <a:t>PA Farm Bureau</a:t>
            </a:r>
          </a:p>
          <a:p>
            <a:pPr marL="342900" indent="-342900">
              <a:lnSpc>
                <a:spcPct val="150000"/>
              </a:lnSpc>
              <a:buFont typeface="Wingdings" charset="2"/>
              <a:buChar char="§"/>
            </a:pPr>
            <a:r>
              <a:rPr lang="en-US" sz="2000" spc="-20" dirty="0" smtClean="0">
                <a:solidFill>
                  <a:schemeClr val="tx2"/>
                </a:solidFill>
              </a:rPr>
              <a:t>Young Farmers &amp; Ranchers</a:t>
            </a:r>
          </a:p>
          <a:p>
            <a:pPr marL="342900" indent="-342900">
              <a:lnSpc>
                <a:spcPct val="150000"/>
              </a:lnSpc>
              <a:buFont typeface="Wingdings" charset="2"/>
              <a:buChar char="§"/>
            </a:pPr>
            <a:r>
              <a:rPr lang="en-US" sz="2000" spc="-20" dirty="0" smtClean="0">
                <a:solidFill>
                  <a:schemeClr val="tx2"/>
                </a:solidFill>
              </a:rPr>
              <a:t>PA  Association for Sustainable Agriculture</a:t>
            </a:r>
          </a:p>
          <a:p>
            <a:pPr marL="342900" indent="-342900">
              <a:lnSpc>
                <a:spcPct val="150000"/>
              </a:lnSpc>
              <a:buFont typeface="Wingdings" charset="2"/>
              <a:buChar char="§"/>
            </a:pPr>
            <a:r>
              <a:rPr lang="en-US" sz="2000" spc="-20" dirty="0" smtClean="0">
                <a:solidFill>
                  <a:schemeClr val="tx2"/>
                </a:solidFill>
              </a:rPr>
              <a:t>Mid-Atlantic Young Growers Association</a:t>
            </a:r>
          </a:p>
          <a:p>
            <a:pPr marL="342900" indent="-342900">
              <a:lnSpc>
                <a:spcPct val="150000"/>
              </a:lnSpc>
              <a:buFont typeface="Wingdings" charset="2"/>
              <a:buChar char="§"/>
            </a:pPr>
            <a:r>
              <a:rPr lang="en-US" sz="2000" spc="-20" dirty="0" smtClean="0">
                <a:solidFill>
                  <a:schemeClr val="tx2"/>
                </a:solidFill>
              </a:rPr>
              <a:t>Women’s Agriculture Network</a:t>
            </a:r>
          </a:p>
          <a:p>
            <a:pPr marL="342900" indent="-342900">
              <a:lnSpc>
                <a:spcPct val="150000"/>
              </a:lnSpc>
              <a:buFont typeface="Wingdings" charset="2"/>
              <a:buChar char="§"/>
            </a:pPr>
            <a:r>
              <a:rPr lang="en-US" sz="2000" spc="-20" dirty="0" smtClean="0">
                <a:solidFill>
                  <a:schemeClr val="tx2"/>
                </a:solidFill>
              </a:rPr>
              <a:t>Cattlemen’s Association</a:t>
            </a:r>
          </a:p>
          <a:p>
            <a:pPr marL="342900" indent="-342900">
              <a:lnSpc>
                <a:spcPct val="150000"/>
              </a:lnSpc>
              <a:buFont typeface="Wingdings" charset="2"/>
              <a:buChar char="§"/>
            </a:pPr>
            <a:r>
              <a:rPr lang="en-US" sz="2000" spc="-20" dirty="0" smtClean="0">
                <a:solidFill>
                  <a:schemeClr val="tx2"/>
                </a:solidFill>
              </a:rPr>
              <a:t>PA State Council of Farm Organizations</a:t>
            </a:r>
            <a:endParaRPr lang="en-US" sz="2000" dirty="0">
              <a:solidFill>
                <a:schemeClr val="tx2"/>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5381" y="425185"/>
            <a:ext cx="3010742" cy="5449824"/>
          </a:xfrm>
          <a:prstGeom prst="rect">
            <a:avLst/>
          </a:prstGeom>
        </p:spPr>
      </p:pic>
    </p:spTree>
    <p:extLst>
      <p:ext uri="{BB962C8B-B14F-4D97-AF65-F5344CB8AC3E}">
        <p14:creationId xmlns:p14="http://schemas.microsoft.com/office/powerpoint/2010/main" val="1867640865"/>
      </p:ext>
    </p:extLst>
  </p:cSld>
  <p:clrMapOvr>
    <a:masterClrMapping/>
  </p:clrMapOvr>
  <p:timing>
    <p:tnLst>
      <p:par>
        <p:cTn id="1" dur="indefinite" restart="never" nodeType="tmRoot"/>
      </p:par>
    </p:tnLst>
  </p:timing>
</p:sld>
</file>

<file path=ppt/theme/theme1.xml><?xml version="1.0" encoding="utf-8"?>
<a:theme xmlns:a="http://schemas.openxmlformats.org/drawingml/2006/main" name="PSU_16-9_Template">
  <a:themeElements>
    <a:clrScheme name="PSU Extention">
      <a:dk1>
        <a:srgbClr val="1A1718"/>
      </a:dk1>
      <a:lt1>
        <a:srgbClr val="FFFFFF"/>
      </a:lt1>
      <a:dk2>
        <a:srgbClr val="5B5B5B"/>
      </a:dk2>
      <a:lt2>
        <a:srgbClr val="F1F1F1"/>
      </a:lt2>
      <a:accent1>
        <a:srgbClr val="172F68"/>
      </a:accent1>
      <a:accent2>
        <a:srgbClr val="769AC7"/>
      </a:accent2>
      <a:accent3>
        <a:srgbClr val="98D3C1"/>
      </a:accent3>
      <a:accent4>
        <a:srgbClr val="F2B6B7"/>
      </a:accent4>
      <a:accent5>
        <a:srgbClr val="D7D7CD"/>
      </a:accent5>
      <a:accent6>
        <a:srgbClr val="F1F1F1"/>
      </a:accent6>
      <a:hlink>
        <a:srgbClr val="1BA8C2"/>
      </a:hlink>
      <a:folHlink>
        <a:srgbClr val="C265B2"/>
      </a:folHlink>
    </a:clrScheme>
    <a:fontScheme name="Clásico de Offic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ln w="19050" cmpd="sng">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PSU_Educator_4-3_Template</Template>
  <TotalTime>6623</TotalTime>
  <Words>3056</Words>
  <Application>Microsoft Office PowerPoint</Application>
  <PresentationFormat>On-screen Show (4:3)</PresentationFormat>
  <Paragraphs>239</Paragraphs>
  <Slides>38</Slides>
  <Notes>38</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PSU_16-9_Template</vt:lpstr>
      <vt:lpstr>What’s in it for me? Farmers and Local Government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Yohn, Brian</dc:creator>
  <cp:lastModifiedBy>Judy Chambers</cp:lastModifiedBy>
  <cp:revision>322</cp:revision>
  <cp:lastPrinted>2017-06-02T07:08:32Z</cp:lastPrinted>
  <dcterms:created xsi:type="dcterms:W3CDTF">2017-05-04T23:11:57Z</dcterms:created>
  <dcterms:modified xsi:type="dcterms:W3CDTF">2017-09-26T14:43:51Z</dcterms:modified>
</cp:coreProperties>
</file>