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48"/>
  </p:normalViewPr>
  <p:slideViewPr>
    <p:cSldViewPr snapToGrid="0">
      <p:cViewPr varScale="1">
        <p:scale>
          <a:sx n="90" d="100"/>
          <a:sy n="90" d="100"/>
        </p:scale>
        <p:origin x="232" y="7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41742A-8EC4-C974-E103-88D8C2A48E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FA20703-4731-D866-3C10-4E4A0DDFC2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86314B-9240-F36E-7589-6B0AEB3E8F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CCB5D-EB60-4A49-B1E1-6CA63032AB51}" type="datetimeFigureOut">
              <a:rPr lang="en-US" smtClean="0"/>
              <a:t>9/22/22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9C65AC-8B38-EBFA-27CE-8D9A8DCA91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195334-9177-F2C3-0F2C-E1AA53AD0A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D2DDD-57F5-FC4A-B5E0-90ED784543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4097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C30DD9-530D-A12C-4ACC-1BEF8F96D9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5ED8743-5D3A-FD88-EFE2-279182962D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7CE68C-349C-B4C5-4966-1D6E5A8531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CCB5D-EB60-4A49-B1E1-6CA63032AB51}" type="datetimeFigureOut">
              <a:rPr lang="en-US" smtClean="0"/>
              <a:t>9/22/22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E026B2-5F65-2A7F-8932-1FA845CCBD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536A0E-053C-2E4E-975A-6FB055605A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D2DDD-57F5-FC4A-B5E0-90ED784543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60624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E839A84-B253-326A-149A-69C3E84BFEE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E505607-626D-10D2-E0B6-E7B8C36FF7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9D270C-3F48-8D36-FC6B-301191B1CC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CCB5D-EB60-4A49-B1E1-6CA63032AB51}" type="datetimeFigureOut">
              <a:rPr lang="en-US" smtClean="0"/>
              <a:t>9/22/22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883B99-A971-A798-5B54-2CE1CD16E7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CDEFC0-72DA-A8D6-EBF5-76055FA9CF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D2DDD-57F5-FC4A-B5E0-90ED784543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012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F1BD89-7CD0-300C-5DC3-A41559FF4A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C91B50-A572-B466-7F86-E35B60B4D3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E712C2-D7A6-B64A-5F08-7F9D3FD9EB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CCB5D-EB60-4A49-B1E1-6CA63032AB51}" type="datetimeFigureOut">
              <a:rPr lang="en-US" smtClean="0"/>
              <a:t>9/22/22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329FF1-4A8E-787B-7F55-43B0650E0A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213713-ABDD-E3A3-921D-EB51DC42B9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D2DDD-57F5-FC4A-B5E0-90ED784543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7892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A445C7-A71B-B56D-252A-F5024BF671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B16B9E-43D0-2B7A-DDBD-363D7B0066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28AFAC-4E2F-BE68-BB0B-C8FECC7366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CCB5D-EB60-4A49-B1E1-6CA63032AB51}" type="datetimeFigureOut">
              <a:rPr lang="en-US" smtClean="0"/>
              <a:t>9/22/22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168407-9F9D-8CD3-6798-147733BE2A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377673-1C3F-122F-E672-CEAA1E96A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D2DDD-57F5-FC4A-B5E0-90ED784543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60595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95D066-A27F-7AC6-12A9-7A4FD3D5F9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E668F8-577D-1E78-0A81-0000F140BFA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2CF1AD3-6A75-660D-6C2F-DA04653284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A33D28-51B5-9CD3-320C-02A340D7FE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CCB5D-EB60-4A49-B1E1-6CA63032AB51}" type="datetimeFigureOut">
              <a:rPr lang="en-US" smtClean="0"/>
              <a:t>9/22/22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F0BA7E-774B-FA94-9B9F-1832A7C6FD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97951D2-1715-75DE-4FCA-D64E64A65D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D2DDD-57F5-FC4A-B5E0-90ED784543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34543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2BBA61-B5AA-B4F8-CC91-F41C99C383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18624F8-7178-8569-3CAC-0FF37EF154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15A53B-4C56-7A48-40BB-3D9F67255B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C60EB7F-72E7-84C1-455C-6E182B5B041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AF69D56-D4F3-7273-AD21-F3984061314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C4DF186-1BB7-ED14-8CB4-AB611DB606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CCB5D-EB60-4A49-B1E1-6CA63032AB51}" type="datetimeFigureOut">
              <a:rPr lang="en-US" smtClean="0"/>
              <a:t>9/22/22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03CEB74-EB67-1E4B-EEF1-79C9C55BA2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D473937-9458-F939-4CCA-F7F9888990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D2DDD-57F5-FC4A-B5E0-90ED784543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0071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78578C-5F54-FB6F-637D-0E8A11375D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F1A3F8D-BA08-0132-EBC6-26A39D41FD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CCB5D-EB60-4A49-B1E1-6CA63032AB51}" type="datetimeFigureOut">
              <a:rPr lang="en-US" smtClean="0"/>
              <a:t>9/22/22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50DB26D-3C6B-3060-4C89-7AAEF0D4B5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19DD7CC-5EDF-E74A-AFD8-102227792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D2DDD-57F5-FC4A-B5E0-90ED784543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1966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FF394E5-CF87-047B-3B19-E0AF7272AF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CCB5D-EB60-4A49-B1E1-6CA63032AB51}" type="datetimeFigureOut">
              <a:rPr lang="en-US" smtClean="0"/>
              <a:t>9/22/22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B54E8F4-D456-91C8-887C-8DFF3FCA45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9205F0-F571-3483-1494-9DAE8C6E98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D2DDD-57F5-FC4A-B5E0-90ED784543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12509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E0C4B8-029F-81AB-E0DC-1C442835FE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00ABF3-731D-1ED7-48FB-413BAD3E58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E2D4993-71EA-6500-1A76-723A1D85B3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60782A-E417-15B8-E3DC-9ADEA40DD9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CCB5D-EB60-4A49-B1E1-6CA63032AB51}" type="datetimeFigureOut">
              <a:rPr lang="en-US" smtClean="0"/>
              <a:t>9/22/22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00B2678-1C60-321A-3A1F-07896DE798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A0485C-FCEC-61D5-29DF-1E2BA0A3F7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D2DDD-57F5-FC4A-B5E0-90ED784543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1909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F32FF4-75C5-6B43-C28D-68C54CB215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AAA2FF5-3FF5-F624-0B95-47775CDDDCA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ACF8C13-091D-336C-AFAF-294CBA3E27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BEC59BE-663B-A81A-E795-0EAD6CF385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CCB5D-EB60-4A49-B1E1-6CA63032AB51}" type="datetimeFigureOut">
              <a:rPr lang="en-US" smtClean="0"/>
              <a:t>9/22/22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8E3E08-8697-68D3-D83F-47BFF3AC25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E545188-4D74-75EA-604E-69969A229A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D2DDD-57F5-FC4A-B5E0-90ED784543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7274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0306DE7-1935-0AE6-044A-4FA6D3E66E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111407-0452-FEC7-63F4-CDF633BBC6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5EA08F-2658-609B-909F-CA1B8B65109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8CCB5D-EB60-4A49-B1E1-6CA63032AB51}" type="datetimeFigureOut">
              <a:rPr lang="en-US" smtClean="0"/>
              <a:t>9/22/22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0044B4-72A0-F694-7FBD-6AA826CCE9F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593600-656A-2E62-77BE-0A9AE54782D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8D2DDD-57F5-FC4A-B5E0-90ED784543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2247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1CB57A71-83A9-B937-7AAA-350E5812292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0926"/>
          <a:stretch/>
        </p:blipFill>
        <p:spPr>
          <a:xfrm>
            <a:off x="1085850" y="0"/>
            <a:ext cx="8458200" cy="6605893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603C5B7-6A5E-1B22-BEBC-AFF0BFD642DE}"/>
              </a:ext>
            </a:extLst>
          </p:cNvPr>
          <p:cNvSpPr txBox="1"/>
          <p:nvPr/>
        </p:nvSpPr>
        <p:spPr>
          <a:xfrm rot="4855959">
            <a:off x="1622727" y="3451726"/>
            <a:ext cx="2943225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latin typeface="+mj-lt"/>
              </a:rPr>
              <a:t>Wheat Yield (</a:t>
            </a:r>
            <a:r>
              <a:rPr lang="en-US" dirty="0" err="1">
                <a:latin typeface="+mj-lt"/>
              </a:rPr>
              <a:t>bu</a:t>
            </a:r>
            <a:r>
              <a:rPr lang="en-US" dirty="0">
                <a:latin typeface="+mj-lt"/>
              </a:rPr>
              <a:t>/acre)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5EF65CF-A3AD-FE43-A630-C923AE1F1E38}"/>
              </a:ext>
            </a:extLst>
          </p:cNvPr>
          <p:cNvSpPr txBox="1"/>
          <p:nvPr/>
        </p:nvSpPr>
        <p:spPr>
          <a:xfrm rot="2077488">
            <a:off x="3048070" y="5635422"/>
            <a:ext cx="309478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latin typeface="+mj-lt"/>
              </a:rPr>
              <a:t>     Distance from Refuge (m)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49A3513-615A-E94B-580C-8A3B548FFDF6}"/>
              </a:ext>
            </a:extLst>
          </p:cNvPr>
          <p:cNvSpPr txBox="1"/>
          <p:nvPr/>
        </p:nvSpPr>
        <p:spPr>
          <a:xfrm rot="18571749">
            <a:off x="6426786" y="4465303"/>
            <a:ext cx="4741587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latin typeface="+mj-lt"/>
              </a:rPr>
              <a:t>Nitrogen Fertilizer Rate (</a:t>
            </a:r>
            <a:r>
              <a:rPr lang="en-US" dirty="0" err="1">
                <a:latin typeface="+mj-lt"/>
              </a:rPr>
              <a:t>lbs</a:t>
            </a:r>
            <a:r>
              <a:rPr lang="en-US" dirty="0">
                <a:latin typeface="+mj-lt"/>
              </a:rPr>
              <a:t>/acre)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AEEA703-C671-6421-1653-A7C418BBEBE4}"/>
              </a:ext>
            </a:extLst>
          </p:cNvPr>
          <p:cNvSpPr txBox="1"/>
          <p:nvPr/>
        </p:nvSpPr>
        <p:spPr>
          <a:xfrm>
            <a:off x="1628774" y="586703"/>
            <a:ext cx="8934451" cy="43088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200" dirty="0">
                <a:latin typeface="+mj-lt"/>
              </a:rPr>
              <a:t>Wheat Yield with Distance from Refuge and Nitrogen Fertilizer Rate on Farm 2</a:t>
            </a:r>
          </a:p>
        </p:txBody>
      </p:sp>
    </p:spTree>
    <p:extLst>
      <p:ext uri="{BB962C8B-B14F-4D97-AF65-F5344CB8AC3E}">
        <p14:creationId xmlns:p14="http://schemas.microsoft.com/office/powerpoint/2010/main" val="5574110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35</Words>
  <Application>Microsoft Macintosh PowerPoint</Application>
  <PresentationFormat>Widescreen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Duff, Hannah</dc:creator>
  <cp:lastModifiedBy>Duff, Hannah</cp:lastModifiedBy>
  <cp:revision>1</cp:revision>
  <dcterms:created xsi:type="dcterms:W3CDTF">2022-09-22T19:19:47Z</dcterms:created>
  <dcterms:modified xsi:type="dcterms:W3CDTF">2022-09-22T19:26:59Z</dcterms:modified>
</cp:coreProperties>
</file>