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4"/>
  </p:sldMasterIdLst>
  <p:notesMasterIdLst>
    <p:notesMasterId r:id="rId35"/>
  </p:notesMasterIdLst>
  <p:handoutMasterIdLst>
    <p:handoutMasterId r:id="rId36"/>
  </p:handoutMasterIdLst>
  <p:sldIdLst>
    <p:sldId id="256" r:id="rId5"/>
    <p:sldId id="343" r:id="rId6"/>
    <p:sldId id="319" r:id="rId7"/>
    <p:sldId id="328" r:id="rId8"/>
    <p:sldId id="320" r:id="rId9"/>
    <p:sldId id="339" r:id="rId10"/>
    <p:sldId id="355" r:id="rId11"/>
    <p:sldId id="356" r:id="rId12"/>
    <p:sldId id="323" r:id="rId13"/>
    <p:sldId id="358" r:id="rId14"/>
    <p:sldId id="326" r:id="rId15"/>
    <p:sldId id="327" r:id="rId16"/>
    <p:sldId id="321" r:id="rId17"/>
    <p:sldId id="346" r:id="rId18"/>
    <p:sldId id="359" r:id="rId19"/>
    <p:sldId id="360" r:id="rId20"/>
    <p:sldId id="361" r:id="rId21"/>
    <p:sldId id="347" r:id="rId22"/>
    <p:sldId id="362" r:id="rId23"/>
    <p:sldId id="363" r:id="rId24"/>
    <p:sldId id="364" r:id="rId25"/>
    <p:sldId id="365" r:id="rId26"/>
    <p:sldId id="366" r:id="rId27"/>
    <p:sldId id="280" r:id="rId28"/>
    <p:sldId id="349" r:id="rId29"/>
    <p:sldId id="341" r:id="rId30"/>
    <p:sldId id="286" r:id="rId31"/>
    <p:sldId id="288" r:id="rId32"/>
    <p:sldId id="274" r:id="rId33"/>
    <p:sldId id="32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66"/>
    <a:srgbClr val="FF99FF"/>
    <a:srgbClr val="00CCFF"/>
    <a:srgbClr val="CCFFCC"/>
    <a:srgbClr val="CC99FF"/>
    <a:srgbClr val="006699"/>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5819" autoAdjust="0"/>
  </p:normalViewPr>
  <p:slideViewPr>
    <p:cSldViewPr snapToGrid="0">
      <p:cViewPr varScale="1">
        <p:scale>
          <a:sx n="62" d="100"/>
          <a:sy n="62" d="100"/>
        </p:scale>
        <p:origin x="1411" y="43"/>
      </p:cViewPr>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60" d="100"/>
          <a:sy n="60" d="100"/>
        </p:scale>
        <p:origin x="2424" y="3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3BFEF9-9D3D-4B02-BE47-467C9C33F0DA}" type="doc">
      <dgm:prSet loTypeId="urn:microsoft.com/office/officeart/2005/8/layout/orgChart1" loCatId="hierarchy" qsTypeId="urn:microsoft.com/office/officeart/2005/8/quickstyle/simple1" qsCatId="simple" csTypeId="urn:microsoft.com/office/officeart/2005/8/colors/accent4_1" csCatId="accent4" phldr="1"/>
      <dgm:spPr/>
      <dgm:t>
        <a:bodyPr/>
        <a:lstStyle/>
        <a:p>
          <a:endParaRPr lang="en-US"/>
        </a:p>
      </dgm:t>
    </dgm:pt>
    <dgm:pt modelId="{C4951491-0CA7-4EF1-B659-B45C6D1883A8}">
      <dgm:prSet phldrT="[Text]"/>
      <dgm:spPr>
        <a:ln>
          <a:noFill/>
        </a:ln>
      </dgm:spPr>
      <dgm:t>
        <a:bodyPr/>
        <a:lstStyle/>
        <a:p>
          <a:endParaRPr lang="en-US" dirty="0"/>
        </a:p>
      </dgm:t>
    </dgm:pt>
    <dgm:pt modelId="{3D3E6B05-4DAE-475A-BC1F-28E0334170EE}" type="parTrans" cxnId="{069B3AE6-59EA-4D9E-AC63-39D7F5C53230}">
      <dgm:prSet/>
      <dgm:spPr/>
      <dgm:t>
        <a:bodyPr/>
        <a:lstStyle/>
        <a:p>
          <a:endParaRPr lang="en-US"/>
        </a:p>
      </dgm:t>
    </dgm:pt>
    <dgm:pt modelId="{FF95BB9D-FA55-4CEF-AE75-8AEF8C0A48D7}" type="sibTrans" cxnId="{069B3AE6-59EA-4D9E-AC63-39D7F5C53230}">
      <dgm:prSet/>
      <dgm:spPr/>
      <dgm:t>
        <a:bodyPr/>
        <a:lstStyle/>
        <a:p>
          <a:endParaRPr lang="en-US"/>
        </a:p>
      </dgm:t>
    </dgm:pt>
    <dgm:pt modelId="{AED9E634-6A7A-464A-9E25-73435B532AF1}">
      <dgm:prSet phldrT="[Text]" custT="1"/>
      <dgm:spPr>
        <a:ln>
          <a:noFill/>
        </a:ln>
      </dgm:spPr>
      <dgm:t>
        <a:bodyPr/>
        <a:lstStyle/>
        <a:p>
          <a:r>
            <a:rPr lang="en-US" sz="1800" b="1" dirty="0"/>
            <a:t>PA-WAgN </a:t>
          </a:r>
          <a:br>
            <a:rPr lang="en-US" sz="1800" b="1" dirty="0"/>
          </a:br>
          <a:r>
            <a:rPr lang="en-US" sz="1800" b="1" dirty="0"/>
            <a:t>Annual Symposium</a:t>
          </a:r>
          <a:endParaRPr lang="en-US" sz="1400" dirty="0"/>
        </a:p>
      </dgm:t>
    </dgm:pt>
    <dgm:pt modelId="{87DB4733-DF59-4701-9859-E50A5FB5AEE9}" type="parTrans" cxnId="{76AE07EB-EA96-4FEC-8D05-E5BB8A80E953}">
      <dgm:prSet/>
      <dgm:spPr/>
      <dgm:t>
        <a:bodyPr/>
        <a:lstStyle/>
        <a:p>
          <a:endParaRPr lang="en-US"/>
        </a:p>
      </dgm:t>
    </dgm:pt>
    <dgm:pt modelId="{820F5A54-C446-48A1-BF69-50675E116F36}" type="sibTrans" cxnId="{76AE07EB-EA96-4FEC-8D05-E5BB8A80E953}">
      <dgm:prSet/>
      <dgm:spPr/>
      <dgm:t>
        <a:bodyPr/>
        <a:lstStyle/>
        <a:p>
          <a:endParaRPr lang="en-US"/>
        </a:p>
      </dgm:t>
    </dgm:pt>
    <dgm:pt modelId="{020A4819-68BD-46FF-B593-9AE8655E2F59}">
      <dgm:prSet phldrT="[Text]" custT="1"/>
      <dgm:spPr>
        <a:ln>
          <a:noFill/>
        </a:ln>
      </dgm:spPr>
      <dgm:t>
        <a:bodyPr/>
        <a:lstStyle/>
        <a:p>
          <a:r>
            <a:rPr lang="en-US" sz="1800" b="1" dirty="0"/>
            <a:t>Interview Participants</a:t>
          </a:r>
          <a:endParaRPr lang="en-US" sz="1400" dirty="0"/>
        </a:p>
      </dgm:t>
    </dgm:pt>
    <dgm:pt modelId="{64B6E604-58F0-4CE6-8906-A130F9BEFD0A}" type="parTrans" cxnId="{79AFD1EC-14FD-41F2-ACB6-F091FFAEE09A}">
      <dgm:prSet/>
      <dgm:spPr/>
      <dgm:t>
        <a:bodyPr/>
        <a:lstStyle/>
        <a:p>
          <a:endParaRPr lang="en-US"/>
        </a:p>
      </dgm:t>
    </dgm:pt>
    <dgm:pt modelId="{E7374405-EF4F-4FED-B9DB-A8AA005B161B}" type="sibTrans" cxnId="{79AFD1EC-14FD-41F2-ACB6-F091FFAEE09A}">
      <dgm:prSet/>
      <dgm:spPr/>
      <dgm:t>
        <a:bodyPr/>
        <a:lstStyle/>
        <a:p>
          <a:endParaRPr lang="en-US"/>
        </a:p>
      </dgm:t>
    </dgm:pt>
    <dgm:pt modelId="{6E4E91A4-4636-4976-A3D5-2862FC4A22B4}">
      <dgm:prSet phldrT="[Text]" custT="1"/>
      <dgm:spPr>
        <a:ln>
          <a:noFill/>
        </a:ln>
      </dgm:spPr>
      <dgm:t>
        <a:bodyPr/>
        <a:lstStyle/>
        <a:p>
          <a:r>
            <a:rPr lang="en-US" sz="1800" b="1" dirty="0"/>
            <a:t>Organization </a:t>
          </a:r>
          <a:br>
            <a:rPr lang="en-US" sz="1800" b="1" dirty="0"/>
          </a:br>
          <a:r>
            <a:rPr lang="en-US" sz="1800" b="1" dirty="0"/>
            <a:t>Listservs</a:t>
          </a:r>
          <a:endParaRPr lang="en-US" sz="1400" dirty="0"/>
        </a:p>
      </dgm:t>
    </dgm:pt>
    <dgm:pt modelId="{848F6A65-014C-4EA6-805F-409BE38F1C39}" type="parTrans" cxnId="{FBD0B451-9DBE-4D2E-81D3-DC6A09042B7A}">
      <dgm:prSet/>
      <dgm:spPr/>
      <dgm:t>
        <a:bodyPr/>
        <a:lstStyle/>
        <a:p>
          <a:endParaRPr lang="en-US"/>
        </a:p>
      </dgm:t>
    </dgm:pt>
    <dgm:pt modelId="{95A4E79F-45F9-44C6-BDFE-57606D18F38F}" type="sibTrans" cxnId="{FBD0B451-9DBE-4D2E-81D3-DC6A09042B7A}">
      <dgm:prSet/>
      <dgm:spPr/>
      <dgm:t>
        <a:bodyPr/>
        <a:lstStyle/>
        <a:p>
          <a:endParaRPr lang="en-US"/>
        </a:p>
      </dgm:t>
    </dgm:pt>
    <dgm:pt modelId="{7CCAC52A-887E-42DC-8C0C-A7CE89720AAD}">
      <dgm:prSet phldrT="[Text]" custT="1"/>
      <dgm:spPr>
        <a:ln>
          <a:noFill/>
        </a:ln>
      </dgm:spPr>
      <dgm:t>
        <a:bodyPr/>
        <a:lstStyle/>
        <a:p>
          <a:r>
            <a:rPr lang="en-US" sz="1800" b="1"/>
            <a:t>Instagram</a:t>
          </a:r>
          <a:r>
            <a:rPr lang="en-US" sz="1400"/>
            <a:t> </a:t>
          </a:r>
          <a:r>
            <a:rPr lang="en-US" sz="1400" dirty="0"/>
            <a:t>@</a:t>
          </a:r>
          <a:r>
            <a:rPr lang="en-US" sz="1400" dirty="0" err="1"/>
            <a:t>femalefarmerphotovoice</a:t>
          </a:r>
          <a:endParaRPr lang="en-US" sz="1400" dirty="0"/>
        </a:p>
      </dgm:t>
    </dgm:pt>
    <dgm:pt modelId="{09AED0D6-D665-4FED-9AB0-00497D01366B}" type="parTrans" cxnId="{6A072F04-384F-4276-9124-C40E7DD7CD36}">
      <dgm:prSet/>
      <dgm:spPr/>
      <dgm:t>
        <a:bodyPr/>
        <a:lstStyle/>
        <a:p>
          <a:endParaRPr lang="en-US"/>
        </a:p>
      </dgm:t>
    </dgm:pt>
    <dgm:pt modelId="{4A263A27-84B2-4BF7-BF4D-B3DA128B8599}" type="sibTrans" cxnId="{6A072F04-384F-4276-9124-C40E7DD7CD36}">
      <dgm:prSet/>
      <dgm:spPr/>
      <dgm:t>
        <a:bodyPr/>
        <a:lstStyle/>
        <a:p>
          <a:endParaRPr lang="en-US"/>
        </a:p>
      </dgm:t>
    </dgm:pt>
    <dgm:pt modelId="{9BC72141-3A1B-4036-9D8D-0D4F6D2E6031}" type="pres">
      <dgm:prSet presAssocID="{553BFEF9-9D3D-4B02-BE47-467C9C33F0DA}" presName="hierChild1" presStyleCnt="0">
        <dgm:presLayoutVars>
          <dgm:orgChart val="1"/>
          <dgm:chPref val="1"/>
          <dgm:dir/>
          <dgm:animOne val="branch"/>
          <dgm:animLvl val="lvl"/>
          <dgm:resizeHandles/>
        </dgm:presLayoutVars>
      </dgm:prSet>
      <dgm:spPr/>
    </dgm:pt>
    <dgm:pt modelId="{E0B6B45A-4CFE-415A-8ECF-476F11451579}" type="pres">
      <dgm:prSet presAssocID="{C4951491-0CA7-4EF1-B659-B45C6D1883A8}" presName="hierRoot1" presStyleCnt="0">
        <dgm:presLayoutVars>
          <dgm:hierBranch val="init"/>
        </dgm:presLayoutVars>
      </dgm:prSet>
      <dgm:spPr/>
    </dgm:pt>
    <dgm:pt modelId="{322CD5C6-A44B-4E07-8570-03EC590A6FBE}" type="pres">
      <dgm:prSet presAssocID="{C4951491-0CA7-4EF1-B659-B45C6D1883A8}" presName="rootComposite1" presStyleCnt="0"/>
      <dgm:spPr/>
    </dgm:pt>
    <dgm:pt modelId="{B1FD593E-BC3A-42B1-884B-6DCCEE643F89}" type="pres">
      <dgm:prSet presAssocID="{C4951491-0CA7-4EF1-B659-B45C6D1883A8}" presName="rootText1" presStyleLbl="node0" presStyleIdx="0" presStyleCnt="1">
        <dgm:presLayoutVars>
          <dgm:chPref val="3"/>
        </dgm:presLayoutVars>
      </dgm:prSet>
      <dgm:spPr/>
    </dgm:pt>
    <dgm:pt modelId="{22969981-86AE-4266-9016-C841D6AE0262}" type="pres">
      <dgm:prSet presAssocID="{C4951491-0CA7-4EF1-B659-B45C6D1883A8}" presName="rootConnector1" presStyleLbl="node1" presStyleIdx="0" presStyleCnt="0"/>
      <dgm:spPr/>
    </dgm:pt>
    <dgm:pt modelId="{1C0EEFD1-E4B5-43E4-9DFC-5057AFD35BE9}" type="pres">
      <dgm:prSet presAssocID="{C4951491-0CA7-4EF1-B659-B45C6D1883A8}" presName="hierChild2" presStyleCnt="0"/>
      <dgm:spPr/>
    </dgm:pt>
    <dgm:pt modelId="{AC746ECA-885D-403D-BC7D-78931EF60175}" type="pres">
      <dgm:prSet presAssocID="{87DB4733-DF59-4701-9859-E50A5FB5AEE9}" presName="Name37" presStyleLbl="parChTrans1D2" presStyleIdx="0" presStyleCnt="4"/>
      <dgm:spPr/>
    </dgm:pt>
    <dgm:pt modelId="{CB8BC8BD-4E7F-443F-B3DA-12370A3ED2BE}" type="pres">
      <dgm:prSet presAssocID="{AED9E634-6A7A-464A-9E25-73435B532AF1}" presName="hierRoot2" presStyleCnt="0">
        <dgm:presLayoutVars>
          <dgm:hierBranch val="init"/>
        </dgm:presLayoutVars>
      </dgm:prSet>
      <dgm:spPr/>
    </dgm:pt>
    <dgm:pt modelId="{46B75EB1-94C9-4330-98B4-E5DF1FF1C3DC}" type="pres">
      <dgm:prSet presAssocID="{AED9E634-6A7A-464A-9E25-73435B532AF1}" presName="rootComposite" presStyleCnt="0"/>
      <dgm:spPr/>
    </dgm:pt>
    <dgm:pt modelId="{61D4EF9B-521A-4B20-B346-29BC8F54559B}" type="pres">
      <dgm:prSet presAssocID="{AED9E634-6A7A-464A-9E25-73435B532AF1}" presName="rootText" presStyleLbl="node2" presStyleIdx="0" presStyleCnt="4">
        <dgm:presLayoutVars>
          <dgm:chPref val="3"/>
        </dgm:presLayoutVars>
      </dgm:prSet>
      <dgm:spPr/>
    </dgm:pt>
    <dgm:pt modelId="{13620880-BDD6-48AE-86F7-C9B2B164F035}" type="pres">
      <dgm:prSet presAssocID="{AED9E634-6A7A-464A-9E25-73435B532AF1}" presName="rootConnector" presStyleLbl="node2" presStyleIdx="0" presStyleCnt="4"/>
      <dgm:spPr/>
    </dgm:pt>
    <dgm:pt modelId="{412A6596-BA40-4598-84E6-4590A6B56C8E}" type="pres">
      <dgm:prSet presAssocID="{AED9E634-6A7A-464A-9E25-73435B532AF1}" presName="hierChild4" presStyleCnt="0"/>
      <dgm:spPr/>
    </dgm:pt>
    <dgm:pt modelId="{810C61CD-DAAC-485D-8E86-D570E184F5AC}" type="pres">
      <dgm:prSet presAssocID="{AED9E634-6A7A-464A-9E25-73435B532AF1}" presName="hierChild5" presStyleCnt="0"/>
      <dgm:spPr/>
    </dgm:pt>
    <dgm:pt modelId="{1301DE97-3EF1-4E60-B6D8-9D807C100425}" type="pres">
      <dgm:prSet presAssocID="{09AED0D6-D665-4FED-9AB0-00497D01366B}" presName="Name37" presStyleLbl="parChTrans1D2" presStyleIdx="1" presStyleCnt="4"/>
      <dgm:spPr/>
    </dgm:pt>
    <dgm:pt modelId="{C72339AB-1D03-437B-84B1-E1157AF83326}" type="pres">
      <dgm:prSet presAssocID="{7CCAC52A-887E-42DC-8C0C-A7CE89720AAD}" presName="hierRoot2" presStyleCnt="0">
        <dgm:presLayoutVars>
          <dgm:hierBranch val="init"/>
        </dgm:presLayoutVars>
      </dgm:prSet>
      <dgm:spPr/>
    </dgm:pt>
    <dgm:pt modelId="{E5E2E673-11EC-427B-B0AB-7B7A2C82B8B2}" type="pres">
      <dgm:prSet presAssocID="{7CCAC52A-887E-42DC-8C0C-A7CE89720AAD}" presName="rootComposite" presStyleCnt="0"/>
      <dgm:spPr/>
    </dgm:pt>
    <dgm:pt modelId="{A0BB7B32-375D-4C7F-823E-B1007D65D710}" type="pres">
      <dgm:prSet presAssocID="{7CCAC52A-887E-42DC-8C0C-A7CE89720AAD}" presName="rootText" presStyleLbl="node2" presStyleIdx="1" presStyleCnt="4">
        <dgm:presLayoutVars>
          <dgm:chPref val="3"/>
        </dgm:presLayoutVars>
      </dgm:prSet>
      <dgm:spPr/>
    </dgm:pt>
    <dgm:pt modelId="{8CBD2B8A-4EBD-471A-B7E7-2E41CDC7FC00}" type="pres">
      <dgm:prSet presAssocID="{7CCAC52A-887E-42DC-8C0C-A7CE89720AAD}" presName="rootConnector" presStyleLbl="node2" presStyleIdx="1" presStyleCnt="4"/>
      <dgm:spPr/>
    </dgm:pt>
    <dgm:pt modelId="{ECDCB732-86D8-4254-9A2D-627433A1013C}" type="pres">
      <dgm:prSet presAssocID="{7CCAC52A-887E-42DC-8C0C-A7CE89720AAD}" presName="hierChild4" presStyleCnt="0"/>
      <dgm:spPr/>
    </dgm:pt>
    <dgm:pt modelId="{FE6B2AD2-9FFF-48C1-B139-423E36D528CC}" type="pres">
      <dgm:prSet presAssocID="{7CCAC52A-887E-42DC-8C0C-A7CE89720AAD}" presName="hierChild5" presStyleCnt="0"/>
      <dgm:spPr/>
    </dgm:pt>
    <dgm:pt modelId="{53053ADF-0D04-42C3-869D-B8FC6BE2B3A6}" type="pres">
      <dgm:prSet presAssocID="{64B6E604-58F0-4CE6-8906-A130F9BEFD0A}" presName="Name37" presStyleLbl="parChTrans1D2" presStyleIdx="2" presStyleCnt="4"/>
      <dgm:spPr/>
    </dgm:pt>
    <dgm:pt modelId="{5825C73F-D250-4D32-B2CF-8D2F6C48B962}" type="pres">
      <dgm:prSet presAssocID="{020A4819-68BD-46FF-B593-9AE8655E2F59}" presName="hierRoot2" presStyleCnt="0">
        <dgm:presLayoutVars>
          <dgm:hierBranch val="init"/>
        </dgm:presLayoutVars>
      </dgm:prSet>
      <dgm:spPr/>
    </dgm:pt>
    <dgm:pt modelId="{AA23AD70-19C3-47EC-9A02-D510921A43DC}" type="pres">
      <dgm:prSet presAssocID="{020A4819-68BD-46FF-B593-9AE8655E2F59}" presName="rootComposite" presStyleCnt="0"/>
      <dgm:spPr/>
    </dgm:pt>
    <dgm:pt modelId="{30F32AE0-8935-4B9C-B118-00BB9568B87E}" type="pres">
      <dgm:prSet presAssocID="{020A4819-68BD-46FF-B593-9AE8655E2F59}" presName="rootText" presStyleLbl="node2" presStyleIdx="2" presStyleCnt="4">
        <dgm:presLayoutVars>
          <dgm:chPref val="3"/>
        </dgm:presLayoutVars>
      </dgm:prSet>
      <dgm:spPr/>
    </dgm:pt>
    <dgm:pt modelId="{E1541754-8581-488F-9169-C58C28D2D8A9}" type="pres">
      <dgm:prSet presAssocID="{020A4819-68BD-46FF-B593-9AE8655E2F59}" presName="rootConnector" presStyleLbl="node2" presStyleIdx="2" presStyleCnt="4"/>
      <dgm:spPr/>
    </dgm:pt>
    <dgm:pt modelId="{01297D5B-FC5B-4D72-A490-79ADFEAFB352}" type="pres">
      <dgm:prSet presAssocID="{020A4819-68BD-46FF-B593-9AE8655E2F59}" presName="hierChild4" presStyleCnt="0"/>
      <dgm:spPr/>
    </dgm:pt>
    <dgm:pt modelId="{27630E44-8DC3-424E-AAC8-2F98600EA831}" type="pres">
      <dgm:prSet presAssocID="{020A4819-68BD-46FF-B593-9AE8655E2F59}" presName="hierChild5" presStyleCnt="0"/>
      <dgm:spPr/>
    </dgm:pt>
    <dgm:pt modelId="{66FFD0D3-669F-400A-877C-55986B650396}" type="pres">
      <dgm:prSet presAssocID="{848F6A65-014C-4EA6-805F-409BE38F1C39}" presName="Name37" presStyleLbl="parChTrans1D2" presStyleIdx="3" presStyleCnt="4"/>
      <dgm:spPr/>
    </dgm:pt>
    <dgm:pt modelId="{10430168-C6C2-43C1-8036-9FCED4ABD439}" type="pres">
      <dgm:prSet presAssocID="{6E4E91A4-4636-4976-A3D5-2862FC4A22B4}" presName="hierRoot2" presStyleCnt="0">
        <dgm:presLayoutVars>
          <dgm:hierBranch val="init"/>
        </dgm:presLayoutVars>
      </dgm:prSet>
      <dgm:spPr/>
    </dgm:pt>
    <dgm:pt modelId="{2061D89B-C2C2-429C-B68F-7CF5EE755859}" type="pres">
      <dgm:prSet presAssocID="{6E4E91A4-4636-4976-A3D5-2862FC4A22B4}" presName="rootComposite" presStyleCnt="0"/>
      <dgm:spPr/>
    </dgm:pt>
    <dgm:pt modelId="{80EC3C25-2597-4142-83FA-D91D0A67A224}" type="pres">
      <dgm:prSet presAssocID="{6E4E91A4-4636-4976-A3D5-2862FC4A22B4}" presName="rootText" presStyleLbl="node2" presStyleIdx="3" presStyleCnt="4">
        <dgm:presLayoutVars>
          <dgm:chPref val="3"/>
        </dgm:presLayoutVars>
      </dgm:prSet>
      <dgm:spPr/>
    </dgm:pt>
    <dgm:pt modelId="{79EB81E3-7F6D-48BC-82EF-D1CB29712068}" type="pres">
      <dgm:prSet presAssocID="{6E4E91A4-4636-4976-A3D5-2862FC4A22B4}" presName="rootConnector" presStyleLbl="node2" presStyleIdx="3" presStyleCnt="4"/>
      <dgm:spPr/>
    </dgm:pt>
    <dgm:pt modelId="{D58C0B0C-A1D9-4BE1-916A-EDABC972121E}" type="pres">
      <dgm:prSet presAssocID="{6E4E91A4-4636-4976-A3D5-2862FC4A22B4}" presName="hierChild4" presStyleCnt="0"/>
      <dgm:spPr/>
    </dgm:pt>
    <dgm:pt modelId="{B3136A72-14A9-4118-910F-4203EC546643}" type="pres">
      <dgm:prSet presAssocID="{6E4E91A4-4636-4976-A3D5-2862FC4A22B4}" presName="hierChild5" presStyleCnt="0"/>
      <dgm:spPr/>
    </dgm:pt>
    <dgm:pt modelId="{541A633E-E15F-4173-AD4A-14E737A2EA8E}" type="pres">
      <dgm:prSet presAssocID="{C4951491-0CA7-4EF1-B659-B45C6D1883A8}" presName="hierChild3" presStyleCnt="0"/>
      <dgm:spPr/>
    </dgm:pt>
  </dgm:ptLst>
  <dgm:cxnLst>
    <dgm:cxn modelId="{6A072F04-384F-4276-9124-C40E7DD7CD36}" srcId="{C4951491-0CA7-4EF1-B659-B45C6D1883A8}" destId="{7CCAC52A-887E-42DC-8C0C-A7CE89720AAD}" srcOrd="1" destOrd="0" parTransId="{09AED0D6-D665-4FED-9AB0-00497D01366B}" sibTransId="{4A263A27-84B2-4BF7-BF4D-B3DA128B8599}"/>
    <dgm:cxn modelId="{FA669717-3C87-4975-9E91-6816F44DF27D}" type="presOf" srcId="{AED9E634-6A7A-464A-9E25-73435B532AF1}" destId="{13620880-BDD6-48AE-86F7-C9B2B164F035}" srcOrd="1" destOrd="0" presId="urn:microsoft.com/office/officeart/2005/8/layout/orgChart1"/>
    <dgm:cxn modelId="{96296433-0F28-4310-BD38-29B31F53E0D4}" type="presOf" srcId="{AED9E634-6A7A-464A-9E25-73435B532AF1}" destId="{61D4EF9B-521A-4B20-B346-29BC8F54559B}" srcOrd="0" destOrd="0" presId="urn:microsoft.com/office/officeart/2005/8/layout/orgChart1"/>
    <dgm:cxn modelId="{EB9C2637-D3EB-4EAE-9730-64F91F3BC628}" type="presOf" srcId="{C4951491-0CA7-4EF1-B659-B45C6D1883A8}" destId="{B1FD593E-BC3A-42B1-884B-6DCCEE643F89}" srcOrd="0" destOrd="0" presId="urn:microsoft.com/office/officeart/2005/8/layout/orgChart1"/>
    <dgm:cxn modelId="{BC8B233B-18E7-4641-9E7A-23E1B9C3D72D}" type="presOf" srcId="{020A4819-68BD-46FF-B593-9AE8655E2F59}" destId="{E1541754-8581-488F-9169-C58C28D2D8A9}" srcOrd="1" destOrd="0" presId="urn:microsoft.com/office/officeart/2005/8/layout/orgChart1"/>
    <dgm:cxn modelId="{EBE00F40-014E-45E8-B90B-18CDA3630617}" type="presOf" srcId="{64B6E604-58F0-4CE6-8906-A130F9BEFD0A}" destId="{53053ADF-0D04-42C3-869D-B8FC6BE2B3A6}" srcOrd="0" destOrd="0" presId="urn:microsoft.com/office/officeart/2005/8/layout/orgChart1"/>
    <dgm:cxn modelId="{44AC6640-8E2B-4761-8211-A2B596014217}" type="presOf" srcId="{6E4E91A4-4636-4976-A3D5-2862FC4A22B4}" destId="{80EC3C25-2597-4142-83FA-D91D0A67A224}" srcOrd="0" destOrd="0" presId="urn:microsoft.com/office/officeart/2005/8/layout/orgChart1"/>
    <dgm:cxn modelId="{FBD0B451-9DBE-4D2E-81D3-DC6A09042B7A}" srcId="{C4951491-0CA7-4EF1-B659-B45C6D1883A8}" destId="{6E4E91A4-4636-4976-A3D5-2862FC4A22B4}" srcOrd="3" destOrd="0" parTransId="{848F6A65-014C-4EA6-805F-409BE38F1C39}" sibTransId="{95A4E79F-45F9-44C6-BDFE-57606D18F38F}"/>
    <dgm:cxn modelId="{DC00A155-94AF-4BDA-83B2-516647F82D99}" type="presOf" srcId="{7CCAC52A-887E-42DC-8C0C-A7CE89720AAD}" destId="{8CBD2B8A-4EBD-471A-B7E7-2E41CDC7FC00}" srcOrd="1" destOrd="0" presId="urn:microsoft.com/office/officeart/2005/8/layout/orgChart1"/>
    <dgm:cxn modelId="{025EF277-3B53-450C-A412-BF0B51F9B549}" type="presOf" srcId="{87DB4733-DF59-4701-9859-E50A5FB5AEE9}" destId="{AC746ECA-885D-403D-BC7D-78931EF60175}" srcOrd="0" destOrd="0" presId="urn:microsoft.com/office/officeart/2005/8/layout/orgChart1"/>
    <dgm:cxn modelId="{00FA1778-913F-4E00-9E16-501E7703159C}" type="presOf" srcId="{020A4819-68BD-46FF-B593-9AE8655E2F59}" destId="{30F32AE0-8935-4B9C-B118-00BB9568B87E}" srcOrd="0" destOrd="0" presId="urn:microsoft.com/office/officeart/2005/8/layout/orgChart1"/>
    <dgm:cxn modelId="{253A157E-B87C-4E70-8474-D149E6E7FEAC}" type="presOf" srcId="{7CCAC52A-887E-42DC-8C0C-A7CE89720AAD}" destId="{A0BB7B32-375D-4C7F-823E-B1007D65D710}" srcOrd="0" destOrd="0" presId="urn:microsoft.com/office/officeart/2005/8/layout/orgChart1"/>
    <dgm:cxn modelId="{DF40DF89-F05E-4470-9800-0F5584DCC55E}" type="presOf" srcId="{553BFEF9-9D3D-4B02-BE47-467C9C33F0DA}" destId="{9BC72141-3A1B-4036-9D8D-0D4F6D2E6031}" srcOrd="0" destOrd="0" presId="urn:microsoft.com/office/officeart/2005/8/layout/orgChart1"/>
    <dgm:cxn modelId="{B7916496-B3AA-4A50-AB9F-61D7FBD4B030}" type="presOf" srcId="{09AED0D6-D665-4FED-9AB0-00497D01366B}" destId="{1301DE97-3EF1-4E60-B6D8-9D807C100425}" srcOrd="0" destOrd="0" presId="urn:microsoft.com/office/officeart/2005/8/layout/orgChart1"/>
    <dgm:cxn modelId="{9A2F5EB4-DBC7-4DF3-ADB0-B6C8921EAE02}" type="presOf" srcId="{C4951491-0CA7-4EF1-B659-B45C6D1883A8}" destId="{22969981-86AE-4266-9016-C841D6AE0262}" srcOrd="1" destOrd="0" presId="urn:microsoft.com/office/officeart/2005/8/layout/orgChart1"/>
    <dgm:cxn modelId="{A47E31D3-6FBD-4B3C-BFE3-62A4E55D4473}" type="presOf" srcId="{6E4E91A4-4636-4976-A3D5-2862FC4A22B4}" destId="{79EB81E3-7F6D-48BC-82EF-D1CB29712068}" srcOrd="1" destOrd="0" presId="urn:microsoft.com/office/officeart/2005/8/layout/orgChart1"/>
    <dgm:cxn modelId="{069B3AE6-59EA-4D9E-AC63-39D7F5C53230}" srcId="{553BFEF9-9D3D-4B02-BE47-467C9C33F0DA}" destId="{C4951491-0CA7-4EF1-B659-B45C6D1883A8}" srcOrd="0" destOrd="0" parTransId="{3D3E6B05-4DAE-475A-BC1F-28E0334170EE}" sibTransId="{FF95BB9D-FA55-4CEF-AE75-8AEF8C0A48D7}"/>
    <dgm:cxn modelId="{76AE07EB-EA96-4FEC-8D05-E5BB8A80E953}" srcId="{C4951491-0CA7-4EF1-B659-B45C6D1883A8}" destId="{AED9E634-6A7A-464A-9E25-73435B532AF1}" srcOrd="0" destOrd="0" parTransId="{87DB4733-DF59-4701-9859-E50A5FB5AEE9}" sibTransId="{820F5A54-C446-48A1-BF69-50675E116F36}"/>
    <dgm:cxn modelId="{79AFD1EC-14FD-41F2-ACB6-F091FFAEE09A}" srcId="{C4951491-0CA7-4EF1-B659-B45C6D1883A8}" destId="{020A4819-68BD-46FF-B593-9AE8655E2F59}" srcOrd="2" destOrd="0" parTransId="{64B6E604-58F0-4CE6-8906-A130F9BEFD0A}" sibTransId="{E7374405-EF4F-4FED-B9DB-A8AA005B161B}"/>
    <dgm:cxn modelId="{256673F2-AE56-4504-8EBE-82CB25D0B6BD}" type="presOf" srcId="{848F6A65-014C-4EA6-805F-409BE38F1C39}" destId="{66FFD0D3-669F-400A-877C-55986B650396}" srcOrd="0" destOrd="0" presId="urn:microsoft.com/office/officeart/2005/8/layout/orgChart1"/>
    <dgm:cxn modelId="{6EF90AFE-5D0C-4F25-8D35-8D4CBA136C6A}" type="presParOf" srcId="{9BC72141-3A1B-4036-9D8D-0D4F6D2E6031}" destId="{E0B6B45A-4CFE-415A-8ECF-476F11451579}" srcOrd="0" destOrd="0" presId="urn:microsoft.com/office/officeart/2005/8/layout/orgChart1"/>
    <dgm:cxn modelId="{9CF5E2F1-9185-4261-968D-09C617CB9231}" type="presParOf" srcId="{E0B6B45A-4CFE-415A-8ECF-476F11451579}" destId="{322CD5C6-A44B-4E07-8570-03EC590A6FBE}" srcOrd="0" destOrd="0" presId="urn:microsoft.com/office/officeart/2005/8/layout/orgChart1"/>
    <dgm:cxn modelId="{8BDE5657-E3E0-4473-9D50-CA97E3314C13}" type="presParOf" srcId="{322CD5C6-A44B-4E07-8570-03EC590A6FBE}" destId="{B1FD593E-BC3A-42B1-884B-6DCCEE643F89}" srcOrd="0" destOrd="0" presId="urn:microsoft.com/office/officeart/2005/8/layout/orgChart1"/>
    <dgm:cxn modelId="{15148812-C54A-4D54-A7C8-855F2D41612A}" type="presParOf" srcId="{322CD5C6-A44B-4E07-8570-03EC590A6FBE}" destId="{22969981-86AE-4266-9016-C841D6AE0262}" srcOrd="1" destOrd="0" presId="urn:microsoft.com/office/officeart/2005/8/layout/orgChart1"/>
    <dgm:cxn modelId="{4D42BCCC-DB6B-4AA6-AF1E-1F1D4BEF3065}" type="presParOf" srcId="{E0B6B45A-4CFE-415A-8ECF-476F11451579}" destId="{1C0EEFD1-E4B5-43E4-9DFC-5057AFD35BE9}" srcOrd="1" destOrd="0" presId="urn:microsoft.com/office/officeart/2005/8/layout/orgChart1"/>
    <dgm:cxn modelId="{1DDD7239-42CE-42E2-ABEC-818F51474CB9}" type="presParOf" srcId="{1C0EEFD1-E4B5-43E4-9DFC-5057AFD35BE9}" destId="{AC746ECA-885D-403D-BC7D-78931EF60175}" srcOrd="0" destOrd="0" presId="urn:microsoft.com/office/officeart/2005/8/layout/orgChart1"/>
    <dgm:cxn modelId="{5589FDFF-7598-4C9E-AD37-83F00326FB4C}" type="presParOf" srcId="{1C0EEFD1-E4B5-43E4-9DFC-5057AFD35BE9}" destId="{CB8BC8BD-4E7F-443F-B3DA-12370A3ED2BE}" srcOrd="1" destOrd="0" presId="urn:microsoft.com/office/officeart/2005/8/layout/orgChart1"/>
    <dgm:cxn modelId="{F40E8D54-8833-4B1F-B70F-C5A32AE042DF}" type="presParOf" srcId="{CB8BC8BD-4E7F-443F-B3DA-12370A3ED2BE}" destId="{46B75EB1-94C9-4330-98B4-E5DF1FF1C3DC}" srcOrd="0" destOrd="0" presId="urn:microsoft.com/office/officeart/2005/8/layout/orgChart1"/>
    <dgm:cxn modelId="{71EF7FD1-AB05-48D1-A6C9-441DA9D92F4B}" type="presParOf" srcId="{46B75EB1-94C9-4330-98B4-E5DF1FF1C3DC}" destId="{61D4EF9B-521A-4B20-B346-29BC8F54559B}" srcOrd="0" destOrd="0" presId="urn:microsoft.com/office/officeart/2005/8/layout/orgChart1"/>
    <dgm:cxn modelId="{1EC20403-CEE9-4C56-922F-5BB3A931BBE6}" type="presParOf" srcId="{46B75EB1-94C9-4330-98B4-E5DF1FF1C3DC}" destId="{13620880-BDD6-48AE-86F7-C9B2B164F035}" srcOrd="1" destOrd="0" presId="urn:microsoft.com/office/officeart/2005/8/layout/orgChart1"/>
    <dgm:cxn modelId="{20DE6A5C-6829-4ECF-A8D3-B88B4AE15276}" type="presParOf" srcId="{CB8BC8BD-4E7F-443F-B3DA-12370A3ED2BE}" destId="{412A6596-BA40-4598-84E6-4590A6B56C8E}" srcOrd="1" destOrd="0" presId="urn:microsoft.com/office/officeart/2005/8/layout/orgChart1"/>
    <dgm:cxn modelId="{CD4DAB48-DCE3-4135-B069-FFEA2768FE6C}" type="presParOf" srcId="{CB8BC8BD-4E7F-443F-B3DA-12370A3ED2BE}" destId="{810C61CD-DAAC-485D-8E86-D570E184F5AC}" srcOrd="2" destOrd="0" presId="urn:microsoft.com/office/officeart/2005/8/layout/orgChart1"/>
    <dgm:cxn modelId="{3EAD4736-68EB-41E6-A841-2CE3FB24DAFF}" type="presParOf" srcId="{1C0EEFD1-E4B5-43E4-9DFC-5057AFD35BE9}" destId="{1301DE97-3EF1-4E60-B6D8-9D807C100425}" srcOrd="2" destOrd="0" presId="urn:microsoft.com/office/officeart/2005/8/layout/orgChart1"/>
    <dgm:cxn modelId="{DB2B9032-7D01-40B2-A120-A39E3F70649C}" type="presParOf" srcId="{1C0EEFD1-E4B5-43E4-9DFC-5057AFD35BE9}" destId="{C72339AB-1D03-437B-84B1-E1157AF83326}" srcOrd="3" destOrd="0" presId="urn:microsoft.com/office/officeart/2005/8/layout/orgChart1"/>
    <dgm:cxn modelId="{7BC3D37D-9D19-4F61-AFE0-F6066BC816E7}" type="presParOf" srcId="{C72339AB-1D03-437B-84B1-E1157AF83326}" destId="{E5E2E673-11EC-427B-B0AB-7B7A2C82B8B2}" srcOrd="0" destOrd="0" presId="urn:microsoft.com/office/officeart/2005/8/layout/orgChart1"/>
    <dgm:cxn modelId="{F0319099-01EB-4C92-AB8F-56E16941266D}" type="presParOf" srcId="{E5E2E673-11EC-427B-B0AB-7B7A2C82B8B2}" destId="{A0BB7B32-375D-4C7F-823E-B1007D65D710}" srcOrd="0" destOrd="0" presId="urn:microsoft.com/office/officeart/2005/8/layout/orgChart1"/>
    <dgm:cxn modelId="{8B0F2B76-ABE5-49D7-8955-B2E38FF5D4E6}" type="presParOf" srcId="{E5E2E673-11EC-427B-B0AB-7B7A2C82B8B2}" destId="{8CBD2B8A-4EBD-471A-B7E7-2E41CDC7FC00}" srcOrd="1" destOrd="0" presId="urn:microsoft.com/office/officeart/2005/8/layout/orgChart1"/>
    <dgm:cxn modelId="{84A935DD-9902-4C91-8203-C4DD355041E4}" type="presParOf" srcId="{C72339AB-1D03-437B-84B1-E1157AF83326}" destId="{ECDCB732-86D8-4254-9A2D-627433A1013C}" srcOrd="1" destOrd="0" presId="urn:microsoft.com/office/officeart/2005/8/layout/orgChart1"/>
    <dgm:cxn modelId="{680613EC-4827-4204-B5E7-D0AC7F7DE808}" type="presParOf" srcId="{C72339AB-1D03-437B-84B1-E1157AF83326}" destId="{FE6B2AD2-9FFF-48C1-B139-423E36D528CC}" srcOrd="2" destOrd="0" presId="urn:microsoft.com/office/officeart/2005/8/layout/orgChart1"/>
    <dgm:cxn modelId="{D568761D-EF31-42BC-B6BF-09550C439ED6}" type="presParOf" srcId="{1C0EEFD1-E4B5-43E4-9DFC-5057AFD35BE9}" destId="{53053ADF-0D04-42C3-869D-B8FC6BE2B3A6}" srcOrd="4" destOrd="0" presId="urn:microsoft.com/office/officeart/2005/8/layout/orgChart1"/>
    <dgm:cxn modelId="{01405F3E-D0BD-47C8-8C8F-72CB71A20FA8}" type="presParOf" srcId="{1C0EEFD1-E4B5-43E4-9DFC-5057AFD35BE9}" destId="{5825C73F-D250-4D32-B2CF-8D2F6C48B962}" srcOrd="5" destOrd="0" presId="urn:microsoft.com/office/officeart/2005/8/layout/orgChart1"/>
    <dgm:cxn modelId="{2B994C87-F828-4684-8B22-CCD7F636F837}" type="presParOf" srcId="{5825C73F-D250-4D32-B2CF-8D2F6C48B962}" destId="{AA23AD70-19C3-47EC-9A02-D510921A43DC}" srcOrd="0" destOrd="0" presId="urn:microsoft.com/office/officeart/2005/8/layout/orgChart1"/>
    <dgm:cxn modelId="{250B38BF-D35D-45BE-A28D-D338F290A5C4}" type="presParOf" srcId="{AA23AD70-19C3-47EC-9A02-D510921A43DC}" destId="{30F32AE0-8935-4B9C-B118-00BB9568B87E}" srcOrd="0" destOrd="0" presId="urn:microsoft.com/office/officeart/2005/8/layout/orgChart1"/>
    <dgm:cxn modelId="{D27E27A9-281F-42A7-B94F-E72B91FA74A5}" type="presParOf" srcId="{AA23AD70-19C3-47EC-9A02-D510921A43DC}" destId="{E1541754-8581-488F-9169-C58C28D2D8A9}" srcOrd="1" destOrd="0" presId="urn:microsoft.com/office/officeart/2005/8/layout/orgChart1"/>
    <dgm:cxn modelId="{821F56A2-B104-463A-8D0C-7CDD1B3DA674}" type="presParOf" srcId="{5825C73F-D250-4D32-B2CF-8D2F6C48B962}" destId="{01297D5B-FC5B-4D72-A490-79ADFEAFB352}" srcOrd="1" destOrd="0" presId="urn:microsoft.com/office/officeart/2005/8/layout/orgChart1"/>
    <dgm:cxn modelId="{583EC2A4-4485-4EBD-8663-1D6505052EF7}" type="presParOf" srcId="{5825C73F-D250-4D32-B2CF-8D2F6C48B962}" destId="{27630E44-8DC3-424E-AAC8-2F98600EA831}" srcOrd="2" destOrd="0" presId="urn:microsoft.com/office/officeart/2005/8/layout/orgChart1"/>
    <dgm:cxn modelId="{EE3A4540-51E3-4606-BA5D-24211305310A}" type="presParOf" srcId="{1C0EEFD1-E4B5-43E4-9DFC-5057AFD35BE9}" destId="{66FFD0D3-669F-400A-877C-55986B650396}" srcOrd="6" destOrd="0" presId="urn:microsoft.com/office/officeart/2005/8/layout/orgChart1"/>
    <dgm:cxn modelId="{9012346A-9366-4A45-83C5-C0E1EEB8BB0B}" type="presParOf" srcId="{1C0EEFD1-E4B5-43E4-9DFC-5057AFD35BE9}" destId="{10430168-C6C2-43C1-8036-9FCED4ABD439}" srcOrd="7" destOrd="0" presId="urn:microsoft.com/office/officeart/2005/8/layout/orgChart1"/>
    <dgm:cxn modelId="{8D0075CC-26FA-453D-A008-CE55918BF049}" type="presParOf" srcId="{10430168-C6C2-43C1-8036-9FCED4ABD439}" destId="{2061D89B-C2C2-429C-B68F-7CF5EE755859}" srcOrd="0" destOrd="0" presId="urn:microsoft.com/office/officeart/2005/8/layout/orgChart1"/>
    <dgm:cxn modelId="{2F8EF33E-FE3A-4642-92CC-61426BC7E013}" type="presParOf" srcId="{2061D89B-C2C2-429C-B68F-7CF5EE755859}" destId="{80EC3C25-2597-4142-83FA-D91D0A67A224}" srcOrd="0" destOrd="0" presId="urn:microsoft.com/office/officeart/2005/8/layout/orgChart1"/>
    <dgm:cxn modelId="{6808C40B-52D5-44F8-AF85-FF72C5862681}" type="presParOf" srcId="{2061D89B-C2C2-429C-B68F-7CF5EE755859}" destId="{79EB81E3-7F6D-48BC-82EF-D1CB29712068}" srcOrd="1" destOrd="0" presId="urn:microsoft.com/office/officeart/2005/8/layout/orgChart1"/>
    <dgm:cxn modelId="{93A80486-65BD-4B7F-A0FD-3BB9FB3D901B}" type="presParOf" srcId="{10430168-C6C2-43C1-8036-9FCED4ABD439}" destId="{D58C0B0C-A1D9-4BE1-916A-EDABC972121E}" srcOrd="1" destOrd="0" presId="urn:microsoft.com/office/officeart/2005/8/layout/orgChart1"/>
    <dgm:cxn modelId="{B17E6818-52C0-45A1-AC6B-2D402DF4D8C0}" type="presParOf" srcId="{10430168-C6C2-43C1-8036-9FCED4ABD439}" destId="{B3136A72-14A9-4118-910F-4203EC546643}" srcOrd="2" destOrd="0" presId="urn:microsoft.com/office/officeart/2005/8/layout/orgChart1"/>
    <dgm:cxn modelId="{06F9A504-3257-4E4E-B2AA-8EE8FD936C22}" type="presParOf" srcId="{E0B6B45A-4CFE-415A-8ECF-476F11451579}" destId="{541A633E-E15F-4173-AD4A-14E737A2EA8E}" srcOrd="2" destOrd="0" presId="urn:microsoft.com/office/officeart/2005/8/layout/orgChart1"/>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FD0D3-669F-400A-877C-55986B650396}">
      <dsp:nvSpPr>
        <dsp:cNvPr id="0" name=""/>
        <dsp:cNvSpPr/>
      </dsp:nvSpPr>
      <dsp:spPr>
        <a:xfrm>
          <a:off x="4972372" y="2662950"/>
          <a:ext cx="3894392" cy="450590"/>
        </a:xfrm>
        <a:custGeom>
          <a:avLst/>
          <a:gdLst/>
          <a:ahLst/>
          <a:cxnLst/>
          <a:rect l="0" t="0" r="0" b="0"/>
          <a:pathLst>
            <a:path>
              <a:moveTo>
                <a:pt x="0" y="0"/>
              </a:moveTo>
              <a:lnTo>
                <a:pt x="0" y="225295"/>
              </a:lnTo>
              <a:lnTo>
                <a:pt x="3894392" y="225295"/>
              </a:lnTo>
              <a:lnTo>
                <a:pt x="3894392"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053ADF-0D04-42C3-869D-B8FC6BE2B3A6}">
      <dsp:nvSpPr>
        <dsp:cNvPr id="0" name=""/>
        <dsp:cNvSpPr/>
      </dsp:nvSpPr>
      <dsp:spPr>
        <a:xfrm>
          <a:off x="4972372" y="2662950"/>
          <a:ext cx="1298130" cy="450590"/>
        </a:xfrm>
        <a:custGeom>
          <a:avLst/>
          <a:gdLst/>
          <a:ahLst/>
          <a:cxnLst/>
          <a:rect l="0" t="0" r="0" b="0"/>
          <a:pathLst>
            <a:path>
              <a:moveTo>
                <a:pt x="0" y="0"/>
              </a:moveTo>
              <a:lnTo>
                <a:pt x="0" y="225295"/>
              </a:lnTo>
              <a:lnTo>
                <a:pt x="1298130" y="225295"/>
              </a:lnTo>
              <a:lnTo>
                <a:pt x="129813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301DE97-3EF1-4E60-B6D8-9D807C100425}">
      <dsp:nvSpPr>
        <dsp:cNvPr id="0" name=""/>
        <dsp:cNvSpPr/>
      </dsp:nvSpPr>
      <dsp:spPr>
        <a:xfrm>
          <a:off x="3674241" y="2662950"/>
          <a:ext cx="1298130" cy="450590"/>
        </a:xfrm>
        <a:custGeom>
          <a:avLst/>
          <a:gdLst/>
          <a:ahLst/>
          <a:cxnLst/>
          <a:rect l="0" t="0" r="0" b="0"/>
          <a:pathLst>
            <a:path>
              <a:moveTo>
                <a:pt x="1298130" y="0"/>
              </a:moveTo>
              <a:lnTo>
                <a:pt x="1298130" y="225295"/>
              </a:lnTo>
              <a:lnTo>
                <a:pt x="0" y="225295"/>
              </a:lnTo>
              <a:lnTo>
                <a:pt x="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C746ECA-885D-403D-BC7D-78931EF60175}">
      <dsp:nvSpPr>
        <dsp:cNvPr id="0" name=""/>
        <dsp:cNvSpPr/>
      </dsp:nvSpPr>
      <dsp:spPr>
        <a:xfrm>
          <a:off x="1077979" y="2662950"/>
          <a:ext cx="3894392" cy="450590"/>
        </a:xfrm>
        <a:custGeom>
          <a:avLst/>
          <a:gdLst/>
          <a:ahLst/>
          <a:cxnLst/>
          <a:rect l="0" t="0" r="0" b="0"/>
          <a:pathLst>
            <a:path>
              <a:moveTo>
                <a:pt x="3894392" y="0"/>
              </a:moveTo>
              <a:lnTo>
                <a:pt x="3894392" y="225295"/>
              </a:lnTo>
              <a:lnTo>
                <a:pt x="0" y="225295"/>
              </a:lnTo>
              <a:lnTo>
                <a:pt x="0" y="450590"/>
              </a:lnTo>
            </a:path>
          </a:pathLst>
        </a:custGeom>
        <a:noFill/>
        <a:ln w="12700" cap="flat" cmpd="sng" algn="ctr">
          <a:solidFill>
            <a:schemeClr val="accent4">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FD593E-BC3A-42B1-884B-6DCCEE643F89}">
      <dsp:nvSpPr>
        <dsp:cNvPr id="0" name=""/>
        <dsp:cNvSpPr/>
      </dsp:nvSpPr>
      <dsp:spPr>
        <a:xfrm>
          <a:off x="3899537" y="1590115"/>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899537" y="1590115"/>
        <a:ext cx="2145670" cy="1072835"/>
      </dsp:txXfrm>
    </dsp:sp>
    <dsp:sp modelId="{61D4EF9B-521A-4B20-B346-29BC8F54559B}">
      <dsp:nvSpPr>
        <dsp:cNvPr id="0" name=""/>
        <dsp:cNvSpPr/>
      </dsp:nvSpPr>
      <dsp:spPr>
        <a:xfrm>
          <a:off x="5144"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PA-WAgN </a:t>
          </a:r>
          <a:br>
            <a:rPr lang="en-US" sz="1800" b="1" kern="1200" dirty="0"/>
          </a:br>
          <a:r>
            <a:rPr lang="en-US" sz="1800" b="1" kern="1200" dirty="0"/>
            <a:t>Annual Symposium</a:t>
          </a:r>
          <a:endParaRPr lang="en-US" sz="1400" kern="1200" dirty="0"/>
        </a:p>
      </dsp:txBody>
      <dsp:txXfrm>
        <a:off x="5144" y="3113541"/>
        <a:ext cx="2145670" cy="1072835"/>
      </dsp:txXfrm>
    </dsp:sp>
    <dsp:sp modelId="{A0BB7B32-375D-4C7F-823E-B1007D65D710}">
      <dsp:nvSpPr>
        <dsp:cNvPr id="0" name=""/>
        <dsp:cNvSpPr/>
      </dsp:nvSpPr>
      <dsp:spPr>
        <a:xfrm>
          <a:off x="2601406"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a:t>Instagram</a:t>
          </a:r>
          <a:r>
            <a:rPr lang="en-US" sz="1400" kern="1200"/>
            <a:t> </a:t>
          </a:r>
          <a:r>
            <a:rPr lang="en-US" sz="1400" kern="1200" dirty="0"/>
            <a:t>@</a:t>
          </a:r>
          <a:r>
            <a:rPr lang="en-US" sz="1400" kern="1200" dirty="0" err="1"/>
            <a:t>femalefarmerphotovoice</a:t>
          </a:r>
          <a:endParaRPr lang="en-US" sz="1400" kern="1200" dirty="0"/>
        </a:p>
      </dsp:txBody>
      <dsp:txXfrm>
        <a:off x="2601406" y="3113541"/>
        <a:ext cx="2145670" cy="1072835"/>
      </dsp:txXfrm>
    </dsp:sp>
    <dsp:sp modelId="{30F32AE0-8935-4B9C-B118-00BB9568B87E}">
      <dsp:nvSpPr>
        <dsp:cNvPr id="0" name=""/>
        <dsp:cNvSpPr/>
      </dsp:nvSpPr>
      <dsp:spPr>
        <a:xfrm>
          <a:off x="5197667"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Interview Participants</a:t>
          </a:r>
          <a:endParaRPr lang="en-US" sz="1400" kern="1200" dirty="0"/>
        </a:p>
      </dsp:txBody>
      <dsp:txXfrm>
        <a:off x="5197667" y="3113541"/>
        <a:ext cx="2145670" cy="1072835"/>
      </dsp:txXfrm>
    </dsp:sp>
    <dsp:sp modelId="{80EC3C25-2597-4142-83FA-D91D0A67A224}">
      <dsp:nvSpPr>
        <dsp:cNvPr id="0" name=""/>
        <dsp:cNvSpPr/>
      </dsp:nvSpPr>
      <dsp:spPr>
        <a:xfrm>
          <a:off x="7793929" y="3113541"/>
          <a:ext cx="2145670" cy="1072835"/>
        </a:xfrm>
        <a:prstGeom prst="rect">
          <a:avLst/>
        </a:prstGeom>
        <a:solidFill>
          <a:schemeClr val="l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b="1" kern="1200" dirty="0"/>
            <a:t>Organization </a:t>
          </a:r>
          <a:br>
            <a:rPr lang="en-US" sz="1800" b="1" kern="1200" dirty="0"/>
          </a:br>
          <a:r>
            <a:rPr lang="en-US" sz="1800" b="1" kern="1200" dirty="0"/>
            <a:t>Listservs</a:t>
          </a:r>
          <a:endParaRPr lang="en-US" sz="1400" kern="1200" dirty="0"/>
        </a:p>
      </dsp:txBody>
      <dsp:txXfrm>
        <a:off x="7793929" y="3113541"/>
        <a:ext cx="2145670" cy="107283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76F666D-E0C2-435B-BAA8-9287F9E5D38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9FEBCAF-CB3F-4928-91AA-D61472F880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F1077DB-935E-4A0A-947A-D283B9F9F452}" type="datetimeFigureOut">
              <a:rPr lang="en-US" smtClean="0"/>
              <a:t>11/7/2019</a:t>
            </a:fld>
            <a:endParaRPr lang="en-US" dirty="0"/>
          </a:p>
        </p:txBody>
      </p:sp>
      <p:sp>
        <p:nvSpPr>
          <p:cNvPr id="4" name="Footer Placeholder 3">
            <a:extLst>
              <a:ext uri="{FF2B5EF4-FFF2-40B4-BE49-F238E27FC236}">
                <a16:creationId xmlns:a16="http://schemas.microsoft.com/office/drawing/2014/main" id="{69256698-63C6-4CCC-81CB-EA5604C30F1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2467FDA-05D7-4760-A373-5D6AEAAF427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2C0B10-7CAE-41E4-AB02-7E8B1FF2B898}" type="slidenum">
              <a:rPr lang="en-US" smtClean="0"/>
              <a:t>‹#›</a:t>
            </a:fld>
            <a:endParaRPr lang="en-US" dirty="0"/>
          </a:p>
        </p:txBody>
      </p:sp>
    </p:spTree>
    <p:extLst>
      <p:ext uri="{BB962C8B-B14F-4D97-AF65-F5344CB8AC3E}">
        <p14:creationId xmlns:p14="http://schemas.microsoft.com/office/powerpoint/2010/main" val="36875375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9EDBDA2-4480-4D82-8886-1B64A7ECBBAC}" type="datetimeFigureOut">
              <a:rPr lang="en-US" noProof="0" smtClean="0"/>
              <a:t>11/7/2019</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DDBACE-0F8F-43FD-98F0-DEE13552DADA}" type="slidenum">
              <a:rPr lang="en-US" noProof="0" smtClean="0"/>
              <a:t>‹#›</a:t>
            </a:fld>
            <a:endParaRPr lang="en-US" noProof="0" dirty="0"/>
          </a:p>
        </p:txBody>
      </p:sp>
    </p:spTree>
    <p:extLst>
      <p:ext uri="{BB962C8B-B14F-4D97-AF65-F5344CB8AC3E}">
        <p14:creationId xmlns:p14="http://schemas.microsoft.com/office/powerpoint/2010/main" val="1455722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1</a:t>
            </a:fld>
            <a:endParaRPr lang="en-US" noProof="0" dirty="0"/>
          </a:p>
        </p:txBody>
      </p:sp>
    </p:spTree>
    <p:extLst>
      <p:ext uri="{BB962C8B-B14F-4D97-AF65-F5344CB8AC3E}">
        <p14:creationId xmlns:p14="http://schemas.microsoft.com/office/powerpoint/2010/main" val="3116031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25</a:t>
            </a:fld>
            <a:endParaRPr lang="en-US" noProof="0" dirty="0"/>
          </a:p>
        </p:txBody>
      </p:sp>
    </p:spTree>
    <p:extLst>
      <p:ext uri="{BB962C8B-B14F-4D97-AF65-F5344CB8AC3E}">
        <p14:creationId xmlns:p14="http://schemas.microsoft.com/office/powerpoint/2010/main" val="305598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26</a:t>
            </a:fld>
            <a:endParaRPr lang="en-US" noProof="0" dirty="0"/>
          </a:p>
        </p:txBody>
      </p:sp>
    </p:spTree>
    <p:extLst>
      <p:ext uri="{BB962C8B-B14F-4D97-AF65-F5344CB8AC3E}">
        <p14:creationId xmlns:p14="http://schemas.microsoft.com/office/powerpoint/2010/main" val="3326761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29</a:t>
            </a:fld>
            <a:endParaRPr lang="en-US" noProof="0" dirty="0"/>
          </a:p>
        </p:txBody>
      </p:sp>
    </p:spTree>
    <p:extLst>
      <p:ext uri="{BB962C8B-B14F-4D97-AF65-F5344CB8AC3E}">
        <p14:creationId xmlns:p14="http://schemas.microsoft.com/office/powerpoint/2010/main" val="227065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dirty="0"/>
          </a:p>
        </p:txBody>
      </p:sp>
    </p:spTree>
    <p:extLst>
      <p:ext uri="{BB962C8B-B14F-4D97-AF65-F5344CB8AC3E}">
        <p14:creationId xmlns:p14="http://schemas.microsoft.com/office/powerpoint/2010/main" val="2152072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3</a:t>
            </a:fld>
            <a:endParaRPr lang="en-US" noProof="0" dirty="0"/>
          </a:p>
        </p:txBody>
      </p:sp>
    </p:spTree>
    <p:extLst>
      <p:ext uri="{BB962C8B-B14F-4D97-AF65-F5344CB8AC3E}">
        <p14:creationId xmlns:p14="http://schemas.microsoft.com/office/powerpoint/2010/main" val="14222800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4</a:t>
            </a:fld>
            <a:endParaRPr lang="en-US" noProof="0" dirty="0"/>
          </a:p>
        </p:txBody>
      </p:sp>
    </p:spTree>
    <p:extLst>
      <p:ext uri="{BB962C8B-B14F-4D97-AF65-F5344CB8AC3E}">
        <p14:creationId xmlns:p14="http://schemas.microsoft.com/office/powerpoint/2010/main" val="3343967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DDBACE-0F8F-43FD-98F0-DEE13552DADA}" type="slidenum">
              <a:rPr lang="en-US" noProof="0" smtClean="0"/>
              <a:t>5</a:t>
            </a:fld>
            <a:endParaRPr lang="en-US" noProof="0" dirty="0"/>
          </a:p>
        </p:txBody>
      </p:sp>
    </p:spTree>
    <p:extLst>
      <p:ext uri="{BB962C8B-B14F-4D97-AF65-F5344CB8AC3E}">
        <p14:creationId xmlns:p14="http://schemas.microsoft.com/office/powerpoint/2010/main" val="457234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6</a:t>
            </a:fld>
            <a:endParaRPr lang="en-US" noProof="0" dirty="0"/>
          </a:p>
        </p:txBody>
      </p:sp>
    </p:spTree>
    <p:extLst>
      <p:ext uri="{BB962C8B-B14F-4D97-AF65-F5344CB8AC3E}">
        <p14:creationId xmlns:p14="http://schemas.microsoft.com/office/powerpoint/2010/main" val="58148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7</a:t>
            </a:fld>
            <a:endParaRPr lang="en-US" noProof="0" dirty="0"/>
          </a:p>
        </p:txBody>
      </p:sp>
    </p:spTree>
    <p:extLst>
      <p:ext uri="{BB962C8B-B14F-4D97-AF65-F5344CB8AC3E}">
        <p14:creationId xmlns:p14="http://schemas.microsoft.com/office/powerpoint/2010/main" val="3069019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DDBACE-0F8F-43FD-98F0-DEE13552DADA}" type="slidenum">
              <a:rPr lang="en-US" noProof="0" smtClean="0"/>
              <a:t>8</a:t>
            </a:fld>
            <a:endParaRPr lang="en-US" noProof="0" dirty="0"/>
          </a:p>
        </p:txBody>
      </p:sp>
    </p:spTree>
    <p:extLst>
      <p:ext uri="{BB962C8B-B14F-4D97-AF65-F5344CB8AC3E}">
        <p14:creationId xmlns:p14="http://schemas.microsoft.com/office/powerpoint/2010/main" val="1053607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DDBACE-0F8F-43FD-98F0-DEE13552DADA}" type="slidenum">
              <a:rPr lang="en-US" smtClean="0"/>
              <a:t>24</a:t>
            </a:fld>
            <a:endParaRPr lang="en-US"/>
          </a:p>
        </p:txBody>
      </p:sp>
    </p:spTree>
    <p:extLst>
      <p:ext uri="{BB962C8B-B14F-4D97-AF65-F5344CB8AC3E}">
        <p14:creationId xmlns:p14="http://schemas.microsoft.com/office/powerpoint/2010/main" val="2067622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1909425" cy="6584950"/>
          </a:xfrm>
          <a:solidFill>
            <a:schemeClr val="accent4">
              <a:lumMod val="50000"/>
            </a:schemeClr>
          </a:solidFill>
        </p:spPr>
        <p:txBody>
          <a:bodyPr lIns="1080000" t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24" name="Rectangle 23">
            <a:extLst>
              <a:ext uri="{FF2B5EF4-FFF2-40B4-BE49-F238E27FC236}">
                <a16:creationId xmlns:a16="http://schemas.microsoft.com/office/drawing/2014/main" id="{4EDCBE8D-BCDE-43F2-9C37-386C3705A5C2}"/>
              </a:ext>
            </a:extLst>
          </p:cNvPr>
          <p:cNvSpPr/>
          <p:nvPr userDrawn="1"/>
        </p:nvSpPr>
        <p:spPr>
          <a:xfrm>
            <a:off x="5277678" y="136800"/>
            <a:ext cx="5676382" cy="6584675"/>
          </a:xfrm>
          <a:prstGeom prst="rect">
            <a:avLst/>
          </a:prstGeom>
          <a:solidFill>
            <a:schemeClr val="accent4">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34038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4" name="Text Placeholder 4">
            <a:extLst>
              <a:ext uri="{FF2B5EF4-FFF2-40B4-BE49-F238E27FC236}">
                <a16:creationId xmlns:a16="http://schemas.microsoft.com/office/drawing/2014/main" id="{C0299E33-978D-4B8A-9AC7-FC3F151DAC3D}"/>
              </a:ext>
            </a:extLst>
          </p:cNvPr>
          <p:cNvSpPr>
            <a:spLocks noGrp="1"/>
          </p:cNvSpPr>
          <p:nvPr>
            <p:ph type="body" sz="quarter" idx="17"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1616210" y="2143124"/>
            <a:ext cx="3069500" cy="997168"/>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1</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1631968" y="3314505"/>
            <a:ext cx="3069500" cy="3051905"/>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Text Placeholder 11">
            <a:extLst>
              <a:ext uri="{FF2B5EF4-FFF2-40B4-BE49-F238E27FC236}">
                <a16:creationId xmlns:a16="http://schemas.microsoft.com/office/drawing/2014/main" id="{78A963F8-6F6E-440E-B3B3-DDE13C083A36}"/>
              </a:ext>
            </a:extLst>
          </p:cNvPr>
          <p:cNvSpPr>
            <a:spLocks noGrp="1"/>
          </p:cNvSpPr>
          <p:nvPr>
            <p:ph type="body" sz="quarter" idx="13" hasCustomPrompt="1"/>
          </p:nvPr>
        </p:nvSpPr>
        <p:spPr>
          <a:xfrm>
            <a:off x="6753360" y="2143124"/>
            <a:ext cx="3069500" cy="1008000"/>
          </a:xfrm>
        </p:spPr>
        <p:txBody>
          <a:bodyPr anchor="t"/>
          <a:lstStyle>
            <a:lvl1pPr marL="0" indent="0">
              <a:lnSpc>
                <a:spcPts val="7200"/>
              </a:lnSpc>
              <a:buNone/>
              <a:defRPr sz="7200" b="1">
                <a:solidFill>
                  <a:schemeClr val="tx1">
                    <a:lumMod val="75000"/>
                    <a:lumOff val="25000"/>
                  </a:schemeClr>
                </a:solidFill>
                <a:latin typeface="+mj-lt"/>
                <a:cs typeface="Arial" panose="020B0604020202020204" pitchFamily="34" charset="0"/>
              </a:defRPr>
            </a:lvl1pPr>
          </a:lstStyle>
          <a:p>
            <a:pPr lvl="0"/>
            <a:r>
              <a:rPr lang="en-US" noProof="0"/>
              <a:t>2</a:t>
            </a:r>
          </a:p>
        </p:txBody>
      </p:sp>
      <p:sp>
        <p:nvSpPr>
          <p:cNvPr id="8" name="Text Placeholder 7">
            <a:extLst>
              <a:ext uri="{FF2B5EF4-FFF2-40B4-BE49-F238E27FC236}">
                <a16:creationId xmlns:a16="http://schemas.microsoft.com/office/drawing/2014/main" id="{DF0A5256-B267-47DA-858A-0F3867CB6139}"/>
              </a:ext>
            </a:extLst>
          </p:cNvPr>
          <p:cNvSpPr>
            <a:spLocks noGrp="1"/>
          </p:cNvSpPr>
          <p:nvPr>
            <p:ph type="body" sz="quarter" idx="12" hasCustomPrompt="1"/>
          </p:nvPr>
        </p:nvSpPr>
        <p:spPr>
          <a:xfrm>
            <a:off x="6753360" y="3314701"/>
            <a:ext cx="3069500" cy="305119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15" name="Slide Number Placeholder 6">
            <a:extLst>
              <a:ext uri="{FF2B5EF4-FFF2-40B4-BE49-F238E27FC236}">
                <a16:creationId xmlns:a16="http://schemas.microsoft.com/office/drawing/2014/main" id="{03A8A6E9-DFE7-C84C-8C6D-E32D8A663AA6}"/>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23711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Numbers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6" name="Text Placeholder 3">
            <a:extLst>
              <a:ext uri="{FF2B5EF4-FFF2-40B4-BE49-F238E27FC236}">
                <a16:creationId xmlns:a16="http://schemas.microsoft.com/office/drawing/2014/main" id="{AD3903B4-7169-4D4B-A4EE-98E908F47924}"/>
              </a:ext>
            </a:extLst>
          </p:cNvPr>
          <p:cNvSpPr>
            <a:spLocks noGrp="1"/>
          </p:cNvSpPr>
          <p:nvPr>
            <p:ph type="body" sz="quarter" idx="27" hasCustomPrompt="1"/>
          </p:nvPr>
        </p:nvSpPr>
        <p:spPr>
          <a:xfrm>
            <a:off x="431800" y="1593150"/>
            <a:ext cx="4348065" cy="4348065"/>
          </a:xfrm>
          <a:prstGeom prst="ellipse">
            <a:avLst/>
          </a:prstGeom>
          <a:solidFill>
            <a:schemeClr val="accent1">
              <a:alpha val="10000"/>
            </a:schemeClr>
          </a:solidFill>
          <a:ln>
            <a:solidFill>
              <a:schemeClr val="accent1"/>
            </a:solidFill>
          </a:ln>
        </p:spPr>
        <p:txBody>
          <a:bodyPr anchor="ctr"/>
          <a:lstStyle>
            <a:lvl1pPr marL="0" indent="0" algn="ctr">
              <a:buNone/>
              <a:defRPr sz="1800">
                <a:solidFill>
                  <a:schemeClr val="tx1">
                    <a:lumMod val="75000"/>
                    <a:lumOff val="25000"/>
                  </a:schemeClr>
                </a:solidFill>
                <a:latin typeface="+mn-lt"/>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Section Header</a:t>
            </a:r>
          </a:p>
        </p:txBody>
      </p:sp>
      <p:sp>
        <p:nvSpPr>
          <p:cNvPr id="10" name="Text Placeholder 3">
            <a:extLst>
              <a:ext uri="{FF2B5EF4-FFF2-40B4-BE49-F238E27FC236}">
                <a16:creationId xmlns:a16="http://schemas.microsoft.com/office/drawing/2014/main" id="{96BEA54F-1538-4369-953E-48143E778A0C}"/>
              </a:ext>
            </a:extLst>
          </p:cNvPr>
          <p:cNvSpPr>
            <a:spLocks noGrp="1"/>
          </p:cNvSpPr>
          <p:nvPr>
            <p:ph type="body" sz="quarter" idx="30" hasCustomPrompt="1"/>
          </p:nvPr>
        </p:nvSpPr>
        <p:spPr>
          <a:xfrm>
            <a:off x="1200023" y="2205688"/>
            <a:ext cx="2811618" cy="1440000"/>
          </a:xfrm>
          <a:prstGeom prst="rect">
            <a:avLst/>
          </a:prstGeom>
          <a:noFill/>
        </p:spPr>
        <p:txBody>
          <a:bodyPr anchor="b"/>
          <a:lstStyle>
            <a:lvl1pPr marL="0" indent="0" algn="ctr">
              <a:spcBef>
                <a:spcPts val="0"/>
              </a:spcBef>
              <a:spcAft>
                <a:spcPts val="0"/>
              </a:spcAft>
              <a:buNone/>
              <a:defRPr sz="6600" b="1">
                <a:solidFill>
                  <a:schemeClr val="tx1">
                    <a:lumMod val="75000"/>
                    <a:lumOff val="25000"/>
                  </a:schemeClr>
                </a:solidFill>
                <a:latin typeface="+mj-lt"/>
                <a:cs typeface="Arial" panose="020B0604020202020204" pitchFamily="34" charset="0"/>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1</a:t>
            </a:r>
          </a:p>
        </p:txBody>
      </p:sp>
      <p:sp>
        <p:nvSpPr>
          <p:cNvPr id="13" name="Content Placeholder 3">
            <a:extLst>
              <a:ext uri="{FF2B5EF4-FFF2-40B4-BE49-F238E27FC236}">
                <a16:creationId xmlns:a16="http://schemas.microsoft.com/office/drawing/2014/main" id="{A7461332-515F-423E-992A-19C7845D0A7E}"/>
              </a:ext>
            </a:extLst>
          </p:cNvPr>
          <p:cNvSpPr>
            <a:spLocks noGrp="1"/>
          </p:cNvSpPr>
          <p:nvPr>
            <p:ph sz="half" idx="2" hasCustomPrompt="1"/>
          </p:nvPr>
        </p:nvSpPr>
        <p:spPr>
          <a:xfrm>
            <a:off x="1615832"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8" name="Text Placeholder 9">
            <a:extLst>
              <a:ext uri="{FF2B5EF4-FFF2-40B4-BE49-F238E27FC236}">
                <a16:creationId xmlns:a16="http://schemas.microsoft.com/office/drawing/2014/main" id="{35BD4359-D385-4BCD-B33E-EF9B611693CD}"/>
              </a:ext>
            </a:extLst>
          </p:cNvPr>
          <p:cNvSpPr>
            <a:spLocks noGrp="1"/>
          </p:cNvSpPr>
          <p:nvPr>
            <p:ph type="body" sz="quarter" idx="28" hasCustomPrompt="1"/>
          </p:nvPr>
        </p:nvSpPr>
        <p:spPr>
          <a:xfrm>
            <a:off x="4123559" y="1864921"/>
            <a:ext cx="3804522" cy="3804522"/>
          </a:xfrm>
          <a:prstGeom prst="ellipse">
            <a:avLst/>
          </a:prstGeom>
          <a:solidFill>
            <a:schemeClr val="accent2">
              <a:alpha val="10000"/>
            </a:schemeClr>
          </a:solidFill>
          <a:ln>
            <a:solidFill>
              <a:schemeClr val="accent2"/>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1" name="Text Placeholder 9">
            <a:extLst>
              <a:ext uri="{FF2B5EF4-FFF2-40B4-BE49-F238E27FC236}">
                <a16:creationId xmlns:a16="http://schemas.microsoft.com/office/drawing/2014/main" id="{75AB5322-7A21-47FE-92DA-8B0C974F8FB4}"/>
              </a:ext>
            </a:extLst>
          </p:cNvPr>
          <p:cNvSpPr>
            <a:spLocks noGrp="1"/>
          </p:cNvSpPr>
          <p:nvPr>
            <p:ph type="body" sz="quarter" idx="31" hasCustomPrompt="1"/>
          </p:nvPr>
        </p:nvSpPr>
        <p:spPr>
          <a:xfrm>
            <a:off x="4620011" y="2205688"/>
            <a:ext cx="2811618"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2</a:t>
            </a:r>
          </a:p>
        </p:txBody>
      </p:sp>
      <p:sp>
        <p:nvSpPr>
          <p:cNvPr id="14" name="Text Placeholder 5">
            <a:extLst>
              <a:ext uri="{FF2B5EF4-FFF2-40B4-BE49-F238E27FC236}">
                <a16:creationId xmlns:a16="http://schemas.microsoft.com/office/drawing/2014/main" id="{C63BF992-768D-4119-8D4A-65B4E8FF04E5}"/>
              </a:ext>
            </a:extLst>
          </p:cNvPr>
          <p:cNvSpPr>
            <a:spLocks noGrp="1"/>
          </p:cNvSpPr>
          <p:nvPr>
            <p:ph type="body" sz="quarter" idx="33" hasCustomPrompt="1"/>
          </p:nvPr>
        </p:nvSpPr>
        <p:spPr>
          <a:xfrm>
            <a:off x="5035820"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9" name="Text Placeholder 9">
            <a:extLst>
              <a:ext uri="{FF2B5EF4-FFF2-40B4-BE49-F238E27FC236}">
                <a16:creationId xmlns:a16="http://schemas.microsoft.com/office/drawing/2014/main" id="{760B0B05-57EC-42F8-B1E3-6386C1E9C600}"/>
              </a:ext>
            </a:extLst>
          </p:cNvPr>
          <p:cNvSpPr>
            <a:spLocks noGrp="1"/>
          </p:cNvSpPr>
          <p:nvPr>
            <p:ph type="body" sz="quarter" idx="29" hasCustomPrompt="1"/>
          </p:nvPr>
        </p:nvSpPr>
        <p:spPr>
          <a:xfrm>
            <a:off x="7454997" y="2207063"/>
            <a:ext cx="3120238" cy="3120238"/>
          </a:xfrm>
          <a:prstGeom prst="ellipse">
            <a:avLst/>
          </a:prstGeom>
          <a:solidFill>
            <a:schemeClr val="accent3">
              <a:alpha val="10000"/>
            </a:schemeClr>
          </a:solidFill>
          <a:ln>
            <a:solidFill>
              <a:schemeClr val="accent3"/>
            </a:solidFill>
          </a:ln>
        </p:spPr>
        <p:txBody>
          <a:bodyPr vert="horz" lIns="0" tIns="0" rIns="0" bIns="0" rtlCol="0" anchor="ctr">
            <a:noAutofit/>
          </a:bodyPr>
          <a:lstStyle>
            <a:lvl1pPr marL="0" indent="0" algn="ctr">
              <a:buNone/>
              <a:defRPr lang="en-ZA" sz="1800" dirty="0">
                <a:solidFill>
                  <a:schemeClr val="tx1">
                    <a:lumMod val="75000"/>
                    <a:lumOff val="25000"/>
                  </a:schemeClr>
                </a:solidFill>
              </a:defRPr>
            </a:lvl1pPr>
          </a:lstStyle>
          <a:p>
            <a:pPr marL="266700" lvl="0" indent="-266700" algn="ctr"/>
            <a:r>
              <a:rPr lang="en-US" noProof="0"/>
              <a:t>Section Header</a:t>
            </a:r>
          </a:p>
        </p:txBody>
      </p:sp>
      <p:sp>
        <p:nvSpPr>
          <p:cNvPr id="12" name="Text Placeholder 9">
            <a:extLst>
              <a:ext uri="{FF2B5EF4-FFF2-40B4-BE49-F238E27FC236}">
                <a16:creationId xmlns:a16="http://schemas.microsoft.com/office/drawing/2014/main" id="{A68AE188-594C-409F-8B57-C0CFFAFC9AB8}"/>
              </a:ext>
            </a:extLst>
          </p:cNvPr>
          <p:cNvSpPr>
            <a:spLocks noGrp="1"/>
          </p:cNvSpPr>
          <p:nvPr>
            <p:ph type="body" sz="quarter" idx="32" hasCustomPrompt="1"/>
          </p:nvPr>
        </p:nvSpPr>
        <p:spPr>
          <a:xfrm>
            <a:off x="7763617" y="2205688"/>
            <a:ext cx="2597043" cy="1440000"/>
          </a:xfrm>
          <a:prstGeom prst="rect">
            <a:avLst/>
          </a:prstGeom>
          <a:noFill/>
        </p:spPr>
        <p:txBody>
          <a:bodyPr vert="horz" lIns="0" tIns="0" rIns="0" bIns="0" rtlCol="0" anchor="b">
            <a:noAutofit/>
          </a:bodyPr>
          <a:lstStyle>
            <a:lvl1pPr marL="0" indent="0" algn="ctr">
              <a:spcBef>
                <a:spcPts val="0"/>
              </a:spcBef>
              <a:spcAft>
                <a:spcPts val="0"/>
              </a:spcAft>
              <a:buNone/>
              <a:defRPr lang="en-ZA" sz="6600" b="1" dirty="0">
                <a:solidFill>
                  <a:schemeClr val="tx1">
                    <a:lumMod val="75000"/>
                    <a:lumOff val="25000"/>
                  </a:schemeClr>
                </a:solidFill>
                <a:latin typeface="+mj-lt"/>
                <a:cs typeface="Arial" panose="020B0604020202020204" pitchFamily="34" charset="0"/>
              </a:defRPr>
            </a:lvl1pPr>
          </a:lstStyle>
          <a:p>
            <a:pPr marL="266700" lvl="0" indent="-266700" algn="ctr"/>
            <a:r>
              <a:rPr lang="en-US" noProof="0"/>
              <a:t>3</a:t>
            </a:r>
          </a:p>
        </p:txBody>
      </p:sp>
      <p:sp>
        <p:nvSpPr>
          <p:cNvPr id="15" name="Text Placeholder 9">
            <a:extLst>
              <a:ext uri="{FF2B5EF4-FFF2-40B4-BE49-F238E27FC236}">
                <a16:creationId xmlns:a16="http://schemas.microsoft.com/office/drawing/2014/main" id="{ED698B85-CFF0-4F09-8E8A-BCAEC5056233}"/>
              </a:ext>
            </a:extLst>
          </p:cNvPr>
          <p:cNvSpPr>
            <a:spLocks noGrp="1"/>
          </p:cNvSpPr>
          <p:nvPr>
            <p:ph type="body" sz="quarter" idx="34" hasCustomPrompt="1"/>
          </p:nvPr>
        </p:nvSpPr>
        <p:spPr>
          <a:xfrm>
            <a:off x="8025116" y="4243333"/>
            <a:ext cx="1980000" cy="720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Section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40258D63-D809-EE49-BCDD-8D6306004AEE}"/>
              </a:ext>
            </a:extLst>
          </p:cNvPr>
          <p:cNvSpPr>
            <a:spLocks noGrp="1"/>
          </p:cNvSpPr>
          <p:nvPr>
            <p:ph type="sldNum" sz="quarter" idx="3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87764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rket Spac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cxnSp>
        <p:nvCxnSpPr>
          <p:cNvPr id="6" name="Straight Connector 5">
            <a:extLst>
              <a:ext uri="{FF2B5EF4-FFF2-40B4-BE49-F238E27FC236}">
                <a16:creationId xmlns:a16="http://schemas.microsoft.com/office/drawing/2014/main" id="{E09B4ACC-E72E-450B-88FA-710ECDE6548D}"/>
              </a:ext>
            </a:extLst>
          </p:cNvPr>
          <p:cNvCxnSpPr/>
          <p:nvPr userDrawn="1"/>
        </p:nvCxnSpPr>
        <p:spPr>
          <a:xfrm>
            <a:off x="5503617" y="1406251"/>
            <a:ext cx="0" cy="4493319"/>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1419610-8183-4044-A08A-8F6940C6AC9B}"/>
              </a:ext>
            </a:extLst>
          </p:cNvPr>
          <p:cNvCxnSpPr>
            <a:cxnSpLocks/>
          </p:cNvCxnSpPr>
          <p:nvPr userDrawn="1"/>
        </p:nvCxnSpPr>
        <p:spPr>
          <a:xfrm flipH="1">
            <a:off x="432000" y="3652910"/>
            <a:ext cx="10143235" cy="0"/>
          </a:xfrm>
          <a:prstGeom prst="line">
            <a:avLst/>
          </a:prstGeom>
          <a:ln>
            <a:solidFill>
              <a:schemeClr val="bg1">
                <a:lumMod val="8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 name="Text Placeholder 5">
            <a:extLst>
              <a:ext uri="{FF2B5EF4-FFF2-40B4-BE49-F238E27FC236}">
                <a16:creationId xmlns:a16="http://schemas.microsoft.com/office/drawing/2014/main" id="{C28012CA-9AC6-43EF-965E-2A6886FA2CF8}"/>
              </a:ext>
            </a:extLst>
          </p:cNvPr>
          <p:cNvSpPr>
            <a:spLocks noGrp="1"/>
          </p:cNvSpPr>
          <p:nvPr>
            <p:ph type="body" sz="quarter" idx="14" hasCustomPrompt="1"/>
          </p:nvPr>
        </p:nvSpPr>
        <p:spPr>
          <a:xfrm>
            <a:off x="4513617" y="1069941"/>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0" name="Text Placeholder 5">
            <a:extLst>
              <a:ext uri="{FF2B5EF4-FFF2-40B4-BE49-F238E27FC236}">
                <a16:creationId xmlns:a16="http://schemas.microsoft.com/office/drawing/2014/main" id="{C5861664-5B54-4F47-BF93-4FC02E6A1BC2}"/>
              </a:ext>
            </a:extLst>
          </p:cNvPr>
          <p:cNvSpPr>
            <a:spLocks noGrp="1"/>
          </p:cNvSpPr>
          <p:nvPr>
            <p:ph type="body" sz="quarter" idx="15" hasCustomPrompt="1"/>
          </p:nvPr>
        </p:nvSpPr>
        <p:spPr>
          <a:xfrm>
            <a:off x="4513617" y="5983879"/>
            <a:ext cx="1980000" cy="252000"/>
          </a:xfrm>
        </p:spPr>
        <p:txBody>
          <a:bodyPr/>
          <a:lstStyle>
            <a:lvl1pPr marL="0" indent="0" algn="ct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1" name="Text Placeholder 5">
            <a:extLst>
              <a:ext uri="{FF2B5EF4-FFF2-40B4-BE49-F238E27FC236}">
                <a16:creationId xmlns:a16="http://schemas.microsoft.com/office/drawing/2014/main" id="{1C13C39D-FED7-4CC0-A4B2-3813B16FF308}"/>
              </a:ext>
            </a:extLst>
          </p:cNvPr>
          <p:cNvSpPr>
            <a:spLocks noGrp="1"/>
          </p:cNvSpPr>
          <p:nvPr>
            <p:ph type="body" sz="quarter" idx="16" hasCustomPrompt="1"/>
          </p:nvPr>
        </p:nvSpPr>
        <p:spPr>
          <a:xfrm>
            <a:off x="432000" y="3354600"/>
            <a:ext cx="1980000" cy="252000"/>
          </a:xfrm>
        </p:spPr>
        <p:txBody>
          <a:bodyPr/>
          <a:lstStyle>
            <a:lvl1pPr marL="0" indent="0" algn="l">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12" name="Text Placeholder 5">
            <a:extLst>
              <a:ext uri="{FF2B5EF4-FFF2-40B4-BE49-F238E27FC236}">
                <a16:creationId xmlns:a16="http://schemas.microsoft.com/office/drawing/2014/main" id="{056B4554-0DA9-4087-850E-209049BEFC4B}"/>
              </a:ext>
            </a:extLst>
          </p:cNvPr>
          <p:cNvSpPr>
            <a:spLocks noGrp="1"/>
          </p:cNvSpPr>
          <p:nvPr>
            <p:ph type="body" sz="quarter" idx="17" hasCustomPrompt="1"/>
          </p:nvPr>
        </p:nvSpPr>
        <p:spPr>
          <a:xfrm>
            <a:off x="8595235" y="3354600"/>
            <a:ext cx="1980000" cy="252000"/>
          </a:xfrm>
        </p:spPr>
        <p:txBody>
          <a:bodyPr/>
          <a:lstStyle>
            <a:lvl1pPr marL="0" indent="0" algn="r">
              <a:buFont typeface="Arial" panose="020B0604020202020204" pitchFamily="34" charset="0"/>
              <a:buNone/>
              <a:defRPr sz="1400">
                <a:solidFill>
                  <a:schemeClr val="tx1">
                    <a:lumMod val="75000"/>
                    <a:lumOff val="25000"/>
                  </a:schemeClr>
                </a:solidFill>
              </a:defRPr>
            </a:lvl1pPr>
          </a:lstStyle>
          <a:p>
            <a:pPr lvl="0"/>
            <a:r>
              <a:rPr lang="en-US" noProof="0"/>
              <a:t>Quadrant Title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AA059022-81BB-3141-9DC1-6E855A13A2D0}"/>
              </a:ext>
            </a:extLst>
          </p:cNvPr>
          <p:cNvSpPr>
            <a:spLocks noGrp="1"/>
          </p:cNvSpPr>
          <p:nvPr>
            <p:ph type="sldNum" sz="quarter" idx="18"/>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430366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0" name="Content Placeholder 2">
            <a:extLst>
              <a:ext uri="{FF2B5EF4-FFF2-40B4-BE49-F238E27FC236}">
                <a16:creationId xmlns:a16="http://schemas.microsoft.com/office/drawing/2014/main" id="{553B9F09-9E9C-4307-BB4B-33A20282D9A2}"/>
              </a:ext>
            </a:extLst>
          </p:cNvPr>
          <p:cNvSpPr>
            <a:spLocks noGrp="1"/>
          </p:cNvSpPr>
          <p:nvPr>
            <p:ph idx="1" hasCustomPrompt="1"/>
          </p:nvPr>
        </p:nvSpPr>
        <p:spPr>
          <a:xfrm>
            <a:off x="432000" y="1728000"/>
            <a:ext cx="2919633" cy="720000"/>
          </a:xfrm>
          <a:solidFill>
            <a:schemeClr val="tx1">
              <a:lumMod val="75000"/>
              <a:lumOff val="25000"/>
            </a:schemeClr>
          </a:solidFill>
          <a:ln w="28575">
            <a:solidFill>
              <a:schemeClr val="accent1"/>
            </a:solidFill>
          </a:ln>
        </p:spPr>
        <p:txBody>
          <a:bodyPr lIns="108000" tIns="36000" rIns="108000" bIns="36000" anchor="ctr"/>
          <a:lstStyle>
            <a:lvl1pPr marL="0" indent="0" algn="ctr">
              <a:buNone/>
              <a:defRPr>
                <a:solidFill>
                  <a:schemeClr val="bg1"/>
                </a:solidFill>
              </a:defRPr>
            </a:lvl1pPr>
          </a:lstStyle>
          <a:p>
            <a:pPr lvl="0"/>
            <a:r>
              <a:rPr lang="en-US" noProof="0"/>
              <a:t>Section 1 Title</a:t>
            </a:r>
          </a:p>
        </p:txBody>
      </p:sp>
      <p:sp>
        <p:nvSpPr>
          <p:cNvPr id="6" name="Content Placeholder 2">
            <a:extLst>
              <a:ext uri="{FF2B5EF4-FFF2-40B4-BE49-F238E27FC236}">
                <a16:creationId xmlns:a16="http://schemas.microsoft.com/office/drawing/2014/main" id="{D79DF38F-893A-4CE0-B168-9FAA1D01B8D7}"/>
              </a:ext>
            </a:extLst>
          </p:cNvPr>
          <p:cNvSpPr>
            <a:spLocks noGrp="1"/>
          </p:cNvSpPr>
          <p:nvPr>
            <p:ph idx="14" hasCustomPrompt="1"/>
          </p:nvPr>
        </p:nvSpPr>
        <p:spPr>
          <a:xfrm>
            <a:off x="432000"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 name="Freeform: Shape 13" title="Arrow">
            <a:extLst>
              <a:ext uri="{FF2B5EF4-FFF2-40B4-BE49-F238E27FC236}">
                <a16:creationId xmlns:a16="http://schemas.microsoft.com/office/drawing/2014/main" id="{02DBE11B-8F8E-48E5-9449-E6E9E355DA0F}"/>
              </a:ext>
            </a:extLst>
          </p:cNvPr>
          <p:cNvSpPr/>
          <p:nvPr userDrawn="1"/>
        </p:nvSpPr>
        <p:spPr>
          <a:xfrm flipH="1">
            <a:off x="3570526"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1" name="Content Placeholder 2">
            <a:extLst>
              <a:ext uri="{FF2B5EF4-FFF2-40B4-BE49-F238E27FC236}">
                <a16:creationId xmlns:a16="http://schemas.microsoft.com/office/drawing/2014/main" id="{707C52DD-FDE4-4BF6-B79B-3095E2927247}"/>
              </a:ext>
            </a:extLst>
          </p:cNvPr>
          <p:cNvSpPr>
            <a:spLocks noGrp="1"/>
          </p:cNvSpPr>
          <p:nvPr>
            <p:ph idx="17" hasCustomPrompt="1"/>
          </p:nvPr>
        </p:nvSpPr>
        <p:spPr>
          <a:xfrm>
            <a:off x="4043801" y="1728000"/>
            <a:ext cx="2919633" cy="720000"/>
          </a:xfrm>
          <a:solidFill>
            <a:schemeClr val="tx1">
              <a:lumMod val="75000"/>
              <a:lumOff val="25000"/>
            </a:schemeClr>
          </a:solidFill>
          <a:ln w="28575">
            <a:solidFill>
              <a:schemeClr val="accent2"/>
            </a:solidFill>
          </a:ln>
        </p:spPr>
        <p:txBody>
          <a:bodyPr lIns="108000" tIns="36000" rIns="108000" bIns="36000" anchor="ctr"/>
          <a:lstStyle>
            <a:lvl1pPr marL="0" indent="0" algn="ctr">
              <a:buNone/>
              <a:defRPr>
                <a:solidFill>
                  <a:schemeClr val="bg1"/>
                </a:solidFill>
              </a:defRPr>
            </a:lvl1pPr>
          </a:lstStyle>
          <a:p>
            <a:pPr lvl="0"/>
            <a:r>
              <a:rPr lang="en-US" noProof="0"/>
              <a:t>Section 2 Title</a:t>
            </a:r>
          </a:p>
        </p:txBody>
      </p:sp>
      <p:sp>
        <p:nvSpPr>
          <p:cNvPr id="8" name="Content Placeholder 2">
            <a:extLst>
              <a:ext uri="{FF2B5EF4-FFF2-40B4-BE49-F238E27FC236}">
                <a16:creationId xmlns:a16="http://schemas.microsoft.com/office/drawing/2014/main" id="{22F46232-3721-4BC5-BEB7-E61D878D79FA}"/>
              </a:ext>
            </a:extLst>
          </p:cNvPr>
          <p:cNvSpPr>
            <a:spLocks noGrp="1"/>
          </p:cNvSpPr>
          <p:nvPr>
            <p:ph idx="15" hasCustomPrompt="1"/>
          </p:nvPr>
        </p:nvSpPr>
        <p:spPr>
          <a:xfrm>
            <a:off x="4043801"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Freeform: Shape 14" title="Arrow">
            <a:extLst>
              <a:ext uri="{FF2B5EF4-FFF2-40B4-BE49-F238E27FC236}">
                <a16:creationId xmlns:a16="http://schemas.microsoft.com/office/drawing/2014/main" id="{6EF06703-92AF-44B7-8CE1-044DD2093118}"/>
              </a:ext>
            </a:extLst>
          </p:cNvPr>
          <p:cNvSpPr/>
          <p:nvPr userDrawn="1"/>
        </p:nvSpPr>
        <p:spPr>
          <a:xfrm flipH="1">
            <a:off x="7182327" y="1945687"/>
            <a:ext cx="254382" cy="284625"/>
          </a:xfrm>
          <a:custGeom>
            <a:avLst/>
            <a:gdLst>
              <a:gd name="connsiteX0" fmla="*/ 971574 w 1172492"/>
              <a:gd name="connsiteY0" fmla="*/ 1363 h 1311889"/>
              <a:gd name="connsiteX1" fmla="*/ 1149708 w 1172492"/>
              <a:gd name="connsiteY1" fmla="*/ 90029 h 1311889"/>
              <a:gd name="connsiteX2" fmla="*/ 1172490 w 1172492"/>
              <a:gd name="connsiteY2" fmla="*/ 157779 h 1311889"/>
              <a:gd name="connsiteX3" fmla="*/ 1171406 w 1172492"/>
              <a:gd name="connsiteY3" fmla="*/ 173319 h 1311889"/>
              <a:gd name="connsiteX4" fmla="*/ 1172000 w 1172492"/>
              <a:gd name="connsiteY4" fmla="*/ 173319 h 1311889"/>
              <a:gd name="connsiteX5" fmla="*/ 1172000 w 1172492"/>
              <a:gd name="connsiteY5" fmla="*/ 1147057 h 1311889"/>
              <a:gd name="connsiteX6" fmla="*/ 1172492 w 1172492"/>
              <a:gd name="connsiteY6" fmla="*/ 1154110 h 1311889"/>
              <a:gd name="connsiteX7" fmla="*/ 1172000 w 1172492"/>
              <a:gd name="connsiteY7" fmla="*/ 1155572 h 1311889"/>
              <a:gd name="connsiteX8" fmla="*/ 1172000 w 1172492"/>
              <a:gd name="connsiteY8" fmla="*/ 1156775 h 1311889"/>
              <a:gd name="connsiteX9" fmla="*/ 1171596 w 1172492"/>
              <a:gd name="connsiteY9" fmla="*/ 1156775 h 1311889"/>
              <a:gd name="connsiteX10" fmla="*/ 1149710 w 1172492"/>
              <a:gd name="connsiteY10" fmla="*/ 1221860 h 1311889"/>
              <a:gd name="connsiteX11" fmla="*/ 903826 w 1172492"/>
              <a:gd name="connsiteY11" fmla="*/ 1287744 h 1311889"/>
              <a:gd name="connsiteX12" fmla="*/ 88669 w 1172492"/>
              <a:gd name="connsiteY12" fmla="*/ 817113 h 1311889"/>
              <a:gd name="connsiteX13" fmla="*/ 4802 w 1172492"/>
              <a:gd name="connsiteY13" fmla="*/ 707817 h 1311889"/>
              <a:gd name="connsiteX14" fmla="*/ 2987 w 1172492"/>
              <a:gd name="connsiteY14" fmla="*/ 681795 h 1311889"/>
              <a:gd name="connsiteX15" fmla="*/ 0 w 1172492"/>
              <a:gd name="connsiteY15" fmla="*/ 672910 h 1311889"/>
              <a:gd name="connsiteX16" fmla="*/ 1184 w 1172492"/>
              <a:gd name="connsiteY16" fmla="*/ 655930 h 1311889"/>
              <a:gd name="connsiteX17" fmla="*/ 2 w 1172492"/>
              <a:gd name="connsiteY17" fmla="*/ 638979 h 1311889"/>
              <a:gd name="connsiteX18" fmla="*/ 2984 w 1172492"/>
              <a:gd name="connsiteY18" fmla="*/ 630110 h 1311889"/>
              <a:gd name="connsiteX19" fmla="*/ 4800 w 1172492"/>
              <a:gd name="connsiteY19" fmla="*/ 604073 h 1311889"/>
              <a:gd name="connsiteX20" fmla="*/ 88667 w 1172492"/>
              <a:gd name="connsiteY20" fmla="*/ 494775 h 1311889"/>
              <a:gd name="connsiteX21" fmla="*/ 903824 w 1172492"/>
              <a:gd name="connsiteY21" fmla="*/ 24144 h 1311889"/>
              <a:gd name="connsiteX22" fmla="*/ 971574 w 1172492"/>
              <a:gd name="connsiteY22" fmla="*/ 1363 h 1311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72492" h="1311889">
                <a:moveTo>
                  <a:pt x="971574" y="1363"/>
                </a:moveTo>
                <a:cubicBezTo>
                  <a:pt x="1041186" y="-7275"/>
                  <a:pt x="1112429" y="25460"/>
                  <a:pt x="1149708" y="90029"/>
                </a:cubicBezTo>
                <a:cubicBezTo>
                  <a:pt x="1162135" y="111552"/>
                  <a:pt x="1169611" y="134575"/>
                  <a:pt x="1172490" y="157779"/>
                </a:cubicBezTo>
                <a:lnTo>
                  <a:pt x="1171406" y="173319"/>
                </a:lnTo>
                <a:lnTo>
                  <a:pt x="1172000" y="173319"/>
                </a:lnTo>
                <a:lnTo>
                  <a:pt x="1172000" y="1147057"/>
                </a:lnTo>
                <a:lnTo>
                  <a:pt x="1172492" y="1154110"/>
                </a:lnTo>
                <a:lnTo>
                  <a:pt x="1172000" y="1155572"/>
                </a:lnTo>
                <a:lnTo>
                  <a:pt x="1172000" y="1156775"/>
                </a:lnTo>
                <a:lnTo>
                  <a:pt x="1171596" y="1156775"/>
                </a:lnTo>
                <a:lnTo>
                  <a:pt x="1149710" y="1221860"/>
                </a:lnTo>
                <a:cubicBezTo>
                  <a:pt x="1100005" y="1307952"/>
                  <a:pt x="989918" y="1337450"/>
                  <a:pt x="903826" y="1287744"/>
                </a:cubicBezTo>
                <a:lnTo>
                  <a:pt x="88669" y="817113"/>
                </a:lnTo>
                <a:cubicBezTo>
                  <a:pt x="45622" y="792261"/>
                  <a:pt x="16725" y="752313"/>
                  <a:pt x="4802" y="707817"/>
                </a:cubicBezTo>
                <a:lnTo>
                  <a:pt x="2987" y="681795"/>
                </a:lnTo>
                <a:lnTo>
                  <a:pt x="0" y="672910"/>
                </a:lnTo>
                <a:lnTo>
                  <a:pt x="1184" y="655930"/>
                </a:lnTo>
                <a:lnTo>
                  <a:pt x="2" y="638979"/>
                </a:lnTo>
                <a:lnTo>
                  <a:pt x="2984" y="630110"/>
                </a:lnTo>
                <a:lnTo>
                  <a:pt x="4800" y="604073"/>
                </a:lnTo>
                <a:cubicBezTo>
                  <a:pt x="16723" y="559576"/>
                  <a:pt x="45621" y="519628"/>
                  <a:pt x="88667" y="494775"/>
                </a:cubicBezTo>
                <a:lnTo>
                  <a:pt x="903824" y="24144"/>
                </a:lnTo>
                <a:cubicBezTo>
                  <a:pt x="925347" y="11718"/>
                  <a:pt x="948370" y="4242"/>
                  <a:pt x="971574" y="1363"/>
                </a:cubicBezTo>
                <a:close/>
              </a:path>
            </a:pathLst>
          </a:custGeom>
          <a:noFill/>
          <a:ln w="25400" cap="rnd">
            <a:solidFill>
              <a:srgbClr val="4B4B4B"/>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2" name="Content Placeholder 2">
            <a:extLst>
              <a:ext uri="{FF2B5EF4-FFF2-40B4-BE49-F238E27FC236}">
                <a16:creationId xmlns:a16="http://schemas.microsoft.com/office/drawing/2014/main" id="{DA264641-CE4E-4168-9129-68B9B179A2A8}"/>
              </a:ext>
            </a:extLst>
          </p:cNvPr>
          <p:cNvSpPr>
            <a:spLocks noGrp="1"/>
          </p:cNvSpPr>
          <p:nvPr>
            <p:ph idx="18" hasCustomPrompt="1"/>
          </p:nvPr>
        </p:nvSpPr>
        <p:spPr>
          <a:xfrm>
            <a:off x="7655602" y="1728000"/>
            <a:ext cx="2919633" cy="720000"/>
          </a:xfrm>
          <a:solidFill>
            <a:schemeClr val="tx1">
              <a:lumMod val="75000"/>
              <a:lumOff val="25000"/>
            </a:schemeClr>
          </a:solidFill>
          <a:ln w="28575">
            <a:solidFill>
              <a:schemeClr val="accent3"/>
            </a:solidFill>
          </a:ln>
        </p:spPr>
        <p:txBody>
          <a:bodyPr lIns="108000" tIns="36000" rIns="108000" bIns="36000" anchor="ctr"/>
          <a:lstStyle>
            <a:lvl1pPr marL="0" indent="0" algn="ctr">
              <a:buNone/>
              <a:defRPr>
                <a:solidFill>
                  <a:schemeClr val="bg1"/>
                </a:solidFill>
              </a:defRPr>
            </a:lvl1pPr>
          </a:lstStyle>
          <a:p>
            <a:pPr lvl="0"/>
            <a:r>
              <a:rPr lang="en-US" noProof="0"/>
              <a:t>Section 3 Title</a:t>
            </a:r>
          </a:p>
        </p:txBody>
      </p:sp>
      <p:sp>
        <p:nvSpPr>
          <p:cNvPr id="9" name="Content Placeholder 2">
            <a:extLst>
              <a:ext uri="{FF2B5EF4-FFF2-40B4-BE49-F238E27FC236}">
                <a16:creationId xmlns:a16="http://schemas.microsoft.com/office/drawing/2014/main" id="{23CB58AD-849B-4714-8D57-C5C56343A24C}"/>
              </a:ext>
            </a:extLst>
          </p:cNvPr>
          <p:cNvSpPr>
            <a:spLocks noGrp="1"/>
          </p:cNvSpPr>
          <p:nvPr>
            <p:ph idx="16" hasCustomPrompt="1"/>
          </p:nvPr>
        </p:nvSpPr>
        <p:spPr>
          <a:xfrm>
            <a:off x="7655602" y="2448000"/>
            <a:ext cx="2919633" cy="3631338"/>
          </a:xfrm>
          <a:solidFill>
            <a:schemeClr val="bg1"/>
          </a:solidFill>
          <a:ln>
            <a:solidFill>
              <a:schemeClr val="bg1">
                <a:lumMod val="85000"/>
              </a:schemeClr>
            </a:solidFill>
          </a:ln>
        </p:spPr>
        <p:txBody>
          <a:bodyPr lIns="136800" tIns="252000" rIns="136800"/>
          <a:lstStyle>
            <a:lvl1pPr marL="266700" indent="-266700">
              <a:buClr>
                <a:schemeClr val="tx1">
                  <a:lumMod val="75000"/>
                  <a:lumOff val="25000"/>
                </a:schemeClr>
              </a:buClr>
              <a:buFont typeface="Arial" panose="020B0604020202020204" pitchFamily="34" charset="0"/>
              <a:buChar char="•"/>
              <a:defRPr/>
            </a:lvl1pPr>
            <a:lvl2pPr>
              <a:buClr>
                <a:schemeClr val="tx1">
                  <a:lumMod val="75000"/>
                  <a:lumOff val="25000"/>
                </a:schemeClr>
              </a:buClr>
              <a:defRPr/>
            </a:lvl2pPr>
            <a:lvl3pPr>
              <a:buClr>
                <a:schemeClr val="tx1">
                  <a:lumMod val="75000"/>
                  <a:lumOff val="25000"/>
                </a:schemeClr>
              </a:buClr>
              <a:defRPr/>
            </a:lvl3pPr>
            <a:lvl4pPr>
              <a:buClr>
                <a:schemeClr val="tx1">
                  <a:lumMod val="75000"/>
                  <a:lumOff val="25000"/>
                </a:schemeClr>
              </a:buClr>
              <a:defRPr/>
            </a:lvl4pPr>
            <a:lvl5pPr>
              <a:buClr>
                <a:schemeClr val="tx1">
                  <a:lumMod val="75000"/>
                  <a:lumOff val="25000"/>
                </a:schemeClr>
              </a:buClr>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3" name="Slide Number Placeholder 6">
            <a:extLst>
              <a:ext uri="{FF2B5EF4-FFF2-40B4-BE49-F238E27FC236}">
                <a16:creationId xmlns:a16="http://schemas.microsoft.com/office/drawing/2014/main" id="{B1CB22CF-1587-E74F-B211-A50F83802581}"/>
              </a:ext>
            </a:extLst>
          </p:cNvPr>
          <p:cNvSpPr>
            <a:spLocks noGrp="1"/>
          </p:cNvSpPr>
          <p:nvPr>
            <p:ph type="sldNum" sz="quarter" idx="19"/>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70484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cxnSp>
        <p:nvCxnSpPr>
          <p:cNvPr id="13" name="Straight Arrow Connector 12">
            <a:extLst>
              <a:ext uri="{FF2B5EF4-FFF2-40B4-BE49-F238E27FC236}">
                <a16:creationId xmlns:a16="http://schemas.microsoft.com/office/drawing/2014/main" id="{B16E60CE-69EE-40F4-8E4C-791A1F450E6E}"/>
              </a:ext>
            </a:extLst>
          </p:cNvPr>
          <p:cNvCxnSpPr>
            <a:cxnSpLocks/>
          </p:cNvCxnSpPr>
          <p:nvPr userDrawn="1"/>
        </p:nvCxnSpPr>
        <p:spPr>
          <a:xfrm>
            <a:off x="431800" y="3866682"/>
            <a:ext cx="1029017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 Placeholder 10">
            <a:extLst>
              <a:ext uri="{FF2B5EF4-FFF2-40B4-BE49-F238E27FC236}">
                <a16:creationId xmlns:a16="http://schemas.microsoft.com/office/drawing/2014/main" id="{506130DE-93C9-481E-A69F-9CF6AA9948FF}"/>
              </a:ext>
            </a:extLst>
          </p:cNvPr>
          <p:cNvSpPr>
            <a:spLocks noGrp="1"/>
          </p:cNvSpPr>
          <p:nvPr>
            <p:ph type="body" sz="quarter" idx="33" hasCustomPrompt="1"/>
          </p:nvPr>
        </p:nvSpPr>
        <p:spPr>
          <a:xfrm>
            <a:off x="27918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5" name="Text Placeholder 10">
            <a:extLst>
              <a:ext uri="{FF2B5EF4-FFF2-40B4-BE49-F238E27FC236}">
                <a16:creationId xmlns:a16="http://schemas.microsoft.com/office/drawing/2014/main" id="{31BCBEDF-E4C4-4EA5-B5EE-39C430D1471F}"/>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6" name="Text Placeholder 10">
            <a:extLst>
              <a:ext uri="{FF2B5EF4-FFF2-40B4-BE49-F238E27FC236}">
                <a16:creationId xmlns:a16="http://schemas.microsoft.com/office/drawing/2014/main" id="{BFE6B470-2415-4509-A40D-EBFFBC9F3847}"/>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7" name="Text Placeholder 10">
            <a:extLst>
              <a:ext uri="{FF2B5EF4-FFF2-40B4-BE49-F238E27FC236}">
                <a16:creationId xmlns:a16="http://schemas.microsoft.com/office/drawing/2014/main" id="{A0705EEE-728D-4722-B49E-4C9C62644EC3}"/>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8" name="Text Placeholder 10">
            <a:extLst>
              <a:ext uri="{FF2B5EF4-FFF2-40B4-BE49-F238E27FC236}">
                <a16:creationId xmlns:a16="http://schemas.microsoft.com/office/drawing/2014/main" id="{0781D02C-C5B9-410A-B620-AAA24A1B2AC7}"/>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19" name="Text Placeholder 10">
            <a:extLst>
              <a:ext uri="{FF2B5EF4-FFF2-40B4-BE49-F238E27FC236}">
                <a16:creationId xmlns:a16="http://schemas.microsoft.com/office/drawing/2014/main" id="{C203B9F4-A221-4AF4-8440-C9B1BB3F602A}"/>
              </a:ext>
            </a:extLst>
          </p:cNvPr>
          <p:cNvSpPr>
            <a:spLocks noGrp="1"/>
          </p:cNvSpPr>
          <p:nvPr>
            <p:ph type="body" sz="quarter" idx="38" hasCustomPrompt="1"/>
          </p:nvPr>
        </p:nvSpPr>
        <p:spPr>
          <a:xfrm>
            <a:off x="8456084"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0" name="Text Placeholder 10">
            <a:extLst>
              <a:ext uri="{FF2B5EF4-FFF2-40B4-BE49-F238E27FC236}">
                <a16:creationId xmlns:a16="http://schemas.microsoft.com/office/drawing/2014/main" id="{5CA11888-C540-49FD-BC96-7DF43B9144FE}"/>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a16="http://schemas.microsoft.com/office/drawing/2014/main" id="{B90B995A-D6D8-4085-8C72-FDAF0B400A01}"/>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a16="http://schemas.microsoft.com/office/drawing/2014/main" id="{765307A9-791B-47A4-A9C6-E607A9921675}"/>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3" name="Text Placeholder 10">
            <a:extLst>
              <a:ext uri="{FF2B5EF4-FFF2-40B4-BE49-F238E27FC236}">
                <a16:creationId xmlns:a16="http://schemas.microsoft.com/office/drawing/2014/main" id="{C75703B4-3B5A-4163-8DB7-E9009BF81C5C}"/>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4" name="Text Placeholder 10">
            <a:extLst>
              <a:ext uri="{FF2B5EF4-FFF2-40B4-BE49-F238E27FC236}">
                <a16:creationId xmlns:a16="http://schemas.microsoft.com/office/drawing/2014/main" id="{FF332F6F-6B3C-45E2-9EF6-8FB202384A68}"/>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a16="http://schemas.microsoft.com/office/drawing/2014/main" id="{66BFBD2C-240C-4899-9562-75499D8C46E4}"/>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a16="http://schemas.microsoft.com/office/drawing/2014/main" id="{777ECC7E-1DD1-475C-BA92-16BEA144C233}"/>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7" name="Text Placeholder 10">
            <a:extLst>
              <a:ext uri="{FF2B5EF4-FFF2-40B4-BE49-F238E27FC236}">
                <a16:creationId xmlns:a16="http://schemas.microsoft.com/office/drawing/2014/main" id="{9FD2184F-25B2-4976-9C55-9D79732D00D0}"/>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8" name="Text Placeholder 10">
            <a:extLst>
              <a:ext uri="{FF2B5EF4-FFF2-40B4-BE49-F238E27FC236}">
                <a16:creationId xmlns:a16="http://schemas.microsoft.com/office/drawing/2014/main" id="{2D433B78-8F48-492C-B8BA-C519A010F573}"/>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9" name="Text Placeholder 10">
            <a:extLst>
              <a:ext uri="{FF2B5EF4-FFF2-40B4-BE49-F238E27FC236}">
                <a16:creationId xmlns:a16="http://schemas.microsoft.com/office/drawing/2014/main" id="{65D53937-4C12-41A9-96A9-D197CE5CBC1B}"/>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a16="http://schemas.microsoft.com/office/drawing/2014/main" id="{22259E25-16AB-42DF-83CC-F05BA57CFC25}"/>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a16="http://schemas.microsoft.com/office/drawing/2014/main" id="{A5C84813-8A39-4A01-A745-700E1E5DF39E}"/>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a16="http://schemas.microsoft.com/office/drawing/2014/main" id="{35B6B197-CBC9-474D-999F-6BF8B85ABC4B}"/>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a16="http://schemas.microsoft.com/office/drawing/2014/main" id="{700D11F4-2B09-4504-9CF2-4E3A19B2F5F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a16="http://schemas.microsoft.com/office/drawing/2014/main" id="{DF28DDAA-9BDA-43BE-B173-D188212594C6}"/>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a16="http://schemas.microsoft.com/office/drawing/2014/main" id="{A55FFBF8-4789-44A0-A9B2-841061C725FD}"/>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a16="http://schemas.microsoft.com/office/drawing/2014/main" id="{C33D9234-67AF-4493-9CED-B39D80A70A53}"/>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a16="http://schemas.microsoft.com/office/drawing/2014/main" id="{98549725-B11A-4C4E-8DBF-F00E575D61D8}"/>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3">
            <a:extLst>
              <a:ext uri="{FF2B5EF4-FFF2-40B4-BE49-F238E27FC236}">
                <a16:creationId xmlns:a16="http://schemas.microsoft.com/office/drawing/2014/main" id="{204E7B1E-C17D-4443-B650-E72AD9AA463F}"/>
              </a:ext>
            </a:extLst>
          </p:cNvPr>
          <p:cNvSpPr>
            <a:spLocks noGrp="1"/>
          </p:cNvSpPr>
          <p:nvPr>
            <p:ph type="body" sz="quarter" idx="59" hasCustomPrompt="1"/>
          </p:nvPr>
        </p:nvSpPr>
        <p:spPr>
          <a:xfrm>
            <a:off x="4606680" y="2190750"/>
            <a:ext cx="1793875" cy="561975"/>
          </a:xfrm>
          <a:solidFill>
            <a:schemeClr val="bg1"/>
          </a:solidFill>
          <a:ln w="3175">
            <a:solidFill>
              <a:schemeClr val="accent1"/>
            </a:solidFill>
          </a:ln>
        </p:spPr>
        <p:txBody>
          <a:bodyPr tIns="36000" anchor="t"/>
          <a:lstStyle>
            <a:lvl1pPr marL="0" indent="0" algn="ctr">
              <a:buNone/>
              <a:defRPr sz="1600"/>
            </a:lvl1pPr>
          </a:lstStyle>
          <a:p>
            <a:pPr lvl="0"/>
            <a:r>
              <a:rPr lang="en-US" noProof="0"/>
              <a:t>Item Title</a:t>
            </a:r>
          </a:p>
        </p:txBody>
      </p:sp>
      <p:sp>
        <p:nvSpPr>
          <p:cNvPr id="41" name="Text Placeholder 36">
            <a:extLst>
              <a:ext uri="{FF2B5EF4-FFF2-40B4-BE49-F238E27FC236}">
                <a16:creationId xmlns:a16="http://schemas.microsoft.com/office/drawing/2014/main" id="{87DD778A-952C-41DC-A5F9-8023A7099828}"/>
              </a:ext>
            </a:extLst>
          </p:cNvPr>
          <p:cNvSpPr>
            <a:spLocks noGrp="1"/>
          </p:cNvSpPr>
          <p:nvPr>
            <p:ph type="body" sz="quarter" idx="60" hasCustomPrompt="1"/>
          </p:nvPr>
        </p:nvSpPr>
        <p:spPr>
          <a:xfrm>
            <a:off x="4658409" y="2505005"/>
            <a:ext cx="1690417" cy="224670"/>
          </a:xfrm>
        </p:spPr>
        <p:txBody>
          <a:bodyPr/>
          <a:lstStyle>
            <a:lvl1pPr marL="0" indent="0" algn="ctr">
              <a:buNone/>
              <a:defRPr sz="1200">
                <a:solidFill>
                  <a:schemeClr val="tx1">
                    <a:lumMod val="50000"/>
                    <a:lumOff val="50000"/>
                  </a:schemeClr>
                </a:solidFill>
              </a:defRPr>
            </a:lvl1pPr>
          </a:lstStyle>
          <a:p>
            <a:pPr lvl="0"/>
            <a:r>
              <a:rPr lang="en-US" noProof="0"/>
              <a:t>Month, Year</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38" name="Slide Number Placeholder 6">
            <a:extLst>
              <a:ext uri="{FF2B5EF4-FFF2-40B4-BE49-F238E27FC236}">
                <a16:creationId xmlns:a16="http://schemas.microsoft.com/office/drawing/2014/main" id="{C4B93A79-C848-FB4C-BF10-00BE7B66F061}"/>
              </a:ext>
            </a:extLst>
          </p:cNvPr>
          <p:cNvSpPr>
            <a:spLocks noGrp="1"/>
          </p:cNvSpPr>
          <p:nvPr>
            <p:ph type="sldNum" sz="quarter" idx="61"/>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090058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38" name="Picture Placeholder 4">
            <a:extLst>
              <a:ext uri="{FF2B5EF4-FFF2-40B4-BE49-F238E27FC236}">
                <a16:creationId xmlns:a16="http://schemas.microsoft.com/office/drawing/2014/main" id="{EC13E70C-589A-40D0-83ED-C913136ACD7E}"/>
              </a:ext>
            </a:extLst>
          </p:cNvPr>
          <p:cNvSpPr>
            <a:spLocks noGrp="1"/>
          </p:cNvSpPr>
          <p:nvPr>
            <p:ph type="pic" sz="quarter" idx="14" hasCustomPrompt="1"/>
          </p:nvPr>
        </p:nvSpPr>
        <p:spPr>
          <a:xfrm>
            <a:off x="431800" y="1952049"/>
            <a:ext cx="1476951" cy="1476951"/>
          </a:xfrm>
          <a:solidFill>
            <a:schemeClr val="bg1">
              <a:lumMod val="95000"/>
              <a:alpha val="70000"/>
            </a:schemeClr>
          </a:solidFill>
          <a:ln w="12700" cap="flat">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39" name="Text Placeholder 8">
            <a:extLst>
              <a:ext uri="{FF2B5EF4-FFF2-40B4-BE49-F238E27FC236}">
                <a16:creationId xmlns:a16="http://schemas.microsoft.com/office/drawing/2014/main" id="{A975B89D-7E01-4CB2-ABC7-5CFAB076441A}"/>
              </a:ext>
            </a:extLst>
          </p:cNvPr>
          <p:cNvSpPr>
            <a:spLocks noGrp="1"/>
          </p:cNvSpPr>
          <p:nvPr>
            <p:ph type="body" sz="quarter" idx="15" hasCustomPrompt="1"/>
          </p:nvPr>
        </p:nvSpPr>
        <p:spPr>
          <a:xfrm>
            <a:off x="431800"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2" name="Text Placeholder 10">
            <a:extLst>
              <a:ext uri="{FF2B5EF4-FFF2-40B4-BE49-F238E27FC236}">
                <a16:creationId xmlns:a16="http://schemas.microsoft.com/office/drawing/2014/main" id="{A4230AA3-993A-4092-A471-053453DEF31B}"/>
              </a:ext>
            </a:extLst>
          </p:cNvPr>
          <p:cNvSpPr>
            <a:spLocks noGrp="1"/>
          </p:cNvSpPr>
          <p:nvPr>
            <p:ph type="body" sz="quarter" idx="16" hasCustomPrompt="1"/>
          </p:nvPr>
        </p:nvSpPr>
        <p:spPr>
          <a:xfrm>
            <a:off x="431800"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3" name="Text Placeholder 8">
            <a:extLst>
              <a:ext uri="{FF2B5EF4-FFF2-40B4-BE49-F238E27FC236}">
                <a16:creationId xmlns:a16="http://schemas.microsoft.com/office/drawing/2014/main" id="{91052B18-094B-44AE-B97A-C724CAB4A96B}"/>
              </a:ext>
            </a:extLst>
          </p:cNvPr>
          <p:cNvSpPr>
            <a:spLocks noGrp="1"/>
          </p:cNvSpPr>
          <p:nvPr>
            <p:ph type="body" sz="quarter" idx="33" hasCustomPrompt="1"/>
          </p:nvPr>
        </p:nvSpPr>
        <p:spPr>
          <a:xfrm>
            <a:off x="431800"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4" name="Picture Placeholder 4">
            <a:extLst>
              <a:ext uri="{FF2B5EF4-FFF2-40B4-BE49-F238E27FC236}">
                <a16:creationId xmlns:a16="http://schemas.microsoft.com/office/drawing/2014/main" id="{45BB7166-E008-49D6-8450-A5312FEF5DA3}"/>
              </a:ext>
            </a:extLst>
          </p:cNvPr>
          <p:cNvSpPr>
            <a:spLocks noGrp="1"/>
          </p:cNvSpPr>
          <p:nvPr>
            <p:ph type="pic" sz="quarter" idx="34" hasCustomPrompt="1"/>
          </p:nvPr>
        </p:nvSpPr>
        <p:spPr>
          <a:xfrm>
            <a:off x="4088297" y="1952049"/>
            <a:ext cx="1476951" cy="1476951"/>
          </a:xfrm>
          <a:solidFill>
            <a:schemeClr val="bg1">
              <a:lumMod val="95000"/>
              <a:alpha val="70000"/>
            </a:schemeClr>
          </a:solidFill>
          <a:ln w="12700" cap="flat">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5" name="Text Placeholder 8">
            <a:extLst>
              <a:ext uri="{FF2B5EF4-FFF2-40B4-BE49-F238E27FC236}">
                <a16:creationId xmlns:a16="http://schemas.microsoft.com/office/drawing/2014/main" id="{0AE9D0EE-057F-4334-8F2F-646129CE3052}"/>
              </a:ext>
            </a:extLst>
          </p:cNvPr>
          <p:cNvSpPr>
            <a:spLocks noGrp="1"/>
          </p:cNvSpPr>
          <p:nvPr>
            <p:ph type="body" sz="quarter" idx="35" hasCustomPrompt="1"/>
          </p:nvPr>
        </p:nvSpPr>
        <p:spPr>
          <a:xfrm>
            <a:off x="4088297"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46" name="Text Placeholder 10">
            <a:extLst>
              <a:ext uri="{FF2B5EF4-FFF2-40B4-BE49-F238E27FC236}">
                <a16:creationId xmlns:a16="http://schemas.microsoft.com/office/drawing/2014/main" id="{63EC5DB9-C6BA-4136-BE69-07558AC30E96}"/>
              </a:ext>
            </a:extLst>
          </p:cNvPr>
          <p:cNvSpPr>
            <a:spLocks noGrp="1"/>
          </p:cNvSpPr>
          <p:nvPr>
            <p:ph type="body" sz="quarter" idx="36" hasCustomPrompt="1"/>
          </p:nvPr>
        </p:nvSpPr>
        <p:spPr>
          <a:xfrm>
            <a:off x="4088297"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47" name="Text Placeholder 8">
            <a:extLst>
              <a:ext uri="{FF2B5EF4-FFF2-40B4-BE49-F238E27FC236}">
                <a16:creationId xmlns:a16="http://schemas.microsoft.com/office/drawing/2014/main" id="{99CC3712-4773-4EA8-B93D-6D6062E08631}"/>
              </a:ext>
            </a:extLst>
          </p:cNvPr>
          <p:cNvSpPr>
            <a:spLocks noGrp="1"/>
          </p:cNvSpPr>
          <p:nvPr>
            <p:ph type="body" sz="quarter" idx="37" hasCustomPrompt="1"/>
          </p:nvPr>
        </p:nvSpPr>
        <p:spPr>
          <a:xfrm>
            <a:off x="4088297"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48" name="Picture Placeholder 4">
            <a:extLst>
              <a:ext uri="{FF2B5EF4-FFF2-40B4-BE49-F238E27FC236}">
                <a16:creationId xmlns:a16="http://schemas.microsoft.com/office/drawing/2014/main" id="{B8CCF0D9-2E35-46E1-9212-1B3509896D23}"/>
              </a:ext>
            </a:extLst>
          </p:cNvPr>
          <p:cNvSpPr>
            <a:spLocks noGrp="1"/>
          </p:cNvSpPr>
          <p:nvPr>
            <p:ph type="pic" sz="quarter" idx="38" hasCustomPrompt="1"/>
          </p:nvPr>
        </p:nvSpPr>
        <p:spPr>
          <a:xfrm>
            <a:off x="7744794" y="1952049"/>
            <a:ext cx="1476951" cy="1476951"/>
          </a:xfrm>
          <a:solidFill>
            <a:schemeClr val="bg1">
              <a:lumMod val="95000"/>
              <a:alpha val="70000"/>
            </a:schemeClr>
          </a:solidFill>
          <a:ln w="12700" cap="flat">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Image Here</a:t>
            </a:r>
          </a:p>
        </p:txBody>
      </p:sp>
      <p:sp>
        <p:nvSpPr>
          <p:cNvPr id="49" name="Text Placeholder 8">
            <a:extLst>
              <a:ext uri="{FF2B5EF4-FFF2-40B4-BE49-F238E27FC236}">
                <a16:creationId xmlns:a16="http://schemas.microsoft.com/office/drawing/2014/main" id="{D919871E-8721-4C49-8AB2-C0D348DAFA5B}"/>
              </a:ext>
            </a:extLst>
          </p:cNvPr>
          <p:cNvSpPr>
            <a:spLocks noGrp="1"/>
          </p:cNvSpPr>
          <p:nvPr>
            <p:ph type="body" sz="quarter" idx="39" hasCustomPrompt="1"/>
          </p:nvPr>
        </p:nvSpPr>
        <p:spPr>
          <a:xfrm>
            <a:off x="7744794" y="3557684"/>
            <a:ext cx="2830441" cy="395805"/>
          </a:xfrm>
        </p:spPr>
        <p:txBody>
          <a:bodyPr anchor="b"/>
          <a:lstStyle>
            <a:lvl1pPr marL="0" indent="0" algn="l">
              <a:buFont typeface="Arial" panose="020B0604020202020204" pitchFamily="34" charset="0"/>
              <a:buNone/>
              <a:defRPr sz="2400"/>
            </a:lvl1pPr>
          </a:lstStyle>
          <a:p>
            <a:pPr lvl="0"/>
            <a:r>
              <a:rPr lang="en-US" noProof="0"/>
              <a:t>Name</a:t>
            </a:r>
          </a:p>
        </p:txBody>
      </p:sp>
      <p:sp>
        <p:nvSpPr>
          <p:cNvPr id="50" name="Text Placeholder 10">
            <a:extLst>
              <a:ext uri="{FF2B5EF4-FFF2-40B4-BE49-F238E27FC236}">
                <a16:creationId xmlns:a16="http://schemas.microsoft.com/office/drawing/2014/main" id="{7D780DEF-5C9E-4113-965F-1F5355E35E52}"/>
              </a:ext>
            </a:extLst>
          </p:cNvPr>
          <p:cNvSpPr>
            <a:spLocks noGrp="1"/>
          </p:cNvSpPr>
          <p:nvPr>
            <p:ph type="body" sz="quarter" idx="40" hasCustomPrompt="1"/>
          </p:nvPr>
        </p:nvSpPr>
        <p:spPr>
          <a:xfrm>
            <a:off x="7744794" y="4452773"/>
            <a:ext cx="2830441" cy="1250615"/>
          </a:xfrm>
        </p:spPr>
        <p:txBody>
          <a:bodyPr/>
          <a:lstStyle>
            <a:lvl1pPr marL="0" indent="0" algn="l">
              <a:buNone/>
              <a:defRPr sz="1400">
                <a:solidFill>
                  <a:schemeClr val="tx1">
                    <a:lumMod val="50000"/>
                    <a:lumOff val="50000"/>
                  </a:schemeClr>
                </a:solidFill>
              </a:defRPr>
            </a:lvl1pPr>
          </a:lstStyle>
          <a:p>
            <a:pPr lvl="0"/>
            <a:r>
              <a:rPr lang="en-US" noProof="0"/>
              <a:t>Short Bio</a:t>
            </a:r>
          </a:p>
        </p:txBody>
      </p:sp>
      <p:sp>
        <p:nvSpPr>
          <p:cNvPr id="51" name="Text Placeholder 8">
            <a:extLst>
              <a:ext uri="{FF2B5EF4-FFF2-40B4-BE49-F238E27FC236}">
                <a16:creationId xmlns:a16="http://schemas.microsoft.com/office/drawing/2014/main" id="{3BC28981-C986-493A-8659-FAE5C4402348}"/>
              </a:ext>
            </a:extLst>
          </p:cNvPr>
          <p:cNvSpPr>
            <a:spLocks noGrp="1"/>
          </p:cNvSpPr>
          <p:nvPr>
            <p:ph type="body" sz="quarter" idx="41" hasCustomPrompt="1"/>
          </p:nvPr>
        </p:nvSpPr>
        <p:spPr>
          <a:xfrm>
            <a:off x="7744794" y="4082173"/>
            <a:ext cx="2830441" cy="245885"/>
          </a:xfrm>
        </p:spPr>
        <p:txBody>
          <a:bodyPr/>
          <a:lstStyle>
            <a:lvl1pPr marL="0" indent="0" algn="l">
              <a:buFont typeface="Arial" panose="020B0604020202020204" pitchFamily="34" charset="0"/>
              <a:buNone/>
              <a:defRPr sz="1400">
                <a:solidFill>
                  <a:schemeClr val="bg1">
                    <a:lumMod val="50000"/>
                  </a:schemeClr>
                </a:solidFill>
              </a:defRPr>
            </a:lvl1pPr>
          </a:lstStyle>
          <a:p>
            <a:pPr lvl="0"/>
            <a:r>
              <a:rPr lang="en-US" noProof="0"/>
              <a:t>Title</a:t>
            </a:r>
          </a:p>
        </p:txBody>
      </p:sp>
      <p:sp>
        <p:nvSpPr>
          <p:cNvPr id="18" name="Slide Number Placeholder 6">
            <a:extLst>
              <a:ext uri="{FF2B5EF4-FFF2-40B4-BE49-F238E27FC236}">
                <a16:creationId xmlns:a16="http://schemas.microsoft.com/office/drawing/2014/main" id="{AE8F62FC-AFDE-3E45-856E-4C504FC42FEC}"/>
              </a:ext>
            </a:extLst>
          </p:cNvPr>
          <p:cNvSpPr>
            <a:spLocks noGrp="1"/>
          </p:cNvSpPr>
          <p:nvPr>
            <p:ph type="sldNum" sz="quarter" idx="4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6431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28" name="Picture Placeholder 15">
            <a:extLst>
              <a:ext uri="{FF2B5EF4-FFF2-40B4-BE49-F238E27FC236}">
                <a16:creationId xmlns:a16="http://schemas.microsoft.com/office/drawing/2014/main" id="{12424001-B070-42CA-89F1-75B99FC8EDEF}"/>
              </a:ext>
            </a:extLst>
          </p:cNvPr>
          <p:cNvSpPr>
            <a:spLocks noGrp="1"/>
          </p:cNvSpPr>
          <p:nvPr>
            <p:ph type="pic" sz="quarter" idx="41"/>
          </p:nvPr>
        </p:nvSpPr>
        <p:spPr>
          <a:xfrm>
            <a:off x="492656" y="2256300"/>
            <a:ext cx="1217130" cy="1217130"/>
          </a:xfrm>
          <a:noFill/>
          <a:ln w="12700" cap="sq">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29" name="Picture Placeholder 15">
            <a:extLst>
              <a:ext uri="{FF2B5EF4-FFF2-40B4-BE49-F238E27FC236}">
                <a16:creationId xmlns:a16="http://schemas.microsoft.com/office/drawing/2014/main" id="{06D803D4-7F73-49F7-9CC0-E376C2AB01D5}"/>
              </a:ext>
            </a:extLst>
          </p:cNvPr>
          <p:cNvSpPr>
            <a:spLocks noGrp="1"/>
          </p:cNvSpPr>
          <p:nvPr>
            <p:ph type="pic" sz="quarter" idx="42"/>
          </p:nvPr>
        </p:nvSpPr>
        <p:spPr>
          <a:xfrm>
            <a:off x="4060200" y="2256300"/>
            <a:ext cx="1217130" cy="1217130"/>
          </a:xfrm>
          <a:noFill/>
          <a:ln w="12700" cap="sq">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5434954"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5442861"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0" name="Picture Placeholder 15">
            <a:extLst>
              <a:ext uri="{FF2B5EF4-FFF2-40B4-BE49-F238E27FC236}">
                <a16:creationId xmlns:a16="http://schemas.microsoft.com/office/drawing/2014/main" id="{55A4F561-30F1-443F-9FFB-05E1EC71524E}"/>
              </a:ext>
            </a:extLst>
          </p:cNvPr>
          <p:cNvSpPr>
            <a:spLocks noGrp="1"/>
          </p:cNvSpPr>
          <p:nvPr>
            <p:ph type="pic" sz="quarter" idx="43"/>
          </p:nvPr>
        </p:nvSpPr>
        <p:spPr>
          <a:xfrm>
            <a:off x="7627744" y="2256300"/>
            <a:ext cx="1217130" cy="1217130"/>
          </a:xfrm>
          <a:noFill/>
          <a:ln w="12700" cap="sq">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9002499" y="2418150"/>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9002499" y="3118312"/>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4" name="Picture Placeholder 15">
            <a:extLst>
              <a:ext uri="{FF2B5EF4-FFF2-40B4-BE49-F238E27FC236}">
                <a16:creationId xmlns:a16="http://schemas.microsoft.com/office/drawing/2014/main" id="{E9836B2F-D2CC-4A47-A3FE-016E92B80252}"/>
              </a:ext>
            </a:extLst>
          </p:cNvPr>
          <p:cNvSpPr>
            <a:spLocks noGrp="1"/>
          </p:cNvSpPr>
          <p:nvPr>
            <p:ph type="pic" sz="quarter" idx="55"/>
          </p:nvPr>
        </p:nvSpPr>
        <p:spPr>
          <a:xfrm>
            <a:off x="492656" y="4023015"/>
            <a:ext cx="1217130" cy="1217130"/>
          </a:xfrm>
          <a:noFill/>
          <a:ln w="12700" cap="sq">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5" name="Picture Placeholder 15">
            <a:extLst>
              <a:ext uri="{FF2B5EF4-FFF2-40B4-BE49-F238E27FC236}">
                <a16:creationId xmlns:a16="http://schemas.microsoft.com/office/drawing/2014/main" id="{02EC6DDF-472F-47FF-AB50-84DEB99BB340}"/>
              </a:ext>
            </a:extLst>
          </p:cNvPr>
          <p:cNvSpPr>
            <a:spLocks noGrp="1"/>
          </p:cNvSpPr>
          <p:nvPr>
            <p:ph type="pic" sz="quarter" idx="56"/>
          </p:nvPr>
        </p:nvSpPr>
        <p:spPr>
          <a:xfrm>
            <a:off x="4060200" y="4023015"/>
            <a:ext cx="1217130" cy="1217130"/>
          </a:xfrm>
          <a:noFill/>
          <a:ln w="12700" cap="sq">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5434954"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5442861"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56" name="Picture Placeholder 15">
            <a:extLst>
              <a:ext uri="{FF2B5EF4-FFF2-40B4-BE49-F238E27FC236}">
                <a16:creationId xmlns:a16="http://schemas.microsoft.com/office/drawing/2014/main" id="{B6BBF386-2A9D-4CE1-BEA4-F34ECCB54C5B}"/>
              </a:ext>
            </a:extLst>
          </p:cNvPr>
          <p:cNvSpPr>
            <a:spLocks noGrp="1"/>
          </p:cNvSpPr>
          <p:nvPr>
            <p:ph type="pic" sz="quarter" idx="57"/>
          </p:nvPr>
        </p:nvSpPr>
        <p:spPr>
          <a:xfrm>
            <a:off x="7627744" y="4023015"/>
            <a:ext cx="1217130" cy="1217130"/>
          </a:xfrm>
          <a:noFill/>
          <a:ln w="12700" cap="sq">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ctr">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a:t>Click icon to add picture</a:t>
            </a:r>
            <a:endParaRPr lang="en-US" noProof="0"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9002499" y="4184865"/>
            <a:ext cx="1572736" cy="656544"/>
          </a:xfrm>
        </p:spPr>
        <p:txBody>
          <a:bodyPr tIns="0" bIns="0" anchor="b"/>
          <a:lstStyle>
            <a:lvl1pPr marL="0" indent="0" algn="l">
              <a:buFont typeface="Arial" panose="020B0604020202020204" pitchFamily="34" charset="0"/>
              <a:buNone/>
              <a:defRPr sz="2400"/>
            </a:lvl1pPr>
          </a:lstStyle>
          <a:p>
            <a:pPr lvl="0"/>
            <a:r>
              <a:rPr lang="en-US" noProof="0"/>
              <a:t>Full Name</a:t>
            </a:r>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9002499" y="4885027"/>
            <a:ext cx="1572736" cy="355118"/>
          </a:xfrm>
        </p:spPr>
        <p:txBody>
          <a:bodyPr/>
          <a:lstStyle>
            <a:lvl1pPr marL="0" indent="0" algn="l">
              <a:buNone/>
              <a:defRPr sz="1400">
                <a:solidFill>
                  <a:schemeClr val="tx1">
                    <a:lumMod val="50000"/>
                    <a:lumOff val="50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4" name="Slide Number Placeholder 6">
            <a:extLst>
              <a:ext uri="{FF2B5EF4-FFF2-40B4-BE49-F238E27FC236}">
                <a16:creationId xmlns:a16="http://schemas.microsoft.com/office/drawing/2014/main" id="{694CD2E2-CA8B-354D-8563-5AC361B78B27}"/>
              </a:ext>
            </a:extLst>
          </p:cNvPr>
          <p:cNvSpPr>
            <a:spLocks noGrp="1"/>
          </p:cNvSpPr>
          <p:nvPr>
            <p:ph type="sldNum" sz="quarter" idx="62"/>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2128930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E8FE0EB3-0FF4-4285-B9D3-90A5751B7BBF}"/>
              </a:ext>
            </a:extLst>
          </p:cNvPr>
          <p:cNvSpPr>
            <a:spLocks noGrp="1"/>
          </p:cNvSpPr>
          <p:nvPr>
            <p:ph type="ftr" sz="quarter" idx="12"/>
          </p:nvPr>
        </p:nvSpPr>
        <p:spPr/>
        <p:txBody>
          <a:bodyPr/>
          <a:lstStyle/>
          <a:p>
            <a:r>
              <a:rPr lang="en-US" noProof="0" dirty="0"/>
              <a:t>Add a footer</a:t>
            </a:r>
          </a:p>
        </p:txBody>
      </p:sp>
      <p:sp>
        <p:nvSpPr>
          <p:cNvPr id="5" name="Slide Number Placeholder 4">
            <a:extLst>
              <a:ext uri="{FF2B5EF4-FFF2-40B4-BE49-F238E27FC236}">
                <a16:creationId xmlns:a16="http://schemas.microsoft.com/office/drawing/2014/main" id="{D93E3A8D-44B7-4CCB-AEEA-A0EF560F1504}"/>
              </a:ext>
            </a:extLst>
          </p:cNvPr>
          <p:cNvSpPr>
            <a:spLocks noGrp="1"/>
          </p:cNvSpPr>
          <p:nvPr>
            <p:ph type="sldNum" sz="quarter" idx="13"/>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734501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57847F90-9DB6-4832-9EB7-393AADAE8B70}"/>
              </a:ext>
            </a:extLst>
          </p:cNvPr>
          <p:cNvSpPr>
            <a:spLocks noGrp="1"/>
          </p:cNvSpPr>
          <p:nvPr>
            <p:ph type="ftr" sz="quarter" idx="13"/>
          </p:nvPr>
        </p:nvSpPr>
        <p:spPr/>
        <p:txBody>
          <a:bodyPr/>
          <a:lstStyle/>
          <a:p>
            <a:r>
              <a:rPr lang="en-US" noProof="0" dirty="0"/>
              <a:t>Add a footer</a:t>
            </a:r>
          </a:p>
        </p:txBody>
      </p:sp>
      <p:sp>
        <p:nvSpPr>
          <p:cNvPr id="5" name="Title 4">
            <a:extLst>
              <a:ext uri="{FF2B5EF4-FFF2-40B4-BE49-F238E27FC236}">
                <a16:creationId xmlns:a16="http://schemas.microsoft.com/office/drawing/2014/main" id="{05CD2AAA-246C-4A45-BE24-C1A9DB1D3C6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7" name="Slide Number Placeholder 6">
            <a:extLst>
              <a:ext uri="{FF2B5EF4-FFF2-40B4-BE49-F238E27FC236}">
                <a16:creationId xmlns:a16="http://schemas.microsoft.com/office/drawing/2014/main" id="{005A0092-7256-3C4E-857B-D93B1A8D2CC7}"/>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8" name="Content Placeholder 2">
            <a:extLst>
              <a:ext uri="{FF2B5EF4-FFF2-40B4-BE49-F238E27FC236}">
                <a16:creationId xmlns:a16="http://schemas.microsoft.com/office/drawing/2014/main" id="{109829B2-67B8-42AF-A8F6-0483C504E33A}"/>
              </a:ext>
            </a:extLst>
          </p:cNvPr>
          <p:cNvSpPr>
            <a:spLocks noGrp="1"/>
          </p:cNvSpPr>
          <p:nvPr>
            <p:ph sz="half" idx="1" hasCustomPrompt="1"/>
          </p:nvPr>
        </p:nvSpPr>
        <p:spPr>
          <a:xfrm>
            <a:off x="432000"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Content Placeholder 3">
            <a:extLst>
              <a:ext uri="{FF2B5EF4-FFF2-40B4-BE49-F238E27FC236}">
                <a16:creationId xmlns:a16="http://schemas.microsoft.com/office/drawing/2014/main" id="{D0953015-A379-403E-8191-D885E217C757}"/>
              </a:ext>
            </a:extLst>
          </p:cNvPr>
          <p:cNvSpPr>
            <a:spLocks noGrp="1"/>
          </p:cNvSpPr>
          <p:nvPr>
            <p:ph sz="half" idx="2" hasCustomPrompt="1"/>
          </p:nvPr>
        </p:nvSpPr>
        <p:spPr>
          <a:xfrm>
            <a:off x="5709372" y="1197204"/>
            <a:ext cx="4865864" cy="4979759"/>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89155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324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6A38E24-EB1C-472F-B631-5DF32F9C4CF5}"/>
              </a:ext>
            </a:extLst>
          </p:cNvPr>
          <p:cNvSpPr>
            <a:spLocks noGrp="1"/>
          </p:cNvSpPr>
          <p:nvPr>
            <p:ph type="body" sz="quarter" idx="12" hasCustomPrompt="1"/>
          </p:nvPr>
        </p:nvSpPr>
        <p:spPr>
          <a:xfrm>
            <a:off x="3883617"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a16="http://schemas.microsoft.com/office/drawing/2014/main" id="{5B4A252E-78C9-4F76-98A4-A4B580AD072A}"/>
              </a:ext>
            </a:extLst>
          </p:cNvPr>
          <p:cNvSpPr>
            <a:spLocks noGrp="1"/>
          </p:cNvSpPr>
          <p:nvPr>
            <p:ph type="body" sz="quarter" idx="13" hasCustomPrompt="1"/>
          </p:nvPr>
        </p:nvSpPr>
        <p:spPr>
          <a:xfrm>
            <a:off x="7335235" y="1152000"/>
            <a:ext cx="3240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6D4BCA97-F31B-451D-82F8-6E000DF2118A}"/>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BC3A1E70-888C-457D-AFFC-B6844C5A7A9B}"/>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DB8ADDC7-03DF-504A-BCB2-CD59459CCF54}"/>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65438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Image 2">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6" name="Footer Placeholder 5">
            <a:extLst>
              <a:ext uri="{FF2B5EF4-FFF2-40B4-BE49-F238E27FC236}">
                <a16:creationId xmlns:a16="http://schemas.microsoft.com/office/drawing/2014/main" id="{8183FF27-EC9A-4B3B-8FC8-8C0B22BAF41E}"/>
              </a:ext>
            </a:extLst>
          </p:cNvPr>
          <p:cNvSpPr>
            <a:spLocks noGrp="1"/>
          </p:cNvSpPr>
          <p:nvPr>
            <p:ph type="ftr" sz="quarter" idx="11"/>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66BEA673-E77B-454E-A2E7-937820AAEFF4}"/>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451970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1948E38-8FB0-4E51-A01C-C88794372E50}"/>
              </a:ext>
            </a:extLst>
          </p:cNvPr>
          <p:cNvSpPr>
            <a:spLocks noGrp="1"/>
          </p:cNvSpPr>
          <p:nvPr>
            <p:ph idx="1" hasCustomPrompt="1"/>
          </p:nvPr>
        </p:nvSpPr>
        <p:spPr>
          <a:xfrm>
            <a:off x="432000" y="1152000"/>
            <a:ext cx="1908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 Placeholder 4">
            <a:extLst>
              <a:ext uri="{FF2B5EF4-FFF2-40B4-BE49-F238E27FC236}">
                <a16:creationId xmlns:a16="http://schemas.microsoft.com/office/drawing/2014/main" id="{1F5B3657-F2AE-455A-BF81-1A0C2ACECD20}"/>
              </a:ext>
            </a:extLst>
          </p:cNvPr>
          <p:cNvSpPr>
            <a:spLocks noGrp="1"/>
          </p:cNvSpPr>
          <p:nvPr>
            <p:ph type="body" sz="quarter" idx="12" hasCustomPrompt="1"/>
          </p:nvPr>
        </p:nvSpPr>
        <p:spPr>
          <a:xfrm>
            <a:off x="2490809"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a16="http://schemas.microsoft.com/office/drawing/2014/main" id="{6A983D98-E0AB-429A-9EC2-B50D4216D691}"/>
              </a:ext>
            </a:extLst>
          </p:cNvPr>
          <p:cNvSpPr>
            <a:spLocks noGrp="1"/>
          </p:cNvSpPr>
          <p:nvPr>
            <p:ph type="body" sz="quarter" idx="13" hasCustomPrompt="1"/>
          </p:nvPr>
        </p:nvSpPr>
        <p:spPr>
          <a:xfrm>
            <a:off x="4549618"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a16="http://schemas.microsoft.com/office/drawing/2014/main" id="{755213BF-EF6D-45DC-A01B-DE6C2F23A6D2}"/>
              </a:ext>
            </a:extLst>
          </p:cNvPr>
          <p:cNvSpPr>
            <a:spLocks noGrp="1"/>
          </p:cNvSpPr>
          <p:nvPr>
            <p:ph type="body" sz="quarter" idx="14" hasCustomPrompt="1"/>
          </p:nvPr>
        </p:nvSpPr>
        <p:spPr>
          <a:xfrm>
            <a:off x="6608427" y="1148060"/>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a16="http://schemas.microsoft.com/office/drawing/2014/main" id="{77D6BBBA-F4A3-45D4-91BC-A405FFDC7C3D}"/>
              </a:ext>
            </a:extLst>
          </p:cNvPr>
          <p:cNvSpPr>
            <a:spLocks noGrp="1"/>
          </p:cNvSpPr>
          <p:nvPr>
            <p:ph type="body" sz="quarter" idx="15" hasCustomPrompt="1"/>
          </p:nvPr>
        </p:nvSpPr>
        <p:spPr>
          <a:xfrm>
            <a:off x="8667235" y="1152525"/>
            <a:ext cx="1908000" cy="5038725"/>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 name="Footer Placeholder 3">
            <a:extLst>
              <a:ext uri="{FF2B5EF4-FFF2-40B4-BE49-F238E27FC236}">
                <a16:creationId xmlns:a16="http://schemas.microsoft.com/office/drawing/2014/main" id="{2D09234E-176D-4BBF-9391-7B6F018C51AB}"/>
              </a:ext>
            </a:extLst>
          </p:cNvPr>
          <p:cNvSpPr>
            <a:spLocks noGrp="1"/>
          </p:cNvSpPr>
          <p:nvPr>
            <p:ph type="ftr" sz="quarter" idx="16"/>
          </p:nvPr>
        </p:nvSpPr>
        <p:spPr/>
        <p:txBody>
          <a:bodyPr/>
          <a:lstStyle/>
          <a:p>
            <a:r>
              <a:rPr lang="en-US" noProof="0" dirty="0"/>
              <a:t>Add a footer</a:t>
            </a:r>
          </a:p>
        </p:txBody>
      </p:sp>
      <p:sp>
        <p:nvSpPr>
          <p:cNvPr id="6" name="Title 5">
            <a:extLst>
              <a:ext uri="{FF2B5EF4-FFF2-40B4-BE49-F238E27FC236}">
                <a16:creationId xmlns:a16="http://schemas.microsoft.com/office/drawing/2014/main" id="{0219BBF2-DEB7-4E8E-8C83-D3D10FA6E37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10" name="Slide Number Placeholder 6">
            <a:extLst>
              <a:ext uri="{FF2B5EF4-FFF2-40B4-BE49-F238E27FC236}">
                <a16:creationId xmlns:a16="http://schemas.microsoft.com/office/drawing/2014/main" id="{08BEF633-490C-6441-95CA-B2301D2D96DC}"/>
              </a:ext>
            </a:extLst>
          </p:cNvPr>
          <p:cNvSpPr>
            <a:spLocks noGrp="1"/>
          </p:cNvSpPr>
          <p:nvPr>
            <p:ph type="sldNum" sz="quarter" idx="17"/>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74837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322B50D-6A7D-41C6-BA57-613BC231DF36}"/>
              </a:ext>
            </a:extLst>
          </p:cNvPr>
          <p:cNvSpPr>
            <a:spLocks noGrp="1"/>
          </p:cNvSpPr>
          <p:nvPr>
            <p:ph type="body" idx="1" hasCustomPrompt="1"/>
          </p:nvPr>
        </p:nvSpPr>
        <p:spPr>
          <a:xfrm>
            <a:off x="432000" y="1152000"/>
            <a:ext cx="4860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a:extLst>
              <a:ext uri="{FF2B5EF4-FFF2-40B4-BE49-F238E27FC236}">
                <a16:creationId xmlns:a16="http://schemas.microsoft.com/office/drawing/2014/main" id="{9FD584DA-F775-47B8-A1D7-6556AD5FCBD2}"/>
              </a:ext>
            </a:extLst>
          </p:cNvPr>
          <p:cNvSpPr>
            <a:spLocks noGrp="1"/>
          </p:cNvSpPr>
          <p:nvPr>
            <p:ph sz="half" idx="2" hasCustomPrompt="1"/>
          </p:nvPr>
        </p:nvSpPr>
        <p:spPr>
          <a:xfrm>
            <a:off x="432000" y="1584000"/>
            <a:ext cx="4860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646B8F99-FAB0-4B33-87ED-9FF46D11A907}"/>
              </a:ext>
            </a:extLst>
          </p:cNvPr>
          <p:cNvSpPr>
            <a:spLocks noGrp="1"/>
          </p:cNvSpPr>
          <p:nvPr>
            <p:ph type="ftr" sz="quarter" idx="14"/>
          </p:nvPr>
        </p:nvSpPr>
        <p:spPr/>
        <p:txBody>
          <a:bodyPr/>
          <a:lstStyle/>
          <a:p>
            <a:r>
              <a:rPr lang="en-US" noProof="0" dirty="0"/>
              <a:t>Add a footer</a:t>
            </a:r>
          </a:p>
        </p:txBody>
      </p:sp>
      <p:sp>
        <p:nvSpPr>
          <p:cNvPr id="6" name="Title 5">
            <a:extLst>
              <a:ext uri="{FF2B5EF4-FFF2-40B4-BE49-F238E27FC236}">
                <a16:creationId xmlns:a16="http://schemas.microsoft.com/office/drawing/2014/main" id="{3673AE6F-1F65-4C50-B8BB-3CE8E3C02F5E}"/>
              </a:ext>
            </a:extLst>
          </p:cNvPr>
          <p:cNvSpPr>
            <a:spLocks noGrp="1"/>
          </p:cNvSpPr>
          <p:nvPr>
            <p:ph type="title"/>
          </p:nvPr>
        </p:nvSpPr>
        <p:spPr>
          <a:xfrm>
            <a:off x="432000" y="432000"/>
            <a:ext cx="10143235" cy="432000"/>
          </a:xfrm>
        </p:spPr>
        <p:txBody>
          <a:bodyPr/>
          <a:lstStyle/>
          <a:p>
            <a:r>
              <a:rPr lang="en-US" noProof="0"/>
              <a:t>Click to edit Master title style</a:t>
            </a:r>
          </a:p>
        </p:txBody>
      </p:sp>
      <p:sp>
        <p:nvSpPr>
          <p:cNvPr id="9" name="Slide Number Placeholder 6">
            <a:extLst>
              <a:ext uri="{FF2B5EF4-FFF2-40B4-BE49-F238E27FC236}">
                <a16:creationId xmlns:a16="http://schemas.microsoft.com/office/drawing/2014/main" id="{EFE5FCFC-5862-8346-B282-9ACAE5AA2B95}"/>
              </a:ext>
            </a:extLst>
          </p:cNvPr>
          <p:cNvSpPr>
            <a:spLocks noGrp="1"/>
          </p:cNvSpPr>
          <p:nvPr>
            <p:ph type="sldNum" sz="quarter" idx="15"/>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10" name="Content Placeholder 5">
            <a:extLst>
              <a:ext uri="{FF2B5EF4-FFF2-40B4-BE49-F238E27FC236}">
                <a16:creationId xmlns:a16="http://schemas.microsoft.com/office/drawing/2014/main" id="{484CD98A-64EE-42B1-9A8B-F495FEF2E9FE}"/>
              </a:ext>
            </a:extLst>
          </p:cNvPr>
          <p:cNvSpPr>
            <a:spLocks noGrp="1"/>
          </p:cNvSpPr>
          <p:nvPr>
            <p:ph sz="quarter" idx="4" hasCustomPrompt="1"/>
          </p:nvPr>
        </p:nvSpPr>
        <p:spPr>
          <a:xfrm>
            <a:off x="5715235" y="1581663"/>
            <a:ext cx="4786225" cy="4608000"/>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4">
            <a:extLst>
              <a:ext uri="{FF2B5EF4-FFF2-40B4-BE49-F238E27FC236}">
                <a16:creationId xmlns:a16="http://schemas.microsoft.com/office/drawing/2014/main" id="{99F7B39C-4DE9-4650-869E-0410A8E29AAA}"/>
              </a:ext>
            </a:extLst>
          </p:cNvPr>
          <p:cNvSpPr>
            <a:spLocks noGrp="1"/>
          </p:cNvSpPr>
          <p:nvPr>
            <p:ph type="body" sz="quarter" idx="3" hasCustomPrompt="1"/>
          </p:nvPr>
        </p:nvSpPr>
        <p:spPr>
          <a:xfrm>
            <a:off x="5715235" y="1151999"/>
            <a:ext cx="4860000" cy="359999"/>
          </a:xfrm>
        </p:spPr>
        <p:txBody>
          <a:bodyPr vert="horz" lIns="0" tIns="0" rIns="0" bIns="0" rtlCol="0" anchor="t">
            <a:noAutofit/>
          </a:bodyPr>
          <a:lstStyle>
            <a:lvl1pPr marL="0" indent="0">
              <a:buNone/>
              <a:defRPr lang="en-US" sz="2400" b="1"/>
            </a:lvl1pPr>
          </a:lstStyle>
          <a:p>
            <a:pPr marL="266700" lvl="0" indent="-266700"/>
            <a:r>
              <a:rPr lang="en-US" noProof="0"/>
              <a:t>Edit Master text styles</a:t>
            </a:r>
          </a:p>
        </p:txBody>
      </p:sp>
    </p:spTree>
    <p:extLst>
      <p:ext uri="{BB962C8B-B14F-4D97-AF65-F5344CB8AC3E}">
        <p14:creationId xmlns:p14="http://schemas.microsoft.com/office/powerpoint/2010/main" val="2139098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7" name="Content Placeholder 2">
            <a:extLst>
              <a:ext uri="{FF2B5EF4-FFF2-40B4-BE49-F238E27FC236}">
                <a16:creationId xmlns:a16="http://schemas.microsoft.com/office/drawing/2014/main" id="{6F8D5478-FA4F-48AE-8588-59081070B7D7}"/>
              </a:ext>
            </a:extLst>
          </p:cNvPr>
          <p:cNvSpPr>
            <a:spLocks noGrp="1"/>
          </p:cNvSpPr>
          <p:nvPr>
            <p:ph idx="1" hasCustomPrompt="1"/>
          </p:nvPr>
        </p:nvSpPr>
        <p:spPr>
          <a:xfrm>
            <a:off x="5183188" y="457201"/>
            <a:ext cx="5082602" cy="5403850"/>
          </a:xfrm>
        </p:spPr>
        <p:txBody>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32217804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
        <p:nvSpPr>
          <p:cNvPr id="5" name="Title 1">
            <a:extLst>
              <a:ext uri="{FF2B5EF4-FFF2-40B4-BE49-F238E27FC236}">
                <a16:creationId xmlns:a16="http://schemas.microsoft.com/office/drawing/2014/main" id="{5FFE2F7D-AF1E-41D2-8D7B-FE0BB1B572EA}"/>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6" name="Text Placeholder 3">
            <a:extLst>
              <a:ext uri="{FF2B5EF4-FFF2-40B4-BE49-F238E27FC236}">
                <a16:creationId xmlns:a16="http://schemas.microsoft.com/office/drawing/2014/main" id="{E7336E73-8189-49DD-8813-80CD92FB5701}"/>
              </a:ext>
            </a:extLst>
          </p:cNvPr>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Edit Master text styles</a:t>
            </a:r>
          </a:p>
        </p:txBody>
      </p:sp>
      <p:sp>
        <p:nvSpPr>
          <p:cNvPr id="9" name="Picture Placeholder 2">
            <a:extLst>
              <a:ext uri="{FF2B5EF4-FFF2-40B4-BE49-F238E27FC236}">
                <a16:creationId xmlns:a16="http://schemas.microsoft.com/office/drawing/2014/main" id="{050FC2D7-C428-4985-A707-D3D2DA6165E1}"/>
              </a:ext>
            </a:extLst>
          </p:cNvPr>
          <p:cNvSpPr>
            <a:spLocks noGrp="1"/>
          </p:cNvSpPr>
          <p:nvPr>
            <p:ph type="pic" idx="1"/>
          </p:nvPr>
        </p:nvSpPr>
        <p:spPr>
          <a:xfrm>
            <a:off x="5183188" y="457201"/>
            <a:ext cx="5063748"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503924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6" name="Slide Number Placeholder 6">
            <a:extLst>
              <a:ext uri="{FF2B5EF4-FFF2-40B4-BE49-F238E27FC236}">
                <a16:creationId xmlns:a16="http://schemas.microsoft.com/office/drawing/2014/main" id="{28DDE606-CFBE-5C4D-91D3-266C9C6E730C}"/>
              </a:ext>
            </a:extLst>
          </p:cNvPr>
          <p:cNvSpPr>
            <a:spLocks noGrp="1"/>
          </p:cNvSpPr>
          <p:nvPr>
            <p:ph type="sldNum" sz="quarter" idx="1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5058552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D0504D-4610-4E9E-A2DB-8B701F044BBC}"/>
              </a:ext>
            </a:extLst>
          </p:cNvPr>
          <p:cNvSpPr>
            <a:spLocks noGrp="1"/>
          </p:cNvSpPr>
          <p:nvPr>
            <p:ph type="ftr" sz="quarter" idx="12"/>
          </p:nvPr>
        </p:nvSpPr>
        <p:spPr/>
        <p:txBody>
          <a:bodyPr/>
          <a:lstStyle/>
          <a:p>
            <a:r>
              <a:rPr lang="en-US" noProof="0" dirty="0"/>
              <a:t>Add a footer</a:t>
            </a:r>
          </a:p>
        </p:txBody>
      </p:sp>
      <p:sp>
        <p:nvSpPr>
          <p:cNvPr id="4" name="Slide Number Placeholder 6">
            <a:extLst>
              <a:ext uri="{FF2B5EF4-FFF2-40B4-BE49-F238E27FC236}">
                <a16:creationId xmlns:a16="http://schemas.microsoft.com/office/drawing/2014/main" id="{B5454C20-CBD2-8F4B-8A28-F61813EE96D8}"/>
              </a:ext>
            </a:extLst>
          </p:cNvPr>
          <p:cNvSpPr>
            <a:spLocks noGrp="1"/>
          </p:cNvSpPr>
          <p:nvPr>
            <p:ph type="sldNum" sz="quarter" idx="13"/>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11397670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8AC2952E-380C-48F5-9C93-B1EB0713EF3E}"/>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4" name="Group 3">
            <a:extLst>
              <a:ext uri="{FF2B5EF4-FFF2-40B4-BE49-F238E27FC236}">
                <a16:creationId xmlns:a16="http://schemas.microsoft.com/office/drawing/2014/main" id="{A4A26770-290B-4E8A-B12A-36F7DDB7F2B1}"/>
              </a:ext>
            </a:extLst>
          </p:cNvPr>
          <p:cNvGrpSpPr/>
          <p:nvPr userDrawn="1"/>
        </p:nvGrpSpPr>
        <p:grpSpPr>
          <a:xfrm>
            <a:off x="0" y="0"/>
            <a:ext cx="5277678" cy="6858000"/>
            <a:chOff x="0" y="0"/>
            <a:chExt cx="10954058" cy="6858000"/>
          </a:xfrm>
        </p:grpSpPr>
        <p:sp>
          <p:nvSpPr>
            <p:cNvPr id="13" name="Rectangle 12">
              <a:extLst>
                <a:ext uri="{FF2B5EF4-FFF2-40B4-BE49-F238E27FC236}">
                  <a16:creationId xmlns:a16="http://schemas.microsoft.com/office/drawing/2014/main" id="{C783424E-B9B3-4D58-988A-26DEDF734F4E}"/>
                </a:ext>
              </a:extLst>
            </p:cNvPr>
            <p:cNvSpPr/>
            <p:nvPr userDrawn="1"/>
          </p:nvSpPr>
          <p:spPr>
            <a:xfrm>
              <a:off x="0" y="0"/>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5" name="Rectangle 14">
              <a:extLst>
                <a:ext uri="{FF2B5EF4-FFF2-40B4-BE49-F238E27FC236}">
                  <a16:creationId xmlns:a16="http://schemas.microsoft.com/office/drawing/2014/main" id="{7332BBED-D126-4DCA-9557-B488A96E405F}"/>
                </a:ext>
              </a:extLst>
            </p:cNvPr>
            <p:cNvSpPr/>
            <p:nvPr userDrawn="1"/>
          </p:nvSpPr>
          <p:spPr>
            <a:xfrm>
              <a:off x="0" y="6721475"/>
              <a:ext cx="10954058"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2894682"/>
            <a:ext cx="5085650" cy="1870007"/>
          </a:xfrm>
        </p:spPr>
        <p:txBody>
          <a:bodyPr anchor="b"/>
          <a:lstStyle>
            <a:lvl1pPr algn="r">
              <a:defRPr sz="6600">
                <a:solidFill>
                  <a:schemeClr val="bg1"/>
                </a:solidFill>
              </a:defRPr>
            </a:lvl1pPr>
          </a:lstStyle>
          <a:p>
            <a:r>
              <a:rPr lang="en-US" noProof="0"/>
              <a:t>Thank You</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hasCustomPrompt="1"/>
          </p:nvPr>
        </p:nvSpPr>
        <p:spPr>
          <a:xfrm>
            <a:off x="5573044" y="5025053"/>
            <a:ext cx="4681330" cy="271807"/>
          </a:xfrm>
        </p:spPr>
        <p:txBody>
          <a:bodyPr/>
          <a:lstStyle>
            <a:lvl1pPr marL="0" indent="0" algn="r">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Full Name</a:t>
            </a:r>
          </a:p>
        </p:txBody>
      </p:sp>
      <p:sp>
        <p:nvSpPr>
          <p:cNvPr id="19" name="Text Placeholder 4">
            <a:extLst>
              <a:ext uri="{FF2B5EF4-FFF2-40B4-BE49-F238E27FC236}">
                <a16:creationId xmlns:a16="http://schemas.microsoft.com/office/drawing/2014/main" id="{77D147AD-3B0C-4B21-AE3D-178E0B7E360D}"/>
              </a:ext>
            </a:extLst>
          </p:cNvPr>
          <p:cNvSpPr>
            <a:spLocks noGrp="1"/>
          </p:cNvSpPr>
          <p:nvPr>
            <p:ph type="body" sz="quarter" idx="15" hasCustomPrompt="1"/>
          </p:nvPr>
        </p:nvSpPr>
        <p:spPr>
          <a:xfrm>
            <a:off x="5573044" y="5431223"/>
            <a:ext cx="4681330" cy="252000"/>
          </a:xfrm>
        </p:spPr>
        <p:txBody>
          <a:bodyPr/>
          <a:lstStyle>
            <a:lvl1pPr marL="0" indent="0" algn="r">
              <a:buNone/>
              <a:defRPr sz="1600">
                <a:solidFill>
                  <a:schemeClr val="bg1"/>
                </a:solidFill>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Phone</a:t>
            </a:r>
          </a:p>
        </p:txBody>
      </p:sp>
      <p:sp>
        <p:nvSpPr>
          <p:cNvPr id="20" name="Text Placeholder 10">
            <a:extLst>
              <a:ext uri="{FF2B5EF4-FFF2-40B4-BE49-F238E27FC236}">
                <a16:creationId xmlns:a16="http://schemas.microsoft.com/office/drawing/2014/main" id="{6EB09218-D127-4641-A366-94360A951A0D}"/>
              </a:ext>
            </a:extLst>
          </p:cNvPr>
          <p:cNvSpPr>
            <a:spLocks noGrp="1"/>
          </p:cNvSpPr>
          <p:nvPr>
            <p:ph type="body" sz="quarter" idx="16" hasCustomPrompt="1"/>
          </p:nvPr>
        </p:nvSpPr>
        <p:spPr>
          <a:xfrm>
            <a:off x="5573044" y="5817586"/>
            <a:ext cx="4681330" cy="252000"/>
          </a:xfrm>
        </p:spPr>
        <p:txBody>
          <a:bodyPr/>
          <a:lstStyle>
            <a:lvl1pPr marL="0" indent="0" algn="r">
              <a:buNone/>
              <a:defRPr sz="1600">
                <a:solidFill>
                  <a:schemeClr val="bg1"/>
                </a:solidFill>
              </a:defRPr>
            </a:lvl1pPr>
          </a:lstStyle>
          <a:p>
            <a:pPr lvl="0"/>
            <a:r>
              <a:rPr lang="en-US" noProof="0"/>
              <a:t>Email</a:t>
            </a:r>
          </a:p>
        </p:txBody>
      </p:sp>
      <p:sp>
        <p:nvSpPr>
          <p:cNvPr id="21" name="Text Placeholder 15">
            <a:extLst>
              <a:ext uri="{FF2B5EF4-FFF2-40B4-BE49-F238E27FC236}">
                <a16:creationId xmlns:a16="http://schemas.microsoft.com/office/drawing/2014/main" id="{B9C42B1D-23D7-46D7-A8E3-6667AC7EFB66}"/>
              </a:ext>
            </a:extLst>
          </p:cNvPr>
          <p:cNvSpPr>
            <a:spLocks noGrp="1"/>
          </p:cNvSpPr>
          <p:nvPr>
            <p:ph type="body" sz="quarter" idx="17" hasCustomPrompt="1"/>
          </p:nvPr>
        </p:nvSpPr>
        <p:spPr>
          <a:xfrm>
            <a:off x="5573044" y="6203950"/>
            <a:ext cx="4683095" cy="252413"/>
          </a:xfrm>
        </p:spPr>
        <p:txBody>
          <a:bodyPr/>
          <a:lstStyle>
            <a:lvl1pPr marL="0" indent="0" algn="r">
              <a:buNone/>
              <a:defRPr sz="1600">
                <a:solidFill>
                  <a:schemeClr val="bg1"/>
                </a:solidFill>
              </a:defRPr>
            </a:lvl1pPr>
          </a:lstStyle>
          <a:p>
            <a:pPr lvl="0"/>
            <a:r>
              <a:rPr lang="en-US" noProof="0"/>
              <a:t>Website</a:t>
            </a:r>
          </a:p>
        </p:txBody>
      </p:sp>
    </p:spTree>
    <p:extLst>
      <p:ext uri="{BB962C8B-B14F-4D97-AF65-F5344CB8AC3E}">
        <p14:creationId xmlns:p14="http://schemas.microsoft.com/office/powerpoint/2010/main" val="2930386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C88D655-4406-4239-85EC-50C2308745AA}"/>
              </a:ext>
            </a:extLst>
          </p:cNvPr>
          <p:cNvSpPr/>
          <p:nvPr userDrawn="1"/>
        </p:nvSpPr>
        <p:spPr>
          <a:xfrm>
            <a:off x="145004" y="135743"/>
            <a:ext cx="11909425" cy="6584950"/>
          </a:xfrm>
          <a:prstGeom prst="rect">
            <a:avLst/>
          </a:prstGeom>
          <a:solidFill>
            <a:schemeClr val="accent4">
              <a:lumMod val="5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5" name="Group 4">
            <a:extLst>
              <a:ext uri="{FF2B5EF4-FFF2-40B4-BE49-F238E27FC236}">
                <a16:creationId xmlns:a16="http://schemas.microsoft.com/office/drawing/2014/main" id="{EC9DDC4F-A427-4A89-A8C8-29E5B3636915}"/>
              </a:ext>
            </a:extLst>
          </p:cNvPr>
          <p:cNvGrpSpPr/>
          <p:nvPr userDrawn="1"/>
        </p:nvGrpSpPr>
        <p:grpSpPr>
          <a:xfrm>
            <a:off x="5277678" y="0"/>
            <a:ext cx="5676382" cy="6858000"/>
            <a:chOff x="0" y="0"/>
            <a:chExt cx="12192000" cy="6858000"/>
          </a:xfrm>
          <a:solidFill>
            <a:schemeClr val="accent1"/>
          </a:solidFill>
        </p:grpSpPr>
        <p:sp>
          <p:nvSpPr>
            <p:cNvPr id="16" name="Rectangle 15">
              <a:extLst>
                <a:ext uri="{FF2B5EF4-FFF2-40B4-BE49-F238E27FC236}">
                  <a16:creationId xmlns:a16="http://schemas.microsoft.com/office/drawing/2014/main" id="{2116DDCD-23BC-4768-B673-35E1C415BFCE}"/>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8" name="Rectangle 17">
              <a:extLst>
                <a:ext uri="{FF2B5EF4-FFF2-40B4-BE49-F238E27FC236}">
                  <a16:creationId xmlns:a16="http://schemas.microsoft.com/office/drawing/2014/main" id="{290EB2DE-F6E9-449A-BC72-D4F6DBBB6343}"/>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Click to edit your presentation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7571908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401478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23" name="Picture Placeholder 22">
            <a:extLst>
              <a:ext uri="{FF2B5EF4-FFF2-40B4-BE49-F238E27FC236}">
                <a16:creationId xmlns:a16="http://schemas.microsoft.com/office/drawing/2014/main" id="{96DB5B0F-1BA3-4AE0-9821-FC62BA98D422}"/>
              </a:ext>
            </a:extLst>
          </p:cNvPr>
          <p:cNvSpPr>
            <a:spLocks noGrp="1"/>
          </p:cNvSpPr>
          <p:nvPr>
            <p:ph type="pic" sz="quarter" idx="10" hasCustomPrompt="1"/>
          </p:nvPr>
        </p:nvSpPr>
        <p:spPr>
          <a:xfrm>
            <a:off x="136525" y="136525"/>
            <a:ext cx="10817535" cy="6584950"/>
          </a:xfrm>
        </p:spPr>
        <p:txBody>
          <a:bodyPr lIns="1080000" tIns="0" rIns="0" bIns="0" anchor="ctr"/>
          <a:lstStyle>
            <a:lvl1pPr marL="0" indent="0" algn="l">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2"/>
            <a:ext cx="5085650" cy="1870007"/>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5711550"/>
            <a:ext cx="5085650" cy="691666"/>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286063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rge Intro Copy">
    <p:spTree>
      <p:nvGrpSpPr>
        <p:cNvPr id="1" name=""/>
        <p:cNvGrpSpPr/>
        <p:nvPr/>
      </p:nvGrpSpPr>
      <p:grpSpPr>
        <a:xfrm>
          <a:off x="0" y="0"/>
          <a:ext cx="0" cy="0"/>
          <a:chOff x="0" y="0"/>
          <a:chExt cx="0" cy="0"/>
        </a:xfrm>
      </p:grpSpPr>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5277678" y="136525"/>
            <a:ext cx="5676382"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4823394" y="590809"/>
            <a:ext cx="6584950" cy="5676382"/>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hasCustomPrompt="1"/>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grpSp>
        <p:nvGrpSpPr>
          <p:cNvPr id="8" name="Group 7">
            <a:extLst>
              <a:ext uri="{FF2B5EF4-FFF2-40B4-BE49-F238E27FC236}">
                <a16:creationId xmlns:a16="http://schemas.microsoft.com/office/drawing/2014/main" id="{83D56AE9-6D9F-474C-A5AA-1064B66023B2}"/>
              </a:ext>
            </a:extLst>
          </p:cNvPr>
          <p:cNvGrpSpPr/>
          <p:nvPr userDrawn="1"/>
        </p:nvGrpSpPr>
        <p:grpSpPr>
          <a:xfrm>
            <a:off x="5277678" y="0"/>
            <a:ext cx="5676381" cy="6858000"/>
            <a:chOff x="0" y="0"/>
            <a:chExt cx="12192000" cy="6858000"/>
          </a:xfrm>
          <a:solidFill>
            <a:schemeClr val="accent1"/>
          </a:solidFill>
        </p:grpSpPr>
        <p:sp>
          <p:nvSpPr>
            <p:cNvPr id="9" name="Rectangle 8">
              <a:extLst>
                <a:ext uri="{FF2B5EF4-FFF2-40B4-BE49-F238E27FC236}">
                  <a16:creationId xmlns:a16="http://schemas.microsoft.com/office/drawing/2014/main" id="{25FC2C23-C626-4C00-83A4-E40C9C7E8F5A}"/>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3" name="Rectangle 12">
              <a:extLst>
                <a:ext uri="{FF2B5EF4-FFF2-40B4-BE49-F238E27FC236}">
                  <a16:creationId xmlns:a16="http://schemas.microsoft.com/office/drawing/2014/main" id="{06E2D5A7-6879-488F-81C7-1B8BA84D430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5573044" y="3674373"/>
            <a:ext cx="5085650"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5573044" y="4608000"/>
            <a:ext cx="5085650"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518559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mage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a:xfrm>
            <a:off x="432000" y="432000"/>
            <a:ext cx="10143235"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4" name="Rectangle 3">
            <a:extLst>
              <a:ext uri="{FF2B5EF4-FFF2-40B4-BE49-F238E27FC236}">
                <a16:creationId xmlns:a16="http://schemas.microsoft.com/office/drawing/2014/main" id="{9CA47B37-80B0-5A4F-BDC3-DE42D5B2D34F}"/>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7" name="Picture Placeholder 15">
            <a:extLst>
              <a:ext uri="{FF2B5EF4-FFF2-40B4-BE49-F238E27FC236}">
                <a16:creationId xmlns:a16="http://schemas.microsoft.com/office/drawing/2014/main" id="{9BEFB849-10AA-4702-9225-F101A3158C66}"/>
              </a:ext>
            </a:extLst>
          </p:cNvPr>
          <p:cNvSpPr>
            <a:spLocks noGrp="1"/>
          </p:cNvSpPr>
          <p:nvPr>
            <p:ph type="pic" sz="quarter" idx="41"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F1427EE8-A6A1-4664-99FB-B4F84FEE6037}"/>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A9EE837D-7E70-4B33-89AA-1B0A10FAEEFD}"/>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3" name="Rectangle 22">
            <a:extLst>
              <a:ext uri="{FF2B5EF4-FFF2-40B4-BE49-F238E27FC236}">
                <a16:creationId xmlns:a16="http://schemas.microsoft.com/office/drawing/2014/main" id="{1A6AC2DF-47CD-A743-A120-FBE75B801CF3}"/>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8" name="Picture Placeholder 15">
            <a:extLst>
              <a:ext uri="{FF2B5EF4-FFF2-40B4-BE49-F238E27FC236}">
                <a16:creationId xmlns:a16="http://schemas.microsoft.com/office/drawing/2014/main" id="{950FDCA0-F98B-4045-84D2-96B0C07C326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FAC72777-DABE-4857-9555-EC68421F02A3}"/>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F5D4A1CD-8452-4E28-8B2B-1A89277B89BF}"/>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4" name="Rectangle 23">
            <a:extLst>
              <a:ext uri="{FF2B5EF4-FFF2-40B4-BE49-F238E27FC236}">
                <a16:creationId xmlns:a16="http://schemas.microsoft.com/office/drawing/2014/main" id="{17E0F6BC-FBF2-3048-B833-61609739028C}"/>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9" name="Picture Placeholder 15">
            <a:extLst>
              <a:ext uri="{FF2B5EF4-FFF2-40B4-BE49-F238E27FC236}">
                <a16:creationId xmlns:a16="http://schemas.microsoft.com/office/drawing/2014/main" id="{6C44DD27-06F8-5E4B-A3C6-697621E92BE8}"/>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86592013-2150-45F9-9877-1E4E3C1AFC32}"/>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3A7F7E8E-86F4-45B9-8D2D-E2C1A4FF3612}"/>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5" name="Rectangle 24">
            <a:extLst>
              <a:ext uri="{FF2B5EF4-FFF2-40B4-BE49-F238E27FC236}">
                <a16:creationId xmlns:a16="http://schemas.microsoft.com/office/drawing/2014/main" id="{D0B0310F-833E-864C-9FB7-B2B2A6714808}"/>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0" name="Picture Placeholder 15">
            <a:extLst>
              <a:ext uri="{FF2B5EF4-FFF2-40B4-BE49-F238E27FC236}">
                <a16:creationId xmlns:a16="http://schemas.microsoft.com/office/drawing/2014/main" id="{B5386843-2347-C744-B933-1DD36A7C8E7D}"/>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3" name="Text Placeholder 8">
            <a:extLst>
              <a:ext uri="{FF2B5EF4-FFF2-40B4-BE49-F238E27FC236}">
                <a16:creationId xmlns:a16="http://schemas.microsoft.com/office/drawing/2014/main" id="{B788C19C-2FDB-4A6C-969F-32022D374E97}"/>
              </a:ext>
            </a:extLst>
          </p:cNvPr>
          <p:cNvSpPr>
            <a:spLocks noGrp="1"/>
          </p:cNvSpPr>
          <p:nvPr>
            <p:ph type="body" sz="quarter" idx="37" hasCustomPrompt="1"/>
          </p:nvPr>
        </p:nvSpPr>
        <p:spPr>
          <a:xfrm>
            <a:off x="6824377"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4" name="Text Placeholder 10">
            <a:extLst>
              <a:ext uri="{FF2B5EF4-FFF2-40B4-BE49-F238E27FC236}">
                <a16:creationId xmlns:a16="http://schemas.microsoft.com/office/drawing/2014/main" id="{CCD08E75-AE8E-4E97-AD27-167DA938152E}"/>
              </a:ext>
            </a:extLst>
          </p:cNvPr>
          <p:cNvSpPr>
            <a:spLocks noGrp="1"/>
          </p:cNvSpPr>
          <p:nvPr>
            <p:ph type="body" sz="quarter" idx="38" hasCustomPrompt="1"/>
          </p:nvPr>
        </p:nvSpPr>
        <p:spPr>
          <a:xfrm>
            <a:off x="6824377"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26" name="Rectangle 25">
            <a:extLst>
              <a:ext uri="{FF2B5EF4-FFF2-40B4-BE49-F238E27FC236}">
                <a16:creationId xmlns:a16="http://schemas.microsoft.com/office/drawing/2014/main" id="{F906D597-BA39-4C4D-833F-CC0EE989B51C}"/>
              </a:ext>
            </a:extLst>
          </p:cNvPr>
          <p:cNvSpPr/>
          <p:nvPr userDrawn="1"/>
        </p:nvSpPr>
        <p:spPr>
          <a:xfrm>
            <a:off x="9157648"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1" name="Picture Placeholder 15">
            <a:extLst>
              <a:ext uri="{FF2B5EF4-FFF2-40B4-BE49-F238E27FC236}">
                <a16:creationId xmlns:a16="http://schemas.microsoft.com/office/drawing/2014/main" id="{A768E49A-CED3-8F42-97CF-C7E360393704}"/>
              </a:ext>
            </a:extLst>
          </p:cNvPr>
          <p:cNvSpPr>
            <a:spLocks noGrp="1"/>
          </p:cNvSpPr>
          <p:nvPr>
            <p:ph type="pic" sz="quarter" idx="50" hasCustomPrompt="1"/>
          </p:nvPr>
        </p:nvSpPr>
        <p:spPr>
          <a:xfrm>
            <a:off x="9454828"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5" name="Text Placeholder 8">
            <a:extLst>
              <a:ext uri="{FF2B5EF4-FFF2-40B4-BE49-F238E27FC236}">
                <a16:creationId xmlns:a16="http://schemas.microsoft.com/office/drawing/2014/main" id="{3A12930B-8731-45E4-B3E3-DC1419155EC3}"/>
              </a:ext>
            </a:extLst>
          </p:cNvPr>
          <p:cNvSpPr>
            <a:spLocks noGrp="1"/>
          </p:cNvSpPr>
          <p:nvPr>
            <p:ph type="body" sz="quarter" idx="39" hasCustomPrompt="1"/>
          </p:nvPr>
        </p:nvSpPr>
        <p:spPr>
          <a:xfrm>
            <a:off x="8955235"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6" name="Text Placeholder 10">
            <a:extLst>
              <a:ext uri="{FF2B5EF4-FFF2-40B4-BE49-F238E27FC236}">
                <a16:creationId xmlns:a16="http://schemas.microsoft.com/office/drawing/2014/main" id="{5E102C08-A9A7-47C6-82C1-58FFBD85289D}"/>
              </a:ext>
            </a:extLst>
          </p:cNvPr>
          <p:cNvSpPr>
            <a:spLocks noGrp="1"/>
          </p:cNvSpPr>
          <p:nvPr>
            <p:ph type="body" sz="quarter" idx="40" hasCustomPrompt="1"/>
          </p:nvPr>
        </p:nvSpPr>
        <p:spPr>
          <a:xfrm>
            <a:off x="8955235"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22" name="Slide Number Placeholder 6">
            <a:extLst>
              <a:ext uri="{FF2B5EF4-FFF2-40B4-BE49-F238E27FC236}">
                <a16:creationId xmlns:a16="http://schemas.microsoft.com/office/drawing/2014/main" id="{40C2B055-E680-DE47-949A-41B3A5A9204A}"/>
              </a:ext>
            </a:extLst>
          </p:cNvPr>
          <p:cNvSpPr>
            <a:spLocks noGrp="1"/>
          </p:cNvSpPr>
          <p:nvPr>
            <p:ph type="sldNum" sz="quarter" idx="46"/>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3421750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Bullets 3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E3B0AD5-3645-8443-891F-C0E1D9763D7A}"/>
              </a:ext>
            </a:extLst>
          </p:cNvPr>
          <p:cNvSpPr/>
          <p:nvPr userDrawn="1"/>
        </p:nvSpPr>
        <p:spPr>
          <a:xfrm>
            <a:off x="634213"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BE9B724A-B58C-CD4D-8980-C0DFE08B79B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3" name="Rectangle 32">
            <a:extLst>
              <a:ext uri="{FF2B5EF4-FFF2-40B4-BE49-F238E27FC236}">
                <a16:creationId xmlns:a16="http://schemas.microsoft.com/office/drawing/2014/main" id="{28894D68-6E31-8646-BFD7-2C0D8C4CD961}"/>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7151842" y="2919257"/>
            <a:ext cx="3292475"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5" name="Group 24">
            <a:extLst>
              <a:ext uri="{FF2B5EF4-FFF2-40B4-BE49-F238E27FC236}">
                <a16:creationId xmlns:a16="http://schemas.microsoft.com/office/drawing/2014/main" id="{F886979D-82A3-4A80-B7D8-1411156740B3}"/>
              </a:ext>
            </a:extLst>
          </p:cNvPr>
          <p:cNvGrpSpPr/>
          <p:nvPr userDrawn="1"/>
        </p:nvGrpSpPr>
        <p:grpSpPr>
          <a:xfrm>
            <a:off x="6641050" y="0"/>
            <a:ext cx="4313009" cy="6858000"/>
            <a:chOff x="0" y="0"/>
            <a:chExt cx="12192000" cy="6858000"/>
          </a:xfrm>
          <a:solidFill>
            <a:schemeClr val="accent1"/>
          </a:solidFill>
        </p:grpSpPr>
        <p:sp>
          <p:nvSpPr>
            <p:cNvPr id="26" name="Rectangle 25">
              <a:extLst>
                <a:ext uri="{FF2B5EF4-FFF2-40B4-BE49-F238E27FC236}">
                  <a16:creationId xmlns:a16="http://schemas.microsoft.com/office/drawing/2014/main" id="{25A4C3AA-BB58-4285-A38D-608FB501AC1D}"/>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7" name="Rectangle 26">
              <a:extLst>
                <a:ext uri="{FF2B5EF4-FFF2-40B4-BE49-F238E27FC236}">
                  <a16:creationId xmlns:a16="http://schemas.microsoft.com/office/drawing/2014/main" id="{BBB9E9C3-2013-4B62-89A6-8A4B0F2A884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28" name="Rectangle 27">
            <a:extLst>
              <a:ext uri="{FF2B5EF4-FFF2-40B4-BE49-F238E27FC236}">
                <a16:creationId xmlns:a16="http://schemas.microsoft.com/office/drawing/2014/main" id="{E4564187-7B7F-4203-BE0E-B2085E4F1869}"/>
              </a:ext>
            </a:extLst>
          </p:cNvPr>
          <p:cNvSpPr/>
          <p:nvPr userDrawn="1"/>
        </p:nvSpPr>
        <p:spPr>
          <a:xfrm rot="5400000">
            <a:off x="7151842" y="-373218"/>
            <a:ext cx="3292475" cy="4311960"/>
          </a:xfrm>
          <a:prstGeom prst="rect">
            <a:avLst/>
          </a:prstGeom>
          <a:solidFill>
            <a:schemeClr val="accent1">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69"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69"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323498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Bullets 4X">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F5735D3-1D9F-7543-95B4-59FA78EE1633}"/>
              </a:ext>
            </a:extLst>
          </p:cNvPr>
          <p:cNvSpPr/>
          <p:nvPr userDrawn="1"/>
        </p:nvSpPr>
        <p:spPr>
          <a:xfrm>
            <a:off x="1729232"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3" name="Picture Placeholder 15">
            <a:extLst>
              <a:ext uri="{FF2B5EF4-FFF2-40B4-BE49-F238E27FC236}">
                <a16:creationId xmlns:a16="http://schemas.microsoft.com/office/drawing/2014/main" id="{DC68C0D1-0629-E546-99ED-3DA6B7EE0EE8}"/>
              </a:ext>
            </a:extLst>
          </p:cNvPr>
          <p:cNvSpPr>
            <a:spLocks noGrp="1"/>
          </p:cNvSpPr>
          <p:nvPr>
            <p:ph type="pic" sz="quarter" idx="51" hasCustomPrompt="1"/>
          </p:nvPr>
        </p:nvSpPr>
        <p:spPr>
          <a:xfrm>
            <a:off x="2026412"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1526819"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1526819"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2" name="Rectangle 31">
            <a:extLst>
              <a:ext uri="{FF2B5EF4-FFF2-40B4-BE49-F238E27FC236}">
                <a16:creationId xmlns:a16="http://schemas.microsoft.com/office/drawing/2014/main" id="{4AD89EB4-58FE-9C45-AF3E-821DBB1186EC}"/>
              </a:ext>
            </a:extLst>
          </p:cNvPr>
          <p:cNvSpPr/>
          <p:nvPr userDrawn="1"/>
        </p:nvSpPr>
        <p:spPr>
          <a:xfrm>
            <a:off x="3860091" y="773488"/>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4" name="Picture Placeholder 15">
            <a:extLst>
              <a:ext uri="{FF2B5EF4-FFF2-40B4-BE49-F238E27FC236}">
                <a16:creationId xmlns:a16="http://schemas.microsoft.com/office/drawing/2014/main" id="{905D3761-5A7C-8546-BADF-20524AE7D5DB}"/>
              </a:ext>
            </a:extLst>
          </p:cNvPr>
          <p:cNvSpPr>
            <a:spLocks noGrp="1"/>
          </p:cNvSpPr>
          <p:nvPr>
            <p:ph type="pic" sz="quarter" idx="52" hasCustomPrompt="1"/>
          </p:nvPr>
        </p:nvSpPr>
        <p:spPr>
          <a:xfrm>
            <a:off x="4157271" y="1070668"/>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3657678" y="2310044"/>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2</a:t>
            </a:r>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3657678" y="2702598"/>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5" name="Rectangle 34">
            <a:extLst>
              <a:ext uri="{FF2B5EF4-FFF2-40B4-BE49-F238E27FC236}">
                <a16:creationId xmlns:a16="http://schemas.microsoft.com/office/drawing/2014/main" id="{832E783B-B6C5-C74B-8CB2-1421AF723973}"/>
              </a:ext>
            </a:extLst>
          </p:cNvPr>
          <p:cNvSpPr/>
          <p:nvPr userDrawn="1"/>
        </p:nvSpPr>
        <p:spPr>
          <a:xfrm>
            <a:off x="1728254"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7" name="Picture Placeholder 15">
            <a:extLst>
              <a:ext uri="{FF2B5EF4-FFF2-40B4-BE49-F238E27FC236}">
                <a16:creationId xmlns:a16="http://schemas.microsoft.com/office/drawing/2014/main" id="{8B15AB9B-691E-DD4D-9136-3E88324FBF9C}"/>
              </a:ext>
            </a:extLst>
          </p:cNvPr>
          <p:cNvSpPr>
            <a:spLocks noGrp="1"/>
          </p:cNvSpPr>
          <p:nvPr>
            <p:ph type="pic" sz="quarter" idx="53" hasCustomPrompt="1"/>
          </p:nvPr>
        </p:nvSpPr>
        <p:spPr>
          <a:xfrm>
            <a:off x="2025434"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5" name="Text Placeholder 8">
            <a:extLst>
              <a:ext uri="{FF2B5EF4-FFF2-40B4-BE49-F238E27FC236}">
                <a16:creationId xmlns:a16="http://schemas.microsoft.com/office/drawing/2014/main" id="{61982B6C-C1EE-465B-8438-A6066081C644}"/>
              </a:ext>
            </a:extLst>
          </p:cNvPr>
          <p:cNvSpPr>
            <a:spLocks noGrp="1"/>
          </p:cNvSpPr>
          <p:nvPr>
            <p:ph type="body" sz="quarter" idx="45" hasCustomPrompt="1"/>
          </p:nvPr>
        </p:nvSpPr>
        <p:spPr>
          <a:xfrm>
            <a:off x="1526819"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3</a:t>
            </a:r>
          </a:p>
        </p:txBody>
      </p:sp>
      <p:sp>
        <p:nvSpPr>
          <p:cNvPr id="26" name="Text Placeholder 10">
            <a:extLst>
              <a:ext uri="{FF2B5EF4-FFF2-40B4-BE49-F238E27FC236}">
                <a16:creationId xmlns:a16="http://schemas.microsoft.com/office/drawing/2014/main" id="{0FE75CF1-5F4E-4BF8-8C99-C76C621F5012}"/>
              </a:ext>
            </a:extLst>
          </p:cNvPr>
          <p:cNvSpPr>
            <a:spLocks noGrp="1"/>
          </p:cNvSpPr>
          <p:nvPr>
            <p:ph type="body" sz="quarter" idx="46" hasCustomPrompt="1"/>
          </p:nvPr>
        </p:nvSpPr>
        <p:spPr>
          <a:xfrm>
            <a:off x="1526819"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6" name="Rectangle 35">
            <a:extLst>
              <a:ext uri="{FF2B5EF4-FFF2-40B4-BE49-F238E27FC236}">
                <a16:creationId xmlns:a16="http://schemas.microsoft.com/office/drawing/2014/main" id="{4E4FB0C7-5FAE-064C-B022-6C6F1429F789}"/>
              </a:ext>
            </a:extLst>
          </p:cNvPr>
          <p:cNvSpPr/>
          <p:nvPr userDrawn="1"/>
        </p:nvSpPr>
        <p:spPr>
          <a:xfrm>
            <a:off x="3859113" y="3771131"/>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38" name="Picture Placeholder 15">
            <a:extLst>
              <a:ext uri="{FF2B5EF4-FFF2-40B4-BE49-F238E27FC236}">
                <a16:creationId xmlns:a16="http://schemas.microsoft.com/office/drawing/2014/main" id="{3B3DF983-963A-B942-97F9-7781C383B6B3}"/>
              </a:ext>
            </a:extLst>
          </p:cNvPr>
          <p:cNvSpPr>
            <a:spLocks noGrp="1"/>
          </p:cNvSpPr>
          <p:nvPr>
            <p:ph type="pic" sz="quarter" idx="54" hasCustomPrompt="1"/>
          </p:nvPr>
        </p:nvSpPr>
        <p:spPr>
          <a:xfrm>
            <a:off x="4156293" y="4068311"/>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27" name="Text Placeholder 8">
            <a:extLst>
              <a:ext uri="{FF2B5EF4-FFF2-40B4-BE49-F238E27FC236}">
                <a16:creationId xmlns:a16="http://schemas.microsoft.com/office/drawing/2014/main" id="{C1BDC87D-8B88-4BFD-8A1A-C600A5899DF3}"/>
              </a:ext>
            </a:extLst>
          </p:cNvPr>
          <p:cNvSpPr>
            <a:spLocks noGrp="1"/>
          </p:cNvSpPr>
          <p:nvPr>
            <p:ph type="body" sz="quarter" idx="47" hasCustomPrompt="1"/>
          </p:nvPr>
        </p:nvSpPr>
        <p:spPr>
          <a:xfrm>
            <a:off x="3657678" y="5329272"/>
            <a:ext cx="1620000" cy="252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4</a:t>
            </a:r>
          </a:p>
        </p:txBody>
      </p:sp>
      <p:sp>
        <p:nvSpPr>
          <p:cNvPr id="28" name="Text Placeholder 10">
            <a:extLst>
              <a:ext uri="{FF2B5EF4-FFF2-40B4-BE49-F238E27FC236}">
                <a16:creationId xmlns:a16="http://schemas.microsoft.com/office/drawing/2014/main" id="{563D2EC4-BEF1-4AC6-872F-27FEBA2EBDE3}"/>
              </a:ext>
            </a:extLst>
          </p:cNvPr>
          <p:cNvSpPr>
            <a:spLocks noGrp="1"/>
          </p:cNvSpPr>
          <p:nvPr>
            <p:ph type="body" sz="quarter" idx="48" hasCustomPrompt="1"/>
          </p:nvPr>
        </p:nvSpPr>
        <p:spPr>
          <a:xfrm>
            <a:off x="3657678" y="5721826"/>
            <a:ext cx="1620000" cy="434302"/>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20" name="Group 19">
            <a:extLst>
              <a:ext uri="{FF2B5EF4-FFF2-40B4-BE49-F238E27FC236}">
                <a16:creationId xmlns:a16="http://schemas.microsoft.com/office/drawing/2014/main" id="{58BDD832-2CD9-45D2-AC4D-DD00EFA5A223}"/>
              </a:ext>
            </a:extLst>
          </p:cNvPr>
          <p:cNvGrpSpPr/>
          <p:nvPr userDrawn="1"/>
        </p:nvGrpSpPr>
        <p:grpSpPr>
          <a:xfrm>
            <a:off x="6641050" y="0"/>
            <a:ext cx="4313009" cy="6858000"/>
            <a:chOff x="0" y="0"/>
            <a:chExt cx="12192000" cy="6858000"/>
          </a:xfrm>
          <a:solidFill>
            <a:schemeClr val="accent1"/>
          </a:solidFill>
        </p:grpSpPr>
        <p:sp>
          <p:nvSpPr>
            <p:cNvPr id="21" name="Rectangle 20">
              <a:extLst>
                <a:ext uri="{FF2B5EF4-FFF2-40B4-BE49-F238E27FC236}">
                  <a16:creationId xmlns:a16="http://schemas.microsoft.com/office/drawing/2014/main" id="{AB47021E-0309-4638-9D02-AE2A45E2C5D1}"/>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4" name="Rectangle 23">
              <a:extLst>
                <a:ext uri="{FF2B5EF4-FFF2-40B4-BE49-F238E27FC236}">
                  <a16:creationId xmlns:a16="http://schemas.microsoft.com/office/drawing/2014/main" id="{2B8E8D6F-D64D-4B85-AA51-BDA9EF959E3F}"/>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3674372"/>
            <a:ext cx="3863221" cy="720000"/>
          </a:xfrm>
        </p:spPr>
        <p:txBody>
          <a:bodyPr anchor="b"/>
          <a:lstStyle>
            <a:lvl1pPr algn="r">
              <a:defRPr sz="4500">
                <a:solidFill>
                  <a:schemeClr val="bg1"/>
                </a:solidFill>
              </a:defRPr>
            </a:lvl1pPr>
          </a:lstStyle>
          <a:p>
            <a:r>
              <a:rPr lang="en-US" noProof="0"/>
              <a:t>Divider Slide Title</a:t>
            </a:r>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6866470" y="4608000"/>
            <a:ext cx="3863221" cy="1800000"/>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2623822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32" name="Picture Placeholder 10">
            <a:extLst>
              <a:ext uri="{FF2B5EF4-FFF2-40B4-BE49-F238E27FC236}">
                <a16:creationId xmlns:a16="http://schemas.microsoft.com/office/drawing/2014/main" id="{C556A4B9-7599-4B11-B687-2C429C7968EA}"/>
              </a:ext>
            </a:extLst>
          </p:cNvPr>
          <p:cNvSpPr>
            <a:spLocks noGrp="1"/>
          </p:cNvSpPr>
          <p:nvPr>
            <p:ph type="pic" sz="quarter" idx="13" hasCustomPrompt="1"/>
          </p:nvPr>
        </p:nvSpPr>
        <p:spPr>
          <a:xfrm>
            <a:off x="-1" y="947452"/>
            <a:ext cx="5703889" cy="4320000"/>
          </a:xfrm>
          <a:solidFill>
            <a:schemeClr val="bg1">
              <a:lumMod val="85000"/>
            </a:schemeClr>
          </a:solid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buNone/>
              <a:defRPr lang="en-ZA" sz="11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Insert or Drag and Drop your Screen Design here</a:t>
            </a:r>
          </a:p>
        </p:txBody>
      </p:sp>
      <p:pic>
        <p:nvPicPr>
          <p:cNvPr id="31" name="Picture 30">
            <a:extLst>
              <a:ext uri="{FF2B5EF4-FFF2-40B4-BE49-F238E27FC236}">
                <a16:creationId xmlns:a16="http://schemas.microsoft.com/office/drawing/2014/main" id="{78C72E08-7056-40F8-B0FE-C8DD826BF55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457201"/>
            <a:ext cx="10705833" cy="6195852"/>
          </a:xfrm>
          <a:prstGeom prst="rect">
            <a:avLst/>
          </a:prstGeom>
        </p:spPr>
      </p:pic>
      <p:sp>
        <p:nvSpPr>
          <p:cNvPr id="10" name="Picture Placeholder 22">
            <a:extLst>
              <a:ext uri="{FF2B5EF4-FFF2-40B4-BE49-F238E27FC236}">
                <a16:creationId xmlns:a16="http://schemas.microsoft.com/office/drawing/2014/main" id="{785590BE-5BE1-4AF5-B0F8-7D999658F3F8}"/>
              </a:ext>
            </a:extLst>
          </p:cNvPr>
          <p:cNvSpPr>
            <a:spLocks noGrp="1"/>
          </p:cNvSpPr>
          <p:nvPr>
            <p:ph type="pic" sz="quarter" idx="10" hasCustomPrompt="1"/>
          </p:nvPr>
        </p:nvSpPr>
        <p:spPr>
          <a:xfrm>
            <a:off x="6641052" y="136525"/>
            <a:ext cx="4313008" cy="6584950"/>
          </a:xfrm>
          <a:solidFill>
            <a:schemeClr val="accent4">
              <a:lumMod val="50000"/>
            </a:schemeClr>
          </a:solidFill>
        </p:spPr>
        <p:txBody>
          <a:bodyPr lIns="0" tIns="1512000" rIns="0" bIns="0" anchor="t"/>
          <a:lstStyle>
            <a:lvl1pPr marL="0" indent="0" algn="ctr">
              <a:buNone/>
              <a:defRPr i="1">
                <a:solidFill>
                  <a:schemeClr val="bg1"/>
                </a:solidFill>
                <a:latin typeface="Times New Roman" panose="02020603050405020304" pitchFamily="18" charset="0"/>
                <a:cs typeface="Times New Roman" panose="02020603050405020304" pitchFamily="18" charset="0"/>
              </a:defRPr>
            </a:lvl1pPr>
          </a:lstStyle>
          <a:p>
            <a:r>
              <a:rPr lang="en-US" noProof="0" dirty="0"/>
              <a:t>Insert or Drag and Drop Photo </a:t>
            </a:r>
            <a:br>
              <a:rPr lang="en-US" noProof="0" dirty="0"/>
            </a:br>
            <a:r>
              <a:rPr lang="en-US" noProof="0" dirty="0"/>
              <a:t>then Send to Back for overlay effect</a:t>
            </a:r>
          </a:p>
        </p:txBody>
      </p:sp>
      <p:sp>
        <p:nvSpPr>
          <p:cNvPr id="11" name="Rectangle 10">
            <a:extLst>
              <a:ext uri="{FF2B5EF4-FFF2-40B4-BE49-F238E27FC236}">
                <a16:creationId xmlns:a16="http://schemas.microsoft.com/office/drawing/2014/main" id="{3E534836-D52B-45E3-A123-FB9FFE3E0AE5}"/>
              </a:ext>
            </a:extLst>
          </p:cNvPr>
          <p:cNvSpPr/>
          <p:nvPr userDrawn="1"/>
        </p:nvSpPr>
        <p:spPr>
          <a:xfrm rot="5400000">
            <a:off x="5505605" y="1273020"/>
            <a:ext cx="6584950" cy="431196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nvGrpSpPr>
          <p:cNvPr id="12" name="Group 11">
            <a:extLst>
              <a:ext uri="{FF2B5EF4-FFF2-40B4-BE49-F238E27FC236}">
                <a16:creationId xmlns:a16="http://schemas.microsoft.com/office/drawing/2014/main" id="{4FA88889-2E09-4B26-90FB-497460180E61}"/>
              </a:ext>
            </a:extLst>
          </p:cNvPr>
          <p:cNvGrpSpPr/>
          <p:nvPr userDrawn="1"/>
        </p:nvGrpSpPr>
        <p:grpSpPr>
          <a:xfrm>
            <a:off x="6641050" y="0"/>
            <a:ext cx="4313009" cy="6858000"/>
            <a:chOff x="0" y="0"/>
            <a:chExt cx="12192000" cy="6858000"/>
          </a:xfrm>
          <a:solidFill>
            <a:schemeClr val="accent1"/>
          </a:solidFill>
        </p:grpSpPr>
        <p:sp>
          <p:nvSpPr>
            <p:cNvPr id="13" name="Rectangle 12">
              <a:extLst>
                <a:ext uri="{FF2B5EF4-FFF2-40B4-BE49-F238E27FC236}">
                  <a16:creationId xmlns:a16="http://schemas.microsoft.com/office/drawing/2014/main" id="{EB70E5C8-5074-4D5F-9EBD-E5E49462D138}"/>
                </a:ext>
              </a:extLst>
            </p:cNvPr>
            <p:cNvSpPr/>
            <p:nvPr userDrawn="1"/>
          </p:nvSpPr>
          <p:spPr>
            <a:xfrm>
              <a:off x="0" y="0"/>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4" name="Rectangle 13">
              <a:extLst>
                <a:ext uri="{FF2B5EF4-FFF2-40B4-BE49-F238E27FC236}">
                  <a16:creationId xmlns:a16="http://schemas.microsoft.com/office/drawing/2014/main" id="{57144162-C52D-4D13-B080-38B1B0F6CBC6}"/>
                </a:ext>
              </a:extLst>
            </p:cNvPr>
            <p:cNvSpPr/>
            <p:nvPr userDrawn="1"/>
          </p:nvSpPr>
          <p:spPr>
            <a:xfrm>
              <a:off x="0" y="6721475"/>
              <a:ext cx="12192000" cy="13652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grpSp>
      <p:sp>
        <p:nvSpPr>
          <p:cNvPr id="5" name="Footer Placeholder 4">
            <a:extLst>
              <a:ext uri="{FF2B5EF4-FFF2-40B4-BE49-F238E27FC236}">
                <a16:creationId xmlns:a16="http://schemas.microsoft.com/office/drawing/2014/main" id="{98468ABB-DAA1-4A8F-A65A-A0EADB7120F3}"/>
              </a:ext>
            </a:extLst>
          </p:cNvPr>
          <p:cNvSpPr>
            <a:spLocks noGrp="1"/>
          </p:cNvSpPr>
          <p:nvPr>
            <p:ph type="ftr" sz="quarter" idx="44"/>
          </p:nvPr>
        </p:nvSpPr>
        <p:spPr/>
        <p:txBody>
          <a:bodyPr/>
          <a:lstStyle/>
          <a:p>
            <a:r>
              <a:rPr lang="en-US" noProof="0" dirty="0"/>
              <a:t>Add a footer</a:t>
            </a:r>
          </a:p>
        </p:txBody>
      </p:sp>
      <p:sp>
        <p:nvSpPr>
          <p:cNvPr id="7" name="Slide Number Placeholder 6">
            <a:extLst>
              <a:ext uri="{FF2B5EF4-FFF2-40B4-BE49-F238E27FC236}">
                <a16:creationId xmlns:a16="http://schemas.microsoft.com/office/drawing/2014/main" id="{D344EF2B-4C23-4FC2-B680-617BC7D82A7E}"/>
              </a:ext>
            </a:extLst>
          </p:cNvPr>
          <p:cNvSpPr>
            <a:spLocks noGrp="1"/>
          </p:cNvSpPr>
          <p:nvPr>
            <p:ph type="sldNum" sz="quarter" idx="12"/>
          </p:nvPr>
        </p:nvSpPr>
        <p:spPr/>
        <p:txBody>
          <a:bodyPr/>
          <a:lstStyle/>
          <a:p>
            <a:r>
              <a:rPr lang="en-US" noProof="0" dirty="0"/>
              <a:t>page </a:t>
            </a:r>
            <a:fld id="{19B51A1E-902D-48AF-9020-955120F399B6}" type="slidenum">
              <a:rPr lang="en-US" b="1" i="1" noProof="0" smtClean="0"/>
              <a:pPr/>
              <a:t>‹#›</a:t>
            </a:fld>
            <a:endParaRPr lang="en-US" b="1" i="1" noProof="0"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6866470" y="1767593"/>
            <a:ext cx="3863221" cy="2595353"/>
          </a:xfrm>
        </p:spPr>
        <p:txBody>
          <a:bodyPr anchor="b"/>
          <a:lstStyle>
            <a:lvl1pPr algn="l">
              <a:defRPr sz="4500">
                <a:solidFill>
                  <a:schemeClr val="bg1"/>
                </a:solidFill>
              </a:defRPr>
            </a:lvl1pPr>
          </a:lstStyle>
          <a:p>
            <a:r>
              <a:rPr lang="en-US" noProof="0"/>
              <a:t>Emphasized Text</a:t>
            </a:r>
          </a:p>
        </p:txBody>
      </p:sp>
      <p:sp>
        <p:nvSpPr>
          <p:cNvPr id="24" name="Content Placeholder 2">
            <a:extLst>
              <a:ext uri="{FF2B5EF4-FFF2-40B4-BE49-F238E27FC236}">
                <a16:creationId xmlns:a16="http://schemas.microsoft.com/office/drawing/2014/main" id="{5C5C3D10-5CD7-421D-B7BB-581518EF00DD}"/>
              </a:ext>
            </a:extLst>
          </p:cNvPr>
          <p:cNvSpPr>
            <a:spLocks noGrp="1"/>
          </p:cNvSpPr>
          <p:nvPr>
            <p:ph idx="1" hasCustomPrompt="1"/>
          </p:nvPr>
        </p:nvSpPr>
        <p:spPr>
          <a:xfrm>
            <a:off x="6866470" y="4608000"/>
            <a:ext cx="3863221" cy="1800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778732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Sec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5" name="Text Placeholder 4">
            <a:extLst>
              <a:ext uri="{FF2B5EF4-FFF2-40B4-BE49-F238E27FC236}">
                <a16:creationId xmlns:a16="http://schemas.microsoft.com/office/drawing/2014/main" id="{D52B871F-F800-4B02-8408-FF5D438CFEC4}"/>
              </a:ext>
            </a:extLst>
          </p:cNvPr>
          <p:cNvSpPr>
            <a:spLocks noGrp="1"/>
          </p:cNvSpPr>
          <p:nvPr>
            <p:ph type="body" sz="quarter" idx="13" hasCustomPrompt="1"/>
          </p:nvPr>
        </p:nvSpPr>
        <p:spPr>
          <a:xfrm>
            <a:off x="431800" y="1008000"/>
            <a:ext cx="10144125"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Subtitle</a:t>
            </a:r>
          </a:p>
        </p:txBody>
      </p:sp>
      <p:sp>
        <p:nvSpPr>
          <p:cNvPr id="17" name="Rectangle 16">
            <a:extLst>
              <a:ext uri="{FF2B5EF4-FFF2-40B4-BE49-F238E27FC236}">
                <a16:creationId xmlns:a16="http://schemas.microsoft.com/office/drawing/2014/main" id="{4790D010-2852-DE49-BD36-340D6725D1D5}"/>
              </a:ext>
            </a:extLst>
          </p:cNvPr>
          <p:cNvSpPr/>
          <p:nvPr userDrawn="1"/>
        </p:nvSpPr>
        <p:spPr>
          <a:xfrm>
            <a:off x="2765072"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0" name="Picture Placeholder 15">
            <a:extLst>
              <a:ext uri="{FF2B5EF4-FFF2-40B4-BE49-F238E27FC236}">
                <a16:creationId xmlns:a16="http://schemas.microsoft.com/office/drawing/2014/main" id="{24F79A85-3789-254D-AF3D-5265B6140421}"/>
              </a:ext>
            </a:extLst>
          </p:cNvPr>
          <p:cNvSpPr>
            <a:spLocks noGrp="1"/>
          </p:cNvSpPr>
          <p:nvPr>
            <p:ph type="pic" sz="quarter" idx="47" hasCustomPrompt="1"/>
          </p:nvPr>
        </p:nvSpPr>
        <p:spPr>
          <a:xfrm>
            <a:off x="3062252"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6" name="Text Placeholder 8">
            <a:extLst>
              <a:ext uri="{FF2B5EF4-FFF2-40B4-BE49-F238E27FC236}">
                <a16:creationId xmlns:a16="http://schemas.microsoft.com/office/drawing/2014/main" id="{9FBB7671-0660-45EB-8712-824ACCFDD4C4}"/>
              </a:ext>
            </a:extLst>
          </p:cNvPr>
          <p:cNvSpPr>
            <a:spLocks noGrp="1"/>
          </p:cNvSpPr>
          <p:nvPr>
            <p:ph type="body" sz="quarter" idx="17" hasCustomPrompt="1"/>
          </p:nvPr>
        </p:nvSpPr>
        <p:spPr>
          <a:xfrm>
            <a:off x="2565400"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8" name="Text Placeholder 10">
            <a:extLst>
              <a:ext uri="{FF2B5EF4-FFF2-40B4-BE49-F238E27FC236}">
                <a16:creationId xmlns:a16="http://schemas.microsoft.com/office/drawing/2014/main" id="{1014D08D-BF9C-44A1-8635-70B551FEFA4C}"/>
              </a:ext>
            </a:extLst>
          </p:cNvPr>
          <p:cNvSpPr>
            <a:spLocks noGrp="1"/>
          </p:cNvSpPr>
          <p:nvPr>
            <p:ph type="body" sz="quarter" idx="18" hasCustomPrompt="1"/>
          </p:nvPr>
        </p:nvSpPr>
        <p:spPr>
          <a:xfrm>
            <a:off x="2565400"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8" name="Rectangle 17">
            <a:extLst>
              <a:ext uri="{FF2B5EF4-FFF2-40B4-BE49-F238E27FC236}">
                <a16:creationId xmlns:a16="http://schemas.microsoft.com/office/drawing/2014/main" id="{C5D02C68-EB7D-E044-99A9-658364A3B2F0}"/>
              </a:ext>
            </a:extLst>
          </p:cNvPr>
          <p:cNvSpPr/>
          <p:nvPr userDrawn="1"/>
        </p:nvSpPr>
        <p:spPr>
          <a:xfrm>
            <a:off x="4895931"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1" name="Picture Placeholder 15">
            <a:extLst>
              <a:ext uri="{FF2B5EF4-FFF2-40B4-BE49-F238E27FC236}">
                <a16:creationId xmlns:a16="http://schemas.microsoft.com/office/drawing/2014/main" id="{3826F102-F281-614F-8445-F1FD4CA62E4A}"/>
              </a:ext>
            </a:extLst>
          </p:cNvPr>
          <p:cNvSpPr>
            <a:spLocks noGrp="1"/>
          </p:cNvSpPr>
          <p:nvPr>
            <p:ph type="pic" sz="quarter" idx="48" hasCustomPrompt="1"/>
          </p:nvPr>
        </p:nvSpPr>
        <p:spPr>
          <a:xfrm>
            <a:off x="5193111"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9" name="Text Placeholder 8">
            <a:extLst>
              <a:ext uri="{FF2B5EF4-FFF2-40B4-BE49-F238E27FC236}">
                <a16:creationId xmlns:a16="http://schemas.microsoft.com/office/drawing/2014/main" id="{4339CB16-5C66-4617-AF19-7700AD97524A}"/>
              </a:ext>
            </a:extLst>
          </p:cNvPr>
          <p:cNvSpPr>
            <a:spLocks noGrp="1"/>
          </p:cNvSpPr>
          <p:nvPr>
            <p:ph type="body" sz="quarter" idx="33" hasCustomPrompt="1"/>
          </p:nvPr>
        </p:nvSpPr>
        <p:spPr>
          <a:xfrm>
            <a:off x="4696259"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0" name="Text Placeholder 10">
            <a:extLst>
              <a:ext uri="{FF2B5EF4-FFF2-40B4-BE49-F238E27FC236}">
                <a16:creationId xmlns:a16="http://schemas.microsoft.com/office/drawing/2014/main" id="{8DFFD868-459F-47BA-BA47-B6CC7A09E8E9}"/>
              </a:ext>
            </a:extLst>
          </p:cNvPr>
          <p:cNvSpPr>
            <a:spLocks noGrp="1"/>
          </p:cNvSpPr>
          <p:nvPr>
            <p:ph type="body" sz="quarter" idx="34" hasCustomPrompt="1"/>
          </p:nvPr>
        </p:nvSpPr>
        <p:spPr>
          <a:xfrm>
            <a:off x="4696259"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19" name="Rectangle 18">
            <a:extLst>
              <a:ext uri="{FF2B5EF4-FFF2-40B4-BE49-F238E27FC236}">
                <a16:creationId xmlns:a16="http://schemas.microsoft.com/office/drawing/2014/main" id="{45962E1D-1D13-2B48-9F3B-CE31039DD236}"/>
              </a:ext>
            </a:extLst>
          </p:cNvPr>
          <p:cNvSpPr/>
          <p:nvPr userDrawn="1"/>
        </p:nvSpPr>
        <p:spPr>
          <a:xfrm>
            <a:off x="7026790" y="2412312"/>
            <a:ext cx="1216152" cy="1216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2" name="Picture Placeholder 15">
            <a:extLst>
              <a:ext uri="{FF2B5EF4-FFF2-40B4-BE49-F238E27FC236}">
                <a16:creationId xmlns:a16="http://schemas.microsoft.com/office/drawing/2014/main" id="{CD06C66D-CFA0-9B4B-8F90-2B01B8C524BE}"/>
              </a:ext>
            </a:extLst>
          </p:cNvPr>
          <p:cNvSpPr>
            <a:spLocks noGrp="1"/>
          </p:cNvSpPr>
          <p:nvPr>
            <p:ph type="pic" sz="quarter" idx="49" hasCustomPrompt="1"/>
          </p:nvPr>
        </p:nvSpPr>
        <p:spPr>
          <a:xfrm>
            <a:off x="7323970" y="270949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500" i="1">
                <a:solidFill>
                  <a:schemeClr val="tx1">
                    <a:lumMod val="50000"/>
                    <a:lumOff val="50000"/>
                  </a:schemeClr>
                </a:solidFill>
                <a:latin typeface="Times New Roman" panose="02020603050405020304" pitchFamily="18" charset="0"/>
                <a:cs typeface="Times New Roman" panose="02020603050405020304" pitchFamily="18" charset="0"/>
              </a:defRPr>
            </a:lvl1pPr>
          </a:lstStyle>
          <a:p>
            <a:pPr marL="266700" lvl="0" indent="-266700" algn="ctr"/>
            <a:r>
              <a:rPr lang="en-US" noProof="0" dirty="0"/>
              <a:t>Add</a:t>
            </a:r>
          </a:p>
          <a:p>
            <a:pPr marL="266700" lvl="0" indent="-266700" algn="ctr"/>
            <a:r>
              <a:rPr lang="en-US" noProof="0" dirty="0"/>
              <a:t>Picture</a:t>
            </a:r>
          </a:p>
        </p:txBody>
      </p:sp>
      <p:sp>
        <p:nvSpPr>
          <p:cNvPr id="11" name="Text Placeholder 8">
            <a:extLst>
              <a:ext uri="{FF2B5EF4-FFF2-40B4-BE49-F238E27FC236}">
                <a16:creationId xmlns:a16="http://schemas.microsoft.com/office/drawing/2014/main" id="{2C2CF09F-AE9E-47DD-899E-02CEAEFE3CC1}"/>
              </a:ext>
            </a:extLst>
          </p:cNvPr>
          <p:cNvSpPr>
            <a:spLocks noGrp="1"/>
          </p:cNvSpPr>
          <p:nvPr>
            <p:ph type="body" sz="quarter" idx="35" hasCustomPrompt="1"/>
          </p:nvPr>
        </p:nvSpPr>
        <p:spPr>
          <a:xfrm>
            <a:off x="6827118" y="3971432"/>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noProof="0"/>
              <a:t>Bullet 1</a:t>
            </a:r>
          </a:p>
        </p:txBody>
      </p:sp>
      <p:sp>
        <p:nvSpPr>
          <p:cNvPr id="12" name="Text Placeholder 10">
            <a:extLst>
              <a:ext uri="{FF2B5EF4-FFF2-40B4-BE49-F238E27FC236}">
                <a16:creationId xmlns:a16="http://schemas.microsoft.com/office/drawing/2014/main" id="{7AA959D8-F91C-4891-A16D-51CF31166B71}"/>
              </a:ext>
            </a:extLst>
          </p:cNvPr>
          <p:cNvSpPr>
            <a:spLocks noGrp="1"/>
          </p:cNvSpPr>
          <p:nvPr>
            <p:ph type="body" sz="quarter" idx="36" hasCustomPrompt="1"/>
          </p:nvPr>
        </p:nvSpPr>
        <p:spPr>
          <a:xfrm>
            <a:off x="6827118" y="4471987"/>
            <a:ext cx="1620000" cy="720000"/>
          </a:xfrm>
        </p:spPr>
        <p:txBody>
          <a:bodyPr/>
          <a:lstStyle>
            <a:lvl1pPr marL="0" indent="0" algn="ctr">
              <a:buNone/>
              <a:defRPr sz="1400">
                <a:solidFill>
                  <a:schemeClr val="tx1">
                    <a:lumMod val="75000"/>
                    <a:lumOff val="25000"/>
                  </a:schemeClr>
                </a:solidFill>
              </a:defRPr>
            </a:lvl1pPr>
          </a:lstStyle>
          <a:p>
            <a:pPr lvl="0"/>
            <a:r>
              <a:rPr lang="en-US" noProof="0"/>
              <a:t>Bullet Description</a:t>
            </a:r>
          </a:p>
        </p:txBody>
      </p:sp>
      <p:sp>
        <p:nvSpPr>
          <p:cNvPr id="3" name="Footer Placeholder 2">
            <a:extLst>
              <a:ext uri="{FF2B5EF4-FFF2-40B4-BE49-F238E27FC236}">
                <a16:creationId xmlns:a16="http://schemas.microsoft.com/office/drawing/2014/main" id="{08CCB8C2-B6A2-4C69-8D3A-57420A034BA4}"/>
              </a:ext>
            </a:extLst>
          </p:cNvPr>
          <p:cNvSpPr>
            <a:spLocks noGrp="1"/>
          </p:cNvSpPr>
          <p:nvPr>
            <p:ph type="ftr" sz="quarter" idx="12"/>
          </p:nvPr>
        </p:nvSpPr>
        <p:spPr/>
        <p:txBody>
          <a:bodyPr/>
          <a:lstStyle/>
          <a:p>
            <a:r>
              <a:rPr lang="en-US" noProof="0" dirty="0"/>
              <a:t>Add a footer</a:t>
            </a:r>
          </a:p>
        </p:txBody>
      </p:sp>
      <p:sp>
        <p:nvSpPr>
          <p:cNvPr id="16" name="Slide Number Placeholder 6">
            <a:extLst>
              <a:ext uri="{FF2B5EF4-FFF2-40B4-BE49-F238E27FC236}">
                <a16:creationId xmlns:a16="http://schemas.microsoft.com/office/drawing/2014/main" id="{10C57817-9ECE-F147-BBDB-760FAF41C8E8}"/>
              </a:ext>
            </a:extLst>
          </p:cNvPr>
          <p:cNvSpPr>
            <a:spLocks noGrp="1"/>
          </p:cNvSpPr>
          <p:nvPr>
            <p:ph type="sldNum" sz="quarter" idx="44"/>
          </p:nvPr>
        </p:nvSpPr>
        <p:spPr>
          <a:xfrm>
            <a:off x="11091633" y="6456363"/>
            <a:ext cx="962795" cy="264330"/>
          </a:xfrm>
        </p:spPr>
        <p:txBody>
          <a:bodyPr/>
          <a:lstStyle/>
          <a:p>
            <a:r>
              <a:rPr lang="en-US" noProof="0" dirty="0"/>
              <a:t>page </a:t>
            </a:r>
            <a:fld id="{19B51A1E-902D-48AF-9020-955120F399B6}" type="slidenum">
              <a:rPr lang="en-US" b="1" i="1" noProof="0" smtClean="0"/>
              <a:pPr/>
              <a:t>‹#›</a:t>
            </a:fld>
            <a:endParaRPr lang="en-US" b="1" i="1" noProof="0" dirty="0"/>
          </a:p>
        </p:txBody>
      </p:sp>
    </p:spTree>
    <p:extLst>
      <p:ext uri="{BB962C8B-B14F-4D97-AF65-F5344CB8AC3E}">
        <p14:creationId xmlns:p14="http://schemas.microsoft.com/office/powerpoint/2010/main" val="9311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6BF466B-33BA-42AC-AFB2-51FC72C2FA45}"/>
              </a:ext>
            </a:extLst>
          </p:cNvPr>
          <p:cNvSpPr/>
          <p:nvPr userDrawn="1"/>
        </p:nvSpPr>
        <p:spPr>
          <a:xfrm>
            <a:off x="0" y="0"/>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Rectangle 7">
            <a:extLst>
              <a:ext uri="{FF2B5EF4-FFF2-40B4-BE49-F238E27FC236}">
                <a16:creationId xmlns:a16="http://schemas.microsoft.com/office/drawing/2014/main" id="{C4A5CDF3-277F-457A-90F6-C20C9F0EF716}"/>
              </a:ext>
            </a:extLst>
          </p:cNvPr>
          <p:cNvSpPr/>
          <p:nvPr userDrawn="1"/>
        </p:nvSpPr>
        <p:spPr>
          <a:xfrm rot="5400000">
            <a:off x="-3360737" y="3360737"/>
            <a:ext cx="6858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9" name="Rectangle 8">
            <a:extLst>
              <a:ext uri="{FF2B5EF4-FFF2-40B4-BE49-F238E27FC236}">
                <a16:creationId xmlns:a16="http://schemas.microsoft.com/office/drawing/2014/main" id="{01509F7B-15BA-44E2-85A9-A5A242FAF0E0}"/>
              </a:ext>
            </a:extLst>
          </p:cNvPr>
          <p:cNvSpPr/>
          <p:nvPr userDrawn="1"/>
        </p:nvSpPr>
        <p:spPr>
          <a:xfrm rot="5400000">
            <a:off x="8144030" y="2810031"/>
            <a:ext cx="6858000" cy="1237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10" name="Rectangle 9">
            <a:extLst>
              <a:ext uri="{FF2B5EF4-FFF2-40B4-BE49-F238E27FC236}">
                <a16:creationId xmlns:a16="http://schemas.microsoft.com/office/drawing/2014/main" id="{2D8A2F97-6D60-46FC-A9F8-936208153882}"/>
              </a:ext>
            </a:extLst>
          </p:cNvPr>
          <p:cNvSpPr/>
          <p:nvPr userDrawn="1"/>
        </p:nvSpPr>
        <p:spPr>
          <a:xfrm>
            <a:off x="0" y="6721475"/>
            <a:ext cx="12192000" cy="136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2" name="Title Placeholder 1">
            <a:extLst>
              <a:ext uri="{FF2B5EF4-FFF2-40B4-BE49-F238E27FC236}">
                <a16:creationId xmlns:a16="http://schemas.microsoft.com/office/drawing/2014/main" id="{090F41A2-6535-4CA6-81E4-026A5B56D9D7}"/>
              </a:ext>
            </a:extLst>
          </p:cNvPr>
          <p:cNvSpPr>
            <a:spLocks noGrp="1"/>
          </p:cNvSpPr>
          <p:nvPr>
            <p:ph type="title"/>
          </p:nvPr>
        </p:nvSpPr>
        <p:spPr>
          <a:xfrm>
            <a:off x="432000" y="432000"/>
            <a:ext cx="10143235"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a16="http://schemas.microsoft.com/office/drawing/2014/main" id="{213AB95C-7DD4-4796-80E4-1B7466A2A037}"/>
              </a:ext>
            </a:extLst>
          </p:cNvPr>
          <p:cNvSpPr>
            <a:spLocks noGrp="1"/>
          </p:cNvSpPr>
          <p:nvPr>
            <p:ph type="body" idx="1"/>
          </p:nvPr>
        </p:nvSpPr>
        <p:spPr>
          <a:xfrm>
            <a:off x="432000" y="1152000"/>
            <a:ext cx="10143235" cy="503925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a16="http://schemas.microsoft.com/office/drawing/2014/main" id="{58879C91-B77F-4273-9A27-A3535FB889DB}"/>
              </a:ext>
            </a:extLst>
          </p:cNvPr>
          <p:cNvSpPr>
            <a:spLocks noGrp="1"/>
          </p:cNvSpPr>
          <p:nvPr>
            <p:ph type="ftr" sz="quarter" idx="3"/>
          </p:nvPr>
        </p:nvSpPr>
        <p:spPr>
          <a:xfrm>
            <a:off x="260974" y="6365893"/>
            <a:ext cx="4114800" cy="226714"/>
          </a:xfrm>
          <a:prstGeom prst="rect">
            <a:avLst/>
          </a:prstGeom>
        </p:spPr>
        <p:txBody>
          <a:bodyPr vert="horz" lIns="0" tIns="0" rIns="0" bIns="0" rtlCol="0" anchor="ctr"/>
          <a:lstStyle>
            <a:lvl1pPr algn="l">
              <a:defRPr sz="1200">
                <a:solidFill>
                  <a:schemeClr val="tx1">
                    <a:lumMod val="75000"/>
                    <a:lumOff val="25000"/>
                  </a:schemeClr>
                </a:solidFill>
              </a:defRPr>
            </a:lvl1pPr>
          </a:lstStyle>
          <a:p>
            <a:r>
              <a:rPr lang="en-US" noProof="0" dirty="0"/>
              <a:t>Add a footer</a:t>
            </a:r>
          </a:p>
        </p:txBody>
      </p:sp>
      <p:sp>
        <p:nvSpPr>
          <p:cNvPr id="6" name="Slide Number Placeholder 5">
            <a:extLst>
              <a:ext uri="{FF2B5EF4-FFF2-40B4-BE49-F238E27FC236}">
                <a16:creationId xmlns:a16="http://schemas.microsoft.com/office/drawing/2014/main" id="{5ECA3099-A94F-4C3E-BC29-780EDD38F722}"/>
              </a:ext>
            </a:extLst>
          </p:cNvPr>
          <p:cNvSpPr>
            <a:spLocks noGrp="1"/>
          </p:cNvSpPr>
          <p:nvPr>
            <p:ph type="sldNum" sz="quarter" idx="4"/>
          </p:nvPr>
        </p:nvSpPr>
        <p:spPr>
          <a:xfrm>
            <a:off x="11091633" y="6456363"/>
            <a:ext cx="962795" cy="264330"/>
          </a:xfrm>
          <a:prstGeom prst="rect">
            <a:avLst/>
          </a:prstGeom>
          <a:ln w="3175">
            <a:solidFill>
              <a:schemeClr val="bg1">
                <a:lumMod val="95000"/>
              </a:schemeClr>
            </a:solidFill>
          </a:ln>
        </p:spPr>
        <p:txBody>
          <a:bodyPr vert="horz" lIns="0" tIns="0" rIns="0" bIns="0" rtlCol="0" anchor="ctr"/>
          <a:lstStyle>
            <a:lvl1pPr algn="ctr">
              <a:defRPr sz="1400">
                <a:solidFill>
                  <a:schemeClr val="tx1">
                    <a:lumMod val="75000"/>
                    <a:lumOff val="25000"/>
                  </a:schemeClr>
                </a:solidFill>
              </a:defRPr>
            </a:lvl1pPr>
          </a:lstStyle>
          <a:p>
            <a:r>
              <a:rPr lang="en-US" noProof="0" dirty="0"/>
              <a:t>page </a:t>
            </a:r>
            <a:fld id="{19B51A1E-902D-48AF-9020-955120F399B6}" type="slidenum">
              <a:rPr lang="en-US" b="1" i="1" noProof="0" smtClean="0"/>
              <a:pPr/>
              <a:t>‹#›</a:t>
            </a:fld>
            <a:endParaRPr lang="en-US" b="1" i="1" noProof="0" dirty="0"/>
          </a:p>
        </p:txBody>
      </p:sp>
      <p:sp>
        <p:nvSpPr>
          <p:cNvPr id="11" name="TextBox 10">
            <a:extLst>
              <a:ext uri="{FF2B5EF4-FFF2-40B4-BE49-F238E27FC236}">
                <a16:creationId xmlns:a16="http://schemas.microsoft.com/office/drawing/2014/main" id="{FF5B127E-AB96-49E0-8307-05174D7A6231}"/>
              </a:ext>
            </a:extLst>
          </p:cNvPr>
          <p:cNvSpPr txBox="1"/>
          <p:nvPr userDrawn="1"/>
        </p:nvSpPr>
        <p:spPr>
          <a:xfrm>
            <a:off x="11034141" y="5994000"/>
            <a:ext cx="1077777" cy="359073"/>
          </a:xfrm>
          <a:prstGeom prst="rect">
            <a:avLst/>
          </a:prstGeom>
          <a:noFill/>
        </p:spPr>
        <p:txBody>
          <a:bodyPr wrap="square" lIns="0" tIns="0" rIns="0" bIns="0" rtlCol="0">
            <a:spAutoFit/>
          </a:bodyPr>
          <a:lstStyle/>
          <a:p>
            <a:pPr algn="ctr">
              <a:lnSpc>
                <a:spcPts val="1400"/>
              </a:lnSpc>
            </a:pPr>
            <a:r>
              <a:rPr lang="en-US" sz="2400" b="1" spc="-150" baseline="0" noProof="0" dirty="0">
                <a:solidFill>
                  <a:schemeClr val="accent1"/>
                </a:solidFill>
              </a:rPr>
              <a:t>Contoso</a:t>
            </a:r>
            <a:br>
              <a:rPr lang="en-US" sz="2400" b="1" spc="-150" baseline="0" noProof="0" dirty="0">
                <a:solidFill>
                  <a:schemeClr val="tx1">
                    <a:lumMod val="50000"/>
                    <a:lumOff val="50000"/>
                  </a:schemeClr>
                </a:solidFill>
              </a:rPr>
            </a:br>
            <a:r>
              <a:rPr lang="en-US" sz="1000" b="0" spc="0" baseline="0" noProof="0" dirty="0">
                <a:solidFill>
                  <a:schemeClr val="tx1">
                    <a:lumMod val="50000"/>
                    <a:lumOff val="50000"/>
                  </a:schemeClr>
                </a:solidFill>
              </a:rPr>
              <a:t>Pharmaceuticals</a:t>
            </a:r>
          </a:p>
        </p:txBody>
      </p:sp>
    </p:spTree>
    <p:extLst>
      <p:ext uri="{BB962C8B-B14F-4D97-AF65-F5344CB8AC3E}">
        <p14:creationId xmlns:p14="http://schemas.microsoft.com/office/powerpoint/2010/main" val="94616327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50" r:id="rId17"/>
    <p:sldLayoutId id="2147483652" r:id="rId18"/>
    <p:sldLayoutId id="2147483656" r:id="rId19"/>
    <p:sldLayoutId id="2147483657" r:id="rId20"/>
    <p:sldLayoutId id="2147483653" r:id="rId21"/>
    <p:sldLayoutId id="2147483677" r:id="rId22"/>
    <p:sldLayoutId id="2147483678" r:id="rId23"/>
    <p:sldLayoutId id="2147483654" r:id="rId24"/>
    <p:sldLayoutId id="2147483655" r:id="rId25"/>
    <p:sldLayoutId id="2147483660" r:id="rId26"/>
    <p:sldLayoutId id="2147483675" r:id="rId27"/>
    <p:sldLayoutId id="2147483676" r:id="rId28"/>
  </p:sldLayoutIdLst>
  <p:hf hdr="0" ftr="0" dt="0"/>
  <p:txStyles>
    <p:title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5.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5.xml"/><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g"/><Relationship Id="rId7" Type="http://schemas.openxmlformats.org/officeDocument/2006/relationships/image" Target="../media/image34.sv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8" Type="http://schemas.openxmlformats.org/officeDocument/2006/relationships/image" Target="../media/image39.jpg"/><Relationship Id="rId13" Type="http://schemas.openxmlformats.org/officeDocument/2006/relationships/image" Target="../media/image44.jpeg"/><Relationship Id="rId3" Type="http://schemas.openxmlformats.org/officeDocument/2006/relationships/diagramLayout" Target="../diagrams/layout1.xml"/><Relationship Id="rId7" Type="http://schemas.openxmlformats.org/officeDocument/2006/relationships/image" Target="../media/image37.png"/><Relationship Id="rId12" Type="http://schemas.openxmlformats.org/officeDocument/2006/relationships/image" Target="../media/image43.jpeg"/><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11" Type="http://schemas.openxmlformats.org/officeDocument/2006/relationships/image" Target="../media/image42.png"/><Relationship Id="rId5" Type="http://schemas.openxmlformats.org/officeDocument/2006/relationships/diagramColors" Target="../diagrams/colors1.xml"/><Relationship Id="rId10" Type="http://schemas.openxmlformats.org/officeDocument/2006/relationships/image" Target="../media/image41.png"/><Relationship Id="rId4" Type="http://schemas.openxmlformats.org/officeDocument/2006/relationships/diagramQuickStyle" Target="../diagrams/quickStyle1.xml"/><Relationship Id="rId9" Type="http://schemas.openxmlformats.org/officeDocument/2006/relationships/image" Target="../media/image40.jp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20.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outdoor, grass, tree, building&#10;&#10;Description automatically generated">
            <a:extLst>
              <a:ext uri="{FF2B5EF4-FFF2-40B4-BE49-F238E27FC236}">
                <a16:creationId xmlns:a16="http://schemas.microsoft.com/office/drawing/2014/main" id="{FDEF750B-C460-4219-8FD9-88308932E14A}"/>
              </a:ext>
            </a:extLst>
          </p:cNvPr>
          <p:cNvPicPr>
            <a:picLocks noChangeAspect="1"/>
          </p:cNvPicPr>
          <p:nvPr/>
        </p:nvPicPr>
        <p:blipFill>
          <a:blip r:embed="rId3"/>
          <a:stretch>
            <a:fillRect/>
          </a:stretch>
        </p:blipFill>
        <p:spPr>
          <a:xfrm rot="10800000">
            <a:off x="-2" y="0"/>
            <a:ext cx="12188419" cy="6858000"/>
          </a:xfrm>
          <a:prstGeom prst="rect">
            <a:avLst/>
          </a:prstGeom>
        </p:spPr>
      </p:pic>
      <p:sp>
        <p:nvSpPr>
          <p:cNvPr id="26" name="Rectangle 25">
            <a:extLst>
              <a:ext uri="{FF2B5EF4-FFF2-40B4-BE49-F238E27FC236}">
                <a16:creationId xmlns:a16="http://schemas.microsoft.com/office/drawing/2014/main" id="{817B6E89-6474-4AB4-90D5-2C2FB4120F12}"/>
              </a:ext>
              <a:ext uri="{C183D7F6-B498-43B3-948B-1728B52AA6E4}">
                <adec:decorative xmlns:adec="http://schemas.microsoft.com/office/drawing/2017/decorative" val="1"/>
              </a:ext>
            </a:extLst>
          </p:cNvPr>
          <p:cNvSpPr/>
          <p:nvPr/>
        </p:nvSpPr>
        <p:spPr bwMode="ltGray">
          <a:xfrm>
            <a:off x="0" y="-2"/>
            <a:ext cx="12192000" cy="6858002"/>
          </a:xfrm>
          <a:prstGeom prst="rect">
            <a:avLst/>
          </a:prstGeom>
          <a:solidFill>
            <a:schemeClr val="tx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52BFEB6-F40E-4219-9AA6-8A27C2E8899B}"/>
              </a:ext>
            </a:extLst>
          </p:cNvPr>
          <p:cNvSpPr>
            <a:spLocks noGrp="1"/>
          </p:cNvSpPr>
          <p:nvPr>
            <p:ph type="ctrTitle"/>
          </p:nvPr>
        </p:nvSpPr>
        <p:spPr bwMode="black">
          <a:xfrm>
            <a:off x="3583" y="693612"/>
            <a:ext cx="12243610" cy="2063240"/>
          </a:xfrm>
        </p:spPr>
        <p:txBody>
          <a:bodyPr/>
          <a:lstStyle/>
          <a:p>
            <a:pPr algn="ctr"/>
            <a:r>
              <a:rPr lang="en-US" sz="4000" b="1" dirty="0"/>
              <a:t>Supporting Historically Underserved </a:t>
            </a:r>
            <a:br>
              <a:rPr lang="en-US" sz="4000" b="1" dirty="0"/>
            </a:br>
            <a:r>
              <a:rPr lang="en-US" sz="4000" b="1" dirty="0"/>
              <a:t>Urban Agriculturalists:  What do growers want to see?</a:t>
            </a:r>
          </a:p>
        </p:txBody>
      </p:sp>
      <p:sp>
        <p:nvSpPr>
          <p:cNvPr id="3" name="Subtitle 2">
            <a:extLst>
              <a:ext uri="{FF2B5EF4-FFF2-40B4-BE49-F238E27FC236}">
                <a16:creationId xmlns:a16="http://schemas.microsoft.com/office/drawing/2014/main" id="{74DB1EEC-D590-4C80-ABB7-362BBE1F5A1B}"/>
              </a:ext>
            </a:extLst>
          </p:cNvPr>
          <p:cNvSpPr>
            <a:spLocks noGrp="1"/>
          </p:cNvSpPr>
          <p:nvPr>
            <p:ph type="subTitle" idx="1"/>
          </p:nvPr>
        </p:nvSpPr>
        <p:spPr bwMode="black">
          <a:xfrm>
            <a:off x="-3581" y="3000543"/>
            <a:ext cx="12192000" cy="691666"/>
          </a:xfrm>
        </p:spPr>
        <p:txBody>
          <a:bodyPr/>
          <a:lstStyle/>
          <a:p>
            <a:pPr algn="ctr"/>
            <a:r>
              <a:rPr lang="en-US" sz="2000" dirty="0"/>
              <a:t>Hannah Whitley</a:t>
            </a:r>
            <a:br>
              <a:rPr lang="en-US" sz="1800" dirty="0"/>
            </a:br>
            <a:r>
              <a:rPr lang="en-US" sz="1800" dirty="0"/>
              <a:t>M.S. Student, Rural Sociology and Women’s, Gender &amp; Sexuality Studies</a:t>
            </a:r>
            <a:br>
              <a:rPr lang="en-US" sz="1800" dirty="0"/>
            </a:br>
            <a:r>
              <a:rPr lang="en-US" sz="1800" dirty="0"/>
              <a:t>The Pennsylvania State University</a:t>
            </a:r>
            <a:br>
              <a:rPr lang="en-US" sz="1800" dirty="0"/>
            </a:br>
            <a:br>
              <a:rPr lang="en-US" sz="1800" b="1" dirty="0"/>
            </a:br>
            <a:r>
              <a:rPr lang="en-US" sz="2000" b="1" dirty="0"/>
              <a:t>7</a:t>
            </a:r>
            <a:r>
              <a:rPr lang="en-US" sz="2000" b="1" baseline="30000" dirty="0"/>
              <a:t>th</a:t>
            </a:r>
            <a:r>
              <a:rPr lang="en-US" sz="2000" b="1" dirty="0"/>
              <a:t> Annual Rural Studies Student Conference</a:t>
            </a:r>
            <a:br>
              <a:rPr lang="en-US" sz="2000" b="1" dirty="0"/>
            </a:br>
            <a:r>
              <a:rPr lang="en-US" sz="2000" b="1" dirty="0"/>
              <a:t>November 8, 2019</a:t>
            </a:r>
            <a:br>
              <a:rPr lang="en-US" sz="2000" b="1" dirty="0"/>
            </a:br>
            <a:r>
              <a:rPr lang="en-US" sz="2000" b="1" dirty="0"/>
              <a:t>The Pennsylvania State University</a:t>
            </a:r>
            <a:endParaRPr lang="en-US" sz="1800" b="1" dirty="0"/>
          </a:p>
        </p:txBody>
      </p:sp>
      <p:grpSp>
        <p:nvGrpSpPr>
          <p:cNvPr id="4" name="Group 3">
            <a:extLst>
              <a:ext uri="{FF2B5EF4-FFF2-40B4-BE49-F238E27FC236}">
                <a16:creationId xmlns:a16="http://schemas.microsoft.com/office/drawing/2014/main" id="{0EF030CA-5866-42FB-912F-1BFB9DC757CD}"/>
              </a:ext>
            </a:extLst>
          </p:cNvPr>
          <p:cNvGrpSpPr/>
          <p:nvPr/>
        </p:nvGrpSpPr>
        <p:grpSpPr>
          <a:xfrm>
            <a:off x="4971325" y="5095792"/>
            <a:ext cx="2249350" cy="1002825"/>
            <a:chOff x="4525701" y="5382227"/>
            <a:chExt cx="2249350" cy="1002825"/>
          </a:xfrm>
        </p:grpSpPr>
        <p:pic>
          <p:nvPicPr>
            <p:cNvPr id="8" name="Picture 7">
              <a:extLst>
                <a:ext uri="{FF2B5EF4-FFF2-40B4-BE49-F238E27FC236}">
                  <a16:creationId xmlns:a16="http://schemas.microsoft.com/office/drawing/2014/main" id="{93F3E4FC-B619-4A1D-AC08-5BA5711C3E17}"/>
                </a:ext>
              </a:extLst>
            </p:cNvPr>
            <p:cNvPicPr/>
            <p:nvPr/>
          </p:nvPicPr>
          <p:blipFill rotWithShape="1">
            <a:blip r:embed="rId4" cstate="print">
              <a:extLst>
                <a:ext uri="{28A0092B-C50C-407E-A947-70E740481C1C}">
                  <a14:useLocalDpi xmlns:a14="http://schemas.microsoft.com/office/drawing/2010/main" val="0"/>
                </a:ext>
              </a:extLst>
            </a:blip>
            <a:srcRect r="58614" b="8179"/>
            <a:stretch/>
          </p:blipFill>
          <p:spPr>
            <a:xfrm>
              <a:off x="4525701" y="5382227"/>
              <a:ext cx="995422" cy="1002825"/>
            </a:xfrm>
            <a:prstGeom prst="rect">
              <a:avLst/>
            </a:prstGeom>
          </p:spPr>
        </p:pic>
        <p:pic>
          <p:nvPicPr>
            <p:cNvPr id="11" name="Picture 10">
              <a:extLst>
                <a:ext uri="{FF2B5EF4-FFF2-40B4-BE49-F238E27FC236}">
                  <a16:creationId xmlns:a16="http://schemas.microsoft.com/office/drawing/2014/main" id="{12A6953B-823E-4E95-B8A1-DCF36AE03BE4}"/>
                </a:ext>
              </a:extLst>
            </p:cNvPr>
            <p:cNvPicPr/>
            <p:nvPr/>
          </p:nvPicPr>
          <p:blipFill>
            <a:blip r:embed="rId5">
              <a:extLst>
                <a:ext uri="{28A0092B-C50C-407E-A947-70E740481C1C}">
                  <a14:useLocalDpi xmlns:a14="http://schemas.microsoft.com/office/drawing/2010/main" val="0"/>
                </a:ext>
              </a:extLst>
            </a:blip>
            <a:stretch>
              <a:fillRect/>
            </a:stretch>
          </p:blipFill>
          <p:spPr>
            <a:xfrm>
              <a:off x="5633253" y="5382227"/>
              <a:ext cx="1141798" cy="1002825"/>
            </a:xfrm>
            <a:prstGeom prst="rect">
              <a:avLst/>
            </a:prstGeom>
          </p:spPr>
        </p:pic>
      </p:grpSp>
      <p:sp>
        <p:nvSpPr>
          <p:cNvPr id="5" name="Rectangle 4">
            <a:extLst>
              <a:ext uri="{FF2B5EF4-FFF2-40B4-BE49-F238E27FC236}">
                <a16:creationId xmlns:a16="http://schemas.microsoft.com/office/drawing/2014/main" id="{5C34DC3F-906D-4876-8512-525158E06205}"/>
              </a:ext>
            </a:extLst>
          </p:cNvPr>
          <p:cNvSpPr/>
          <p:nvPr/>
        </p:nvSpPr>
        <p:spPr>
          <a:xfrm>
            <a:off x="-58778" y="6135153"/>
            <a:ext cx="12247195" cy="400110"/>
          </a:xfrm>
          <a:prstGeom prst="rect">
            <a:avLst/>
          </a:prstGeom>
        </p:spPr>
        <p:txBody>
          <a:bodyPr wrap="square">
            <a:spAutoFit/>
          </a:bodyPr>
          <a:lstStyle/>
          <a:p>
            <a:pPr algn="ctr"/>
            <a:r>
              <a:rPr lang="en-US" sz="1000" dirty="0">
                <a:solidFill>
                  <a:schemeClr val="bg1"/>
                </a:solidFill>
              </a:rPr>
              <a:t>This research is based upon work supported by the National Institute of Food and Agriculture, U.S. Department of Agriculture, through the Northeast Sustainable Agriculture Research and Education program under </a:t>
            </a:r>
            <a:br>
              <a:rPr lang="en-US" sz="1000" dirty="0">
                <a:solidFill>
                  <a:schemeClr val="bg1"/>
                </a:solidFill>
              </a:rPr>
            </a:br>
            <a:r>
              <a:rPr lang="en-US" sz="1000" dirty="0">
                <a:solidFill>
                  <a:schemeClr val="bg1"/>
                </a:solidFill>
              </a:rPr>
              <a:t>subaward number GNE18-190-32231 and was made possible with support from the Pennsylvania Women’s Agricultural Network (PA-WAgN).</a:t>
            </a:r>
          </a:p>
        </p:txBody>
      </p:sp>
    </p:spTree>
    <p:extLst>
      <p:ext uri="{BB962C8B-B14F-4D97-AF65-F5344CB8AC3E}">
        <p14:creationId xmlns:p14="http://schemas.microsoft.com/office/powerpoint/2010/main" val="1485234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C9634399-05EB-4064-9D7F-D572DC837F06}"/>
              </a:ext>
            </a:extLst>
          </p:cNvPr>
          <p:cNvSpPr/>
          <p:nvPr/>
        </p:nvSpPr>
        <p:spPr>
          <a:xfrm>
            <a:off x="-56722" y="0"/>
            <a:ext cx="1249256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4CA2F3A8-F3EE-47F3-9EE6-B822685E80F4}"/>
              </a:ext>
            </a:extLst>
          </p:cNvPr>
          <p:cNvSpPr>
            <a:spLocks noGrp="1"/>
          </p:cNvSpPr>
          <p:nvPr>
            <p:ph type="title"/>
          </p:nvPr>
        </p:nvSpPr>
        <p:spPr>
          <a:xfrm>
            <a:off x="906514" y="1183824"/>
            <a:ext cx="10143235" cy="432000"/>
          </a:xfrm>
        </p:spPr>
        <p:txBody>
          <a:bodyPr/>
          <a:lstStyle/>
          <a:p>
            <a:r>
              <a:rPr lang="en-US" sz="4000" b="1" dirty="0">
                <a:solidFill>
                  <a:prstClr val="black">
                    <a:lumMod val="75000"/>
                    <a:lumOff val="25000"/>
                  </a:prstClr>
                </a:solidFill>
              </a:rPr>
              <a:t>Methods</a:t>
            </a:r>
            <a:endParaRPr lang="en-US" dirty="0"/>
          </a:p>
        </p:txBody>
      </p:sp>
      <p:grpSp>
        <p:nvGrpSpPr>
          <p:cNvPr id="22" name="Group 21">
            <a:extLst>
              <a:ext uri="{FF2B5EF4-FFF2-40B4-BE49-F238E27FC236}">
                <a16:creationId xmlns:a16="http://schemas.microsoft.com/office/drawing/2014/main" id="{7CD32E19-A85F-4B9E-8436-5D6C29411FC6}"/>
              </a:ext>
            </a:extLst>
          </p:cNvPr>
          <p:cNvGrpSpPr/>
          <p:nvPr/>
        </p:nvGrpSpPr>
        <p:grpSpPr>
          <a:xfrm>
            <a:off x="2194553" y="1900004"/>
            <a:ext cx="3615938" cy="1799288"/>
            <a:chOff x="1767436" y="1431976"/>
            <a:chExt cx="1059047" cy="484096"/>
          </a:xfrm>
        </p:grpSpPr>
        <p:sp>
          <p:nvSpPr>
            <p:cNvPr id="23" name="Rectangle: Rounded Corners 22">
              <a:extLst>
                <a:ext uri="{FF2B5EF4-FFF2-40B4-BE49-F238E27FC236}">
                  <a16:creationId xmlns:a16="http://schemas.microsoft.com/office/drawing/2014/main" id="{395657AF-F0DD-4209-98A2-D0EC4777EB81}"/>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Rectangle: Rounded Corners 4">
              <a:extLst>
                <a:ext uri="{FF2B5EF4-FFF2-40B4-BE49-F238E27FC236}">
                  <a16:creationId xmlns:a16="http://schemas.microsoft.com/office/drawing/2014/main" id="{677515F9-D7A4-421A-80ED-1B05A5625FDF}"/>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Semi-Structured Interviews</a:t>
              </a:r>
              <a:br>
                <a:rPr lang="en-US" b="1" kern="1200" dirty="0"/>
              </a:br>
              <a:r>
                <a:rPr lang="en-US" kern="1200" dirty="0"/>
                <a:t>30 participants</a:t>
              </a:r>
            </a:p>
          </p:txBody>
        </p:sp>
      </p:grpSp>
      <p:grpSp>
        <p:nvGrpSpPr>
          <p:cNvPr id="36" name="Group 35">
            <a:extLst>
              <a:ext uri="{FF2B5EF4-FFF2-40B4-BE49-F238E27FC236}">
                <a16:creationId xmlns:a16="http://schemas.microsoft.com/office/drawing/2014/main" id="{7F34378D-EB55-4B4C-99A2-9DB26DEFFB88}"/>
              </a:ext>
            </a:extLst>
          </p:cNvPr>
          <p:cNvGrpSpPr/>
          <p:nvPr/>
        </p:nvGrpSpPr>
        <p:grpSpPr>
          <a:xfrm>
            <a:off x="2194553" y="3874888"/>
            <a:ext cx="3615938" cy="1799288"/>
            <a:chOff x="1767436" y="1431976"/>
            <a:chExt cx="1059047" cy="484096"/>
          </a:xfrm>
        </p:grpSpPr>
        <p:sp>
          <p:nvSpPr>
            <p:cNvPr id="37" name="Rectangle: Rounded Corners 36">
              <a:extLst>
                <a:ext uri="{FF2B5EF4-FFF2-40B4-BE49-F238E27FC236}">
                  <a16:creationId xmlns:a16="http://schemas.microsoft.com/office/drawing/2014/main" id="{5CAA4C65-CD7B-4DE0-80CB-C23C252876E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38" name="Rectangle: Rounded Corners 4">
              <a:extLst>
                <a:ext uri="{FF2B5EF4-FFF2-40B4-BE49-F238E27FC236}">
                  <a16:creationId xmlns:a16="http://schemas.microsoft.com/office/drawing/2014/main" id="{97069BB2-FEB7-49E4-B1BC-640BF946BDAE}"/>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Participant Observation</a:t>
              </a:r>
              <a:br>
                <a:rPr lang="en-US" b="1" kern="1200" dirty="0"/>
              </a:br>
              <a:r>
                <a:rPr lang="en-US" kern="1200" dirty="0"/>
                <a:t>15 weeks in the field</a:t>
              </a:r>
            </a:p>
          </p:txBody>
        </p:sp>
      </p:grpSp>
      <p:grpSp>
        <p:nvGrpSpPr>
          <p:cNvPr id="39" name="Group 38">
            <a:extLst>
              <a:ext uri="{FF2B5EF4-FFF2-40B4-BE49-F238E27FC236}">
                <a16:creationId xmlns:a16="http://schemas.microsoft.com/office/drawing/2014/main" id="{02D6ABA6-24E5-4188-A07F-40DBBD73F1A7}"/>
              </a:ext>
            </a:extLst>
          </p:cNvPr>
          <p:cNvGrpSpPr/>
          <p:nvPr/>
        </p:nvGrpSpPr>
        <p:grpSpPr>
          <a:xfrm>
            <a:off x="6075518" y="3877430"/>
            <a:ext cx="3615938" cy="1799288"/>
            <a:chOff x="1767436" y="1431976"/>
            <a:chExt cx="1059047" cy="484096"/>
          </a:xfrm>
        </p:grpSpPr>
        <p:sp>
          <p:nvSpPr>
            <p:cNvPr id="40" name="Rectangle: Rounded Corners 39">
              <a:extLst>
                <a:ext uri="{FF2B5EF4-FFF2-40B4-BE49-F238E27FC236}">
                  <a16:creationId xmlns:a16="http://schemas.microsoft.com/office/drawing/2014/main" id="{06549DCA-44F3-4207-9395-D551A2873557}"/>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1" name="Rectangle: Rounded Corners 4">
              <a:extLst>
                <a:ext uri="{FF2B5EF4-FFF2-40B4-BE49-F238E27FC236}">
                  <a16:creationId xmlns:a16="http://schemas.microsoft.com/office/drawing/2014/main" id="{E33BCF45-A84A-477B-812F-FFB639A5EE88}"/>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Urban Farmer &amp; Grower Survey</a:t>
              </a:r>
              <a:br>
                <a:rPr lang="en-US" b="1" kern="1200" dirty="0"/>
              </a:br>
              <a:r>
                <a:rPr lang="en-US" kern="1200" dirty="0"/>
                <a:t>23 participants</a:t>
              </a:r>
              <a:br>
                <a:rPr lang="en-US" kern="1200" dirty="0"/>
              </a:br>
              <a:r>
                <a:rPr lang="en-US" sz="1400" kern="1200" dirty="0"/>
                <a:t>73% response rate</a:t>
              </a:r>
              <a:endParaRPr lang="en-US" kern="1200" dirty="0"/>
            </a:p>
          </p:txBody>
        </p:sp>
      </p:grpSp>
      <p:grpSp>
        <p:nvGrpSpPr>
          <p:cNvPr id="42" name="Group 41">
            <a:extLst>
              <a:ext uri="{FF2B5EF4-FFF2-40B4-BE49-F238E27FC236}">
                <a16:creationId xmlns:a16="http://schemas.microsoft.com/office/drawing/2014/main" id="{3932CAD3-F490-4691-B0B5-D47AFF063A97}"/>
              </a:ext>
            </a:extLst>
          </p:cNvPr>
          <p:cNvGrpSpPr/>
          <p:nvPr/>
        </p:nvGrpSpPr>
        <p:grpSpPr>
          <a:xfrm>
            <a:off x="6039279" y="1901931"/>
            <a:ext cx="3615938" cy="1799288"/>
            <a:chOff x="1767436" y="1431976"/>
            <a:chExt cx="1059047" cy="484096"/>
          </a:xfrm>
        </p:grpSpPr>
        <p:sp>
          <p:nvSpPr>
            <p:cNvPr id="43" name="Rectangle: Rounded Corners 42">
              <a:extLst>
                <a:ext uri="{FF2B5EF4-FFF2-40B4-BE49-F238E27FC236}">
                  <a16:creationId xmlns:a16="http://schemas.microsoft.com/office/drawing/2014/main" id="{4AD2A23A-B4F9-468A-A475-75D78A8E6805}"/>
                </a:ext>
              </a:extLst>
            </p:cNvPr>
            <p:cNvSpPr/>
            <p:nvPr/>
          </p:nvSpPr>
          <p:spPr>
            <a:xfrm>
              <a:off x="1767436" y="1431976"/>
              <a:ext cx="1059047" cy="484096"/>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Rectangle: Rounded Corners 4">
              <a:extLst>
                <a:ext uri="{FF2B5EF4-FFF2-40B4-BE49-F238E27FC236}">
                  <a16:creationId xmlns:a16="http://schemas.microsoft.com/office/drawing/2014/main" id="{0166D565-A486-4F8D-BBB9-33112FDA4B8A}"/>
                </a:ext>
              </a:extLst>
            </p:cNvPr>
            <p:cNvSpPr txBox="1"/>
            <p:nvPr/>
          </p:nvSpPr>
          <p:spPr>
            <a:xfrm>
              <a:off x="1781615" y="1446155"/>
              <a:ext cx="1030689" cy="45573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1120" tIns="71120" rIns="71120" bIns="71120" numCol="1" spcCol="1270" anchor="ctr" anchorCtr="0">
              <a:noAutofit/>
            </a:bodyPr>
            <a:lstStyle/>
            <a:p>
              <a:pPr marL="0" lvl="0" indent="0" algn="ctr" defTabSz="444500">
                <a:lnSpc>
                  <a:spcPct val="90000"/>
                </a:lnSpc>
                <a:spcBef>
                  <a:spcPct val="0"/>
                </a:spcBef>
                <a:spcAft>
                  <a:spcPct val="35000"/>
                </a:spcAft>
                <a:buNone/>
              </a:pPr>
              <a:r>
                <a:rPr lang="en-US" b="1" kern="1200" dirty="0"/>
                <a:t>Photovoice</a:t>
              </a:r>
              <a:br>
                <a:rPr lang="en-US" b="1" kern="1200" dirty="0"/>
              </a:br>
              <a:r>
                <a:rPr lang="en-US" dirty="0"/>
                <a:t>18 participants</a:t>
              </a:r>
              <a:br>
                <a:rPr lang="en-US" dirty="0"/>
              </a:br>
              <a:r>
                <a:rPr lang="en-US" sz="1400" dirty="0"/>
                <a:t>Observation Notes &amp; Content Analysis</a:t>
              </a:r>
              <a:endParaRPr lang="en-US" dirty="0"/>
            </a:p>
          </p:txBody>
        </p:sp>
      </p:grpSp>
      <p:grpSp>
        <p:nvGrpSpPr>
          <p:cNvPr id="4" name="Group 3">
            <a:extLst>
              <a:ext uri="{FF2B5EF4-FFF2-40B4-BE49-F238E27FC236}">
                <a16:creationId xmlns:a16="http://schemas.microsoft.com/office/drawing/2014/main" id="{660C564F-C113-41BB-A665-C282A783D0EE}"/>
              </a:ext>
            </a:extLst>
          </p:cNvPr>
          <p:cNvGrpSpPr/>
          <p:nvPr/>
        </p:nvGrpSpPr>
        <p:grpSpPr>
          <a:xfrm>
            <a:off x="7674787" y="116220"/>
            <a:ext cx="4020099" cy="2100449"/>
            <a:chOff x="7674787" y="116220"/>
            <a:chExt cx="4020099" cy="2100449"/>
          </a:xfrm>
        </p:grpSpPr>
        <p:sp>
          <p:nvSpPr>
            <p:cNvPr id="2" name="Cloud 1">
              <a:extLst>
                <a:ext uri="{FF2B5EF4-FFF2-40B4-BE49-F238E27FC236}">
                  <a16:creationId xmlns:a16="http://schemas.microsoft.com/office/drawing/2014/main" id="{1C2CD37F-3087-4788-82F4-3C1824B1E20A}"/>
                </a:ext>
              </a:extLst>
            </p:cNvPr>
            <p:cNvSpPr/>
            <p:nvPr/>
          </p:nvSpPr>
          <p:spPr>
            <a:xfrm rot="305245">
              <a:off x="7674787" y="116220"/>
              <a:ext cx="4020099" cy="2100449"/>
            </a:xfrm>
            <a:prstGeom prst="cloud">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sp>
          <p:nvSpPr>
            <p:cNvPr id="3" name="TextBox 2">
              <a:extLst>
                <a:ext uri="{FF2B5EF4-FFF2-40B4-BE49-F238E27FC236}">
                  <a16:creationId xmlns:a16="http://schemas.microsoft.com/office/drawing/2014/main" id="{F846DB7B-B59B-41BD-8D69-D998AC3B9FB7}"/>
                </a:ext>
              </a:extLst>
            </p:cNvPr>
            <p:cNvSpPr txBox="1"/>
            <p:nvPr/>
          </p:nvSpPr>
          <p:spPr>
            <a:xfrm>
              <a:off x="8326580" y="720744"/>
              <a:ext cx="3191158" cy="1015663"/>
            </a:xfrm>
            <a:prstGeom prst="rect">
              <a:avLst/>
            </a:prstGeom>
            <a:noFill/>
          </p:spPr>
          <p:txBody>
            <a:bodyPr wrap="square" rtlCol="0">
              <a:spAutoFit/>
            </a:bodyPr>
            <a:lstStyle/>
            <a:p>
              <a:r>
                <a:rPr lang="en-US" sz="1200" i="1" dirty="0"/>
                <a:t>A method that asks participants </a:t>
              </a:r>
              <a:r>
                <a:rPr lang="en-US" sz="1200" b="1" i="1" dirty="0"/>
                <a:t>to use </a:t>
              </a:r>
              <a:br>
                <a:rPr lang="en-US" sz="1200" b="1" i="1" dirty="0"/>
              </a:br>
              <a:r>
                <a:rPr lang="en-US" sz="1200" b="1" i="1" dirty="0"/>
                <a:t>photography to represent and reflect on lived experiences</a:t>
              </a:r>
              <a:r>
                <a:rPr lang="en-US" sz="1200" i="1" dirty="0"/>
                <a:t> and use their images to document needs, promote dialogue, and influence policymakers.</a:t>
              </a:r>
            </a:p>
          </p:txBody>
        </p:sp>
        <p:sp>
          <p:nvSpPr>
            <p:cNvPr id="19" name="TextBox 18">
              <a:extLst>
                <a:ext uri="{FF2B5EF4-FFF2-40B4-BE49-F238E27FC236}">
                  <a16:creationId xmlns:a16="http://schemas.microsoft.com/office/drawing/2014/main" id="{6B625489-83FC-43F5-9A82-7256E1354CEA}"/>
                </a:ext>
              </a:extLst>
            </p:cNvPr>
            <p:cNvSpPr txBox="1"/>
            <p:nvPr/>
          </p:nvSpPr>
          <p:spPr>
            <a:xfrm>
              <a:off x="8095877" y="506843"/>
              <a:ext cx="3191158" cy="276999"/>
            </a:xfrm>
            <a:prstGeom prst="rect">
              <a:avLst/>
            </a:prstGeom>
            <a:noFill/>
          </p:spPr>
          <p:txBody>
            <a:bodyPr wrap="square" rtlCol="0">
              <a:spAutoFit/>
            </a:bodyPr>
            <a:lstStyle/>
            <a:p>
              <a:r>
                <a:rPr lang="en-US" sz="1200" b="1" dirty="0"/>
                <a:t>Photovoice is…</a:t>
              </a:r>
            </a:p>
          </p:txBody>
        </p:sp>
      </p:grpSp>
      <p:pic>
        <p:nvPicPr>
          <p:cNvPr id="4098" name="Picture 2" descr="https://dl.boxcloud.com/api/2.0/internal_files/461899572644/versions/488848951844/representations/jpg_paged_2048x2048/content/1.jpg?access_token=1!1lF2NiAQkJwykE2LERsZcnAMzyWn0RhdAar6d5-a3kSjAKcmLxggDbs8CFBMB8wUV8U0TKl7FTasOjk-p4cFVNUPUL1Az1kCZ8k9oxOYM7Z9PeVJVpMYs3drPqA36G49yWL_j5MPXGr-bEmZmFcPyt0Izofaqa6_ktgyFQg4uk4nLdJo9d0FGzw8Cc4FKCUg2gTLK7dWXTQgwh-nqdg3Rbfclv2YjwAGP1VqQt40gqE3N54E4Ubu3tCQeSeyWgb09Y37Yg00rIYX3Kwu2KlgbAYsAz6MWUfrPXCoIuQjBV9Zwu42dXcNDdUdcvIA6oiSyzlgVKm39GrMj-j3FS6eqC0nZA_c2X5p6qHnle2pr9mayU92N9OuQ_jyuc089KKF4B20tS4vPsNpEYtnQou2Xm9V-SF3Z2rqmKNB0omGmtE15oiSJZYn0XX-cHqX3X-EoemNJdoY8_V9VZxU3I7Bs13w-ogIb616wbh7EoAt6j4Fmo4dCz-0Fs5wKMP28g-xqOQGiH4m8ZKkUCgBQ55TzZ70Zj59ZXmt5-BKEEuSa9c03FaEBTjxyJZBAMTP1JIorw..&amp;box_client_name=box-content-preview&amp;box_client_version=2.14.1">
            <a:extLst>
              <a:ext uri="{FF2B5EF4-FFF2-40B4-BE49-F238E27FC236}">
                <a16:creationId xmlns:a16="http://schemas.microsoft.com/office/drawing/2014/main" id="{EECEF079-6B3E-424A-9D62-4EF083302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2036" y="2306103"/>
            <a:ext cx="2022487" cy="15691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mple Use Film Camera Color Negative 400">
            <a:extLst>
              <a:ext uri="{FF2B5EF4-FFF2-40B4-BE49-F238E27FC236}">
                <a16:creationId xmlns:a16="http://schemas.microsoft.com/office/drawing/2014/main" id="{63528575-226A-4F4C-8607-88ABF13363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681"/>
          <a:stretch/>
        </p:blipFill>
        <p:spPr bwMode="auto">
          <a:xfrm>
            <a:off x="5770257" y="345167"/>
            <a:ext cx="1844002" cy="1391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01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825FE96-AD51-491B-999E-5A13D3A4D853}"/>
              </a:ext>
            </a:extLst>
          </p:cNvPr>
          <p:cNvGrpSpPr/>
          <p:nvPr/>
        </p:nvGrpSpPr>
        <p:grpSpPr>
          <a:xfrm>
            <a:off x="7425103" y="1261256"/>
            <a:ext cx="4049484" cy="4139802"/>
            <a:chOff x="7425103" y="1261256"/>
            <a:chExt cx="4049484" cy="4139802"/>
          </a:xfrm>
        </p:grpSpPr>
        <p:pic>
          <p:nvPicPr>
            <p:cNvPr id="2" name="Picture 1">
              <a:extLst>
                <a:ext uri="{FF2B5EF4-FFF2-40B4-BE49-F238E27FC236}">
                  <a16:creationId xmlns:a16="http://schemas.microsoft.com/office/drawing/2014/main" id="{637293A6-F676-4E7F-9D9D-50EA7E5F5B6A}"/>
                </a:ext>
              </a:extLst>
            </p:cNvPr>
            <p:cNvPicPr>
              <a:picLocks noChangeAspect="1"/>
            </p:cNvPicPr>
            <p:nvPr/>
          </p:nvPicPr>
          <p:blipFill rotWithShape="1">
            <a:blip r:embed="rId2"/>
            <a:srcRect l="10676"/>
            <a:stretch/>
          </p:blipFill>
          <p:spPr>
            <a:xfrm>
              <a:off x="7425103" y="1261256"/>
              <a:ext cx="4049484" cy="3707802"/>
            </a:xfrm>
            <a:prstGeom prst="rect">
              <a:avLst/>
            </a:prstGeom>
          </p:spPr>
        </p:pic>
        <p:sp>
          <p:nvSpPr>
            <p:cNvPr id="3" name="Rectangle 2">
              <a:extLst>
                <a:ext uri="{FF2B5EF4-FFF2-40B4-BE49-F238E27FC236}">
                  <a16:creationId xmlns:a16="http://schemas.microsoft.com/office/drawing/2014/main" id="{360824BB-1CDA-43EB-82BF-6EB5B5BAC73E}"/>
                </a:ext>
              </a:extLst>
            </p:cNvPr>
            <p:cNvSpPr/>
            <p:nvPr/>
          </p:nvSpPr>
          <p:spPr>
            <a:xfrm>
              <a:off x="7599425" y="4970171"/>
              <a:ext cx="3875162" cy="430887"/>
            </a:xfrm>
            <a:prstGeom prst="rect">
              <a:avLst/>
            </a:prstGeom>
          </p:spPr>
          <p:txBody>
            <a:bodyPr wrap="square">
              <a:spAutoFit/>
            </a:bodyPr>
            <a:lstStyle/>
            <a:p>
              <a:pPr algn="ctr"/>
              <a:r>
                <a:rPr lang="en-US" sz="1100" b="1" dirty="0"/>
                <a:t>Description of Participants</a:t>
              </a:r>
              <a:br>
                <a:rPr lang="en-US" sz="1100" b="1" dirty="0"/>
              </a:br>
              <a:r>
                <a:rPr lang="en-US" sz="1100" b="1" dirty="0"/>
                <a:t>Total N=36</a:t>
              </a:r>
            </a:p>
          </p:txBody>
        </p:sp>
      </p:gr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Research Sample</a:t>
            </a:r>
            <a:endParaRPr lang="en-US" dirty="0"/>
          </a:p>
        </p:txBody>
      </p:sp>
      <p:sp>
        <p:nvSpPr>
          <p:cNvPr id="17" name="Rectangle: Rounded Corners 16">
            <a:extLst>
              <a:ext uri="{FF2B5EF4-FFF2-40B4-BE49-F238E27FC236}">
                <a16:creationId xmlns:a16="http://schemas.microsoft.com/office/drawing/2014/main" id="{92C39B38-49FC-4BC5-B391-EB56FF1604F0}"/>
              </a:ext>
            </a:extLst>
          </p:cNvPr>
          <p:cNvSpPr/>
          <p:nvPr/>
        </p:nvSpPr>
        <p:spPr>
          <a:xfrm>
            <a:off x="978507" y="721419"/>
            <a:ext cx="6620918"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defTabSz="457200">
              <a:buFont typeface="Arial" panose="020B0604020202020204" pitchFamily="34" charset="0"/>
              <a:buChar char="•"/>
            </a:pPr>
            <a:r>
              <a:rPr lang="en-US" sz="2000" dirty="0">
                <a:solidFill>
                  <a:sysClr val="windowText" lastClr="000000"/>
                </a:solidFill>
                <a:latin typeface="Century Gothic" panose="020B0502020202020204"/>
              </a:rPr>
              <a:t>Three categories of participants</a:t>
            </a:r>
            <a:br>
              <a:rPr lang="en-US" sz="2000" dirty="0">
                <a:solidFill>
                  <a:sysClr val="windowText" lastClr="000000"/>
                </a:solidFill>
                <a:latin typeface="Century Gothic" panose="020B0502020202020204"/>
              </a:rPr>
            </a:br>
            <a:endParaRPr lang="en-US" sz="2000" dirty="0">
              <a:solidFill>
                <a:sysClr val="windowText" lastClr="000000"/>
              </a:solidFill>
              <a:latin typeface="Century Gothic" panose="020B0502020202020204"/>
            </a:endParaRPr>
          </a:p>
          <a:p>
            <a:pPr marL="342900" lvl="0" indent="-342900" defTabSz="457200">
              <a:buFont typeface="Arial" panose="020B0604020202020204" pitchFamily="34" charset="0"/>
              <a:buChar char="•"/>
            </a:pPr>
            <a:r>
              <a:rPr lang="en-US" sz="2000" dirty="0">
                <a:solidFill>
                  <a:sysClr val="windowText" lastClr="000000"/>
                </a:solidFill>
                <a:latin typeface="Century Gothic" panose="020B0502020202020204"/>
              </a:rPr>
              <a:t>Between 18 and 85 years; reside in the Pittsburgh MSA</a:t>
            </a:r>
            <a:br>
              <a:rPr lang="en-US" sz="2000" dirty="0">
                <a:solidFill>
                  <a:sysClr val="windowText" lastClr="000000"/>
                </a:solidFill>
                <a:latin typeface="Century Gothic" panose="020B0502020202020204"/>
              </a:rPr>
            </a:br>
            <a:endParaRPr lang="en-US" sz="2000" dirty="0">
              <a:solidFill>
                <a:sysClr val="windowText" lastClr="000000"/>
              </a:solidFill>
              <a:latin typeface="Century Gothic" panose="020B0502020202020204"/>
            </a:endParaRPr>
          </a:p>
          <a:p>
            <a:pPr marL="342900" lvl="0" indent="-342900" defTabSz="457200">
              <a:buFont typeface="Arial" panose="020B0604020202020204" pitchFamily="34" charset="0"/>
              <a:buChar char="•"/>
            </a:pPr>
            <a:r>
              <a:rPr lang="en-US" sz="2000" dirty="0">
                <a:solidFill>
                  <a:sysClr val="windowText" lastClr="000000"/>
                </a:solidFill>
                <a:latin typeface="Century Gothic" panose="020B0502020202020204"/>
              </a:rPr>
              <a:t>To highlight the experiences of historically marginalized growers, specifically looked to recruit women of color</a:t>
            </a:r>
            <a:br>
              <a:rPr lang="en-US" sz="2000" dirty="0">
                <a:solidFill>
                  <a:sysClr val="windowText" lastClr="000000"/>
                </a:solidFill>
                <a:latin typeface="Century Gothic" panose="020B0502020202020204"/>
              </a:rPr>
            </a:br>
            <a:endParaRPr lang="en-US" sz="2000" dirty="0">
              <a:solidFill>
                <a:sysClr val="windowText" lastClr="000000"/>
              </a:solidFill>
              <a:latin typeface="Century Gothic" panose="020B0502020202020204"/>
            </a:endParaRPr>
          </a:p>
          <a:p>
            <a:pPr marL="342900" lvl="0" indent="-342900" defTabSz="457200">
              <a:buFont typeface="Arial" panose="020B0604020202020204" pitchFamily="34" charset="0"/>
              <a:buChar char="•"/>
            </a:pPr>
            <a:r>
              <a:rPr lang="en-US" sz="2000" dirty="0">
                <a:solidFill>
                  <a:sysClr val="windowText" lastClr="000000"/>
                </a:solidFill>
                <a:latin typeface="Century Gothic" panose="020B0502020202020204"/>
              </a:rPr>
              <a:t>50% grow in Homewood or Braddock</a:t>
            </a:r>
          </a:p>
        </p:txBody>
      </p:sp>
    </p:spTree>
    <p:extLst>
      <p:ext uri="{BB962C8B-B14F-4D97-AF65-F5344CB8AC3E}">
        <p14:creationId xmlns:p14="http://schemas.microsoft.com/office/powerpoint/2010/main" val="5446713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Participant Characteristics</a:t>
            </a:r>
            <a:endParaRPr lang="en-US" dirty="0"/>
          </a:p>
        </p:txBody>
      </p:sp>
      <p:sp>
        <p:nvSpPr>
          <p:cNvPr id="17" name="Rectangle: Rounded Corners 16">
            <a:extLst>
              <a:ext uri="{FF2B5EF4-FFF2-40B4-BE49-F238E27FC236}">
                <a16:creationId xmlns:a16="http://schemas.microsoft.com/office/drawing/2014/main" id="{92C39B38-49FC-4BC5-B391-EB56FF1604F0}"/>
              </a:ext>
            </a:extLst>
          </p:cNvPr>
          <p:cNvSpPr/>
          <p:nvPr/>
        </p:nvSpPr>
        <p:spPr>
          <a:xfrm>
            <a:off x="1409432" y="1221453"/>
            <a:ext cx="8889114" cy="2023034"/>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rPr>
              <a:t>N=36</a:t>
            </a:r>
          </a:p>
          <a:p>
            <a:br>
              <a:rPr lang="en-US" sz="1600" dirty="0">
                <a:solidFill>
                  <a:schemeClr val="tx1"/>
                </a:solidFill>
              </a:rPr>
            </a:br>
            <a:r>
              <a:rPr lang="en-US" sz="1600" dirty="0">
                <a:solidFill>
                  <a:schemeClr val="tx1"/>
                </a:solidFill>
              </a:rPr>
              <a:t>11 respondents chose participated in both an individual interview and in the photovoice project</a:t>
            </a:r>
          </a:p>
          <a:p>
            <a:endParaRPr lang="en-US" sz="1600" dirty="0">
              <a:solidFill>
                <a:schemeClr val="tx1"/>
              </a:solidFill>
            </a:endParaRPr>
          </a:p>
        </p:txBody>
      </p:sp>
      <p:grpSp>
        <p:nvGrpSpPr>
          <p:cNvPr id="25" name="Group 24">
            <a:extLst>
              <a:ext uri="{FF2B5EF4-FFF2-40B4-BE49-F238E27FC236}">
                <a16:creationId xmlns:a16="http://schemas.microsoft.com/office/drawing/2014/main" id="{5448F2A4-86BF-4BAA-A1C8-3B747B408F18}"/>
              </a:ext>
            </a:extLst>
          </p:cNvPr>
          <p:cNvGrpSpPr/>
          <p:nvPr/>
        </p:nvGrpSpPr>
        <p:grpSpPr>
          <a:xfrm>
            <a:off x="270220" y="2866873"/>
            <a:ext cx="11651561" cy="3817524"/>
            <a:chOff x="290006" y="2986946"/>
            <a:chExt cx="11651561" cy="3817524"/>
          </a:xfrm>
        </p:grpSpPr>
        <p:grpSp>
          <p:nvGrpSpPr>
            <p:cNvPr id="20" name="Group 19">
              <a:extLst>
                <a:ext uri="{FF2B5EF4-FFF2-40B4-BE49-F238E27FC236}">
                  <a16:creationId xmlns:a16="http://schemas.microsoft.com/office/drawing/2014/main" id="{BBFD398F-99D0-4883-B45D-48519B8CA263}"/>
                </a:ext>
              </a:extLst>
            </p:cNvPr>
            <p:cNvGrpSpPr/>
            <p:nvPr/>
          </p:nvGrpSpPr>
          <p:grpSpPr>
            <a:xfrm>
              <a:off x="4005343" y="3254100"/>
              <a:ext cx="3997684" cy="3550370"/>
              <a:chOff x="535707" y="3244487"/>
              <a:chExt cx="3997684" cy="3550370"/>
            </a:xfrm>
          </p:grpSpPr>
          <p:pic>
            <p:nvPicPr>
              <p:cNvPr id="11" name="Picture 10">
                <a:extLst>
                  <a:ext uri="{FF2B5EF4-FFF2-40B4-BE49-F238E27FC236}">
                    <a16:creationId xmlns:a16="http://schemas.microsoft.com/office/drawing/2014/main" id="{779B269C-18B3-4D79-8356-259C431F24F7}"/>
                  </a:ext>
                </a:extLst>
              </p:cNvPr>
              <p:cNvPicPr>
                <a:picLocks noChangeAspect="1"/>
              </p:cNvPicPr>
              <p:nvPr/>
            </p:nvPicPr>
            <p:blipFill>
              <a:blip r:embed="rId2"/>
              <a:stretch>
                <a:fillRect/>
              </a:stretch>
            </p:blipFill>
            <p:spPr>
              <a:xfrm>
                <a:off x="535707" y="3466153"/>
                <a:ext cx="3956647" cy="3328704"/>
              </a:xfrm>
              <a:prstGeom prst="rect">
                <a:avLst/>
              </a:prstGeom>
            </p:spPr>
          </p:pic>
          <p:sp>
            <p:nvSpPr>
              <p:cNvPr id="19" name="Rectangle 18">
                <a:extLst>
                  <a:ext uri="{FF2B5EF4-FFF2-40B4-BE49-F238E27FC236}">
                    <a16:creationId xmlns:a16="http://schemas.microsoft.com/office/drawing/2014/main" id="{8284435B-2A75-4D5D-A72A-94D513BDFEFA}"/>
                  </a:ext>
                </a:extLst>
              </p:cNvPr>
              <p:cNvSpPr/>
              <p:nvPr/>
            </p:nvSpPr>
            <p:spPr>
              <a:xfrm>
                <a:off x="658229" y="3244487"/>
                <a:ext cx="3875162" cy="261610"/>
              </a:xfrm>
              <a:prstGeom prst="rect">
                <a:avLst/>
              </a:prstGeom>
            </p:spPr>
            <p:txBody>
              <a:bodyPr wrap="square">
                <a:spAutoFit/>
              </a:bodyPr>
              <a:lstStyle/>
              <a:p>
                <a:pPr algn="ctr"/>
                <a:r>
                  <a:rPr lang="en-US" sz="1100" b="1" dirty="0"/>
                  <a:t>Race/Ethnicity</a:t>
                </a:r>
              </a:p>
            </p:txBody>
          </p:sp>
        </p:grpSp>
        <p:grpSp>
          <p:nvGrpSpPr>
            <p:cNvPr id="22" name="Group 21">
              <a:extLst>
                <a:ext uri="{FF2B5EF4-FFF2-40B4-BE49-F238E27FC236}">
                  <a16:creationId xmlns:a16="http://schemas.microsoft.com/office/drawing/2014/main" id="{EB03D399-7F82-44DF-887F-95DF84E7A547}"/>
                </a:ext>
              </a:extLst>
            </p:cNvPr>
            <p:cNvGrpSpPr/>
            <p:nvPr/>
          </p:nvGrpSpPr>
          <p:grpSpPr>
            <a:xfrm>
              <a:off x="290006" y="2986946"/>
              <a:ext cx="4052696" cy="3669170"/>
              <a:chOff x="306488" y="2877612"/>
              <a:chExt cx="4052696" cy="3669170"/>
            </a:xfrm>
          </p:grpSpPr>
          <p:pic>
            <p:nvPicPr>
              <p:cNvPr id="12" name="Picture 11">
                <a:extLst>
                  <a:ext uri="{FF2B5EF4-FFF2-40B4-BE49-F238E27FC236}">
                    <a16:creationId xmlns:a16="http://schemas.microsoft.com/office/drawing/2014/main" id="{A4A60A97-0BEE-4FBC-B952-EBC5DB83F6D3}"/>
                  </a:ext>
                </a:extLst>
              </p:cNvPr>
              <p:cNvPicPr>
                <a:picLocks noChangeAspect="1"/>
              </p:cNvPicPr>
              <p:nvPr/>
            </p:nvPicPr>
            <p:blipFill>
              <a:blip r:embed="rId3"/>
              <a:stretch>
                <a:fillRect/>
              </a:stretch>
            </p:blipFill>
            <p:spPr>
              <a:xfrm>
                <a:off x="306488" y="2877612"/>
                <a:ext cx="3950550" cy="3511600"/>
              </a:xfrm>
              <a:prstGeom prst="rect">
                <a:avLst/>
              </a:prstGeom>
            </p:spPr>
          </p:pic>
          <p:sp>
            <p:nvSpPr>
              <p:cNvPr id="21" name="Rectangle 20">
                <a:extLst>
                  <a:ext uri="{FF2B5EF4-FFF2-40B4-BE49-F238E27FC236}">
                    <a16:creationId xmlns:a16="http://schemas.microsoft.com/office/drawing/2014/main" id="{939E90B4-61CE-4685-A73C-B47F9EF554AD}"/>
                  </a:ext>
                </a:extLst>
              </p:cNvPr>
              <p:cNvSpPr/>
              <p:nvPr/>
            </p:nvSpPr>
            <p:spPr>
              <a:xfrm>
                <a:off x="484022" y="6285172"/>
                <a:ext cx="3875162" cy="261610"/>
              </a:xfrm>
              <a:prstGeom prst="rect">
                <a:avLst/>
              </a:prstGeom>
            </p:spPr>
            <p:txBody>
              <a:bodyPr wrap="square">
                <a:spAutoFit/>
              </a:bodyPr>
              <a:lstStyle/>
              <a:p>
                <a:pPr algn="ctr"/>
                <a:r>
                  <a:rPr lang="en-US" sz="1100" b="1" dirty="0"/>
                  <a:t>Age</a:t>
                </a:r>
              </a:p>
            </p:txBody>
          </p:sp>
        </p:grpSp>
        <p:grpSp>
          <p:nvGrpSpPr>
            <p:cNvPr id="24" name="Group 23">
              <a:extLst>
                <a:ext uri="{FF2B5EF4-FFF2-40B4-BE49-F238E27FC236}">
                  <a16:creationId xmlns:a16="http://schemas.microsoft.com/office/drawing/2014/main" id="{802C5877-44D3-47BC-87F0-372C087C0BA4}"/>
                </a:ext>
              </a:extLst>
            </p:cNvPr>
            <p:cNvGrpSpPr/>
            <p:nvPr/>
          </p:nvGrpSpPr>
          <p:grpSpPr>
            <a:xfrm>
              <a:off x="7759697" y="3013711"/>
              <a:ext cx="4181870" cy="3642405"/>
              <a:chOff x="7751331" y="2986946"/>
              <a:chExt cx="4181870" cy="3642405"/>
            </a:xfrm>
          </p:grpSpPr>
          <p:pic>
            <p:nvPicPr>
              <p:cNvPr id="18" name="Picture 17">
                <a:extLst>
                  <a:ext uri="{FF2B5EF4-FFF2-40B4-BE49-F238E27FC236}">
                    <a16:creationId xmlns:a16="http://schemas.microsoft.com/office/drawing/2014/main" id="{9A60BDC7-6DD6-4D61-9AC3-EA4CCD1A6CC5}"/>
                  </a:ext>
                </a:extLst>
              </p:cNvPr>
              <p:cNvPicPr>
                <a:picLocks noChangeAspect="1"/>
              </p:cNvPicPr>
              <p:nvPr/>
            </p:nvPicPr>
            <p:blipFill>
              <a:blip r:embed="rId4"/>
              <a:stretch>
                <a:fillRect/>
              </a:stretch>
            </p:blipFill>
            <p:spPr>
              <a:xfrm>
                <a:off x="7751331" y="2986946"/>
                <a:ext cx="3956647" cy="3511600"/>
              </a:xfrm>
              <a:prstGeom prst="rect">
                <a:avLst/>
              </a:prstGeom>
            </p:spPr>
          </p:pic>
          <p:sp>
            <p:nvSpPr>
              <p:cNvPr id="23" name="Rectangle 22">
                <a:extLst>
                  <a:ext uri="{FF2B5EF4-FFF2-40B4-BE49-F238E27FC236}">
                    <a16:creationId xmlns:a16="http://schemas.microsoft.com/office/drawing/2014/main" id="{0862A2EC-EEA3-429B-A202-94B0D8B6090B}"/>
                  </a:ext>
                </a:extLst>
              </p:cNvPr>
              <p:cNvSpPr/>
              <p:nvPr/>
            </p:nvSpPr>
            <p:spPr>
              <a:xfrm>
                <a:off x="8058039" y="6367741"/>
                <a:ext cx="3875162" cy="261610"/>
              </a:xfrm>
              <a:prstGeom prst="rect">
                <a:avLst/>
              </a:prstGeom>
            </p:spPr>
            <p:txBody>
              <a:bodyPr wrap="square">
                <a:spAutoFit/>
              </a:bodyPr>
              <a:lstStyle/>
              <a:p>
                <a:pPr algn="ctr"/>
                <a:r>
                  <a:rPr lang="en-US" sz="1100" b="1" dirty="0"/>
                  <a:t>Years Associated with UA in Pittsburgh</a:t>
                </a:r>
              </a:p>
            </p:txBody>
          </p:sp>
        </p:grpSp>
      </p:grpSp>
    </p:spTree>
    <p:extLst>
      <p:ext uri="{BB962C8B-B14F-4D97-AF65-F5344CB8AC3E}">
        <p14:creationId xmlns:p14="http://schemas.microsoft.com/office/powerpoint/2010/main" val="2863543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9B279A1-D258-4AE6-BC19-7F04633639AB}"/>
              </a:ext>
            </a:extLst>
          </p:cNvPr>
          <p:cNvSpPr/>
          <p:nvPr/>
        </p:nvSpPr>
        <p:spPr>
          <a:xfrm>
            <a:off x="-15429" y="0"/>
            <a:ext cx="12222858" cy="6955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My daughter stands in front of our car loaded with plants that we grew in our basement for the Dormont Elementary School second annual Mothers' Day plant sale. The plant sale raises money to sustain the school vegetable garden, which was established in 2017.</a:t>
            </a:r>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328013" y="159749"/>
            <a:ext cx="12222859"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nSpc>
                <a:spcPct val="100000"/>
              </a:lnSpc>
            </a:pPr>
            <a:endParaRPr lang="en-US" sz="2000" i="1" dirty="0">
              <a:solidFill>
                <a:prstClr val="black">
                  <a:lumMod val="75000"/>
                  <a:lumOff val="25000"/>
                </a:prstClr>
              </a:solidFill>
            </a:endParaRPr>
          </a:p>
        </p:txBody>
      </p:sp>
      <p:sp>
        <p:nvSpPr>
          <p:cNvPr id="8" name="Title 4">
            <a:extLst>
              <a:ext uri="{FF2B5EF4-FFF2-40B4-BE49-F238E27FC236}">
                <a16:creationId xmlns:a16="http://schemas.microsoft.com/office/drawing/2014/main" id="{98DA93CB-676F-44F3-9342-327FBEBB0536}"/>
              </a:ext>
            </a:extLst>
          </p:cNvPr>
          <p:cNvSpPr txBox="1">
            <a:spLocks/>
          </p:cNvSpPr>
          <p:nvPr/>
        </p:nvSpPr>
        <p:spPr>
          <a:xfrm>
            <a:off x="1843945" y="5632227"/>
            <a:ext cx="8504111" cy="9144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lnSpc>
                <a:spcPct val="100000"/>
              </a:lnSpc>
            </a:pPr>
            <a:r>
              <a:rPr lang="en-US" sz="2000" b="1" dirty="0">
                <a:solidFill>
                  <a:schemeClr val="bg1"/>
                </a:solidFill>
              </a:rPr>
              <a:t>“Collaboration”</a:t>
            </a:r>
            <a:br>
              <a:rPr lang="en-US" sz="2000" dirty="0">
                <a:solidFill>
                  <a:schemeClr val="bg1"/>
                </a:solidFill>
              </a:rPr>
            </a:br>
            <a:r>
              <a:rPr lang="en-US" sz="2000" dirty="0">
                <a:solidFill>
                  <a:schemeClr val="bg1"/>
                </a:solidFill>
              </a:rPr>
              <a:t>We work not as an island; we work in partnership with many allies. </a:t>
            </a:r>
            <a:br>
              <a:rPr lang="en-US" sz="2000" dirty="0">
                <a:solidFill>
                  <a:schemeClr val="bg1"/>
                </a:solidFill>
              </a:rPr>
            </a:br>
            <a:r>
              <a:rPr lang="en-US" sz="2000" dirty="0">
                <a:solidFill>
                  <a:schemeClr val="bg1"/>
                </a:solidFill>
              </a:rPr>
              <a:t>We receive donations from private individuals and gifts of time, labor, and in-kind resources.</a:t>
            </a:r>
          </a:p>
        </p:txBody>
      </p:sp>
      <p:sp>
        <p:nvSpPr>
          <p:cNvPr id="7" name="TextBox 6">
            <a:extLst>
              <a:ext uri="{FF2B5EF4-FFF2-40B4-BE49-F238E27FC236}">
                <a16:creationId xmlns:a16="http://schemas.microsoft.com/office/drawing/2014/main" id="{5A13CD6D-046C-4EE7-817B-FCA0C3B3377F}"/>
              </a:ext>
            </a:extLst>
          </p:cNvPr>
          <p:cNvSpPr txBox="1"/>
          <p:nvPr/>
        </p:nvSpPr>
        <p:spPr>
          <a:xfrm>
            <a:off x="2764023" y="5283218"/>
            <a:ext cx="6949440" cy="261610"/>
          </a:xfrm>
          <a:prstGeom prst="rect">
            <a:avLst/>
          </a:prstGeom>
          <a:noFill/>
        </p:spPr>
        <p:txBody>
          <a:bodyPr wrap="square" rtlCol="0">
            <a:spAutoFit/>
          </a:bodyPr>
          <a:lstStyle/>
          <a:p>
            <a:r>
              <a:rPr lang="en-US" sz="1100" dirty="0">
                <a:solidFill>
                  <a:schemeClr val="bg1"/>
                </a:solidFill>
              </a:rPr>
              <a:t>© Lisa Freeman | The Female Farmer Photovoice Project | 2019</a:t>
            </a:r>
          </a:p>
        </p:txBody>
      </p:sp>
      <p:sp>
        <p:nvSpPr>
          <p:cNvPr id="13" name="Rectangle 12">
            <a:extLst>
              <a:ext uri="{FF2B5EF4-FFF2-40B4-BE49-F238E27FC236}">
                <a16:creationId xmlns:a16="http://schemas.microsoft.com/office/drawing/2014/main" id="{2E866EEE-B1F5-45E3-90AA-46A8FD0D745E}"/>
              </a:ext>
              <a:ext uri="{C183D7F6-B498-43B3-948B-1728B52AA6E4}">
                <adec:decorative xmlns:adec="http://schemas.microsoft.com/office/drawing/2017/decorative" val="1"/>
              </a:ext>
            </a:extLst>
          </p:cNvPr>
          <p:cNvSpPr/>
          <p:nvPr/>
        </p:nvSpPr>
        <p:spPr bwMode="invGray">
          <a:xfrm rot="5400000">
            <a:off x="2468393" y="-2966233"/>
            <a:ext cx="6955218" cy="12887684"/>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4">
            <a:extLst>
              <a:ext uri="{FF2B5EF4-FFF2-40B4-BE49-F238E27FC236}">
                <a16:creationId xmlns:a16="http://schemas.microsoft.com/office/drawing/2014/main" id="{5F1139A4-2630-4B8C-B06B-91C371A09792}"/>
              </a:ext>
            </a:extLst>
          </p:cNvPr>
          <p:cNvSpPr txBox="1">
            <a:spLocks/>
          </p:cNvSpPr>
          <p:nvPr/>
        </p:nvSpPr>
        <p:spPr>
          <a:xfrm>
            <a:off x="1024383" y="3213000"/>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ctr"/>
            <a:r>
              <a:rPr lang="en-US" sz="4000" b="1" dirty="0">
                <a:solidFill>
                  <a:schemeClr val="bg1"/>
                </a:solidFill>
              </a:rPr>
              <a:t>Do you think there is a role for academic research to support your work in urban agriculture?</a:t>
            </a:r>
            <a:endParaRPr lang="en-US" dirty="0">
              <a:solidFill>
                <a:schemeClr val="bg1"/>
              </a:solidFill>
            </a:endParaRPr>
          </a:p>
        </p:txBody>
      </p:sp>
    </p:spTree>
    <p:extLst>
      <p:ext uri="{BB962C8B-B14F-4D97-AF65-F5344CB8AC3E}">
        <p14:creationId xmlns:p14="http://schemas.microsoft.com/office/powerpoint/2010/main" val="18577889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Soil health and remediation</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289164"/>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Majority of respondents (86%) identified this as a concern warranting further research</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Need for </a:t>
            </a:r>
            <a:r>
              <a:rPr lang="en-US" sz="2000" b="1" u="sng" dirty="0">
                <a:solidFill>
                  <a:prstClr val="black">
                    <a:lumMod val="75000"/>
                    <a:lumOff val="25000"/>
                  </a:prstClr>
                </a:solidFill>
              </a:rPr>
              <a:t>location-specific</a:t>
            </a:r>
            <a:r>
              <a:rPr lang="en-US" sz="2000" dirty="0">
                <a:solidFill>
                  <a:prstClr val="black">
                    <a:lumMod val="75000"/>
                    <a:lumOff val="25000"/>
                  </a:prstClr>
                </a:solidFill>
              </a:rPr>
              <a:t> and </a:t>
            </a:r>
            <a:r>
              <a:rPr lang="en-US" sz="2000" b="1" u="sng" dirty="0">
                <a:solidFill>
                  <a:prstClr val="black">
                    <a:lumMod val="75000"/>
                    <a:lumOff val="25000"/>
                  </a:prstClr>
                </a:solidFill>
              </a:rPr>
              <a:t>solution-oriented </a:t>
            </a:r>
            <a:r>
              <a:rPr lang="en-US" sz="2000" dirty="0">
                <a:solidFill>
                  <a:prstClr val="black">
                    <a:lumMod val="75000"/>
                    <a:lumOff val="25000"/>
                  </a:prstClr>
                </a:solidFill>
              </a:rPr>
              <a:t>experiments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Some want research to happen in the spaces where they grow</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Willing to work with local universities to identify and implement low-cost and organic ways of </a:t>
            </a:r>
            <a:r>
              <a:rPr lang="en-US" sz="2000" b="1" u="sng" dirty="0">
                <a:solidFill>
                  <a:prstClr val="black">
                    <a:lumMod val="75000"/>
                    <a:lumOff val="25000"/>
                  </a:prstClr>
                </a:solidFill>
              </a:rPr>
              <a:t>restoring</a:t>
            </a:r>
            <a:r>
              <a:rPr lang="en-US" sz="2000" dirty="0">
                <a:solidFill>
                  <a:prstClr val="black">
                    <a:lumMod val="75000"/>
                    <a:lumOff val="25000"/>
                  </a:prstClr>
                </a:solidFill>
              </a:rPr>
              <a:t> the soil</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Raised beds praised as a short-term solution, but what is something more sustainable?</a:t>
            </a:r>
          </a:p>
        </p:txBody>
      </p:sp>
      <p:pic>
        <p:nvPicPr>
          <p:cNvPr id="2050" name="Picture 2" descr="https://dl.boxcloud.com/api/2.0/internal_files/470092444097/versions/497614956497/representations/jpg_paged_2048x2048/content/1.jpg?access_token=1!lFlNOUSqMPLyjfBr4b2KeXvBpB0Kd-VpqJTIHlcBhJt3hinazYsFPeynaLM19z-ahpQA1zI1zcOkuN37I44VI4QAM9iwqdcQcetdqV8laUx5JzfSGRSQL1yeCKKHAxB2k6nQm3l-2AZ7GtVIvPVIYFvDIT34ufgLCuemUnIkbicNIg0MPTzQJHnS68QB3BOc_1AXZANWD6rwM1mKO2bohHL6pV1YvraAEibrwhcMs-8qagYDB9FAQwB67b27T1dp79czNMbHBxNRC_k2W3Y7Fg4keIULcAzso8xtXl5xKuxQL2UGMCAN4edPcYmypHnkq8GW53rlU5EwEZShGIkPjsQfcSEgpW4QX6J_cOMsgvshgt96IyHnNajp1eR1KQKnWtfNj69thCNCZuKXj1H7KGtzcMoWZGw4fBe0T-GeOMgipZethACtelGHL3iSWAhqXkQoymovHYxH4y-MZRfRwNfmZUC1LpIUq7QQ4_ayqXAxRETGPhOtZdo94vwH_0cNlxA2yw-mk_dJ-0BI3rxIlHR5f_1LXjB0T9OEsdTGfzexUeu5c4dx6dB2wsTX_BZtjw..&amp;box_client_name=box-content-preview&amp;box_client_version=2.23.0">
            <a:extLst>
              <a:ext uri="{FF2B5EF4-FFF2-40B4-BE49-F238E27FC236}">
                <a16:creationId xmlns:a16="http://schemas.microsoft.com/office/drawing/2014/main" id="{41748700-DBFA-4105-BD5B-D9551C545C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7869" y="4719254"/>
            <a:ext cx="2466109"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dl.boxcloud.com/api/2.0/internal_files/461918288922/versions/488870099322/representations/jpg_paged_2048x2048/content/1.jpg?access_token=1!e_3zZW4l2aBztewzgw78YaZwx4EERCPjhPeGn_c2Yr6gLSq60xs_JtxJ9Y4iKNRxZed_m6jDBvsHS12wGCgjpJt9_Fz0OW48ZihbC_V9OWK9OJLFLv9dFkYUpL23dXXHKcMbRUMtaSRx0yOOhTvUORti7Xn_W_bQh99rPI1w6bjuNyMlx4wdORE81RwiOa-Q-bX6kuenXj6rTHXeDKj-QDo0hw1JxByASCsbfczi6wLxfC_AuZXEWBAkoMutnRz4BpA0DYoAdGD3Spk8qit3MviTBUnQDFKe9BBZynSCdP4gtpR5Xpfwo9vPFPGRg6D63ba7XAIge6Mv2rJqWtRIMBIh7wcf5zLJKEqtBenOqiRFE6hQcO1nF295aRjfXlsierHlr6l86gLyetKeRZftcMWuZ_RhaHA5vb_j6wGffwsHD3PwzdOG4YQ1BIrIcifrmP-VH0Z-dqfWJg3fgUlkNOUk_oAx_Fo_rauXVf3WT-Cg9zGsvi_ovtfasjMsREIN_qpLHrhapc5KWhT4fHTyxTRRnOJes784xwC3Oyc81-Kbon-p5R7bz-u7RbvFX6nVSQ..&amp;box_client_name=box-content-preview&amp;box_client_version=2.23.0">
            <a:extLst>
              <a:ext uri="{FF2B5EF4-FFF2-40B4-BE49-F238E27FC236}">
                <a16:creationId xmlns:a16="http://schemas.microsoft.com/office/drawing/2014/main" id="{9770D1DE-4BDA-4891-B807-6B7B9B3197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8792" y="4719254"/>
            <a:ext cx="2466109"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dl.boxcloud.com/api/2.0/internal_files/461941436937/versions/488891755737/representations/jpg_paged_2048x2048/content/1.jpg?access_token=1!f9Zc8QYPEPKdhR3lyVm2k94qiXqTv_iaA0C26y9aGS-2Q19TqdCBJL9lpThwn7MWrB-M6R8QIMKHOD3-eqYBA1Us4mr4MOimhfPrWvRrNefyHGZVju_WX9FUa2jClcLp2hGUDF8dkz_QF_HQGdGbYw3T7obVnv6QBSelP7d0p-8vbLB84j0XLrh5i2ZVZNce3x6AwE_F339fpqLVB9BPEkmTAyVbOyc5shSfFrSKCKtKCIR4WXMB9SoUZmoK2SnHLY1UekPYU26ZxEecSf6Z9g_5qDH926hfwhPpwf0oCXg-8QdO7FnhbSJkkUvKoAvSmsSYDnKBoA_9GQbODAiVHIoGMOiUyRSKv3H1rrCUKeTD-RXyA2c7xvAS5WUBMOzTfl-V_u7QPD2Ex0v_pe42lU7oi4U1RKtip1dxVPXxhF-kValUOiqv-1FPOkjPk5N0dHRcfGhsAZKuCKoqRRgj1fPCcRMQfXz3vrDFjeeuWpfQCDxPdDPgpcebKTPcpEq96d5dZ87TC5wY4-y7nBBGpHZ7g5OaMoJehHkCgrjwA-5ikGSmYtSDitGewcNWHsivkw..&amp;box_client_name=box-content-preview&amp;box_client_version=2.23.0">
            <a:extLst>
              <a:ext uri="{FF2B5EF4-FFF2-40B4-BE49-F238E27FC236}">
                <a16:creationId xmlns:a16="http://schemas.microsoft.com/office/drawing/2014/main" id="{67514163-AE2E-42DF-B621-2D3B585E5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7386" y="4719254"/>
            <a:ext cx="2466110" cy="18495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dl.boxcloud.com/api/2.0/internal_files/461916155613/versions/488867769213/representations/jpg_paged_2048x2048/content/1.jpg?access_token=1!j-Es-JE4lI-s1v6fkeUaPeo2KK3x47HyIcXMxcJ-43pNpCAkukBrTDM0Dhjc3V_WKnh-Jk7kko87v0wzWhnBODC7C4tip4Xrxc3NuwSCRBxjW0FsmrYWOVge8t-SMPiU7cQat8tIAxoLZgPsuppG8L2di4wXfxoXvTurX7g3av6AaxwMnVVA1EkoyItg7K4HJCGFzXabpqMlWYJN1C2FlF_VQblv4SFZ_tNCmjro7BFFnwuxvv1WCr8dRctfe7SazocDV96jD0yPPREqVVSpMS354HL1H27CHi6HZGtmXB-LydcLk7hXFhkgcMVcsDebSxlSk9qOi4AqMfqmeFgZY4lrNvDJxHa5aAswJjAqnpF-xcaq6VRhMfId7di-b4_aw_FjjK2Pbk4xnnybYpGhC0JWeFqshzuWEG3ZPQeKSAVPIHXzDLv_APh-vdW5Ay4nMETfoNOFXJqKx5CCgRssscy15gekwglCvzpOXFDVbwXB6Iyy4Nu_mfTeSlPTec1Vz1OSUpqbbW0W-pSC0bYgQeirDu8dIfT6P_PmeIcaBoBpywdIBf8L5DZqcLZW15hCKw..&amp;box_client_name=box-content-preview&amp;box_client_version=2.23.0">
            <a:extLst>
              <a:ext uri="{FF2B5EF4-FFF2-40B4-BE49-F238E27FC236}">
                <a16:creationId xmlns:a16="http://schemas.microsoft.com/office/drawing/2014/main" id="{A66C8160-B022-4606-8C2E-1260296DFF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234"/>
          <a:stretch/>
        </p:blipFill>
        <p:spPr bwMode="auto">
          <a:xfrm>
            <a:off x="9032516" y="4719253"/>
            <a:ext cx="2017234" cy="1849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2554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399012" y="679630"/>
            <a:ext cx="11557252"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Marketing &amp; distribution strategies for small-scale farms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862131" y="983048"/>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Specifically requested by growers operating adjacent to the city</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Needs varied based on years of experience</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“I need help </a:t>
            </a:r>
            <a:r>
              <a:rPr lang="en-US" sz="2000" b="1" u="sng" dirty="0">
                <a:solidFill>
                  <a:prstClr val="black">
                    <a:lumMod val="75000"/>
                    <a:lumOff val="25000"/>
                  </a:prstClr>
                </a:solidFill>
              </a:rPr>
              <a:t>identifying more sustainable practices </a:t>
            </a:r>
            <a:r>
              <a:rPr lang="en-US" sz="2000" dirty="0">
                <a:solidFill>
                  <a:prstClr val="black">
                    <a:lumMod val="75000"/>
                    <a:lumOff val="25000"/>
                  </a:prstClr>
                </a:solidFill>
              </a:rPr>
              <a:t>that make [urban] farming easier and more affordable” – Nessa, Black grower &amp; UA non-profit rep, operating 1-4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“Something that talks about the </a:t>
            </a:r>
            <a:r>
              <a:rPr lang="en-US" sz="2000" b="1" u="sng" dirty="0">
                <a:solidFill>
                  <a:prstClr val="black">
                    <a:lumMod val="75000"/>
                    <a:lumOff val="25000"/>
                  </a:prstClr>
                </a:solidFill>
              </a:rPr>
              <a:t>best cover crops </a:t>
            </a:r>
            <a:r>
              <a:rPr lang="en-US" sz="2000" dirty="0">
                <a:solidFill>
                  <a:prstClr val="black">
                    <a:lumMod val="75000"/>
                    <a:lumOff val="25000"/>
                  </a:prstClr>
                </a:solidFill>
              </a:rPr>
              <a:t>for operations that exclusively utilize raised beds” – Mariann, white grower, operating 1-4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“What are the </a:t>
            </a:r>
            <a:r>
              <a:rPr lang="en-US" sz="2000" b="1" u="sng" dirty="0">
                <a:solidFill>
                  <a:prstClr val="black">
                    <a:lumMod val="75000"/>
                    <a:lumOff val="25000"/>
                  </a:prstClr>
                </a:solidFill>
              </a:rPr>
              <a:t>appropriate prices </a:t>
            </a:r>
            <a:r>
              <a:rPr lang="en-US" sz="2000" dirty="0">
                <a:solidFill>
                  <a:prstClr val="black">
                    <a:lumMod val="75000"/>
                    <a:lumOff val="25000"/>
                  </a:prstClr>
                </a:solidFill>
              </a:rPr>
              <a:t>I should be charging for wholesale products?” – Jaqueline, white grower, operating 5-9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“Something that demonstrates the </a:t>
            </a:r>
            <a:r>
              <a:rPr lang="en-US" sz="2000" b="1" u="sng" dirty="0">
                <a:solidFill>
                  <a:prstClr val="black">
                    <a:lumMod val="75000"/>
                    <a:lumOff val="25000"/>
                  </a:prstClr>
                </a:solidFill>
              </a:rPr>
              <a:t>efficacy of farmers markets versus distributing to grocery stores</a:t>
            </a:r>
            <a:r>
              <a:rPr lang="en-US" sz="2000" dirty="0">
                <a:solidFill>
                  <a:prstClr val="black">
                    <a:lumMod val="75000"/>
                    <a:lumOff val="25000"/>
                  </a:prstClr>
                </a:solidFill>
              </a:rPr>
              <a:t>” – Talia, white grower &amp; UA non-profit rep, operating 5-9 years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“How can we </a:t>
            </a:r>
            <a:r>
              <a:rPr lang="en-US" sz="2000" b="1" u="sng" dirty="0">
                <a:solidFill>
                  <a:prstClr val="black">
                    <a:lumMod val="75000"/>
                    <a:lumOff val="25000"/>
                  </a:prstClr>
                </a:solidFill>
              </a:rPr>
              <a:t>most effectively store and distribute </a:t>
            </a:r>
            <a:r>
              <a:rPr lang="en-US" sz="2000" dirty="0">
                <a:solidFill>
                  <a:prstClr val="black">
                    <a:lumMod val="75000"/>
                    <a:lumOff val="25000"/>
                  </a:prstClr>
                </a:solidFill>
              </a:rPr>
              <a:t>produce on a small scale?” </a:t>
            </a:r>
            <a:br>
              <a:rPr lang="en-US" sz="2000" dirty="0">
                <a:solidFill>
                  <a:prstClr val="black">
                    <a:lumMod val="75000"/>
                    <a:lumOff val="25000"/>
                  </a:prstClr>
                </a:solidFill>
              </a:rPr>
            </a:br>
            <a:r>
              <a:rPr lang="en-US" sz="2000" dirty="0">
                <a:solidFill>
                  <a:prstClr val="black">
                    <a:lumMod val="75000"/>
                    <a:lumOff val="25000"/>
                  </a:prstClr>
                </a:solidFill>
              </a:rPr>
              <a:t>– Fay, white grower &amp; UA non-profit rep, operating 5-9 years </a:t>
            </a:r>
          </a:p>
        </p:txBody>
      </p:sp>
    </p:spTree>
    <p:extLst>
      <p:ext uri="{BB962C8B-B14F-4D97-AF65-F5344CB8AC3E}">
        <p14:creationId xmlns:p14="http://schemas.microsoft.com/office/powerpoint/2010/main" val="3299702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679630"/>
            <a:ext cx="11049749"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Baseline info on UA policies, programs, services, &amp; their effects on participants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717039"/>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Zoning laws, livestock allowances, data on current land- and agriculture-related policies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“Just being able to put [the information] all in one place so it’s kind of like a cheat sheet on how to start your own small scale urban farm” – Kenzie, white grower and UA </a:t>
            </a:r>
            <a:br>
              <a:rPr lang="en-US" sz="2000" dirty="0">
                <a:solidFill>
                  <a:prstClr val="black">
                    <a:lumMod val="75000"/>
                    <a:lumOff val="25000"/>
                  </a:prstClr>
                </a:solidFill>
              </a:rPr>
            </a:br>
            <a:r>
              <a:rPr lang="en-US" sz="2000" dirty="0">
                <a:solidFill>
                  <a:prstClr val="black">
                    <a:lumMod val="75000"/>
                    <a:lumOff val="25000"/>
                  </a:prstClr>
                </a:solidFill>
              </a:rPr>
              <a:t>                                                                                                                          non-profit rep, 5-9 years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Urban agriculture-specific census</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Who is growing food? What are they growing? Where are they located?</a:t>
            </a:r>
          </a:p>
          <a:p>
            <a:pPr marL="914400" lvl="1" indent="-457200">
              <a:spcAft>
                <a:spcPts val="1200"/>
              </a:spcAft>
              <a:buFont typeface="Wingdings" panose="05000000000000000000" pitchFamily="2" charset="2"/>
              <a:buChar char="v"/>
            </a:pPr>
            <a:r>
              <a:rPr lang="en-US" sz="2000" dirty="0">
                <a:solidFill>
                  <a:prstClr val="black">
                    <a:lumMod val="75000"/>
                    <a:lumOff val="25000"/>
                  </a:prstClr>
                </a:solidFill>
              </a:rPr>
              <a:t>Without, difficult for UA non profits to lobby for grants, state, and national UA policies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Citywide network analysis</a:t>
            </a:r>
          </a:p>
        </p:txBody>
      </p:sp>
      <p:sp>
        <p:nvSpPr>
          <p:cNvPr id="3" name="Speech Bubble: Rectangle with Corners Rounded 2">
            <a:extLst>
              <a:ext uri="{FF2B5EF4-FFF2-40B4-BE49-F238E27FC236}">
                <a16:creationId xmlns:a16="http://schemas.microsoft.com/office/drawing/2014/main" id="{7602FA7B-9458-4537-A0CA-3FDE14157E8B}"/>
              </a:ext>
            </a:extLst>
          </p:cNvPr>
          <p:cNvSpPr/>
          <p:nvPr/>
        </p:nvSpPr>
        <p:spPr>
          <a:xfrm>
            <a:off x="5118245" y="5037513"/>
            <a:ext cx="6766560" cy="1552342"/>
          </a:xfrm>
          <a:prstGeom prst="wedgeRoundRectCallou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“There’s no baseline information. We don’t know how many trees need to be cut down. We don’t know where the stormwater problems are. We don’t know where the air pollution is. We don’t know where the community stands.”</a:t>
            </a:r>
          </a:p>
          <a:p>
            <a:pPr algn="r"/>
            <a:r>
              <a:rPr lang="en-US" sz="1400" dirty="0">
                <a:solidFill>
                  <a:sysClr val="windowText" lastClr="000000"/>
                </a:solidFill>
              </a:rPr>
              <a:t>- Natasha, Black grower and UA non profit rep, 5-9 years</a:t>
            </a:r>
          </a:p>
        </p:txBody>
      </p:sp>
    </p:spTree>
    <p:extLst>
      <p:ext uri="{BB962C8B-B14F-4D97-AF65-F5344CB8AC3E}">
        <p14:creationId xmlns:p14="http://schemas.microsoft.com/office/powerpoint/2010/main" val="300754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679630"/>
            <a:ext cx="11049749" cy="617159"/>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Participatory and community-led academic studies</a:t>
            </a:r>
            <a:endParaRPr lang="en-US" sz="4000" dirty="0"/>
          </a:p>
        </p:txBody>
      </p:sp>
      <p:sp>
        <p:nvSpPr>
          <p:cNvPr id="7" name="Rectangle: Rounded Corners 6">
            <a:extLst>
              <a:ext uri="{FF2B5EF4-FFF2-40B4-BE49-F238E27FC236}">
                <a16:creationId xmlns:a16="http://schemas.microsoft.com/office/drawing/2014/main" id="{B35E7CA3-16C5-4C74-9DE6-041F00F7B2CC}"/>
              </a:ext>
            </a:extLst>
          </p:cNvPr>
          <p:cNvSpPr/>
          <p:nvPr/>
        </p:nvSpPr>
        <p:spPr>
          <a:xfrm>
            <a:off x="978507" y="-180732"/>
            <a:ext cx="10977756" cy="5606809"/>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spcAft>
                <a:spcPts val="1200"/>
              </a:spcAft>
              <a:buFont typeface="Arial" panose="020B0604020202020204" pitchFamily="34" charset="0"/>
              <a:buChar char="•"/>
            </a:pPr>
            <a:r>
              <a:rPr lang="en-US" sz="2000" dirty="0">
                <a:solidFill>
                  <a:prstClr val="black">
                    <a:lumMod val="75000"/>
                    <a:lumOff val="25000"/>
                  </a:prstClr>
                </a:solidFill>
              </a:rPr>
              <a:t>Discomfort with past research projects</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Disregarded community requests</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Did not provide compensation for time or knowledge</a:t>
            </a:r>
          </a:p>
          <a:p>
            <a:pPr marL="914400" lvl="1" indent="-457200">
              <a:spcAft>
                <a:spcPts val="1200"/>
              </a:spcAft>
              <a:buFont typeface="Arial" panose="020B0604020202020204" pitchFamily="34" charset="0"/>
              <a:buChar char="•"/>
            </a:pPr>
            <a:r>
              <a:rPr lang="en-US" sz="2000" dirty="0">
                <a:solidFill>
                  <a:prstClr val="black">
                    <a:lumMod val="75000"/>
                    <a:lumOff val="25000"/>
                  </a:prstClr>
                </a:solidFill>
              </a:rPr>
              <a:t>Did not share findings</a:t>
            </a:r>
          </a:p>
          <a:p>
            <a:pPr marL="457200" indent="-457200">
              <a:spcAft>
                <a:spcPts val="1200"/>
              </a:spcAft>
              <a:buFont typeface="Arial" panose="020B0604020202020204" pitchFamily="34" charset="0"/>
              <a:buChar char="•"/>
            </a:pPr>
            <a:r>
              <a:rPr lang="en-US" sz="2000" dirty="0">
                <a:solidFill>
                  <a:prstClr val="black">
                    <a:lumMod val="75000"/>
                    <a:lumOff val="25000"/>
                  </a:prstClr>
                </a:solidFill>
              </a:rPr>
              <a:t>Uneasiness with studies not based upon partnerships with local organizations</a:t>
            </a:r>
          </a:p>
        </p:txBody>
      </p:sp>
      <p:sp>
        <p:nvSpPr>
          <p:cNvPr id="6" name="Speech Bubble: Rectangle with Corners Rounded 5">
            <a:extLst>
              <a:ext uri="{FF2B5EF4-FFF2-40B4-BE49-F238E27FC236}">
                <a16:creationId xmlns:a16="http://schemas.microsoft.com/office/drawing/2014/main" id="{9D6AF269-1D9E-4D64-BEBC-C653C0F6DC37}"/>
              </a:ext>
            </a:extLst>
          </p:cNvPr>
          <p:cNvSpPr/>
          <p:nvPr/>
        </p:nvSpPr>
        <p:spPr>
          <a:xfrm>
            <a:off x="1726652" y="4054466"/>
            <a:ext cx="9063268" cy="2123903"/>
          </a:xfrm>
          <a:prstGeom prst="wedgeRoundRectCallou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ysClr val="windowText" lastClr="000000"/>
                </a:solidFill>
              </a:rPr>
              <a:t>“I think the researchers who come in need to make sure that, A, they’re doing their own homework to understand the community they’re coming into. Do not come in and tell me what to do and tell me what I need or tell me how things are going to work. Researchers have to come in after doing some background work of understanding.</a:t>
            </a:r>
          </a:p>
          <a:p>
            <a:pPr algn="r"/>
            <a:r>
              <a:rPr lang="en-US" sz="1400" dirty="0">
                <a:solidFill>
                  <a:sysClr val="windowText" lastClr="000000"/>
                </a:solidFill>
              </a:rPr>
              <a:t>- </a:t>
            </a:r>
            <a:r>
              <a:rPr lang="en-US" sz="1400" dirty="0" err="1">
                <a:solidFill>
                  <a:sysClr val="windowText" lastClr="000000"/>
                </a:solidFill>
              </a:rPr>
              <a:t>Júlia</a:t>
            </a:r>
            <a:r>
              <a:rPr lang="en-US" sz="1400" dirty="0">
                <a:solidFill>
                  <a:sysClr val="windowText" lastClr="000000"/>
                </a:solidFill>
              </a:rPr>
              <a:t>, Latina grower and UA non profit rep, 5-9 years</a:t>
            </a:r>
          </a:p>
        </p:txBody>
      </p:sp>
    </p:spTree>
    <p:extLst>
      <p:ext uri="{BB962C8B-B14F-4D97-AF65-F5344CB8AC3E}">
        <p14:creationId xmlns:p14="http://schemas.microsoft.com/office/powerpoint/2010/main" val="2043200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
        <p:nvSpPr>
          <p:cNvPr id="2" name="Rectangle 1">
            <a:extLst>
              <a:ext uri="{FF2B5EF4-FFF2-40B4-BE49-F238E27FC236}">
                <a16:creationId xmlns:a16="http://schemas.microsoft.com/office/drawing/2014/main" id="{3040E5B6-92E3-48FC-9D59-8FE2CE0A1839}"/>
              </a:ext>
            </a:extLst>
          </p:cNvPr>
          <p:cNvSpPr/>
          <p:nvPr/>
        </p:nvSpPr>
        <p:spPr>
          <a:xfrm>
            <a:off x="1124465" y="3534032"/>
            <a:ext cx="10143235"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7ADACF7-3893-4789-9BF4-4FB6573AA498}"/>
              </a:ext>
            </a:extLst>
          </p:cNvPr>
          <p:cNvSpPr/>
          <p:nvPr/>
        </p:nvSpPr>
        <p:spPr>
          <a:xfrm>
            <a:off x="4751840" y="1517982"/>
            <a:ext cx="6062779"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09796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
        <p:nvSpPr>
          <p:cNvPr id="18" name="Rectangle 17">
            <a:extLst>
              <a:ext uri="{FF2B5EF4-FFF2-40B4-BE49-F238E27FC236}">
                <a16:creationId xmlns:a16="http://schemas.microsoft.com/office/drawing/2014/main" id="{D0E5909E-9011-470D-AE49-51FEB4706F97}"/>
              </a:ext>
            </a:extLst>
          </p:cNvPr>
          <p:cNvSpPr/>
          <p:nvPr/>
        </p:nvSpPr>
        <p:spPr>
          <a:xfrm>
            <a:off x="1124465" y="3534032"/>
            <a:ext cx="10143235"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288C4F9-FC31-4D2E-A453-FB47AD6027A5}"/>
              </a:ext>
            </a:extLst>
          </p:cNvPr>
          <p:cNvSpPr/>
          <p:nvPr/>
        </p:nvSpPr>
        <p:spPr>
          <a:xfrm>
            <a:off x="7628821" y="1517982"/>
            <a:ext cx="4159526"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185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0" y="-15731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8" name="Content Placeholder 7">
            <a:extLst>
              <a:ext uri="{FF2B5EF4-FFF2-40B4-BE49-F238E27FC236}">
                <a16:creationId xmlns:a16="http://schemas.microsoft.com/office/drawing/2014/main" id="{AD5B11C5-EB75-4884-ADDC-73EA04FE9FCE}"/>
              </a:ext>
            </a:extLst>
          </p:cNvPr>
          <p:cNvSpPr>
            <a:spLocks noGrp="1"/>
          </p:cNvSpPr>
          <p:nvPr>
            <p:ph idx="1"/>
          </p:nvPr>
        </p:nvSpPr>
        <p:spPr>
          <a:xfrm>
            <a:off x="558677" y="1541737"/>
            <a:ext cx="3875489" cy="720000"/>
          </a:xfrm>
        </p:spPr>
        <p:txBody>
          <a:bodyPr/>
          <a:lstStyle/>
          <a:p>
            <a:r>
              <a:rPr lang="en-US" dirty="0"/>
              <a:t>Defining Urban Agriculture (UA)</a:t>
            </a:r>
          </a:p>
        </p:txBody>
      </p:sp>
      <p:sp>
        <p:nvSpPr>
          <p:cNvPr id="5" name="Content Placeholder 4">
            <a:extLst>
              <a:ext uri="{FF2B5EF4-FFF2-40B4-BE49-F238E27FC236}">
                <a16:creationId xmlns:a16="http://schemas.microsoft.com/office/drawing/2014/main" id="{A444DFB7-7E28-41B4-9BF9-BE436E0FC9E8}"/>
              </a:ext>
            </a:extLst>
          </p:cNvPr>
          <p:cNvSpPr>
            <a:spLocks noGrp="1"/>
          </p:cNvSpPr>
          <p:nvPr>
            <p:ph idx="14"/>
          </p:nvPr>
        </p:nvSpPr>
        <p:spPr>
          <a:xfrm>
            <a:off x="542262" y="2261737"/>
            <a:ext cx="3891904" cy="4291466"/>
          </a:xfrm>
        </p:spPr>
        <p:txBody>
          <a:bodyPr/>
          <a:lstStyle/>
          <a:p>
            <a:r>
              <a:rPr lang="en-US" dirty="0"/>
              <a:t>“The growing of plants and the raising of animals with and around cities” </a:t>
            </a:r>
            <a:r>
              <a:rPr lang="en-US" sz="900" dirty="0"/>
              <a:t>(RUAF 2018)</a:t>
            </a:r>
          </a:p>
          <a:p>
            <a:r>
              <a:rPr lang="en-US" dirty="0"/>
              <a:t>Widespread and practiced globally, but limited statistics and no consistent definition</a:t>
            </a:r>
          </a:p>
          <a:p>
            <a:r>
              <a:rPr lang="en-US" dirty="0"/>
              <a:t>Practiced by more than 800 million people worldwide </a:t>
            </a:r>
            <a:r>
              <a:rPr lang="en-US" sz="900" dirty="0"/>
              <a:t>(FAO 2018)   </a:t>
            </a:r>
            <a:br>
              <a:rPr lang="en-US" sz="900" dirty="0"/>
            </a:br>
            <a:r>
              <a:rPr lang="en-US" dirty="0"/>
              <a:t>across 1.7 million square miles</a:t>
            </a:r>
            <a:r>
              <a:rPr lang="en-US" sz="1400" dirty="0"/>
              <a:t> </a:t>
            </a:r>
            <a:br>
              <a:rPr lang="en-US" sz="1400" dirty="0"/>
            </a:br>
            <a:r>
              <a:rPr lang="en-US" sz="900" dirty="0"/>
              <a:t>(</a:t>
            </a:r>
            <a:r>
              <a:rPr lang="en-US" sz="900" dirty="0" err="1"/>
              <a:t>Doward</a:t>
            </a:r>
            <a:r>
              <a:rPr lang="en-US" sz="900" dirty="0"/>
              <a:t>, </a:t>
            </a:r>
            <a:r>
              <a:rPr lang="en-US" sz="900" dirty="0" err="1"/>
              <a:t>Mulliniz</a:t>
            </a:r>
            <a:r>
              <a:rPr lang="en-US" sz="900" dirty="0"/>
              <a:t>, and </a:t>
            </a:r>
            <a:r>
              <a:rPr lang="en-US" sz="900" dirty="0" err="1"/>
              <a:t>Schutzbank</a:t>
            </a:r>
            <a:r>
              <a:rPr lang="en-US" sz="900" dirty="0"/>
              <a:t> 2013)</a:t>
            </a:r>
          </a:p>
          <a:p>
            <a:endParaRPr lang="en-US" dirty="0"/>
          </a:p>
          <a:p>
            <a:endParaRPr lang="en-US" dirty="0"/>
          </a:p>
        </p:txBody>
      </p:sp>
      <p:pic>
        <p:nvPicPr>
          <p:cNvPr id="1026" name="Picture 2" descr="https://dl.boxcloud.com/api/2.0/internal_files/467418007167/versions/494746531167/representations/jpg_paged_2048x2048/content/1.jpg?access_token=1!J7sEK3BbFTbDRmr2nVL1S3qELyRMKXp3f8-4VA0tH3_QFFIjx7EdLZbbljAi8dveuA3MexHK-qkJmygqejUqPiFOW-wKhDSnRj6fiuwvzoa6kmkBX8WMCSV4S3A0qfmuAkMAPq6C56lvgy5OnNdGWApxBD2CldWs-6g5GmoRpgP-UUWBxv3eFdrduhHNM0bFuAU2g5D3jpcfePcQYUMLV0O4wvAkhTKF68Zeb_aNIqkTvYX49uqFo24OFVHfn-GOc1sLodEPDmetrczmamWdoJIRSdU2CRYzcmK3DCLxExg0JmsOVUDModFg6HFVpw41eTdzIIGcUnBlh2Ujz-5vc4P93WyGTguNcck1LHjvarcucL3uhTKQeTc9t4KinyFEoid9XU-g_qmpVyRBeCEEiYAJtIPfUF9K9zeEyzCZCc9HHS53SL486_J710beOlaUB_XqNrgFiw_MTdNk3xwCPxvrLjF9seXMp1L0Jc_0tr_4AysOAirGrkk7EJMX5hkWYAK_1jGc-urbon2EXcHSh3lyxC_G5KH2aVbevfvRlGiuL8VXuj0by6C8kp00okEsgg..&amp;box_client_name=box-content-preview&amp;box_client_version=2.14.1">
            <a:extLst>
              <a:ext uri="{FF2B5EF4-FFF2-40B4-BE49-F238E27FC236}">
                <a16:creationId xmlns:a16="http://schemas.microsoft.com/office/drawing/2014/main" id="{13A0623E-C238-499F-8DD1-942FD65431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720869" y="2378074"/>
            <a:ext cx="5011467" cy="33389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3931B93-7E52-470F-81D2-6E1A03BCFDDD}"/>
              </a:ext>
            </a:extLst>
          </p:cNvPr>
          <p:cNvSpPr txBox="1"/>
          <p:nvPr/>
        </p:nvSpPr>
        <p:spPr>
          <a:xfrm>
            <a:off x="4557143" y="5927202"/>
            <a:ext cx="2680560" cy="600164"/>
          </a:xfrm>
          <a:prstGeom prst="rect">
            <a:avLst/>
          </a:prstGeom>
          <a:noFill/>
        </p:spPr>
        <p:txBody>
          <a:bodyPr wrap="square" rtlCol="0">
            <a:spAutoFit/>
          </a:bodyPr>
          <a:lstStyle/>
          <a:p>
            <a:r>
              <a:rPr lang="en-US" sz="1100" dirty="0">
                <a:solidFill>
                  <a:schemeClr val="bg1"/>
                </a:solidFill>
              </a:rPr>
              <a:t>© AJ </a:t>
            </a:r>
            <a:r>
              <a:rPr lang="en-US" sz="1100" dirty="0" err="1">
                <a:solidFill>
                  <a:schemeClr val="bg1"/>
                </a:solidFill>
              </a:rPr>
              <a:t>Monsma</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28" name="Picture 4" descr="https://dl.boxcloud.com/api/2.0/internal_files/467423212946/versions/494751602546/representations/jpg_paged_2048x2048/content/1.jpg?access_token=1!77pxXG-vZNN3XJc1eWsdefgDAp-0HXoqOfExv-xkMPAfjWCyDcfGJany19HYovnnuPrMpcwrRn3hPrY9FbpDT5DkhXe70oo0X-WFwVzGAq_XHLcUmCSbOamvs3VraKIbzbBmS9n_Qd9RMBK3__P6n5gVvTGdIUo6AFl_2llSiqjgz0tVsUMQ8xuwpXJ3iZXEGfvdR3kWQaighdg6mfskTvDQBcrq9vwZjVFo2NYpkbBqvQPyNSkr5IxfG-Qo-567321PDjs-WHQ5lKE0YLWfwdJ1oyUpMe_DcA-UYQFzCzPaNrA5ZmIVheYkM2usUclStvZoIARdEhmTfw4kQ9mmwd6zvGl5I0g8ys3Pspj4tonS31kOXeR147yZl4jnlvefJkyS80EuuQ9XSaYj-WnFcMK1ZxIl-XRmuyhK3DTei6KjYDsoJU7nqRezB0qPTOvdNNrnMOmhVixQb9B7j1DSrbiPwiRD_znLNYz_Vf6tNu0Seyp8q5s8154692OwpUKgLvAzN8TyLCuNnNiD0HPSiOlP3rzkqxZtgKPxvkT2aLWLTwpwB839VMcigdbNC-Rshg..&amp;box_client_name=box-content-preview&amp;box_client_version=2.14.1">
            <a:extLst>
              <a:ext uri="{FF2B5EF4-FFF2-40B4-BE49-F238E27FC236}">
                <a16:creationId xmlns:a16="http://schemas.microsoft.com/office/drawing/2014/main" id="{78E2A653-CC20-4003-9217-F6AB3777B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2701" y="4084183"/>
            <a:ext cx="3667037" cy="244318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1C6E1395-5BD9-4AB6-AD84-C73CA5415A5E}"/>
              </a:ext>
            </a:extLst>
          </p:cNvPr>
          <p:cNvSpPr txBox="1"/>
          <p:nvPr/>
        </p:nvSpPr>
        <p:spPr>
          <a:xfrm>
            <a:off x="8019038" y="5927202"/>
            <a:ext cx="2680560" cy="600164"/>
          </a:xfrm>
          <a:prstGeom prst="rect">
            <a:avLst/>
          </a:prstGeom>
          <a:noFill/>
        </p:spPr>
        <p:txBody>
          <a:bodyPr wrap="square" rtlCol="0">
            <a:spAutoFit/>
          </a:bodyPr>
          <a:lstStyle/>
          <a:p>
            <a:r>
              <a:rPr lang="en-US" sz="1100" dirty="0">
                <a:solidFill>
                  <a:schemeClr val="bg1"/>
                </a:solidFill>
              </a:rPr>
              <a:t>© Christina Neumann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pic>
        <p:nvPicPr>
          <p:cNvPr id="1030" name="Picture 6" descr="https://dl.boxcloud.com/api/2.0/internal_files/467387214544/versions/494715023344/representations/jpg_paged_2048x2048/content/1.jpg?access_token=1!0Nl2irIKJCa_4LJv6X0ESk_iQwO9ZLfBaUHY3i-Pod0tBhc9wQ_H6ZyOTsyqFxHt5PXaaxVGYFxU0TDKwu_CEHXfasHVi4murMgiFvFRKhtsBGhgDZQUhb1K6ajUNJ44BVi_YwQXkQPf9NXyVoiWdKAXd5hYKt8EQXj8zKEMSK2Z3PPHlp5fSxQ7e5XRPb9XIb7_b8J_3eefk8mzOIp9CKIU65t2BjgkZRkbSDJCw_wMLGGIG03b_qKq3oSUL-UCMrQGlUBafTzZQpyakCPBXySR0kgWbExpWIS4di0NcLpEbsw1zSlG0UY2NwaWYKNkklz-KbgwF0XPwjh2CJVQGRct7DRODPTn5Jjblr7k0rC0Ks7J9qi3pQ-sbY1bkeDAE22iFPVc8yAkUQic7ETI31GZ_ReWTSPOoEppiknyszNncFYGHHwq0Yh0gIw7zRcrjnhvoh74g3rR7nNRn5OgA2ha7q8jtvwXM8U3kCYewqCMlmdxRYT298mqYsBRaIScTbbHhNybAg7I3EMFfUMzFqeEjUXc29qFDUysefpm99yi7OUfNKRYjREYUSkPiS3JGg..&amp;box_client_name=box-content-preview&amp;box_client_version=2.14.1">
            <a:extLst>
              <a:ext uri="{FF2B5EF4-FFF2-40B4-BE49-F238E27FC236}">
                <a16:creationId xmlns:a16="http://schemas.microsoft.com/office/drawing/2014/main" id="{D3E528B3-9061-4313-BB30-5634CE9620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0800000">
            <a:off x="8006747" y="1541797"/>
            <a:ext cx="3623326" cy="2414060"/>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A752D3A3-CB30-48D6-916B-19EAE8C3565D}"/>
              </a:ext>
            </a:extLst>
          </p:cNvPr>
          <p:cNvSpPr txBox="1"/>
          <p:nvPr/>
        </p:nvSpPr>
        <p:spPr>
          <a:xfrm>
            <a:off x="8019038" y="3355694"/>
            <a:ext cx="2680560" cy="600164"/>
          </a:xfrm>
          <a:prstGeom prst="rect">
            <a:avLst/>
          </a:prstGeom>
          <a:noFill/>
        </p:spPr>
        <p:txBody>
          <a:bodyPr wrap="square" rtlCol="0">
            <a:spAutoFit/>
          </a:bodyPr>
          <a:lstStyle/>
          <a:p>
            <a:r>
              <a:rPr lang="en-US" sz="1100" dirty="0">
                <a:solidFill>
                  <a:schemeClr val="bg1"/>
                </a:solidFill>
              </a:rPr>
              <a:t>© </a:t>
            </a:r>
            <a:r>
              <a:rPr lang="en-US" sz="1100" dirty="0" err="1">
                <a:solidFill>
                  <a:schemeClr val="bg1"/>
                </a:solidFill>
              </a:rPr>
              <a:t>NaTisha</a:t>
            </a:r>
            <a:r>
              <a:rPr lang="en-US" sz="1100" dirty="0">
                <a:solidFill>
                  <a:schemeClr val="bg1"/>
                </a:solidFill>
              </a:rPr>
              <a:t> Washington</a:t>
            </a:r>
            <a:br>
              <a:rPr lang="en-US" sz="1100" dirty="0">
                <a:solidFill>
                  <a:schemeClr val="bg1"/>
                </a:solidFill>
              </a:rPr>
            </a:br>
            <a:r>
              <a:rPr lang="en-US" sz="1100" dirty="0">
                <a:solidFill>
                  <a:schemeClr val="bg1"/>
                </a:solidFill>
              </a:rPr>
              <a:t>The Female Farmer Photovoice Project</a:t>
            </a:r>
            <a:br>
              <a:rPr lang="en-US" sz="1100" dirty="0">
                <a:solidFill>
                  <a:schemeClr val="bg1"/>
                </a:solidFill>
              </a:rPr>
            </a:br>
            <a:r>
              <a:rPr lang="en-US" sz="1100" dirty="0">
                <a:solidFill>
                  <a:schemeClr val="bg1"/>
                </a:solidFill>
              </a:rPr>
              <a:t>2019</a:t>
            </a:r>
          </a:p>
        </p:txBody>
      </p:sp>
    </p:spTree>
    <p:extLst>
      <p:ext uri="{BB962C8B-B14F-4D97-AF65-F5344CB8AC3E}">
        <p14:creationId xmlns:p14="http://schemas.microsoft.com/office/powerpoint/2010/main" val="37673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
        <p:nvSpPr>
          <p:cNvPr id="18" name="Rectangle 17">
            <a:extLst>
              <a:ext uri="{FF2B5EF4-FFF2-40B4-BE49-F238E27FC236}">
                <a16:creationId xmlns:a16="http://schemas.microsoft.com/office/drawing/2014/main" id="{CD14B1D3-0DC9-45C2-AB89-340F9DF7835E}"/>
              </a:ext>
            </a:extLst>
          </p:cNvPr>
          <p:cNvSpPr/>
          <p:nvPr/>
        </p:nvSpPr>
        <p:spPr>
          <a:xfrm>
            <a:off x="1124465" y="3534032"/>
            <a:ext cx="10143235"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47788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
        <p:nvSpPr>
          <p:cNvPr id="18" name="Rectangle 17">
            <a:extLst>
              <a:ext uri="{FF2B5EF4-FFF2-40B4-BE49-F238E27FC236}">
                <a16:creationId xmlns:a16="http://schemas.microsoft.com/office/drawing/2014/main" id="{FA57EADF-7159-4747-8CDF-41DA6A4D2165}"/>
              </a:ext>
            </a:extLst>
          </p:cNvPr>
          <p:cNvSpPr/>
          <p:nvPr/>
        </p:nvSpPr>
        <p:spPr>
          <a:xfrm>
            <a:off x="4559643" y="3534032"/>
            <a:ext cx="6708057"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8221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
        <p:nvSpPr>
          <p:cNvPr id="18" name="Rectangle 17">
            <a:extLst>
              <a:ext uri="{FF2B5EF4-FFF2-40B4-BE49-F238E27FC236}">
                <a16:creationId xmlns:a16="http://schemas.microsoft.com/office/drawing/2014/main" id="{7C3EF5BF-239D-4339-B82A-19BF0C223E7B}"/>
              </a:ext>
            </a:extLst>
          </p:cNvPr>
          <p:cNvSpPr/>
          <p:nvPr/>
        </p:nvSpPr>
        <p:spPr>
          <a:xfrm>
            <a:off x="7752215" y="3534032"/>
            <a:ext cx="3515485" cy="22118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3463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Implications for Practice &amp; Policy</a:t>
            </a:r>
            <a:endParaRPr lang="en-US" sz="4000" dirty="0"/>
          </a:p>
        </p:txBody>
      </p:sp>
      <p:grpSp>
        <p:nvGrpSpPr>
          <p:cNvPr id="3" name="Group 2">
            <a:extLst>
              <a:ext uri="{FF2B5EF4-FFF2-40B4-BE49-F238E27FC236}">
                <a16:creationId xmlns:a16="http://schemas.microsoft.com/office/drawing/2014/main" id="{C0A61403-EB89-4446-8E31-11157BF30921}"/>
              </a:ext>
            </a:extLst>
          </p:cNvPr>
          <p:cNvGrpSpPr/>
          <p:nvPr/>
        </p:nvGrpSpPr>
        <p:grpSpPr>
          <a:xfrm>
            <a:off x="1744209" y="1707695"/>
            <a:ext cx="8703582" cy="3641397"/>
            <a:chOff x="1426482" y="1664153"/>
            <a:chExt cx="8703582" cy="3641397"/>
          </a:xfrm>
        </p:grpSpPr>
        <p:sp>
          <p:nvSpPr>
            <p:cNvPr id="10" name="Rectangle 9">
              <a:extLst>
                <a:ext uri="{FF2B5EF4-FFF2-40B4-BE49-F238E27FC236}">
                  <a16:creationId xmlns:a16="http://schemas.microsoft.com/office/drawing/2014/main" id="{EB77F1DB-5405-4BB6-AA7A-0CACC2798383}"/>
                </a:ext>
              </a:extLst>
            </p:cNvPr>
            <p:cNvSpPr/>
            <p:nvPr/>
          </p:nvSpPr>
          <p:spPr>
            <a:xfrm>
              <a:off x="1433739" y="1664153"/>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Continue to incorporate community wants and needs within city- and state-level policy decisions</a:t>
              </a:r>
            </a:p>
          </p:txBody>
        </p:sp>
        <p:sp>
          <p:nvSpPr>
            <p:cNvPr id="11" name="Rectangle 10">
              <a:extLst>
                <a:ext uri="{FF2B5EF4-FFF2-40B4-BE49-F238E27FC236}">
                  <a16:creationId xmlns:a16="http://schemas.microsoft.com/office/drawing/2014/main" id="{672D707C-AC4F-4CDC-898E-9864F1C47B03}"/>
                </a:ext>
              </a:extLst>
            </p:cNvPr>
            <p:cNvSpPr/>
            <p:nvPr/>
          </p:nvSpPr>
          <p:spPr>
            <a:xfrm>
              <a:off x="4434114" y="1664153"/>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Need for an urban agriculture-specific census… or, more realistically, city-level surveys</a:t>
              </a:r>
            </a:p>
          </p:txBody>
        </p:sp>
        <p:sp>
          <p:nvSpPr>
            <p:cNvPr id="12" name="Rectangle 11">
              <a:extLst>
                <a:ext uri="{FF2B5EF4-FFF2-40B4-BE49-F238E27FC236}">
                  <a16:creationId xmlns:a16="http://schemas.microsoft.com/office/drawing/2014/main" id="{36F55801-8734-48A2-A7F8-3B6084E72004}"/>
                </a:ext>
              </a:extLst>
            </p:cNvPr>
            <p:cNvSpPr/>
            <p:nvPr/>
          </p:nvSpPr>
          <p:spPr>
            <a:xfrm>
              <a:off x="1426482" y="36863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create more accessible and equitable spaces, acknowledge and amend the historic, institutional, and cultural inequality endemic to UA systems</a:t>
              </a:r>
            </a:p>
          </p:txBody>
        </p:sp>
        <p:sp>
          <p:nvSpPr>
            <p:cNvPr id="13" name="Rectangle 12">
              <a:extLst>
                <a:ext uri="{FF2B5EF4-FFF2-40B4-BE49-F238E27FC236}">
                  <a16:creationId xmlns:a16="http://schemas.microsoft.com/office/drawing/2014/main" id="{E0224701-9099-4502-8CDE-D206275587DD}"/>
                </a:ext>
              </a:extLst>
            </p:cNvPr>
            <p:cNvSpPr/>
            <p:nvPr/>
          </p:nvSpPr>
          <p:spPr>
            <a:xfrm>
              <a:off x="7434489" y="1664153"/>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Education and extension programming that meets the unique circumstances of urban growers</a:t>
              </a:r>
            </a:p>
          </p:txBody>
        </p:sp>
        <p:sp>
          <p:nvSpPr>
            <p:cNvPr id="16" name="Rectangle 15">
              <a:extLst>
                <a:ext uri="{FF2B5EF4-FFF2-40B4-BE49-F238E27FC236}">
                  <a16:creationId xmlns:a16="http://schemas.microsoft.com/office/drawing/2014/main" id="{805D175A-B558-46BE-BCFC-E734398E6237}"/>
                </a:ext>
              </a:extLst>
            </p:cNvPr>
            <p:cNvSpPr/>
            <p:nvPr/>
          </p:nvSpPr>
          <p:spPr>
            <a:xfrm>
              <a:off x="4434113" y="3686300"/>
              <a:ext cx="2695575" cy="161925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Some growers are open to working with scholars, but first consider partnering with local organizations/coalitions</a:t>
              </a:r>
            </a:p>
          </p:txBody>
        </p:sp>
        <p:sp>
          <p:nvSpPr>
            <p:cNvPr id="17" name="Rectangle 16">
              <a:extLst>
                <a:ext uri="{FF2B5EF4-FFF2-40B4-BE49-F238E27FC236}">
                  <a16:creationId xmlns:a16="http://schemas.microsoft.com/office/drawing/2014/main" id="{6F803BA1-571A-4E9B-838D-7E204512E0DB}"/>
                </a:ext>
              </a:extLst>
            </p:cNvPr>
            <p:cNvSpPr/>
            <p:nvPr/>
          </p:nvSpPr>
          <p:spPr>
            <a:xfrm>
              <a:off x="7434488" y="3686300"/>
              <a:ext cx="2695575" cy="161925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Future academic scholarship should meet the needs of growers – utilize participatory and community-led studies</a:t>
              </a:r>
            </a:p>
          </p:txBody>
        </p:sp>
      </p:grpSp>
    </p:spTree>
    <p:extLst>
      <p:ext uri="{BB962C8B-B14F-4D97-AF65-F5344CB8AC3E}">
        <p14:creationId xmlns:p14="http://schemas.microsoft.com/office/powerpoint/2010/main" val="31994882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64BF7A70-9E74-4579-8F45-A9F5CD179EA2}"/>
              </a:ext>
            </a:extLst>
          </p:cNvPr>
          <p:cNvSpPr/>
          <p:nvPr/>
        </p:nvSpPr>
        <p:spPr>
          <a:xfrm>
            <a:off x="-15429"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5" name="Picture 4" descr="A hand holding a banana&#10;&#10;Description automatically generated">
            <a:extLst>
              <a:ext uri="{FF2B5EF4-FFF2-40B4-BE49-F238E27FC236}">
                <a16:creationId xmlns:a16="http://schemas.microsoft.com/office/drawing/2014/main" id="{09A3C4CB-37AE-4E26-9F74-8604F58B9015}"/>
              </a:ext>
            </a:extLst>
          </p:cNvPr>
          <p:cNvPicPr>
            <a:picLocks noChangeAspect="1"/>
          </p:cNvPicPr>
          <p:nvPr/>
        </p:nvPicPr>
        <p:blipFill rotWithShape="1">
          <a:blip r:embed="rId3"/>
          <a:srcRect l="44976" r="21898" b="22358"/>
          <a:stretch/>
        </p:blipFill>
        <p:spPr>
          <a:xfrm rot="5400000">
            <a:off x="2634818" y="-2730040"/>
            <a:ext cx="6953220" cy="12222859"/>
          </a:xfrm>
          <a:prstGeom prst="rect">
            <a:avLst/>
          </a:prstGeom>
        </p:spPr>
      </p:pic>
      <p:sp>
        <p:nvSpPr>
          <p:cNvPr id="11" name="Rectangle 10">
            <a:extLst>
              <a:ext uri="{FF2B5EF4-FFF2-40B4-BE49-F238E27FC236}">
                <a16:creationId xmlns:a16="http://schemas.microsoft.com/office/drawing/2014/main" id="{5396BE43-2D46-4002-A946-60FC5900EC15}"/>
              </a:ext>
              <a:ext uri="{C183D7F6-B498-43B3-948B-1728B52AA6E4}">
                <adec:decorative xmlns:adec="http://schemas.microsoft.com/office/drawing/2017/decorative" val="1"/>
              </a:ext>
            </a:extLst>
          </p:cNvPr>
          <p:cNvSpPr/>
          <p:nvPr/>
        </p:nvSpPr>
        <p:spPr bwMode="invGray">
          <a:xfrm rot="5400000">
            <a:off x="4004120" y="-225223"/>
            <a:ext cx="6720693" cy="7171138"/>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D2DDABB1-5E6B-4365-AD9E-DDCE7E972742}"/>
              </a:ext>
            </a:extLst>
          </p:cNvPr>
          <p:cNvSpPr>
            <a:spLocks noGrp="1"/>
          </p:cNvSpPr>
          <p:nvPr>
            <p:ph type="ctrTitle"/>
          </p:nvPr>
        </p:nvSpPr>
        <p:spPr>
          <a:xfrm>
            <a:off x="4295187" y="2269531"/>
            <a:ext cx="6363508" cy="1870007"/>
          </a:xfrm>
        </p:spPr>
        <p:txBody>
          <a:bodyPr/>
          <a:lstStyle/>
          <a:p>
            <a:r>
              <a:rPr lang="en-US" dirty="0"/>
              <a:t>Questions?</a:t>
            </a:r>
            <a:br>
              <a:rPr lang="en-US" dirty="0"/>
            </a:br>
            <a:r>
              <a:rPr lang="en-US" dirty="0"/>
              <a:t>Comments?</a:t>
            </a:r>
            <a:br>
              <a:rPr lang="en-US" dirty="0"/>
            </a:br>
            <a:r>
              <a:rPr lang="en-US" dirty="0"/>
              <a:t>Feedback?</a:t>
            </a:r>
          </a:p>
        </p:txBody>
      </p:sp>
      <p:sp>
        <p:nvSpPr>
          <p:cNvPr id="4" name="Subtitle 3">
            <a:extLst>
              <a:ext uri="{FF2B5EF4-FFF2-40B4-BE49-F238E27FC236}">
                <a16:creationId xmlns:a16="http://schemas.microsoft.com/office/drawing/2014/main" id="{37530160-A714-49C8-85A0-932553905B40}"/>
              </a:ext>
            </a:extLst>
          </p:cNvPr>
          <p:cNvSpPr>
            <a:spLocks noGrp="1"/>
          </p:cNvSpPr>
          <p:nvPr>
            <p:ph type="subTitle" idx="1"/>
          </p:nvPr>
        </p:nvSpPr>
        <p:spPr>
          <a:xfrm>
            <a:off x="3890865" y="4399902"/>
            <a:ext cx="6363509" cy="125445"/>
          </a:xfrm>
        </p:spPr>
        <p:txBody>
          <a:bodyPr/>
          <a:lstStyle/>
          <a:p>
            <a:r>
              <a:rPr lang="en-US" dirty="0"/>
              <a:t>Hannah Whitley</a:t>
            </a:r>
            <a:br>
              <a:rPr lang="en-US" dirty="0"/>
            </a:br>
            <a:r>
              <a:rPr lang="en-US" dirty="0"/>
              <a:t>M.S. Student, Rural Sociology and Women’s, Gender &amp; Sexuality Studies</a:t>
            </a:r>
            <a:br>
              <a:rPr lang="en-US" dirty="0"/>
            </a:br>
            <a:r>
              <a:rPr lang="en-US" dirty="0"/>
              <a:t>The Pennsylvania State University</a:t>
            </a:r>
          </a:p>
        </p:txBody>
      </p:sp>
      <p:pic>
        <p:nvPicPr>
          <p:cNvPr id="12" name="Graphic 11" descr="User icon" title="Icon - Presenter Name">
            <a:extLst>
              <a:ext uri="{FF2B5EF4-FFF2-40B4-BE49-F238E27FC236}">
                <a16:creationId xmlns:a16="http://schemas.microsoft.com/office/drawing/2014/main" id="{3FD34FCD-807B-4BBC-8AFE-2162CCE29BE9}"/>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black">
          <a:xfrm>
            <a:off x="10387065" y="4396503"/>
            <a:ext cx="218900" cy="218900"/>
          </a:xfrm>
          <a:prstGeom prst="rect">
            <a:avLst/>
          </a:prstGeom>
        </p:spPr>
      </p:pic>
      <p:sp>
        <p:nvSpPr>
          <p:cNvPr id="7" name="Text Placeholder 6">
            <a:extLst>
              <a:ext uri="{FF2B5EF4-FFF2-40B4-BE49-F238E27FC236}">
                <a16:creationId xmlns:a16="http://schemas.microsoft.com/office/drawing/2014/main" id="{75739431-ADAD-416E-818C-4B616D2870E5}"/>
              </a:ext>
            </a:extLst>
          </p:cNvPr>
          <p:cNvSpPr>
            <a:spLocks noGrp="1"/>
          </p:cNvSpPr>
          <p:nvPr>
            <p:ph type="body" sz="quarter" idx="16"/>
          </p:nvPr>
        </p:nvSpPr>
        <p:spPr>
          <a:xfrm>
            <a:off x="5573044" y="5192435"/>
            <a:ext cx="4681330" cy="252000"/>
          </a:xfrm>
        </p:spPr>
        <p:txBody>
          <a:bodyPr/>
          <a:lstStyle/>
          <a:p>
            <a:r>
              <a:rPr lang="en-US" dirty="0"/>
              <a:t>htw3@psu.edu</a:t>
            </a:r>
          </a:p>
        </p:txBody>
      </p:sp>
      <p:pic>
        <p:nvPicPr>
          <p:cNvPr id="13" name="Graphic 12" descr="Envelope icon" title="Icon Presenter Email">
            <a:extLst>
              <a:ext uri="{FF2B5EF4-FFF2-40B4-BE49-F238E27FC236}">
                <a16:creationId xmlns:a16="http://schemas.microsoft.com/office/drawing/2014/main" id="{A24A1417-AE3F-44AE-98EB-3E6ADA1E201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bwMode="black">
          <a:xfrm>
            <a:off x="10387065" y="5211081"/>
            <a:ext cx="218900" cy="218900"/>
          </a:xfrm>
          <a:prstGeom prst="rect">
            <a:avLst/>
          </a:prstGeom>
        </p:spPr>
      </p:pic>
      <p:sp>
        <p:nvSpPr>
          <p:cNvPr id="8" name="Text Placeholder 7">
            <a:extLst>
              <a:ext uri="{FF2B5EF4-FFF2-40B4-BE49-F238E27FC236}">
                <a16:creationId xmlns:a16="http://schemas.microsoft.com/office/drawing/2014/main" id="{2258B848-99A6-4681-9D22-50069C0BDE97}"/>
              </a:ext>
            </a:extLst>
          </p:cNvPr>
          <p:cNvSpPr>
            <a:spLocks noGrp="1"/>
          </p:cNvSpPr>
          <p:nvPr>
            <p:ph type="body" sz="quarter" idx="17"/>
          </p:nvPr>
        </p:nvSpPr>
        <p:spPr>
          <a:xfrm>
            <a:off x="5573044" y="5579782"/>
            <a:ext cx="4683095" cy="252413"/>
          </a:xfrm>
        </p:spPr>
        <p:txBody>
          <a:bodyPr/>
          <a:lstStyle/>
          <a:p>
            <a:r>
              <a:rPr lang="en-US" dirty="0"/>
              <a:t>www.thefemalefarmerphotovoiceproject.org </a:t>
            </a:r>
          </a:p>
        </p:txBody>
      </p:sp>
      <p:pic>
        <p:nvPicPr>
          <p:cNvPr id="15" name="Graphic 14" descr="Link icon">
            <a:extLst>
              <a:ext uri="{FF2B5EF4-FFF2-40B4-BE49-F238E27FC236}">
                <a16:creationId xmlns:a16="http://schemas.microsoft.com/office/drawing/2014/main" id="{0161B5EF-405A-4DEA-8E00-0A6A7B71F7B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bwMode="black">
          <a:xfrm>
            <a:off x="10370206" y="5561120"/>
            <a:ext cx="244786" cy="244786"/>
          </a:xfrm>
          <a:prstGeom prst="rect">
            <a:avLst/>
          </a:prstGeom>
        </p:spPr>
      </p:pic>
      <p:sp>
        <p:nvSpPr>
          <p:cNvPr id="6" name="Explosion: 14 Points 5">
            <a:extLst>
              <a:ext uri="{FF2B5EF4-FFF2-40B4-BE49-F238E27FC236}">
                <a16:creationId xmlns:a16="http://schemas.microsoft.com/office/drawing/2014/main" id="{E1F53607-C338-463C-94B6-9A8F09AC81AE}"/>
              </a:ext>
            </a:extLst>
          </p:cNvPr>
          <p:cNvSpPr/>
          <p:nvPr/>
        </p:nvSpPr>
        <p:spPr>
          <a:xfrm rot="824175">
            <a:off x="-134886" y="-525427"/>
            <a:ext cx="4991356" cy="4256283"/>
          </a:xfrm>
          <a:prstGeom prst="irregularSeal2">
            <a:avLst/>
          </a:prstGeom>
          <a:solidFill>
            <a:srgbClr val="66FF6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6917F7FA-85F6-4912-883B-758DFE25DB57}"/>
              </a:ext>
            </a:extLst>
          </p:cNvPr>
          <p:cNvSpPr txBox="1"/>
          <p:nvPr/>
        </p:nvSpPr>
        <p:spPr>
          <a:xfrm rot="20962281">
            <a:off x="512021" y="1281065"/>
            <a:ext cx="3571250" cy="646331"/>
          </a:xfrm>
          <a:prstGeom prst="rect">
            <a:avLst/>
          </a:prstGeom>
          <a:noFill/>
        </p:spPr>
        <p:txBody>
          <a:bodyPr wrap="square" rtlCol="0">
            <a:spAutoFit/>
          </a:bodyPr>
          <a:lstStyle/>
          <a:p>
            <a:r>
              <a:rPr lang="en-US" b="1" dirty="0"/>
              <a:t>Check out the photovoice exhibit from 12-1 in Galbraith Lounge!</a:t>
            </a:r>
          </a:p>
        </p:txBody>
      </p:sp>
      <p:pic>
        <p:nvPicPr>
          <p:cNvPr id="1026" name="Picture 2" descr="https://dl.boxcloud.com/api/2.0/internal_files/389327829208/versions/411649206808/representations/png_paged_2048x2048/content/1.png?access_token=1!hUfWfygLVepJdGROA1NoGNIaQoz6pWn4t26WRFOPiftmHUJsPyapVXWIiy7VYXv0Jpv_vJoegXNh_yYG1YqJUgpos1Q5hLVvQpgfy2lTf6-o9jleZZOQlwqbldJJGtpM0szjhhWj3BXsPdfgrlsocyc_8espiV21laEgSxVPbeFVSuhSEM3Uisqp9WcA-51jG_VXtB0OQB6bmE_2ko3CRUvEnOgbtaoJR-GZna9Oow-siUHOO03Tel3Xrnf1O7T4lPIZRCUvqeKmGipyVP_tue3HPa8S7XZNJMOoHohK-hsg9pGURiGinWZZv6_MONJtKVey7cxDqcrPs3zyUnwEG5SxoimquTZuYcqaw9_vAa3IXeCOX6eNAGu-u4Tz-D1c842SvYWoRVn6g-73Jp5Sa6xkATADb37EPuH6PAs_sulhVdsYQquhWr76xvY1tf4ityY6VjNYwGKFK-4WTZGp9niM0Aj0KOsnpBXxIxYG5DYyjsiJ_YrPJ4JLV2V86IC_JVEg630YZfMKHheKepLJsDi-kLH1HrVO5F2NIRlrO4dOFV4q_-q2XAh6ZXX06Gg-oA..&amp;box_client_name=box-content-preview&amp;box_client_version=2.23.0">
            <a:extLst>
              <a:ext uri="{FF2B5EF4-FFF2-40B4-BE49-F238E27FC236}">
                <a16:creationId xmlns:a16="http://schemas.microsoft.com/office/drawing/2014/main" id="{A4A6CFCC-43BD-4C9B-93D9-47CE942378A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7422" y="1874751"/>
            <a:ext cx="2650596" cy="2650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3184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31E2210A-CB28-4C3A-838E-7D0A99FB8879}"/>
              </a:ext>
            </a:extLst>
          </p:cNvPr>
          <p:cNvPicPr>
            <a:picLocks noChangeAspect="1"/>
          </p:cNvPicPr>
          <p:nvPr/>
        </p:nvPicPr>
        <p:blipFill>
          <a:blip r:embed="rId3"/>
          <a:stretch>
            <a:fillRect/>
          </a:stretch>
        </p:blipFill>
        <p:spPr>
          <a:xfrm>
            <a:off x="539204" y="1705185"/>
            <a:ext cx="11194965" cy="4115044"/>
          </a:xfrm>
          <a:prstGeom prst="rect">
            <a:avLst/>
          </a:prstGeom>
        </p:spPr>
      </p:pic>
      <p:sp>
        <p:nvSpPr>
          <p:cNvPr id="64" name="Title 4">
            <a:extLst>
              <a:ext uri="{FF2B5EF4-FFF2-40B4-BE49-F238E27FC236}">
                <a16:creationId xmlns:a16="http://schemas.microsoft.com/office/drawing/2014/main" id="{A3A2648A-C34A-4B01-BA38-E799D82DB5D4}"/>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Revised Conceptual Framework</a:t>
            </a:r>
            <a:endParaRPr lang="en-US" sz="4000" dirty="0"/>
          </a:p>
        </p:txBody>
      </p:sp>
    </p:spTree>
    <p:extLst>
      <p:ext uri="{BB962C8B-B14F-4D97-AF65-F5344CB8AC3E}">
        <p14:creationId xmlns:p14="http://schemas.microsoft.com/office/powerpoint/2010/main" val="26442373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Theoretical Framework</a:t>
            </a:r>
          </a:p>
        </p:txBody>
      </p:sp>
      <p:grpSp>
        <p:nvGrpSpPr>
          <p:cNvPr id="5" name="Group 4">
            <a:extLst>
              <a:ext uri="{FF2B5EF4-FFF2-40B4-BE49-F238E27FC236}">
                <a16:creationId xmlns:a16="http://schemas.microsoft.com/office/drawing/2014/main" id="{947EF338-6159-44B8-A72C-A50DE042E42B}"/>
              </a:ext>
            </a:extLst>
          </p:cNvPr>
          <p:cNvGrpSpPr/>
          <p:nvPr/>
        </p:nvGrpSpPr>
        <p:grpSpPr>
          <a:xfrm>
            <a:off x="3248025" y="1533525"/>
            <a:ext cx="5695950" cy="3314700"/>
            <a:chOff x="2390775" y="1733550"/>
            <a:chExt cx="5695950" cy="3314700"/>
          </a:xfrm>
        </p:grpSpPr>
        <p:sp>
          <p:nvSpPr>
            <p:cNvPr id="4" name="Rectangle 3">
              <a:extLst>
                <a:ext uri="{FF2B5EF4-FFF2-40B4-BE49-F238E27FC236}">
                  <a16:creationId xmlns:a16="http://schemas.microsoft.com/office/drawing/2014/main" id="{4E5391D8-3BF9-4936-9815-79F6E727401B}"/>
                </a:ext>
              </a:extLst>
            </p:cNvPr>
            <p:cNvSpPr/>
            <p:nvPr/>
          </p:nvSpPr>
          <p:spPr>
            <a:xfrm>
              <a:off x="2390775" y="1733550"/>
              <a:ext cx="2695575" cy="161925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Intersectional Theory</a:t>
              </a:r>
            </a:p>
          </p:txBody>
        </p:sp>
        <p:sp>
          <p:nvSpPr>
            <p:cNvPr id="17" name="Rectangle 16">
              <a:extLst>
                <a:ext uri="{FF2B5EF4-FFF2-40B4-BE49-F238E27FC236}">
                  <a16:creationId xmlns:a16="http://schemas.microsoft.com/office/drawing/2014/main" id="{DA0101C9-3AB1-4D7B-A3BB-6A88E7DB481E}"/>
                </a:ext>
              </a:extLst>
            </p:cNvPr>
            <p:cNvSpPr/>
            <p:nvPr/>
          </p:nvSpPr>
          <p:spPr>
            <a:xfrm>
              <a:off x="5391150" y="1733550"/>
              <a:ext cx="2695575" cy="161925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Critical Food Studies</a:t>
              </a:r>
            </a:p>
          </p:txBody>
        </p:sp>
        <p:sp>
          <p:nvSpPr>
            <p:cNvPr id="18" name="Rectangle 17">
              <a:extLst>
                <a:ext uri="{FF2B5EF4-FFF2-40B4-BE49-F238E27FC236}">
                  <a16:creationId xmlns:a16="http://schemas.microsoft.com/office/drawing/2014/main" id="{D6E8D345-5B96-4C16-8039-23C45CF3DF84}"/>
                </a:ext>
              </a:extLst>
            </p:cNvPr>
            <p:cNvSpPr/>
            <p:nvPr/>
          </p:nvSpPr>
          <p:spPr>
            <a:xfrm>
              <a:off x="2390775" y="3429000"/>
              <a:ext cx="2695575" cy="161925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Feminist Agri-Food</a:t>
              </a:r>
              <a:br>
                <a:rPr lang="en-US" b="1" dirty="0">
                  <a:solidFill>
                    <a:schemeClr val="tx1"/>
                  </a:solidFill>
                </a:rPr>
              </a:br>
              <a:r>
                <a:rPr lang="en-US" b="1" dirty="0">
                  <a:solidFill>
                    <a:schemeClr val="tx1"/>
                  </a:solidFill>
                </a:rPr>
                <a:t>Systems Theory</a:t>
              </a:r>
            </a:p>
          </p:txBody>
        </p:sp>
        <p:sp>
          <p:nvSpPr>
            <p:cNvPr id="19" name="Rectangle 18">
              <a:extLst>
                <a:ext uri="{FF2B5EF4-FFF2-40B4-BE49-F238E27FC236}">
                  <a16:creationId xmlns:a16="http://schemas.microsoft.com/office/drawing/2014/main" id="{3F1535A8-81EF-45B7-A4B5-6C67B8F55199}"/>
                </a:ext>
              </a:extLst>
            </p:cNvPr>
            <p:cNvSpPr/>
            <p:nvPr/>
          </p:nvSpPr>
          <p:spPr>
            <a:xfrm>
              <a:off x="5391150" y="3429000"/>
              <a:ext cx="2695575" cy="161925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Critical Race Theory</a:t>
              </a:r>
            </a:p>
          </p:txBody>
        </p:sp>
      </p:grpSp>
      <p:sp>
        <p:nvSpPr>
          <p:cNvPr id="6" name="Rectangle 5">
            <a:extLst>
              <a:ext uri="{FF2B5EF4-FFF2-40B4-BE49-F238E27FC236}">
                <a16:creationId xmlns:a16="http://schemas.microsoft.com/office/drawing/2014/main" id="{47E5AF8B-3D80-427E-B9C6-9515B75AAEF6}"/>
              </a:ext>
            </a:extLst>
          </p:cNvPr>
          <p:cNvSpPr/>
          <p:nvPr/>
        </p:nvSpPr>
        <p:spPr>
          <a:xfrm>
            <a:off x="582471" y="5148293"/>
            <a:ext cx="11352354" cy="923330"/>
          </a:xfrm>
          <a:prstGeom prst="rect">
            <a:avLst/>
          </a:prstGeom>
        </p:spPr>
        <p:txBody>
          <a:bodyPr wrap="square">
            <a:spAutoFit/>
          </a:bodyPr>
          <a:lstStyle/>
          <a:p>
            <a:r>
              <a:rPr lang="en-US" b="1" dirty="0">
                <a:solidFill>
                  <a:prstClr val="black">
                    <a:lumMod val="75000"/>
                    <a:lumOff val="25000"/>
                  </a:prstClr>
                </a:solidFill>
              </a:rPr>
              <a:t>My goal:	</a:t>
            </a:r>
            <a:r>
              <a:rPr lang="en-US" dirty="0">
                <a:solidFill>
                  <a:prstClr val="black">
                    <a:lumMod val="75000"/>
                    <a:lumOff val="25000"/>
                  </a:prstClr>
                </a:solidFill>
              </a:rPr>
              <a:t>Embed urban agriculture within </a:t>
            </a:r>
            <a:r>
              <a:rPr lang="en-US" b="1" u="sng" dirty="0">
                <a:solidFill>
                  <a:prstClr val="black">
                    <a:lumMod val="75000"/>
                    <a:lumOff val="25000"/>
                  </a:prstClr>
                </a:solidFill>
              </a:rPr>
              <a:t>critical, feminist, anti-racist, intersectional frameworks</a:t>
            </a:r>
            <a:r>
              <a:rPr lang="en-US" b="1" dirty="0">
                <a:solidFill>
                  <a:prstClr val="black">
                    <a:lumMod val="75000"/>
                    <a:lumOff val="25000"/>
                  </a:prstClr>
                </a:solidFill>
              </a:rPr>
              <a:t> </a:t>
            </a:r>
            <a:r>
              <a:rPr lang="en-US" dirty="0">
                <a:solidFill>
                  <a:prstClr val="black">
                    <a:lumMod val="75000"/>
                    <a:lumOff val="25000"/>
                  </a:prstClr>
                </a:solidFill>
              </a:rPr>
              <a:t>that </a:t>
            </a:r>
            <a:br>
              <a:rPr lang="en-US" dirty="0">
                <a:solidFill>
                  <a:prstClr val="black">
                    <a:lumMod val="75000"/>
                    <a:lumOff val="25000"/>
                  </a:prstClr>
                </a:solidFill>
              </a:rPr>
            </a:br>
            <a:r>
              <a:rPr lang="en-US" dirty="0">
                <a:solidFill>
                  <a:prstClr val="black">
                    <a:lumMod val="75000"/>
                    <a:lumOff val="25000"/>
                  </a:prstClr>
                </a:solidFill>
              </a:rPr>
              <a:t>                    </a:t>
            </a:r>
            <a:r>
              <a:rPr lang="en-US" b="1" u="sng" dirty="0">
                <a:solidFill>
                  <a:prstClr val="black">
                    <a:lumMod val="75000"/>
                    <a:lumOff val="25000"/>
                  </a:prstClr>
                </a:solidFill>
              </a:rPr>
              <a:t>elevate marginalized voices</a:t>
            </a:r>
            <a:r>
              <a:rPr lang="en-US" b="1" dirty="0">
                <a:solidFill>
                  <a:prstClr val="black">
                    <a:lumMod val="75000"/>
                    <a:lumOff val="25000"/>
                  </a:prstClr>
                </a:solidFill>
              </a:rPr>
              <a:t> </a:t>
            </a:r>
            <a:r>
              <a:rPr lang="en-US" dirty="0">
                <a:solidFill>
                  <a:prstClr val="black">
                    <a:lumMod val="75000"/>
                    <a:lumOff val="25000"/>
                  </a:prstClr>
                </a:solidFill>
              </a:rPr>
              <a:t>to the forefront of social sustainability and </a:t>
            </a:r>
            <a:r>
              <a:rPr lang="en-US" b="1" u="sng" dirty="0">
                <a:solidFill>
                  <a:prstClr val="black">
                    <a:lumMod val="75000"/>
                    <a:lumOff val="25000"/>
                  </a:prstClr>
                </a:solidFill>
              </a:rPr>
              <a:t>encourage broader dialogues </a:t>
            </a:r>
            <a:br>
              <a:rPr lang="en-US" dirty="0">
                <a:solidFill>
                  <a:prstClr val="black">
                    <a:lumMod val="75000"/>
                    <a:lumOff val="25000"/>
                  </a:prstClr>
                </a:solidFill>
              </a:rPr>
            </a:br>
            <a:r>
              <a:rPr lang="en-US" dirty="0">
                <a:solidFill>
                  <a:prstClr val="black">
                    <a:lumMod val="75000"/>
                    <a:lumOff val="25000"/>
                  </a:prstClr>
                </a:solidFill>
              </a:rPr>
              <a:t>                    related to agricultural policy, landownership, capital acquisition, and institutional structural inequity.</a:t>
            </a:r>
          </a:p>
        </p:txBody>
      </p:sp>
    </p:spTree>
    <p:extLst>
      <p:ext uri="{BB962C8B-B14F-4D97-AF65-F5344CB8AC3E}">
        <p14:creationId xmlns:p14="http://schemas.microsoft.com/office/powerpoint/2010/main" val="28117256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dirty="0"/>
              <a:t>page </a:t>
            </a:r>
            <a:fld id="{19B51A1E-902D-48AF-9020-955120F399B6}" type="slidenum">
              <a:rPr lang="en-US" b="1" i="1" noProof="0" smtClean="0"/>
              <a:pPr/>
              <a:t>27</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51365"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118382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a:t>
            </a:r>
            <a:br>
              <a:rPr lang="en-US" sz="4000" b="1" dirty="0">
                <a:solidFill>
                  <a:prstClr val="black">
                    <a:lumMod val="75000"/>
                    <a:lumOff val="25000"/>
                  </a:prstClr>
                </a:solidFill>
              </a:rPr>
            </a:br>
            <a:r>
              <a:rPr lang="en-US" sz="4000" b="1" dirty="0">
                <a:solidFill>
                  <a:prstClr val="black">
                    <a:lumMod val="75000"/>
                    <a:lumOff val="25000"/>
                  </a:prstClr>
                </a:solidFill>
              </a:rPr>
              <a:t>Recruitment</a:t>
            </a:r>
            <a:endParaRPr lang="en-US" dirty="0"/>
          </a:p>
        </p:txBody>
      </p:sp>
      <p:graphicFrame>
        <p:nvGraphicFramePr>
          <p:cNvPr id="2" name="Diagram 1">
            <a:extLst>
              <a:ext uri="{FF2B5EF4-FFF2-40B4-BE49-F238E27FC236}">
                <a16:creationId xmlns:a16="http://schemas.microsoft.com/office/drawing/2014/main" id="{02E9603A-42BC-41F8-BC6E-1CC5CD9E1DA5}"/>
              </a:ext>
            </a:extLst>
          </p:cNvPr>
          <p:cNvGraphicFramePr/>
          <p:nvPr>
            <p:extLst>
              <p:ext uri="{D42A27DB-BD31-4B8C-83A1-F6EECF244321}">
                <p14:modId xmlns:p14="http://schemas.microsoft.com/office/powerpoint/2010/main" val="1479091025"/>
              </p:ext>
            </p:extLst>
          </p:nvPr>
        </p:nvGraphicFramePr>
        <p:xfrm>
          <a:off x="1146888" y="-102316"/>
          <a:ext cx="9944745" cy="57764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2" descr="A close up of a logo&#10;&#10;Description automatically generated">
            <a:extLst>
              <a:ext uri="{FF2B5EF4-FFF2-40B4-BE49-F238E27FC236}">
                <a16:creationId xmlns:a16="http://schemas.microsoft.com/office/drawing/2014/main" id="{95441BDB-7BBE-428E-B058-E1F39B04402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470" t="9174" r="9563" b="9132"/>
          <a:stretch/>
        </p:blipFill>
        <p:spPr bwMode="auto">
          <a:xfrm>
            <a:off x="5166731" y="595350"/>
            <a:ext cx="1905057" cy="18987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tack of flyers on a table&#10;&#10;Description automatically generated">
            <a:extLst>
              <a:ext uri="{FF2B5EF4-FFF2-40B4-BE49-F238E27FC236}">
                <a16:creationId xmlns:a16="http://schemas.microsoft.com/office/drawing/2014/main" id="{EDE6185F-5725-478B-B839-600403CC478C}"/>
              </a:ext>
            </a:extLst>
          </p:cNvPr>
          <p:cNvPicPr>
            <a:picLocks noChangeAspect="1"/>
          </p:cNvPicPr>
          <p:nvPr/>
        </p:nvPicPr>
        <p:blipFill rotWithShape="1">
          <a:blip r:embed="rId8"/>
          <a:srcRect l="9044" t="10963" r="9889" b="6666"/>
          <a:stretch/>
        </p:blipFill>
        <p:spPr>
          <a:xfrm>
            <a:off x="977634" y="3860173"/>
            <a:ext cx="2380394" cy="1814003"/>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828F2BEF-CB7E-450E-B639-30515B471C97}"/>
              </a:ext>
            </a:extLst>
          </p:cNvPr>
          <p:cNvPicPr>
            <a:picLocks noChangeAspect="1"/>
          </p:cNvPicPr>
          <p:nvPr/>
        </p:nvPicPr>
        <p:blipFill rotWithShape="1">
          <a:blip r:embed="rId9"/>
          <a:srcRect t="10815" b="36806"/>
          <a:stretch/>
        </p:blipFill>
        <p:spPr>
          <a:xfrm>
            <a:off x="3984482" y="3860172"/>
            <a:ext cx="1710198" cy="1841351"/>
          </a:xfrm>
          <a:prstGeom prst="rect">
            <a:avLst/>
          </a:prstGeom>
          <a:ln>
            <a:noFill/>
          </a:ln>
        </p:spPr>
      </p:pic>
      <p:pic>
        <p:nvPicPr>
          <p:cNvPr id="2050" name="Picture 2" descr="Image result for black urban growers pittsburgh">
            <a:extLst>
              <a:ext uri="{FF2B5EF4-FFF2-40B4-BE49-F238E27FC236}">
                <a16:creationId xmlns:a16="http://schemas.microsoft.com/office/drawing/2014/main" id="{4DE878B1-8C66-46A7-9484-3ECEB6537C1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86552" y="3917199"/>
            <a:ext cx="1183635" cy="11836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ittsburgh food policy council">
            <a:extLst>
              <a:ext uri="{FF2B5EF4-FFF2-40B4-BE49-F238E27FC236}">
                <a16:creationId xmlns:a16="http://schemas.microsoft.com/office/drawing/2014/main" id="{EAF8B6EE-A641-4F1D-84A0-56A1FD89008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065108" y="4159594"/>
            <a:ext cx="1355299" cy="82070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grow pittsburgh">
            <a:extLst>
              <a:ext uri="{FF2B5EF4-FFF2-40B4-BE49-F238E27FC236}">
                <a16:creationId xmlns:a16="http://schemas.microsoft.com/office/drawing/2014/main" id="{CFD4EA1D-9C4D-4A82-B490-0E3B62D1C8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88770" y="5387091"/>
            <a:ext cx="1815102" cy="57416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homegrown phipps">
            <a:extLst>
              <a:ext uri="{FF2B5EF4-FFF2-40B4-BE49-F238E27FC236}">
                <a16:creationId xmlns:a16="http://schemas.microsoft.com/office/drawing/2014/main" id="{71AFF562-82B8-429A-9286-17943F1A5CA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807560" y="5128182"/>
            <a:ext cx="900765" cy="953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5801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Slide Number Placeholder 29">
            <a:extLst>
              <a:ext uri="{FF2B5EF4-FFF2-40B4-BE49-F238E27FC236}">
                <a16:creationId xmlns:a16="http://schemas.microsoft.com/office/drawing/2014/main" id="{D095A769-BE5B-444F-9E35-2A7EB93F2DAF}"/>
              </a:ext>
            </a:extLst>
          </p:cNvPr>
          <p:cNvSpPr>
            <a:spLocks noGrp="1"/>
          </p:cNvSpPr>
          <p:nvPr>
            <p:ph type="sldNum" sz="quarter" idx="13"/>
          </p:nvPr>
        </p:nvSpPr>
        <p:spPr/>
        <p:txBody>
          <a:bodyPr/>
          <a:lstStyle/>
          <a:p>
            <a:r>
              <a:rPr lang="en-US" noProof="0"/>
              <a:t>page </a:t>
            </a:r>
            <a:fld id="{19B51A1E-902D-48AF-9020-955120F399B6}" type="slidenum">
              <a:rPr lang="en-US" b="1" i="1" noProof="0" smtClean="0"/>
              <a:pPr/>
              <a:t>28</a:t>
            </a:fld>
            <a:endParaRPr lang="en-US" b="1" i="1" noProof="0" dirty="0"/>
          </a:p>
        </p:txBody>
      </p:sp>
      <p:sp>
        <p:nvSpPr>
          <p:cNvPr id="31" name="Rectangle 30">
            <a:extLst>
              <a:ext uri="{FF2B5EF4-FFF2-40B4-BE49-F238E27FC236}">
                <a16:creationId xmlns:a16="http://schemas.microsoft.com/office/drawing/2014/main" id="{59B279A1-D258-4AE6-BC19-7F04633639AB}"/>
              </a:ext>
            </a:extLst>
          </p:cNvPr>
          <p:cNvSpPr/>
          <p:nvPr/>
        </p:nvSpPr>
        <p:spPr>
          <a:xfrm>
            <a:off x="-30858"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32" name="Title 4">
            <a:extLst>
              <a:ext uri="{FF2B5EF4-FFF2-40B4-BE49-F238E27FC236}">
                <a16:creationId xmlns:a16="http://schemas.microsoft.com/office/drawing/2014/main" id="{D3862542-69C3-4530-9BCB-507B39296485}"/>
              </a:ext>
            </a:extLst>
          </p:cNvPr>
          <p:cNvSpPr txBox="1">
            <a:spLocks/>
          </p:cNvSpPr>
          <p:nvPr/>
        </p:nvSpPr>
        <p:spPr>
          <a:xfrm>
            <a:off x="591554" y="86657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Data Collection</a:t>
            </a:r>
            <a:endParaRPr lang="en-US" dirty="0"/>
          </a:p>
        </p:txBody>
      </p:sp>
      <p:sp>
        <p:nvSpPr>
          <p:cNvPr id="33" name="Title 4">
            <a:extLst>
              <a:ext uri="{FF2B5EF4-FFF2-40B4-BE49-F238E27FC236}">
                <a16:creationId xmlns:a16="http://schemas.microsoft.com/office/drawing/2014/main" id="{0D0ADF28-90A8-46F9-845D-08B62E332B81}"/>
              </a:ext>
            </a:extLst>
          </p:cNvPr>
          <p:cNvSpPr txBox="1">
            <a:spLocks/>
          </p:cNvSpPr>
          <p:nvPr/>
        </p:nvSpPr>
        <p:spPr>
          <a:xfrm>
            <a:off x="1222310" y="1532161"/>
            <a:ext cx="10832118" cy="3890083"/>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marL="342900" indent="-342900">
              <a:lnSpc>
                <a:spcPct val="100000"/>
              </a:lnSpc>
              <a:buFont typeface="Arial" panose="020B0604020202020204" pitchFamily="34" charset="0"/>
              <a:buChar char="•"/>
            </a:pPr>
            <a:r>
              <a:rPr lang="en-US" sz="2400" dirty="0">
                <a:solidFill>
                  <a:prstClr val="black">
                    <a:lumMod val="75000"/>
                    <a:lumOff val="25000"/>
                  </a:prstClr>
                </a:solidFill>
                <a:latin typeface="+mn-lt"/>
              </a:rPr>
              <a:t>Participant reflection meetings </a:t>
            </a:r>
          </a:p>
          <a:p>
            <a:pPr marL="800100" lvl="1" indent="-174625">
              <a:buFont typeface="Corbel" panose="020B0503020204020204" pitchFamily="34" charset="0"/>
              <a:buChar char="⁻"/>
            </a:pPr>
            <a:r>
              <a:rPr lang="en-US" sz="1400" dirty="0">
                <a:solidFill>
                  <a:prstClr val="black">
                    <a:lumMod val="75000"/>
                    <a:lumOff val="25000"/>
                  </a:prstClr>
                </a:solidFill>
                <a:latin typeface="+mn-lt"/>
              </a:rPr>
              <a:t>1.5 hours, unstructured discussion circles</a:t>
            </a:r>
          </a:p>
          <a:p>
            <a:pPr marL="342900" indent="-342900">
              <a:lnSpc>
                <a:spcPct val="150000"/>
              </a:lnSpc>
              <a:buFont typeface="Arial" panose="020B0604020202020204" pitchFamily="34" charset="0"/>
              <a:buChar char="•"/>
            </a:pPr>
            <a:r>
              <a:rPr lang="en-US" sz="2400" dirty="0">
                <a:solidFill>
                  <a:prstClr val="black">
                    <a:lumMod val="75000"/>
                    <a:lumOff val="25000"/>
                  </a:prstClr>
                </a:solidFill>
                <a:latin typeface="+mn-lt"/>
              </a:rPr>
              <a:t>Observation notes</a:t>
            </a:r>
          </a:p>
          <a:p>
            <a:pPr marL="342900" indent="-342900">
              <a:lnSpc>
                <a:spcPct val="100000"/>
              </a:lnSpc>
              <a:buFont typeface="Arial" panose="020B0604020202020204" pitchFamily="34" charset="0"/>
              <a:buChar char="•"/>
            </a:pPr>
            <a:r>
              <a:rPr lang="en-US" sz="2400" dirty="0">
                <a:solidFill>
                  <a:prstClr val="black">
                    <a:lumMod val="75000"/>
                    <a:lumOff val="25000"/>
                  </a:prstClr>
                </a:solidFill>
                <a:latin typeface="+mn-lt"/>
              </a:rPr>
              <a:t>Content analysis of participant-written captions </a:t>
            </a:r>
            <a:br>
              <a:rPr lang="en-US" sz="2400" dirty="0">
                <a:solidFill>
                  <a:prstClr val="black">
                    <a:lumMod val="75000"/>
                    <a:lumOff val="25000"/>
                  </a:prstClr>
                </a:solidFill>
                <a:latin typeface="+mn-lt"/>
              </a:rPr>
            </a:br>
            <a:r>
              <a:rPr lang="en-US" sz="2400" dirty="0">
                <a:solidFill>
                  <a:prstClr val="black">
                    <a:lumMod val="75000"/>
                    <a:lumOff val="25000"/>
                  </a:prstClr>
                </a:solidFill>
                <a:latin typeface="+mn-lt"/>
              </a:rPr>
              <a:t>and titles</a:t>
            </a:r>
          </a:p>
          <a:p>
            <a:pPr marL="800100" lvl="1" indent="-174625">
              <a:buFont typeface="Corbel" panose="020B0503020204020204" pitchFamily="34" charset="0"/>
              <a:buChar char="⁻"/>
            </a:pPr>
            <a:r>
              <a:rPr lang="en-US" sz="1400" i="1" dirty="0">
                <a:solidFill>
                  <a:prstClr val="black">
                    <a:lumMod val="75000"/>
                    <a:lumOff val="25000"/>
                  </a:prstClr>
                </a:solidFill>
              </a:rPr>
              <a:t>Tell the story of your experiences with urban agriculture</a:t>
            </a:r>
            <a:endParaRPr lang="en-US" sz="1400" i="1" dirty="0">
              <a:solidFill>
                <a:prstClr val="black">
                  <a:lumMod val="75000"/>
                  <a:lumOff val="25000"/>
                </a:prstClr>
              </a:solidFill>
              <a:latin typeface="+mn-lt"/>
            </a:endParaRPr>
          </a:p>
          <a:p>
            <a:pPr marL="342900" indent="-342900">
              <a:buFont typeface="Arial" panose="020B0604020202020204" pitchFamily="34" charset="0"/>
              <a:buChar char="•"/>
            </a:pPr>
            <a:endParaRPr lang="en-US" sz="2000" dirty="0">
              <a:latin typeface="+mn-lt"/>
            </a:endParaRPr>
          </a:p>
        </p:txBody>
      </p:sp>
      <p:pic>
        <p:nvPicPr>
          <p:cNvPr id="34" name="Picture 33">
            <a:extLst>
              <a:ext uri="{FF2B5EF4-FFF2-40B4-BE49-F238E27FC236}">
                <a16:creationId xmlns:a16="http://schemas.microsoft.com/office/drawing/2014/main" id="{86852AAB-8800-42F7-87FD-9AA2445DCBF5}"/>
              </a:ext>
            </a:extLst>
          </p:cNvPr>
          <p:cNvPicPr>
            <a:picLocks noChangeAspect="1"/>
          </p:cNvPicPr>
          <p:nvPr/>
        </p:nvPicPr>
        <p:blipFill rotWithShape="1">
          <a:blip r:embed="rId2"/>
          <a:srcRect l="27857" t="852" r="28979" b="3158"/>
          <a:stretch/>
        </p:blipFill>
        <p:spPr>
          <a:xfrm>
            <a:off x="6930308" y="137307"/>
            <a:ext cx="4887575" cy="6181749"/>
          </a:xfrm>
          <a:prstGeom prst="rect">
            <a:avLst/>
          </a:prstGeom>
        </p:spPr>
      </p:pic>
      <p:pic>
        <p:nvPicPr>
          <p:cNvPr id="6146" name="Picture 2" descr="https://dl.boxcloud.com/api/2.0/internal_files/470110007005/versions/497632370605/representations/jpg_paged_2048x2048/content/1.jpg?access_token=1!WKN9udR1DpSqtJQQNn3zR_QeiReedxtWvv8eLw_Oy4t7QasfDUhZELGV_Du64zlf8eJ4UnWTSzd6CAEJkdTCcfpo5jNItfiEfrQv0ZYVzCh_uMB4jLeDk7_wYyHEUrQ5R0H5tgevK_61GHxHxvgVREjdfnCCb4PxyOqHI0Jey-OijW8YB3-TcO6CwYK-M2rAiFrRGKXyrdcXEjrC6Oqic__hlJfltySteWvoCOSCcPjXrZIResNA06Q-RLXmdXTmdLteRps9Lf5FFXzXkEcQY4chjy0A5KQ0Q5rtr5cHhjNHzOucQejn6izI3RjH2HZvP7nws9MlCu90XCQ4o8AlHGPQYfOCwM1Hl4ENHnMOo9_tfFfdLWHoJ9VZxUOiVu3FU95py6Pynbs5GxjIt2mcOzKoh4HRBNchklIbl-FNJdFjnBnfvbIWTOI_AVbto-7eYHVs3ubfD7bFnuFtSPJWfwZfOhY2YAOSUGnvfqDDj24mnFiK17h7xAXny8LiTqXL3M6Cu1rp0g2keH2yeIXBFTAEn7v4NRLgBjYbzDgmZ-hgChRcSb09lUmUP54T16L_7A..&amp;box_client_name=box-content-preview&amp;box_client_version=2.11.0">
            <a:extLst>
              <a:ext uri="{FF2B5EF4-FFF2-40B4-BE49-F238E27FC236}">
                <a16:creationId xmlns:a16="http://schemas.microsoft.com/office/drawing/2014/main" id="{9F0B7784-4EBA-4DEB-84AD-B8E6B51A54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06" t="17262" r="5177"/>
          <a:stretch/>
        </p:blipFill>
        <p:spPr bwMode="auto">
          <a:xfrm>
            <a:off x="2450128" y="3825551"/>
            <a:ext cx="4106063" cy="2762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20419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Rectangle 100">
            <a:extLst>
              <a:ext uri="{FF2B5EF4-FFF2-40B4-BE49-F238E27FC236}">
                <a16:creationId xmlns:a16="http://schemas.microsoft.com/office/drawing/2014/main" id="{9EFDCEF9-3593-4C68-B1A0-6E18A4A8E68E}"/>
              </a:ext>
            </a:extLst>
          </p:cNvPr>
          <p:cNvSpPr/>
          <p:nvPr/>
        </p:nvSpPr>
        <p:spPr>
          <a:xfrm>
            <a:off x="-51365"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7" name="Straight Connector 86">
            <a:extLst>
              <a:ext uri="{FF2B5EF4-FFF2-40B4-BE49-F238E27FC236}">
                <a16:creationId xmlns:a16="http://schemas.microsoft.com/office/drawing/2014/main" id="{1B08A61B-BCAB-4622-A53C-FA6BEA49CB01}"/>
              </a:ext>
            </a:extLst>
          </p:cNvPr>
          <p:cNvCxnSpPr>
            <a:cxnSpLocks/>
            <a:stCxn id="45" idx="0"/>
          </p:cNvCxnSpPr>
          <p:nvPr/>
        </p:nvCxnSpPr>
        <p:spPr>
          <a:xfrm flipH="1">
            <a:off x="7079891" y="1112763"/>
            <a:ext cx="0" cy="2847380"/>
          </a:xfrm>
          <a:prstGeom prst="line">
            <a:avLst/>
          </a:prstGeom>
          <a:ln w="19050">
            <a:solidFill>
              <a:srgbClr val="002060"/>
            </a:solidFill>
          </a:ln>
        </p:spPr>
        <p:style>
          <a:lnRef idx="1">
            <a:schemeClr val="accent2"/>
          </a:lnRef>
          <a:fillRef idx="0">
            <a:schemeClr val="accent2"/>
          </a:fillRef>
          <a:effectRef idx="0">
            <a:schemeClr val="accent2"/>
          </a:effectRef>
          <a:fontRef idx="minor">
            <a:schemeClr val="tx1"/>
          </a:fontRef>
        </p:style>
      </p:cxnSp>
      <p:cxnSp>
        <p:nvCxnSpPr>
          <p:cNvPr id="92" name="Straight Connector 91">
            <a:extLst>
              <a:ext uri="{FF2B5EF4-FFF2-40B4-BE49-F238E27FC236}">
                <a16:creationId xmlns:a16="http://schemas.microsoft.com/office/drawing/2014/main" id="{4C6B421E-A599-4B05-906C-3AE80E39060B}"/>
              </a:ext>
            </a:extLst>
          </p:cNvPr>
          <p:cNvCxnSpPr>
            <a:cxnSpLocks/>
          </p:cNvCxnSpPr>
          <p:nvPr/>
        </p:nvCxnSpPr>
        <p:spPr>
          <a:xfrm>
            <a:off x="2917428" y="4157121"/>
            <a:ext cx="0" cy="786384"/>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38" name="Text Placeholder 28">
            <a:extLst>
              <a:ext uri="{FF2B5EF4-FFF2-40B4-BE49-F238E27FC236}">
                <a16:creationId xmlns:a16="http://schemas.microsoft.com/office/drawing/2014/main" id="{FC515413-F507-4A34-82ED-04E98A4CDD31}"/>
              </a:ext>
            </a:extLst>
          </p:cNvPr>
          <p:cNvSpPr txBox="1">
            <a:spLocks/>
          </p:cNvSpPr>
          <p:nvPr/>
        </p:nvSpPr>
        <p:spPr>
          <a:xfrm>
            <a:off x="2065409" y="4925657"/>
            <a:ext cx="1663312" cy="456494"/>
          </a:xfrm>
          <a:prstGeom prst="rect">
            <a:avLst/>
          </a:prstGeom>
          <a:solidFill>
            <a:schemeClr val="bg1"/>
          </a:solidFill>
          <a:ln w="3175">
            <a:solidFill>
              <a:schemeClr val="accent2"/>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Fieldwork begins</a:t>
            </a:r>
          </a:p>
        </p:txBody>
      </p:sp>
      <p:sp>
        <p:nvSpPr>
          <p:cNvPr id="6" name="Text Placeholder 5">
            <a:extLst>
              <a:ext uri="{FF2B5EF4-FFF2-40B4-BE49-F238E27FC236}">
                <a16:creationId xmlns:a16="http://schemas.microsoft.com/office/drawing/2014/main" id="{DC0153D4-6BE1-4775-8DB0-AF6F6B6305EF}"/>
              </a:ext>
            </a:extLst>
          </p:cNvPr>
          <p:cNvSpPr>
            <a:spLocks noGrp="1"/>
          </p:cNvSpPr>
          <p:nvPr>
            <p:ph type="body" sz="quarter" idx="34"/>
          </p:nvPr>
        </p:nvSpPr>
        <p:spPr>
          <a:xfrm>
            <a:off x="2757213" y="3597398"/>
            <a:ext cx="377825" cy="201776"/>
          </a:xfrm>
        </p:spPr>
        <p:txBody>
          <a:bodyPr/>
          <a:lstStyle/>
          <a:p>
            <a:r>
              <a:rPr lang="en-US" dirty="0"/>
              <a:t>JAN	</a:t>
            </a:r>
          </a:p>
        </p:txBody>
      </p:sp>
      <p:sp>
        <p:nvSpPr>
          <p:cNvPr id="7" name="Text Placeholder 6">
            <a:extLst>
              <a:ext uri="{FF2B5EF4-FFF2-40B4-BE49-F238E27FC236}">
                <a16:creationId xmlns:a16="http://schemas.microsoft.com/office/drawing/2014/main" id="{F592477C-106F-4ACF-9F87-CCEB47554D74}"/>
              </a:ext>
            </a:extLst>
          </p:cNvPr>
          <p:cNvSpPr>
            <a:spLocks noGrp="1"/>
          </p:cNvSpPr>
          <p:nvPr>
            <p:ph type="body" sz="quarter" idx="35"/>
          </p:nvPr>
        </p:nvSpPr>
        <p:spPr>
          <a:xfrm>
            <a:off x="3686427" y="3597398"/>
            <a:ext cx="377825" cy="201776"/>
          </a:xfrm>
        </p:spPr>
        <p:txBody>
          <a:bodyPr/>
          <a:lstStyle/>
          <a:p>
            <a:r>
              <a:rPr lang="en-US" dirty="0"/>
              <a:t>FEB	</a:t>
            </a:r>
          </a:p>
        </p:txBody>
      </p:sp>
      <p:sp>
        <p:nvSpPr>
          <p:cNvPr id="31" name="Arrow: Pentagon 30">
            <a:extLst>
              <a:ext uri="{FF2B5EF4-FFF2-40B4-BE49-F238E27FC236}">
                <a16:creationId xmlns:a16="http://schemas.microsoft.com/office/drawing/2014/main" id="{FA7A9A8B-6D8E-42E6-B030-A2DA0A5BE01A}"/>
              </a:ext>
              <a:ext uri="{C183D7F6-B498-43B3-948B-1728B52AA6E4}">
                <adec:decorative xmlns:adec="http://schemas.microsoft.com/office/drawing/2017/decorative" val="1"/>
              </a:ext>
            </a:extLst>
          </p:cNvPr>
          <p:cNvSpPr/>
          <p:nvPr/>
        </p:nvSpPr>
        <p:spPr>
          <a:xfrm rot="5400000">
            <a:off x="1909449" y="2961363"/>
            <a:ext cx="683275" cy="252000"/>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28">
            <a:extLst>
              <a:ext uri="{FF2B5EF4-FFF2-40B4-BE49-F238E27FC236}">
                <a16:creationId xmlns:a16="http://schemas.microsoft.com/office/drawing/2014/main" id="{1B01CDF5-5785-42A7-8FCF-499C2D0216D9}"/>
              </a:ext>
            </a:extLst>
          </p:cNvPr>
          <p:cNvSpPr>
            <a:spLocks noGrp="1"/>
          </p:cNvSpPr>
          <p:nvPr>
            <p:ph type="body" sz="quarter" idx="59"/>
          </p:nvPr>
        </p:nvSpPr>
        <p:spPr>
          <a:xfrm>
            <a:off x="825359" y="2190750"/>
            <a:ext cx="2823589" cy="561975"/>
          </a:xfrm>
        </p:spPr>
        <p:txBody>
          <a:bodyPr/>
          <a:lstStyle/>
          <a:p>
            <a:r>
              <a:rPr lang="en-US" dirty="0"/>
              <a:t>PA-WAgN Annual Symposium</a:t>
            </a:r>
          </a:p>
        </p:txBody>
      </p:sp>
      <p:sp>
        <p:nvSpPr>
          <p:cNvPr id="30" name="Text Placeholder 29">
            <a:extLst>
              <a:ext uri="{FF2B5EF4-FFF2-40B4-BE49-F238E27FC236}">
                <a16:creationId xmlns:a16="http://schemas.microsoft.com/office/drawing/2014/main" id="{CEB6AD7A-70B7-44AF-A561-DFBE576D8361}"/>
              </a:ext>
            </a:extLst>
          </p:cNvPr>
          <p:cNvSpPr>
            <a:spLocks noGrp="1"/>
          </p:cNvSpPr>
          <p:nvPr>
            <p:ph type="body" sz="quarter" idx="60"/>
          </p:nvPr>
        </p:nvSpPr>
        <p:spPr>
          <a:xfrm>
            <a:off x="805968" y="2505005"/>
            <a:ext cx="2723964" cy="217670"/>
          </a:xfrm>
        </p:spPr>
        <p:txBody>
          <a:bodyPr/>
          <a:lstStyle/>
          <a:p>
            <a:r>
              <a:rPr lang="en-US" dirty="0"/>
              <a:t>December 11, 2018</a:t>
            </a:r>
          </a:p>
        </p:txBody>
      </p:sp>
      <p:sp>
        <p:nvSpPr>
          <p:cNvPr id="8" name="Text Placeholder 7">
            <a:extLst>
              <a:ext uri="{FF2B5EF4-FFF2-40B4-BE49-F238E27FC236}">
                <a16:creationId xmlns:a16="http://schemas.microsoft.com/office/drawing/2014/main" id="{ECDD0026-6F51-4C7F-A56C-F65493E9FEAB}"/>
              </a:ext>
            </a:extLst>
          </p:cNvPr>
          <p:cNvSpPr>
            <a:spLocks noGrp="1"/>
          </p:cNvSpPr>
          <p:nvPr>
            <p:ph type="body" sz="quarter" idx="36"/>
          </p:nvPr>
        </p:nvSpPr>
        <p:spPr>
          <a:xfrm>
            <a:off x="4606320" y="3597398"/>
            <a:ext cx="377825" cy="201776"/>
          </a:xfrm>
        </p:spPr>
        <p:txBody>
          <a:bodyPr/>
          <a:lstStyle/>
          <a:p>
            <a:r>
              <a:rPr lang="en-US" dirty="0"/>
              <a:t>MAR</a:t>
            </a:r>
          </a:p>
        </p:txBody>
      </p:sp>
      <p:sp>
        <p:nvSpPr>
          <p:cNvPr id="39" name="Text Placeholder 29">
            <a:extLst>
              <a:ext uri="{FF2B5EF4-FFF2-40B4-BE49-F238E27FC236}">
                <a16:creationId xmlns:a16="http://schemas.microsoft.com/office/drawing/2014/main" id="{D45EC93F-78C4-4289-8D2C-529081D4E330}"/>
              </a:ext>
            </a:extLst>
          </p:cNvPr>
          <p:cNvSpPr txBox="1">
            <a:spLocks/>
          </p:cNvSpPr>
          <p:nvPr/>
        </p:nvSpPr>
        <p:spPr>
          <a:xfrm>
            <a:off x="2080837" y="5172433"/>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January 14, 2019</a:t>
            </a:r>
          </a:p>
        </p:txBody>
      </p:sp>
      <p:sp>
        <p:nvSpPr>
          <p:cNvPr id="11" name="Text Placeholder 10">
            <a:extLst>
              <a:ext uri="{FF2B5EF4-FFF2-40B4-BE49-F238E27FC236}">
                <a16:creationId xmlns:a16="http://schemas.microsoft.com/office/drawing/2014/main" id="{2E1AF48A-4DD0-4ACA-BADE-96E2296C2A82}"/>
              </a:ext>
            </a:extLst>
          </p:cNvPr>
          <p:cNvSpPr>
            <a:spLocks noGrp="1"/>
          </p:cNvSpPr>
          <p:nvPr>
            <p:ph type="body" sz="quarter" idx="39"/>
          </p:nvPr>
        </p:nvSpPr>
        <p:spPr>
          <a:xfrm>
            <a:off x="5597004" y="3597398"/>
            <a:ext cx="377825" cy="201776"/>
          </a:xfrm>
        </p:spPr>
        <p:txBody>
          <a:bodyPr/>
          <a:lstStyle/>
          <a:p>
            <a:r>
              <a:rPr lang="en-US" dirty="0"/>
              <a:t>APR</a:t>
            </a:r>
          </a:p>
        </p:txBody>
      </p:sp>
      <p:sp>
        <p:nvSpPr>
          <p:cNvPr id="5" name="Text Placeholder 4">
            <a:extLst>
              <a:ext uri="{FF2B5EF4-FFF2-40B4-BE49-F238E27FC236}">
                <a16:creationId xmlns:a16="http://schemas.microsoft.com/office/drawing/2014/main" id="{854B5BD8-098C-49CB-83F5-66A9857795C6}"/>
              </a:ext>
            </a:extLst>
          </p:cNvPr>
          <p:cNvSpPr>
            <a:spLocks noGrp="1"/>
          </p:cNvSpPr>
          <p:nvPr>
            <p:ph type="body" sz="quarter" idx="33"/>
          </p:nvPr>
        </p:nvSpPr>
        <p:spPr>
          <a:xfrm>
            <a:off x="1347713" y="3917245"/>
            <a:ext cx="415608" cy="201776"/>
          </a:xfrm>
        </p:spPr>
        <p:txBody>
          <a:bodyPr/>
          <a:lstStyle/>
          <a:p>
            <a:r>
              <a:rPr lang="en-US" dirty="0"/>
              <a:t>2018</a:t>
            </a:r>
          </a:p>
        </p:txBody>
      </p:sp>
      <p:sp>
        <p:nvSpPr>
          <p:cNvPr id="13" name="Text Placeholder 12">
            <a:extLst>
              <a:ext uri="{FF2B5EF4-FFF2-40B4-BE49-F238E27FC236}">
                <a16:creationId xmlns:a16="http://schemas.microsoft.com/office/drawing/2014/main" id="{3FE5250A-E0C5-450F-B324-8B214D45C0CF}"/>
              </a:ext>
            </a:extLst>
          </p:cNvPr>
          <p:cNvSpPr>
            <a:spLocks noGrp="1"/>
          </p:cNvSpPr>
          <p:nvPr>
            <p:ph type="body" sz="quarter" idx="41"/>
          </p:nvPr>
        </p:nvSpPr>
        <p:spPr>
          <a:xfrm>
            <a:off x="7530094" y="3597398"/>
            <a:ext cx="377825" cy="201776"/>
          </a:xfrm>
        </p:spPr>
        <p:txBody>
          <a:bodyPr/>
          <a:lstStyle/>
          <a:p>
            <a:r>
              <a:rPr lang="en-US" dirty="0"/>
              <a:t>JUNE</a:t>
            </a:r>
          </a:p>
        </p:txBody>
      </p:sp>
      <p:sp>
        <p:nvSpPr>
          <p:cNvPr id="15" name="Text Placeholder 14">
            <a:extLst>
              <a:ext uri="{FF2B5EF4-FFF2-40B4-BE49-F238E27FC236}">
                <a16:creationId xmlns:a16="http://schemas.microsoft.com/office/drawing/2014/main" id="{3517CC3B-3BE8-4544-BD85-3D7E95006AE1}"/>
              </a:ext>
            </a:extLst>
          </p:cNvPr>
          <p:cNvSpPr>
            <a:spLocks noGrp="1"/>
          </p:cNvSpPr>
          <p:nvPr>
            <p:ph type="body" sz="quarter" idx="43"/>
          </p:nvPr>
        </p:nvSpPr>
        <p:spPr>
          <a:xfrm>
            <a:off x="8440649" y="3597398"/>
            <a:ext cx="377825" cy="201776"/>
          </a:xfrm>
        </p:spPr>
        <p:txBody>
          <a:bodyPr/>
          <a:lstStyle/>
          <a:p>
            <a:r>
              <a:rPr lang="en-US" dirty="0"/>
              <a:t>JUL</a:t>
            </a:r>
          </a:p>
        </p:txBody>
      </p:sp>
      <p:sp>
        <p:nvSpPr>
          <p:cNvPr id="16" name="Text Placeholder 15">
            <a:extLst>
              <a:ext uri="{FF2B5EF4-FFF2-40B4-BE49-F238E27FC236}">
                <a16:creationId xmlns:a16="http://schemas.microsoft.com/office/drawing/2014/main" id="{B449F2E1-6906-48B5-9833-C154025B4C10}"/>
              </a:ext>
            </a:extLst>
          </p:cNvPr>
          <p:cNvSpPr>
            <a:spLocks noGrp="1"/>
          </p:cNvSpPr>
          <p:nvPr>
            <p:ph type="body" sz="quarter" idx="44"/>
          </p:nvPr>
        </p:nvSpPr>
        <p:spPr>
          <a:xfrm>
            <a:off x="9220576" y="3597398"/>
            <a:ext cx="377825" cy="201776"/>
          </a:xfrm>
        </p:spPr>
        <p:txBody>
          <a:bodyPr/>
          <a:lstStyle/>
          <a:p>
            <a:r>
              <a:rPr lang="en-US" dirty="0"/>
              <a:t>AUG</a:t>
            </a:r>
          </a:p>
        </p:txBody>
      </p:sp>
      <p:sp>
        <p:nvSpPr>
          <p:cNvPr id="14" name="Text Placeholder 13">
            <a:extLst>
              <a:ext uri="{FF2B5EF4-FFF2-40B4-BE49-F238E27FC236}">
                <a16:creationId xmlns:a16="http://schemas.microsoft.com/office/drawing/2014/main" id="{45F24C43-5229-4A8D-8830-3519775B4841}"/>
              </a:ext>
            </a:extLst>
          </p:cNvPr>
          <p:cNvSpPr>
            <a:spLocks noGrp="1"/>
          </p:cNvSpPr>
          <p:nvPr>
            <p:ph type="body" sz="quarter" idx="42"/>
          </p:nvPr>
        </p:nvSpPr>
        <p:spPr>
          <a:xfrm>
            <a:off x="9963194" y="3597398"/>
            <a:ext cx="377825" cy="201776"/>
          </a:xfrm>
        </p:spPr>
        <p:txBody>
          <a:bodyPr/>
          <a:lstStyle/>
          <a:p>
            <a:r>
              <a:rPr lang="en-US" dirty="0"/>
              <a:t>SEP</a:t>
            </a:r>
          </a:p>
        </p:txBody>
      </p:sp>
      <p:sp>
        <p:nvSpPr>
          <p:cNvPr id="17" name="Text Placeholder 16">
            <a:extLst>
              <a:ext uri="{FF2B5EF4-FFF2-40B4-BE49-F238E27FC236}">
                <a16:creationId xmlns:a16="http://schemas.microsoft.com/office/drawing/2014/main" id="{7B64AE2D-234B-40D4-914E-50FF870E62B6}"/>
              </a:ext>
            </a:extLst>
          </p:cNvPr>
          <p:cNvSpPr>
            <a:spLocks noGrp="1"/>
          </p:cNvSpPr>
          <p:nvPr>
            <p:ph type="body" sz="quarter" idx="45"/>
          </p:nvPr>
        </p:nvSpPr>
        <p:spPr>
          <a:xfrm>
            <a:off x="10603140" y="3597398"/>
            <a:ext cx="377825" cy="201776"/>
          </a:xfrm>
        </p:spPr>
        <p:txBody>
          <a:bodyPr/>
          <a:lstStyle/>
          <a:p>
            <a:r>
              <a:rPr lang="en-US" dirty="0"/>
              <a:t>OCT</a:t>
            </a:r>
          </a:p>
        </p:txBody>
      </p:sp>
      <p:sp>
        <p:nvSpPr>
          <p:cNvPr id="34" name="Arrow: Pentagon 33">
            <a:extLst>
              <a:ext uri="{FF2B5EF4-FFF2-40B4-BE49-F238E27FC236}">
                <a16:creationId xmlns:a16="http://schemas.microsoft.com/office/drawing/2014/main" id="{11428CA7-EA35-4774-B45E-74FDBBEC8451}"/>
              </a:ext>
              <a:ext uri="{C183D7F6-B498-43B3-948B-1728B52AA6E4}">
                <adec:decorative xmlns:adec="http://schemas.microsoft.com/office/drawing/2017/decorative" val="1"/>
              </a:ext>
            </a:extLst>
          </p:cNvPr>
          <p:cNvSpPr/>
          <p:nvPr/>
        </p:nvSpPr>
        <p:spPr>
          <a:xfrm rot="5400000">
            <a:off x="4945118" y="2968364"/>
            <a:ext cx="683275" cy="252000"/>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28">
            <a:extLst>
              <a:ext uri="{FF2B5EF4-FFF2-40B4-BE49-F238E27FC236}">
                <a16:creationId xmlns:a16="http://schemas.microsoft.com/office/drawing/2014/main" id="{3B8215E4-CBB2-4AF4-8D62-074910551A83}"/>
              </a:ext>
            </a:extLst>
          </p:cNvPr>
          <p:cNvSpPr txBox="1">
            <a:spLocks/>
          </p:cNvSpPr>
          <p:nvPr/>
        </p:nvSpPr>
        <p:spPr>
          <a:xfrm>
            <a:off x="3987439" y="2376999"/>
            <a:ext cx="2570662" cy="365308"/>
          </a:xfrm>
          <a:prstGeom prst="rect">
            <a:avLst/>
          </a:prstGeom>
          <a:solidFill>
            <a:schemeClr val="bg1"/>
          </a:solidFill>
          <a:ln w="3175">
            <a:solidFill>
              <a:schemeClr val="accent3"/>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Formal photovoice registration begins</a:t>
            </a:r>
          </a:p>
        </p:txBody>
      </p:sp>
      <p:sp>
        <p:nvSpPr>
          <p:cNvPr id="33" name="Text Placeholder 29">
            <a:extLst>
              <a:ext uri="{FF2B5EF4-FFF2-40B4-BE49-F238E27FC236}">
                <a16:creationId xmlns:a16="http://schemas.microsoft.com/office/drawing/2014/main" id="{9E7006F3-EE4E-489F-B064-7A486ADA740E}"/>
              </a:ext>
            </a:extLst>
          </p:cNvPr>
          <p:cNvSpPr txBox="1">
            <a:spLocks/>
          </p:cNvSpPr>
          <p:nvPr/>
        </p:nvSpPr>
        <p:spPr>
          <a:xfrm>
            <a:off x="4472027" y="2545646"/>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Mid-March 2019</a:t>
            </a:r>
          </a:p>
        </p:txBody>
      </p:sp>
      <p:sp>
        <p:nvSpPr>
          <p:cNvPr id="43" name="Arrow: Pentagon 42">
            <a:extLst>
              <a:ext uri="{FF2B5EF4-FFF2-40B4-BE49-F238E27FC236}">
                <a16:creationId xmlns:a16="http://schemas.microsoft.com/office/drawing/2014/main" id="{B9A5B1C3-7B8C-48F8-8CC2-7A657167BDD0}"/>
              </a:ext>
              <a:ext uri="{C183D7F6-B498-43B3-948B-1728B52AA6E4}">
                <adec:decorative xmlns:adec="http://schemas.microsoft.com/office/drawing/2017/decorative" val="1"/>
              </a:ext>
            </a:extLst>
          </p:cNvPr>
          <p:cNvSpPr/>
          <p:nvPr/>
        </p:nvSpPr>
        <p:spPr>
          <a:xfrm rot="16200000">
            <a:off x="6441496" y="4458019"/>
            <a:ext cx="683275" cy="252000"/>
          </a:xfrm>
          <a:prstGeom prst="homePlat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 Placeholder 28">
            <a:extLst>
              <a:ext uri="{FF2B5EF4-FFF2-40B4-BE49-F238E27FC236}">
                <a16:creationId xmlns:a16="http://schemas.microsoft.com/office/drawing/2014/main" id="{541D2AF2-0475-41D2-B2F3-BD6A7CB6DDEA}"/>
              </a:ext>
            </a:extLst>
          </p:cNvPr>
          <p:cNvSpPr txBox="1">
            <a:spLocks/>
          </p:cNvSpPr>
          <p:nvPr/>
        </p:nvSpPr>
        <p:spPr>
          <a:xfrm>
            <a:off x="5314696" y="4925658"/>
            <a:ext cx="1793875" cy="691324"/>
          </a:xfrm>
          <a:prstGeom prst="rect">
            <a:avLst/>
          </a:prstGeom>
          <a:solidFill>
            <a:schemeClr val="bg1"/>
          </a:solidFill>
          <a:ln w="3175">
            <a:solidFill>
              <a:schemeClr val="accent4"/>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Photovoice Information Session</a:t>
            </a:r>
          </a:p>
        </p:txBody>
      </p:sp>
      <p:sp>
        <p:nvSpPr>
          <p:cNvPr id="42" name="Text Placeholder 29">
            <a:extLst>
              <a:ext uri="{FF2B5EF4-FFF2-40B4-BE49-F238E27FC236}">
                <a16:creationId xmlns:a16="http://schemas.microsoft.com/office/drawing/2014/main" id="{C99AE0E9-ABEE-4A45-85D0-7ED61137310B}"/>
              </a:ext>
            </a:extLst>
          </p:cNvPr>
          <p:cNvSpPr txBox="1">
            <a:spLocks/>
          </p:cNvSpPr>
          <p:nvPr/>
        </p:nvSpPr>
        <p:spPr>
          <a:xfrm>
            <a:off x="5366425" y="5382152"/>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4, 2019</a:t>
            </a:r>
          </a:p>
        </p:txBody>
      </p:sp>
      <p:sp>
        <p:nvSpPr>
          <p:cNvPr id="46" name="Arrow: Pentagon 45">
            <a:extLst>
              <a:ext uri="{FF2B5EF4-FFF2-40B4-BE49-F238E27FC236}">
                <a16:creationId xmlns:a16="http://schemas.microsoft.com/office/drawing/2014/main" id="{35AE8A83-3056-47C7-A825-18681A2BB826}"/>
              </a:ext>
              <a:ext uri="{C183D7F6-B498-43B3-948B-1728B52AA6E4}">
                <adec:decorative xmlns:adec="http://schemas.microsoft.com/office/drawing/2017/decorative" val="1"/>
              </a:ext>
            </a:extLst>
          </p:cNvPr>
          <p:cNvSpPr/>
          <p:nvPr/>
        </p:nvSpPr>
        <p:spPr>
          <a:xfrm rot="16200000">
            <a:off x="10125382" y="4289650"/>
            <a:ext cx="683275" cy="252000"/>
          </a:xfrm>
          <a:prstGeom prst="homePlat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 Placeholder 28">
            <a:extLst>
              <a:ext uri="{FF2B5EF4-FFF2-40B4-BE49-F238E27FC236}">
                <a16:creationId xmlns:a16="http://schemas.microsoft.com/office/drawing/2014/main" id="{60DD5FF2-6AB8-4480-BD08-3AE02A14A2A4}"/>
              </a:ext>
            </a:extLst>
          </p:cNvPr>
          <p:cNvSpPr txBox="1">
            <a:spLocks/>
          </p:cNvSpPr>
          <p:nvPr/>
        </p:nvSpPr>
        <p:spPr>
          <a:xfrm>
            <a:off x="6091513" y="828988"/>
            <a:ext cx="1995842" cy="481659"/>
          </a:xfrm>
          <a:prstGeom prst="rect">
            <a:avLst/>
          </a:prstGeom>
          <a:solidFill>
            <a:schemeClr val="bg1"/>
          </a:solidFill>
          <a:ln w="3175">
            <a:solidFill>
              <a:srgbClr val="002060"/>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Time for photography</a:t>
            </a:r>
          </a:p>
        </p:txBody>
      </p:sp>
      <p:sp>
        <p:nvSpPr>
          <p:cNvPr id="45" name="Text Placeholder 29">
            <a:extLst>
              <a:ext uri="{FF2B5EF4-FFF2-40B4-BE49-F238E27FC236}">
                <a16:creationId xmlns:a16="http://schemas.microsoft.com/office/drawing/2014/main" id="{F534225C-44A4-4396-8349-B29318EB2FCD}"/>
              </a:ext>
            </a:extLst>
          </p:cNvPr>
          <p:cNvSpPr txBox="1">
            <a:spLocks/>
          </p:cNvSpPr>
          <p:nvPr/>
        </p:nvSpPr>
        <p:spPr>
          <a:xfrm>
            <a:off x="6244842" y="1112763"/>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May 4-26, 2019</a:t>
            </a:r>
          </a:p>
        </p:txBody>
      </p:sp>
      <p:sp>
        <p:nvSpPr>
          <p:cNvPr id="10" name="Text Placeholder 9">
            <a:extLst>
              <a:ext uri="{FF2B5EF4-FFF2-40B4-BE49-F238E27FC236}">
                <a16:creationId xmlns:a16="http://schemas.microsoft.com/office/drawing/2014/main" id="{F2C7F497-AF01-4BD2-9DA6-8E87BE2CE4BA}"/>
              </a:ext>
            </a:extLst>
          </p:cNvPr>
          <p:cNvSpPr>
            <a:spLocks noGrp="1"/>
          </p:cNvSpPr>
          <p:nvPr>
            <p:ph type="body" sz="quarter" idx="38"/>
          </p:nvPr>
        </p:nvSpPr>
        <p:spPr>
          <a:xfrm>
            <a:off x="5082964" y="3917245"/>
            <a:ext cx="415608" cy="201776"/>
          </a:xfrm>
        </p:spPr>
        <p:txBody>
          <a:bodyPr/>
          <a:lstStyle/>
          <a:p>
            <a:r>
              <a:rPr lang="en-US" dirty="0"/>
              <a:t>2019</a:t>
            </a:r>
          </a:p>
        </p:txBody>
      </p:sp>
      <p:sp>
        <p:nvSpPr>
          <p:cNvPr id="37" name="Arrow: Pentagon 36">
            <a:extLst>
              <a:ext uri="{FF2B5EF4-FFF2-40B4-BE49-F238E27FC236}">
                <a16:creationId xmlns:a16="http://schemas.microsoft.com/office/drawing/2014/main" id="{066E6187-C0CE-477B-BDCE-FF7E75C1778E}"/>
              </a:ext>
              <a:ext uri="{C183D7F6-B498-43B3-948B-1728B52AA6E4}">
                <adec:decorative xmlns:adec="http://schemas.microsoft.com/office/drawing/2017/decorative" val="1"/>
              </a:ext>
            </a:extLst>
          </p:cNvPr>
          <p:cNvSpPr/>
          <p:nvPr/>
        </p:nvSpPr>
        <p:spPr>
          <a:xfrm rot="5400000">
            <a:off x="7377102" y="2968365"/>
            <a:ext cx="683275" cy="252000"/>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 Placeholder 28">
            <a:extLst>
              <a:ext uri="{FF2B5EF4-FFF2-40B4-BE49-F238E27FC236}">
                <a16:creationId xmlns:a16="http://schemas.microsoft.com/office/drawing/2014/main" id="{5DDAA146-7B54-4D5A-9D07-B5407105AE6E}"/>
              </a:ext>
            </a:extLst>
          </p:cNvPr>
          <p:cNvSpPr txBox="1">
            <a:spLocks/>
          </p:cNvSpPr>
          <p:nvPr/>
        </p:nvSpPr>
        <p:spPr>
          <a:xfrm>
            <a:off x="7392293" y="2061403"/>
            <a:ext cx="1793875" cy="691324"/>
          </a:xfrm>
          <a:prstGeom prst="rect">
            <a:avLst/>
          </a:prstGeom>
          <a:solidFill>
            <a:schemeClr val="bg1"/>
          </a:solidFill>
          <a:ln w="3175">
            <a:solidFill>
              <a:schemeClr val="accent6"/>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Photovoice Reflection Meetings</a:t>
            </a:r>
          </a:p>
        </p:txBody>
      </p:sp>
      <p:sp>
        <p:nvSpPr>
          <p:cNvPr id="36" name="Text Placeholder 29">
            <a:extLst>
              <a:ext uri="{FF2B5EF4-FFF2-40B4-BE49-F238E27FC236}">
                <a16:creationId xmlns:a16="http://schemas.microsoft.com/office/drawing/2014/main" id="{3259EAFB-C623-4255-9B5C-A06E8132A64F}"/>
              </a:ext>
            </a:extLst>
          </p:cNvPr>
          <p:cNvSpPr txBox="1">
            <a:spLocks/>
          </p:cNvSpPr>
          <p:nvPr/>
        </p:nvSpPr>
        <p:spPr>
          <a:xfrm>
            <a:off x="7423702" y="2505006"/>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1 &amp; 3, 2019</a:t>
            </a:r>
          </a:p>
        </p:txBody>
      </p:sp>
      <p:sp>
        <p:nvSpPr>
          <p:cNvPr id="47" name="Title 4">
            <a:extLst>
              <a:ext uri="{FF2B5EF4-FFF2-40B4-BE49-F238E27FC236}">
                <a16:creationId xmlns:a16="http://schemas.microsoft.com/office/drawing/2014/main" id="{625B7FB9-62B3-4548-A6FA-6B2BFF9729BB}"/>
              </a:ext>
            </a:extLst>
          </p:cNvPr>
          <p:cNvSpPr txBox="1">
            <a:spLocks/>
          </p:cNvSpPr>
          <p:nvPr/>
        </p:nvSpPr>
        <p:spPr>
          <a:xfrm>
            <a:off x="591554" y="1183824"/>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Photovoice Timeline</a:t>
            </a:r>
            <a:endParaRPr lang="en-US" dirty="0"/>
          </a:p>
        </p:txBody>
      </p:sp>
      <p:sp>
        <p:nvSpPr>
          <p:cNvPr id="53" name="Text Placeholder 52">
            <a:extLst>
              <a:ext uri="{FF2B5EF4-FFF2-40B4-BE49-F238E27FC236}">
                <a16:creationId xmlns:a16="http://schemas.microsoft.com/office/drawing/2014/main" id="{4D28D4D5-B298-4DF1-8163-652A995CC99B}"/>
              </a:ext>
            </a:extLst>
          </p:cNvPr>
          <p:cNvSpPr>
            <a:spLocks noGrp="1"/>
          </p:cNvSpPr>
          <p:nvPr>
            <p:ph type="body" sz="quarter" idx="40"/>
          </p:nvPr>
        </p:nvSpPr>
        <p:spPr>
          <a:xfrm>
            <a:off x="6582655" y="3597398"/>
            <a:ext cx="377825" cy="201776"/>
          </a:xfrm>
        </p:spPr>
        <p:txBody>
          <a:bodyPr/>
          <a:lstStyle/>
          <a:p>
            <a:r>
              <a:rPr lang="en-US" dirty="0"/>
              <a:t>MAY</a:t>
            </a:r>
          </a:p>
        </p:txBody>
      </p:sp>
      <p:sp>
        <p:nvSpPr>
          <p:cNvPr id="76" name="Text Placeholder 5">
            <a:extLst>
              <a:ext uri="{FF2B5EF4-FFF2-40B4-BE49-F238E27FC236}">
                <a16:creationId xmlns:a16="http://schemas.microsoft.com/office/drawing/2014/main" id="{86829D21-7B88-4030-BBE3-F50999B57EC2}"/>
              </a:ext>
            </a:extLst>
          </p:cNvPr>
          <p:cNvSpPr txBox="1">
            <a:spLocks/>
          </p:cNvSpPr>
          <p:nvPr/>
        </p:nvSpPr>
        <p:spPr>
          <a:xfrm>
            <a:off x="744901"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OCT	</a:t>
            </a:r>
          </a:p>
        </p:txBody>
      </p:sp>
      <p:sp>
        <p:nvSpPr>
          <p:cNvPr id="77" name="Text Placeholder 6">
            <a:extLst>
              <a:ext uri="{FF2B5EF4-FFF2-40B4-BE49-F238E27FC236}">
                <a16:creationId xmlns:a16="http://schemas.microsoft.com/office/drawing/2014/main" id="{6F3D135A-29CB-4CAD-A81B-81F9AA3080C8}"/>
              </a:ext>
            </a:extLst>
          </p:cNvPr>
          <p:cNvSpPr txBox="1">
            <a:spLocks/>
          </p:cNvSpPr>
          <p:nvPr/>
        </p:nvSpPr>
        <p:spPr>
          <a:xfrm>
            <a:off x="1384876"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NOV	</a:t>
            </a:r>
          </a:p>
        </p:txBody>
      </p:sp>
      <p:sp>
        <p:nvSpPr>
          <p:cNvPr id="78" name="Text Placeholder 7">
            <a:extLst>
              <a:ext uri="{FF2B5EF4-FFF2-40B4-BE49-F238E27FC236}">
                <a16:creationId xmlns:a16="http://schemas.microsoft.com/office/drawing/2014/main" id="{D7B78E3C-140C-48AD-A984-1C5B53E05020}"/>
              </a:ext>
            </a:extLst>
          </p:cNvPr>
          <p:cNvSpPr txBox="1">
            <a:spLocks/>
          </p:cNvSpPr>
          <p:nvPr/>
        </p:nvSpPr>
        <p:spPr>
          <a:xfrm>
            <a:off x="2080837" y="3600504"/>
            <a:ext cx="377825" cy="201776"/>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DEC</a:t>
            </a:r>
          </a:p>
        </p:txBody>
      </p:sp>
      <p:cxnSp>
        <p:nvCxnSpPr>
          <p:cNvPr id="82" name="Straight Connector 81">
            <a:extLst>
              <a:ext uri="{FF2B5EF4-FFF2-40B4-BE49-F238E27FC236}">
                <a16:creationId xmlns:a16="http://schemas.microsoft.com/office/drawing/2014/main" id="{C4AB2C6E-BFFD-4042-B515-8B3179539C98}"/>
              </a:ext>
            </a:extLst>
          </p:cNvPr>
          <p:cNvCxnSpPr>
            <a:cxnSpLocks/>
          </p:cNvCxnSpPr>
          <p:nvPr/>
        </p:nvCxnSpPr>
        <p:spPr>
          <a:xfrm>
            <a:off x="6746240" y="3973125"/>
            <a:ext cx="73152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89" name="Text Placeholder 28">
            <a:extLst>
              <a:ext uri="{FF2B5EF4-FFF2-40B4-BE49-F238E27FC236}">
                <a16:creationId xmlns:a16="http://schemas.microsoft.com/office/drawing/2014/main" id="{383D0B70-EC75-4410-954E-6057070D94AF}"/>
              </a:ext>
            </a:extLst>
          </p:cNvPr>
          <p:cNvSpPr txBox="1">
            <a:spLocks/>
          </p:cNvSpPr>
          <p:nvPr/>
        </p:nvSpPr>
        <p:spPr>
          <a:xfrm>
            <a:off x="8922258" y="4742150"/>
            <a:ext cx="1995842" cy="691324"/>
          </a:xfrm>
          <a:prstGeom prst="rect">
            <a:avLst/>
          </a:prstGeom>
          <a:solidFill>
            <a:schemeClr val="bg1"/>
          </a:solidFill>
          <a:ln w="3175">
            <a:solidFill>
              <a:schemeClr val="accent5"/>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Community Gallery Reception</a:t>
            </a:r>
          </a:p>
        </p:txBody>
      </p:sp>
      <p:sp>
        <p:nvSpPr>
          <p:cNvPr id="90" name="Text Placeholder 29">
            <a:extLst>
              <a:ext uri="{FF2B5EF4-FFF2-40B4-BE49-F238E27FC236}">
                <a16:creationId xmlns:a16="http://schemas.microsoft.com/office/drawing/2014/main" id="{4E2A1C91-C818-4600-B6EF-ED95706C4C17}"/>
              </a:ext>
            </a:extLst>
          </p:cNvPr>
          <p:cNvSpPr txBox="1">
            <a:spLocks/>
          </p:cNvSpPr>
          <p:nvPr/>
        </p:nvSpPr>
        <p:spPr>
          <a:xfrm>
            <a:off x="9074970" y="5218441"/>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Mid-September 2019</a:t>
            </a:r>
          </a:p>
        </p:txBody>
      </p:sp>
      <p:cxnSp>
        <p:nvCxnSpPr>
          <p:cNvPr id="91" name="Straight Connector 90">
            <a:extLst>
              <a:ext uri="{FF2B5EF4-FFF2-40B4-BE49-F238E27FC236}">
                <a16:creationId xmlns:a16="http://schemas.microsoft.com/office/drawing/2014/main" id="{BDE273D2-E171-403B-8788-6CAE379C93B3}"/>
              </a:ext>
            </a:extLst>
          </p:cNvPr>
          <p:cNvCxnSpPr>
            <a:cxnSpLocks/>
          </p:cNvCxnSpPr>
          <p:nvPr/>
        </p:nvCxnSpPr>
        <p:spPr>
          <a:xfrm>
            <a:off x="2917428" y="4174901"/>
            <a:ext cx="475488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69AC6E60-4E1D-415B-946F-EE9E95E91C69}"/>
              </a:ext>
            </a:extLst>
          </p:cNvPr>
          <p:cNvCxnSpPr>
            <a:cxnSpLocks/>
          </p:cNvCxnSpPr>
          <p:nvPr/>
        </p:nvCxnSpPr>
        <p:spPr>
          <a:xfrm>
            <a:off x="7667456" y="4156600"/>
            <a:ext cx="0" cy="1896565"/>
          </a:xfrm>
          <a:prstGeom prst="line">
            <a:avLst/>
          </a:prstGeom>
          <a:ln w="19050">
            <a:solidFill>
              <a:schemeClr val="accent2"/>
            </a:solidFill>
          </a:ln>
        </p:spPr>
        <p:style>
          <a:lnRef idx="1">
            <a:schemeClr val="accent2"/>
          </a:lnRef>
          <a:fillRef idx="0">
            <a:schemeClr val="accent2"/>
          </a:fillRef>
          <a:effectRef idx="0">
            <a:schemeClr val="accent2"/>
          </a:effectRef>
          <a:fontRef idx="minor">
            <a:schemeClr val="tx1"/>
          </a:fontRef>
        </p:style>
      </p:cxnSp>
      <p:sp>
        <p:nvSpPr>
          <p:cNvPr id="96" name="Text Placeholder 28">
            <a:extLst>
              <a:ext uri="{FF2B5EF4-FFF2-40B4-BE49-F238E27FC236}">
                <a16:creationId xmlns:a16="http://schemas.microsoft.com/office/drawing/2014/main" id="{A8E7F0B3-D2D8-4873-90A9-BEA704600D75}"/>
              </a:ext>
            </a:extLst>
          </p:cNvPr>
          <p:cNvSpPr txBox="1">
            <a:spLocks/>
          </p:cNvSpPr>
          <p:nvPr/>
        </p:nvSpPr>
        <p:spPr>
          <a:xfrm>
            <a:off x="6815437" y="5806389"/>
            <a:ext cx="1663312" cy="456494"/>
          </a:xfrm>
          <a:prstGeom prst="rect">
            <a:avLst/>
          </a:prstGeom>
          <a:solidFill>
            <a:schemeClr val="bg1"/>
          </a:solidFill>
          <a:ln w="3175">
            <a:solidFill>
              <a:schemeClr val="accent2"/>
            </a:solidFill>
          </a:ln>
        </p:spPr>
        <p:txBody>
          <a:bodyPr vert="horz" lIns="0" tIns="36000" rIns="0" bIns="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16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Fieldwork ends</a:t>
            </a:r>
          </a:p>
        </p:txBody>
      </p:sp>
      <p:sp>
        <p:nvSpPr>
          <p:cNvPr id="97" name="Text Placeholder 29">
            <a:extLst>
              <a:ext uri="{FF2B5EF4-FFF2-40B4-BE49-F238E27FC236}">
                <a16:creationId xmlns:a16="http://schemas.microsoft.com/office/drawing/2014/main" id="{14EC0CDC-CF82-4327-986C-6689F92FBD4F}"/>
              </a:ext>
            </a:extLst>
          </p:cNvPr>
          <p:cNvSpPr txBox="1">
            <a:spLocks/>
          </p:cNvSpPr>
          <p:nvPr/>
        </p:nvSpPr>
        <p:spPr>
          <a:xfrm>
            <a:off x="6830865" y="6053165"/>
            <a:ext cx="1690417" cy="224670"/>
          </a:xfrm>
          <a:prstGeom prst="rect">
            <a:avLst/>
          </a:prstGeom>
        </p:spPr>
        <p:txBody>
          <a:bodyPr vert="horz" lIns="0" tIns="0" rIns="0" bIns="0" rtlCol="0">
            <a:noAutofit/>
          </a:bodyPr>
          <a:lstStyle>
            <a:lvl1pPr marL="0" indent="0" algn="ctr" defTabSz="914400" rtl="0" eaLnBrk="1" latinLnBrk="0" hangingPunct="1">
              <a:lnSpc>
                <a:spcPct val="90000"/>
              </a:lnSpc>
              <a:spcBef>
                <a:spcPts val="1000"/>
              </a:spcBef>
              <a:buFont typeface="Arial" panose="020B0604020202020204" pitchFamily="34" charset="0"/>
              <a:buNone/>
              <a:defRPr sz="1200" kern="1200">
                <a:solidFill>
                  <a:schemeClr val="tx1">
                    <a:lumMod val="50000"/>
                    <a:lumOff val="50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June 5, 2019</a:t>
            </a:r>
          </a:p>
        </p:txBody>
      </p:sp>
      <p:cxnSp>
        <p:nvCxnSpPr>
          <p:cNvPr id="103" name="Straight Connector 102">
            <a:extLst>
              <a:ext uri="{FF2B5EF4-FFF2-40B4-BE49-F238E27FC236}">
                <a16:creationId xmlns:a16="http://schemas.microsoft.com/office/drawing/2014/main" id="{70933E91-00B5-4315-87A0-2BB57EC96506}"/>
              </a:ext>
            </a:extLst>
          </p:cNvPr>
          <p:cNvCxnSpPr>
            <a:cxnSpLocks/>
          </p:cNvCxnSpPr>
          <p:nvPr/>
        </p:nvCxnSpPr>
        <p:spPr>
          <a:xfrm>
            <a:off x="497068" y="3799174"/>
            <a:ext cx="10902452"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0E027440-D4A2-4877-9274-3077700202EA}"/>
              </a:ext>
            </a:extLst>
          </p:cNvPr>
          <p:cNvPicPr>
            <a:picLocks noChangeAspect="1"/>
          </p:cNvPicPr>
          <p:nvPr/>
        </p:nvPicPr>
        <p:blipFill rotWithShape="1">
          <a:blip r:embed="rId3"/>
          <a:srcRect b="46718"/>
          <a:stretch/>
        </p:blipFill>
        <p:spPr>
          <a:xfrm>
            <a:off x="3922285" y="5685087"/>
            <a:ext cx="2700969" cy="1079335"/>
          </a:xfrm>
          <a:prstGeom prst="rect">
            <a:avLst/>
          </a:prstGeom>
        </p:spPr>
      </p:pic>
      <p:pic>
        <p:nvPicPr>
          <p:cNvPr id="7172" name="Picture 4" descr="https://dl.boxcloud.com/api/2.0/internal_files/461899572644/versions/488848951844/representations/jpg_paged_2048x2048/content/1.jpg?access_token=1!zzmUZVV1IN6eYjjW4p_c02IodwB3Il_SiCgCHjlmIkZqRV357nmhZ7G8QDTlpuQIi8ecsN9p63ZH_YjKvKmNbHX-svjx0K5G7st4kdvbduNg86uy_4iZKHiXFCHRgKZ636wK23NQj-Nj1G5MYrmHe3bIc0DZ_wRTB-td_yuc0dAw_8e12FShPeyHkSiH5wSDvJVOUQAHljYjgJH1QlahOPsAyYTsD76JTqxbN1tgqaFrKgO_05L10JrbFI1HKkAWj1JdstqBb0fLrbq7swl--Yx42PsD4OkjzwJiE1rsjmiqqtuFkdsUVUHrB8dw0Ea9V84nV3bcDkL5UmAX4PxlWWeiVWSfjyRTFdcmcpkieEVcSsTOmyI0Q4dm_rJFwiy6n9gkZ1Ie5RkncIr0OMsfNzXIYPpDS2Vv0VH9nH2gw6IyOw-uSpLrySsJlObU3A01IR7zfEY4N8AJUTyGhKeO5d5tMrNXt2rOJgMFnuMJxnH-f0vLTRumjzilKu6FmkUgJ6NzCZejzbYcNRzW5m5FnrhntWqQbrr-zoBEL8JktAzx90B8zLw8WcN36nfC_FEsVw..&amp;box_client_name=box-content-preview&amp;box_client_version=2.11.0">
            <a:extLst>
              <a:ext uri="{FF2B5EF4-FFF2-40B4-BE49-F238E27FC236}">
                <a16:creationId xmlns:a16="http://schemas.microsoft.com/office/drawing/2014/main" id="{3AF1D51E-3839-4A26-B58D-2724440CEC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925" y="1359029"/>
            <a:ext cx="1150209" cy="892404"/>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05">
            <a:extLst>
              <a:ext uri="{FF2B5EF4-FFF2-40B4-BE49-F238E27FC236}">
                <a16:creationId xmlns:a16="http://schemas.microsoft.com/office/drawing/2014/main" id="{E6563CAB-7804-48A5-AAC7-207620CC7CB7}"/>
              </a:ext>
            </a:extLst>
          </p:cNvPr>
          <p:cNvPicPr>
            <a:picLocks noChangeAspect="1"/>
          </p:cNvPicPr>
          <p:nvPr/>
        </p:nvPicPr>
        <p:blipFill>
          <a:blip r:embed="rId5"/>
          <a:stretch>
            <a:fillRect/>
          </a:stretch>
        </p:blipFill>
        <p:spPr>
          <a:xfrm>
            <a:off x="140641" y="4550313"/>
            <a:ext cx="1858615" cy="1858615"/>
          </a:xfrm>
          <a:prstGeom prst="rect">
            <a:avLst/>
          </a:prstGeom>
        </p:spPr>
      </p:pic>
      <p:pic>
        <p:nvPicPr>
          <p:cNvPr id="107" name="Picture 106">
            <a:extLst>
              <a:ext uri="{FF2B5EF4-FFF2-40B4-BE49-F238E27FC236}">
                <a16:creationId xmlns:a16="http://schemas.microsoft.com/office/drawing/2014/main" id="{F655547E-BEE1-4D9F-93BA-AE450A3CF911}"/>
              </a:ext>
            </a:extLst>
          </p:cNvPr>
          <p:cNvPicPr>
            <a:picLocks noChangeAspect="1"/>
          </p:cNvPicPr>
          <p:nvPr/>
        </p:nvPicPr>
        <p:blipFill rotWithShape="1">
          <a:blip r:embed="rId6"/>
          <a:srcRect t="26116"/>
          <a:stretch/>
        </p:blipFill>
        <p:spPr>
          <a:xfrm>
            <a:off x="8386139" y="375581"/>
            <a:ext cx="2870442" cy="1590600"/>
          </a:xfrm>
          <a:prstGeom prst="rect">
            <a:avLst/>
          </a:prstGeom>
        </p:spPr>
      </p:pic>
    </p:spTree>
    <p:extLst>
      <p:ext uri="{BB962C8B-B14F-4D97-AF65-F5344CB8AC3E}">
        <p14:creationId xmlns:p14="http://schemas.microsoft.com/office/powerpoint/2010/main" val="32031402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13641"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9" name="Content Placeholder 8">
            <a:extLst>
              <a:ext uri="{FF2B5EF4-FFF2-40B4-BE49-F238E27FC236}">
                <a16:creationId xmlns:a16="http://schemas.microsoft.com/office/drawing/2014/main" id="{C1931C4D-A892-4FF3-8E0D-09189255CCF9}"/>
              </a:ext>
            </a:extLst>
          </p:cNvPr>
          <p:cNvSpPr>
            <a:spLocks noGrp="1"/>
          </p:cNvSpPr>
          <p:nvPr>
            <p:ph idx="17"/>
          </p:nvPr>
        </p:nvSpPr>
        <p:spPr>
          <a:xfrm>
            <a:off x="4245539" y="1541737"/>
            <a:ext cx="3877056" cy="720000"/>
          </a:xfrm>
        </p:spPr>
        <p:txBody>
          <a:bodyPr/>
          <a:lstStyle/>
          <a:p>
            <a:r>
              <a:rPr lang="en-US" dirty="0"/>
              <a:t>UA in the United States</a:t>
            </a:r>
          </a:p>
        </p:txBody>
      </p:sp>
      <p:sp>
        <p:nvSpPr>
          <p:cNvPr id="6" name="Content Placeholder 5">
            <a:extLst>
              <a:ext uri="{FF2B5EF4-FFF2-40B4-BE49-F238E27FC236}">
                <a16:creationId xmlns:a16="http://schemas.microsoft.com/office/drawing/2014/main" id="{8F1F20C0-022B-4E7D-BF64-E9B2AFE01D1E}"/>
              </a:ext>
            </a:extLst>
          </p:cNvPr>
          <p:cNvSpPr>
            <a:spLocks noGrp="1"/>
          </p:cNvSpPr>
          <p:nvPr>
            <p:ph idx="15"/>
          </p:nvPr>
        </p:nvSpPr>
        <p:spPr>
          <a:xfrm>
            <a:off x="4221793" y="2261736"/>
            <a:ext cx="3877056" cy="4400321"/>
          </a:xfrm>
        </p:spPr>
        <p:txBody>
          <a:bodyPr/>
          <a:lstStyle/>
          <a:p>
            <a:r>
              <a:rPr lang="en-US" dirty="0"/>
              <a:t>Early 1900s – urban gardening projects grew into national social programs rooted in oppression and paternalism </a:t>
            </a:r>
            <a:r>
              <a:rPr lang="en-US" sz="1400" dirty="0"/>
              <a:t>(“Americanize” immigrants, stop crime and alcoholism)</a:t>
            </a:r>
          </a:p>
          <a:p>
            <a:r>
              <a:rPr lang="en-US" dirty="0"/>
              <a:t>Gained media notoriety for the Victory Gardens of World Wars I &amp; II </a:t>
            </a:r>
          </a:p>
          <a:p>
            <a:r>
              <a:rPr lang="en-US" dirty="0"/>
              <a:t>1990s – Dramatic expansion within academic literature </a:t>
            </a:r>
            <a:r>
              <a:rPr lang="en-US" sz="1400" dirty="0"/>
              <a:t>(focus on social, economic, and community benefits)</a:t>
            </a:r>
          </a:p>
          <a:p>
            <a:r>
              <a:rPr lang="en-US" dirty="0"/>
              <a:t>Beginning with the 2008 Farm Bill – millions in federal funding for UA research, programs, and incentives</a:t>
            </a:r>
          </a:p>
        </p:txBody>
      </p:sp>
      <p:pic>
        <p:nvPicPr>
          <p:cNvPr id="2050" name="Picture 2" descr="https://dl.boxcloud.com/api/2.0/internal_files/398164840612/versions/420950675812/representations/jpg_paged_2048x2048/content/1.jpg?access_token=1!0ohy2MZiSP52T1gjh-z2FLKvsFLjnmaUsLUnIEd2UhhycKVGLyrmIXV7KsD8c_NHfpiBQAdoOFGcd1S6LtO6mCtZ7CcRWS1RQU0i7r_CF6-Tw5P5ytxdJEDmpryBADrwZNDh3ubqbIJerIp-8CifjbM7Wb8avOZFznrm6tn-IkeX61oDMRneFw4xyoxasPPLWQaUXIzJEaewSKkggN6AblgtWh1bzBPlo5N0-_sB8SawQrU7-9JKUtarw1xQ7062a_YQbuLLQqGg5OqfliqCQ-6oBpjSFxUKUHBe_m3SQ_AMclGQwCL6FmExf8uDAQRRHBdlTmLZVG14UMx7CPHOyIswYBDHbBVtGByeVUWfyDse60Pz5AbZoGXr5ipjAmKd1EG-qcqf-3d4-pjiCtWv-vRfFOk5QsCCqaBWgwGBcMv8cw5t9ScW3VuIc6wryrhtWHBjkA93aTogf1Ky59U1Tn6eJi9fBMZZqXfGC58FehTxjEGjBitmMsvjWQArWVXalaNinglivjL5sm0dYpJ7IIFo6hu_3V_XxGChp0tOe-uwb0rOgC_zuN6fCTBSzdMjXg..&amp;box_client_name=box-content-preview&amp;box_client_version=2.14.1">
            <a:extLst>
              <a:ext uri="{FF2B5EF4-FFF2-40B4-BE49-F238E27FC236}">
                <a16:creationId xmlns:a16="http://schemas.microsoft.com/office/drawing/2014/main" id="{F41AD35E-15FF-4F69-9F6B-5A0832F743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4695" b="7384"/>
          <a:stretch/>
        </p:blipFill>
        <p:spPr bwMode="auto">
          <a:xfrm>
            <a:off x="8244766" y="3782635"/>
            <a:ext cx="3587507" cy="277056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6180E405-C554-40DB-9E88-F7AB0AB9A1D5}"/>
              </a:ext>
            </a:extLst>
          </p:cNvPr>
          <p:cNvSpPr txBox="1"/>
          <p:nvPr/>
        </p:nvSpPr>
        <p:spPr>
          <a:xfrm>
            <a:off x="8913360" y="5909316"/>
            <a:ext cx="2680560" cy="430887"/>
          </a:xfrm>
          <a:prstGeom prst="rect">
            <a:avLst/>
          </a:prstGeom>
          <a:noFill/>
        </p:spPr>
        <p:txBody>
          <a:bodyPr wrap="square" rtlCol="0">
            <a:spAutoFit/>
          </a:bodyPr>
          <a:lstStyle/>
          <a:p>
            <a:pPr algn="r"/>
            <a:r>
              <a:rPr lang="en-US" sz="1100" dirty="0">
                <a:solidFill>
                  <a:schemeClr val="bg1"/>
                </a:solidFill>
              </a:rPr>
              <a:t>Circa. 1920; Pittsburgh, PA</a:t>
            </a:r>
            <a:br>
              <a:rPr lang="en-US" sz="1100" dirty="0">
                <a:solidFill>
                  <a:schemeClr val="bg1"/>
                </a:solidFill>
              </a:rPr>
            </a:br>
            <a:r>
              <a:rPr lang="en-US" sz="1100" dirty="0">
                <a:solidFill>
                  <a:schemeClr val="bg1"/>
                </a:solidFill>
              </a:rPr>
              <a:t>Photo courtesy of Christina Neumann</a:t>
            </a:r>
          </a:p>
        </p:txBody>
      </p:sp>
      <p:grpSp>
        <p:nvGrpSpPr>
          <p:cNvPr id="20" name="Group 19">
            <a:extLst>
              <a:ext uri="{FF2B5EF4-FFF2-40B4-BE49-F238E27FC236}">
                <a16:creationId xmlns:a16="http://schemas.microsoft.com/office/drawing/2014/main" id="{5C28F6E8-D223-40CF-9157-2037DCB8D85E}"/>
              </a:ext>
            </a:extLst>
          </p:cNvPr>
          <p:cNvGrpSpPr/>
          <p:nvPr/>
        </p:nvGrpSpPr>
        <p:grpSpPr>
          <a:xfrm>
            <a:off x="267271" y="2408432"/>
            <a:ext cx="3808605" cy="3323498"/>
            <a:chOff x="340229" y="3375457"/>
            <a:chExt cx="3808605" cy="3323498"/>
          </a:xfrm>
        </p:grpSpPr>
        <p:pic>
          <p:nvPicPr>
            <p:cNvPr id="2052" name="Picture 4" descr="Image result for victory gardens">
              <a:extLst>
                <a:ext uri="{FF2B5EF4-FFF2-40B4-BE49-F238E27FC236}">
                  <a16:creationId xmlns:a16="http://schemas.microsoft.com/office/drawing/2014/main" id="{BC1C85F9-2BD6-4C86-8374-AF4BEC2D4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29" y="3375457"/>
              <a:ext cx="3808605" cy="2892611"/>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7EA12A32-BA30-4191-B98C-C4B44C335FEE}"/>
                </a:ext>
              </a:extLst>
            </p:cNvPr>
            <p:cNvSpPr txBox="1"/>
            <p:nvPr/>
          </p:nvSpPr>
          <p:spPr>
            <a:xfrm>
              <a:off x="424870" y="6268068"/>
              <a:ext cx="3639322" cy="430887"/>
            </a:xfrm>
            <a:prstGeom prst="rect">
              <a:avLst/>
            </a:prstGeom>
            <a:noFill/>
          </p:spPr>
          <p:txBody>
            <a:bodyPr wrap="square" rtlCol="0">
              <a:spAutoFit/>
            </a:bodyPr>
            <a:lstStyle/>
            <a:p>
              <a:pPr algn="ctr"/>
              <a:r>
                <a:rPr lang="en-US" sz="1100" i="1" dirty="0"/>
                <a:t>Uncle Sam Says, Garden to Cut Food Costs</a:t>
              </a:r>
              <a:r>
                <a:rPr lang="en-US" sz="1100" dirty="0"/>
                <a:t>, 1917. </a:t>
              </a:r>
              <a:br>
                <a:rPr lang="en-US" sz="1100" dirty="0"/>
              </a:br>
              <a:r>
                <a:rPr lang="en-US" sz="1100" dirty="0"/>
                <a:t>Library of Congress.</a:t>
              </a:r>
            </a:p>
          </p:txBody>
        </p:sp>
      </p:grpSp>
      <p:pic>
        <p:nvPicPr>
          <p:cNvPr id="22" name="Picture 21">
            <a:extLst>
              <a:ext uri="{FF2B5EF4-FFF2-40B4-BE49-F238E27FC236}">
                <a16:creationId xmlns:a16="http://schemas.microsoft.com/office/drawing/2014/main" id="{C410D1D2-D10B-4723-950E-46717A0ED93D}"/>
              </a:ext>
            </a:extLst>
          </p:cNvPr>
          <p:cNvPicPr>
            <a:picLocks noChangeAspect="1"/>
          </p:cNvPicPr>
          <p:nvPr/>
        </p:nvPicPr>
        <p:blipFill rotWithShape="1">
          <a:blip r:embed="rId5"/>
          <a:srcRect t="2371" r="4373"/>
          <a:stretch/>
        </p:blipFill>
        <p:spPr>
          <a:xfrm>
            <a:off x="8244766" y="727587"/>
            <a:ext cx="3603501" cy="2894039"/>
          </a:xfrm>
          <a:prstGeom prst="rect">
            <a:avLst/>
          </a:prstGeom>
        </p:spPr>
      </p:pic>
      <p:sp>
        <p:nvSpPr>
          <p:cNvPr id="26" name="TextBox 25">
            <a:extLst>
              <a:ext uri="{FF2B5EF4-FFF2-40B4-BE49-F238E27FC236}">
                <a16:creationId xmlns:a16="http://schemas.microsoft.com/office/drawing/2014/main" id="{6C2AD83E-24F6-49AE-9853-8B8348F03DA8}"/>
              </a:ext>
            </a:extLst>
          </p:cNvPr>
          <p:cNvSpPr txBox="1"/>
          <p:nvPr/>
        </p:nvSpPr>
        <p:spPr>
          <a:xfrm>
            <a:off x="9151713" y="3138748"/>
            <a:ext cx="2680560" cy="430887"/>
          </a:xfrm>
          <a:prstGeom prst="rect">
            <a:avLst/>
          </a:prstGeom>
          <a:noFill/>
        </p:spPr>
        <p:txBody>
          <a:bodyPr wrap="square" rtlCol="0">
            <a:spAutoFit/>
          </a:bodyPr>
          <a:lstStyle/>
          <a:p>
            <a:pPr algn="r"/>
            <a:r>
              <a:rPr lang="en-US" sz="1100" dirty="0">
                <a:solidFill>
                  <a:schemeClr val="bg1"/>
                </a:solidFill>
              </a:rPr>
              <a:t>Circa. 1940; New York City</a:t>
            </a:r>
            <a:br>
              <a:rPr lang="en-US" sz="1100" dirty="0">
                <a:solidFill>
                  <a:schemeClr val="bg1"/>
                </a:solidFill>
              </a:rPr>
            </a:br>
            <a:r>
              <a:rPr lang="en-US" sz="1100" dirty="0">
                <a:solidFill>
                  <a:schemeClr val="bg1"/>
                </a:solidFill>
              </a:rPr>
              <a:t>Library of Congress</a:t>
            </a:r>
          </a:p>
        </p:txBody>
      </p:sp>
    </p:spTree>
    <p:extLst>
      <p:ext uri="{BB962C8B-B14F-4D97-AF65-F5344CB8AC3E}">
        <p14:creationId xmlns:p14="http://schemas.microsoft.com/office/powerpoint/2010/main" val="2917538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a:t>page </a:t>
            </a:r>
            <a:fld id="{19B51A1E-902D-48AF-9020-955120F399B6}" type="slidenum">
              <a:rPr lang="en-US" b="1" i="1" noProof="0" smtClean="0"/>
              <a:pPr/>
              <a:t>30</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Study Location</a:t>
            </a:r>
            <a:endParaRPr lang="en-US" dirty="0"/>
          </a:p>
        </p:txBody>
      </p:sp>
      <p:sp>
        <p:nvSpPr>
          <p:cNvPr id="16" name="Rectangle: Rounded Corners 15">
            <a:extLst>
              <a:ext uri="{FF2B5EF4-FFF2-40B4-BE49-F238E27FC236}">
                <a16:creationId xmlns:a16="http://schemas.microsoft.com/office/drawing/2014/main" id="{4CAD1D76-E106-4F65-BC3D-CF6BEF8BB3E5}"/>
              </a:ext>
            </a:extLst>
          </p:cNvPr>
          <p:cNvSpPr/>
          <p:nvPr/>
        </p:nvSpPr>
        <p:spPr>
          <a:xfrm>
            <a:off x="8065261" y="2555609"/>
            <a:ext cx="3989167" cy="134514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chemeClr val="tx1"/>
                </a:solidFill>
              </a:rPr>
              <a:t>No definitive list of UA operations </a:t>
            </a:r>
            <a:br>
              <a:rPr lang="en-US" dirty="0">
                <a:solidFill>
                  <a:schemeClr val="tx1"/>
                </a:solidFill>
              </a:rPr>
            </a:br>
            <a:r>
              <a:rPr lang="en-US" dirty="0">
                <a:solidFill>
                  <a:schemeClr val="tx1"/>
                </a:solidFill>
              </a:rPr>
              <a:t>or operators</a:t>
            </a:r>
            <a:br>
              <a:rPr lang="en-US" dirty="0">
                <a:solidFill>
                  <a:schemeClr val="tx1"/>
                </a:solidFill>
              </a:rPr>
            </a:br>
            <a:endParaRPr lang="en-US" dirty="0">
              <a:solidFill>
                <a:schemeClr val="tx1"/>
              </a:solidFill>
            </a:endParaRPr>
          </a:p>
          <a:p>
            <a:pPr marL="285750" indent="-285750">
              <a:buFontTx/>
              <a:buChar char="-"/>
            </a:pPr>
            <a:r>
              <a:rPr lang="en-US" dirty="0">
                <a:solidFill>
                  <a:schemeClr val="tx1"/>
                </a:solidFill>
              </a:rPr>
              <a:t>Map is user-generated</a:t>
            </a:r>
            <a:br>
              <a:rPr lang="en-US" dirty="0">
                <a:solidFill>
                  <a:schemeClr val="tx1"/>
                </a:solidFill>
              </a:rPr>
            </a:br>
            <a:endParaRPr lang="en-US" dirty="0">
              <a:solidFill>
                <a:schemeClr val="tx1"/>
              </a:solidFill>
            </a:endParaRPr>
          </a:p>
          <a:p>
            <a:pPr marL="285750" indent="-285750">
              <a:buFontTx/>
              <a:buChar char="-"/>
            </a:pPr>
            <a:r>
              <a:rPr lang="en-US" dirty="0">
                <a:solidFill>
                  <a:schemeClr val="tx1"/>
                </a:solidFill>
              </a:rPr>
              <a:t>“Backyard farmers/gardeners” </a:t>
            </a:r>
            <a:br>
              <a:rPr lang="en-US" dirty="0">
                <a:solidFill>
                  <a:schemeClr val="tx1"/>
                </a:solidFill>
              </a:rPr>
            </a:br>
            <a:r>
              <a:rPr lang="en-US" dirty="0">
                <a:solidFill>
                  <a:schemeClr val="tx1"/>
                </a:solidFill>
              </a:rPr>
              <a:t>not included </a:t>
            </a:r>
          </a:p>
        </p:txBody>
      </p:sp>
      <p:grpSp>
        <p:nvGrpSpPr>
          <p:cNvPr id="9" name="Group 8">
            <a:extLst>
              <a:ext uri="{FF2B5EF4-FFF2-40B4-BE49-F238E27FC236}">
                <a16:creationId xmlns:a16="http://schemas.microsoft.com/office/drawing/2014/main" id="{F5F0EFE4-4A3D-4D97-9D99-E5ABCC680502}"/>
              </a:ext>
            </a:extLst>
          </p:cNvPr>
          <p:cNvGrpSpPr/>
          <p:nvPr/>
        </p:nvGrpSpPr>
        <p:grpSpPr>
          <a:xfrm>
            <a:off x="906514" y="1584793"/>
            <a:ext cx="7158747" cy="3950024"/>
            <a:chOff x="906514" y="1584793"/>
            <a:chExt cx="7158747" cy="3950024"/>
          </a:xfrm>
        </p:grpSpPr>
        <p:pic>
          <p:nvPicPr>
            <p:cNvPr id="8" name="Picture 7">
              <a:extLst>
                <a:ext uri="{FF2B5EF4-FFF2-40B4-BE49-F238E27FC236}">
                  <a16:creationId xmlns:a16="http://schemas.microsoft.com/office/drawing/2014/main" id="{A850BE81-BABF-49A6-AF78-85D4F6516207}"/>
                </a:ext>
              </a:extLst>
            </p:cNvPr>
            <p:cNvPicPr>
              <a:picLocks noChangeAspect="1"/>
            </p:cNvPicPr>
            <p:nvPr/>
          </p:nvPicPr>
          <p:blipFill>
            <a:blip r:embed="rId2"/>
            <a:stretch>
              <a:fillRect/>
            </a:stretch>
          </p:blipFill>
          <p:spPr>
            <a:xfrm>
              <a:off x="906514" y="1584793"/>
              <a:ext cx="7158747" cy="3688414"/>
            </a:xfrm>
            <a:prstGeom prst="rect">
              <a:avLst/>
            </a:prstGeom>
          </p:spPr>
        </p:pic>
        <p:sp>
          <p:nvSpPr>
            <p:cNvPr id="18" name="TextBox 17">
              <a:extLst>
                <a:ext uri="{FF2B5EF4-FFF2-40B4-BE49-F238E27FC236}">
                  <a16:creationId xmlns:a16="http://schemas.microsoft.com/office/drawing/2014/main" id="{AC95F441-F32B-491A-A06C-B37343AFF166}"/>
                </a:ext>
              </a:extLst>
            </p:cNvPr>
            <p:cNvSpPr txBox="1"/>
            <p:nvPr/>
          </p:nvSpPr>
          <p:spPr>
            <a:xfrm>
              <a:off x="906514" y="5273207"/>
              <a:ext cx="7096583" cy="261610"/>
            </a:xfrm>
            <a:prstGeom prst="rect">
              <a:avLst/>
            </a:prstGeom>
            <a:noFill/>
          </p:spPr>
          <p:txBody>
            <a:bodyPr wrap="square" rtlCol="0">
              <a:spAutoFit/>
            </a:bodyPr>
            <a:lstStyle/>
            <a:p>
              <a:pPr algn="ctr"/>
              <a:r>
                <a:rPr lang="en-US" sz="1100" b="1" dirty="0"/>
                <a:t>Urban Agriculture Sites Identified by the Grow Pittsburgh Grower’s Map as of March 2019 (Grow Pittsburgh 2019)</a:t>
              </a:r>
            </a:p>
          </p:txBody>
        </p:sp>
      </p:grpSp>
    </p:spTree>
    <p:extLst>
      <p:ext uri="{BB962C8B-B14F-4D97-AF65-F5344CB8AC3E}">
        <p14:creationId xmlns:p14="http://schemas.microsoft.com/office/powerpoint/2010/main" val="2498890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4702629" y="531048"/>
            <a:ext cx="7183933"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pPr algn="r"/>
            <a:r>
              <a:rPr lang="en-US" sz="3600" b="1" dirty="0"/>
              <a:t>Conceptual framework </a:t>
            </a:r>
            <a:br>
              <a:rPr lang="en-US" sz="3600" b="1" dirty="0"/>
            </a:br>
            <a:r>
              <a:rPr lang="en-US" sz="3600" b="1" dirty="0"/>
              <a:t>from my review of the literature</a:t>
            </a:r>
          </a:p>
        </p:txBody>
      </p:sp>
      <p:pic>
        <p:nvPicPr>
          <p:cNvPr id="2" name="Picture 1">
            <a:extLst>
              <a:ext uri="{FF2B5EF4-FFF2-40B4-BE49-F238E27FC236}">
                <a16:creationId xmlns:a16="http://schemas.microsoft.com/office/drawing/2014/main" id="{83085E7C-A8A5-4F89-BABF-5C5A54FB7DBD}"/>
              </a:ext>
            </a:extLst>
          </p:cNvPr>
          <p:cNvPicPr>
            <a:picLocks noChangeAspect="1"/>
          </p:cNvPicPr>
          <p:nvPr/>
        </p:nvPicPr>
        <p:blipFill>
          <a:blip r:embed="rId3"/>
          <a:stretch>
            <a:fillRect/>
          </a:stretch>
        </p:blipFill>
        <p:spPr>
          <a:xfrm>
            <a:off x="965772" y="286240"/>
            <a:ext cx="10260457" cy="6285521"/>
          </a:xfrm>
          <a:prstGeom prst="rect">
            <a:avLst/>
          </a:prstGeom>
        </p:spPr>
      </p:pic>
    </p:spTree>
    <p:extLst>
      <p:ext uri="{BB962C8B-B14F-4D97-AF65-F5344CB8AC3E}">
        <p14:creationId xmlns:p14="http://schemas.microsoft.com/office/powerpoint/2010/main" val="36099966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6FC4568-4CE3-40FF-B1F8-A778E8E3C264}"/>
              </a:ext>
            </a:extLst>
          </p:cNvPr>
          <p:cNvSpPr/>
          <p:nvPr/>
        </p:nvSpPr>
        <p:spPr>
          <a:xfrm>
            <a:off x="0" y="88491"/>
            <a:ext cx="12516465" cy="6690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A3196A-A76D-47F1-A8FB-7438D050CE4B}"/>
              </a:ext>
            </a:extLst>
          </p:cNvPr>
          <p:cNvSpPr>
            <a:spLocks noGrp="1"/>
          </p:cNvSpPr>
          <p:nvPr>
            <p:ph type="title"/>
          </p:nvPr>
        </p:nvSpPr>
        <p:spPr>
          <a:xfrm>
            <a:off x="582471" y="850362"/>
            <a:ext cx="10143235" cy="432000"/>
          </a:xfrm>
        </p:spPr>
        <p:txBody>
          <a:bodyPr/>
          <a:lstStyle/>
          <a:p>
            <a:r>
              <a:rPr lang="en-US" sz="4000" b="1" dirty="0"/>
              <a:t>Background</a:t>
            </a:r>
          </a:p>
        </p:txBody>
      </p:sp>
      <p:sp>
        <p:nvSpPr>
          <p:cNvPr id="10" name="Content Placeholder 9">
            <a:extLst>
              <a:ext uri="{FF2B5EF4-FFF2-40B4-BE49-F238E27FC236}">
                <a16:creationId xmlns:a16="http://schemas.microsoft.com/office/drawing/2014/main" id="{09A5516D-8C31-4428-AF93-D3D26BBCBCDF}"/>
              </a:ext>
            </a:extLst>
          </p:cNvPr>
          <p:cNvSpPr>
            <a:spLocks noGrp="1"/>
          </p:cNvSpPr>
          <p:nvPr>
            <p:ph idx="18"/>
          </p:nvPr>
        </p:nvSpPr>
        <p:spPr>
          <a:xfrm>
            <a:off x="7950061" y="1541737"/>
            <a:ext cx="3877056" cy="720000"/>
          </a:xfrm>
        </p:spPr>
        <p:txBody>
          <a:bodyPr/>
          <a:lstStyle/>
          <a:p>
            <a:r>
              <a:rPr lang="en-US" dirty="0"/>
              <a:t>Applying an Intersectional Analysis to UA</a:t>
            </a:r>
          </a:p>
        </p:txBody>
      </p:sp>
      <p:sp>
        <p:nvSpPr>
          <p:cNvPr id="7" name="Content Placeholder 6">
            <a:extLst>
              <a:ext uri="{FF2B5EF4-FFF2-40B4-BE49-F238E27FC236}">
                <a16:creationId xmlns:a16="http://schemas.microsoft.com/office/drawing/2014/main" id="{9356C085-A0B2-4CAD-B8CD-22F8E31F72C7}"/>
              </a:ext>
            </a:extLst>
          </p:cNvPr>
          <p:cNvSpPr>
            <a:spLocks noGrp="1"/>
          </p:cNvSpPr>
          <p:nvPr>
            <p:ph idx="16"/>
          </p:nvPr>
        </p:nvSpPr>
        <p:spPr>
          <a:xfrm>
            <a:off x="7950061" y="2261737"/>
            <a:ext cx="3877056" cy="4389120"/>
          </a:xfrm>
        </p:spPr>
        <p:txBody>
          <a:bodyPr/>
          <a:lstStyle/>
          <a:p>
            <a:r>
              <a:rPr lang="en-US" dirty="0"/>
              <a:t>Past research on UA has typically existed in a single-variable, linear vacuum</a:t>
            </a:r>
          </a:p>
          <a:p>
            <a:r>
              <a:rPr lang="en-US" dirty="0"/>
              <a:t>Structural racism, gender inequity, and economic disparities disproportionately affect “socially disadvantaged” urban growers </a:t>
            </a:r>
          </a:p>
          <a:p>
            <a:r>
              <a:rPr lang="en-US" dirty="0"/>
              <a:t>Contemporary scholarship calls for a focus on the intersectional issues which lie at the core of social justice in agriculture &amp; connect to broader institutional inequities that perpetuate these problems</a:t>
            </a:r>
          </a:p>
          <a:p>
            <a:r>
              <a:rPr lang="en-US" dirty="0"/>
              <a:t>Thesis seeks to address this gap in the literature</a:t>
            </a:r>
          </a:p>
        </p:txBody>
      </p:sp>
      <p:pic>
        <p:nvPicPr>
          <p:cNvPr id="3074" name="Picture 2" descr="Image may contain: one or more people, people standing, plant and outdoor">
            <a:extLst>
              <a:ext uri="{FF2B5EF4-FFF2-40B4-BE49-F238E27FC236}">
                <a16:creationId xmlns:a16="http://schemas.microsoft.com/office/drawing/2014/main" id="{1B810E66-926A-4690-B735-AC04CDFE7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1729" y="1568373"/>
            <a:ext cx="3758995" cy="501199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may contain: plant, flower and outdoor">
            <a:extLst>
              <a:ext uri="{FF2B5EF4-FFF2-40B4-BE49-F238E27FC236}">
                <a16:creationId xmlns:a16="http://schemas.microsoft.com/office/drawing/2014/main" id="{CA92529A-271D-48C0-AD6C-27A94F2E7E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755" y="1588224"/>
            <a:ext cx="3162607" cy="237195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content-iad3-1.xx.fbcdn.net/v/t1.0-9/66937312_10159792973459619_3109936173506625536_n.jpg?_nc_cat=101&amp;_nc_oc=AQlBJvcvJeuz_RT06AIoQPkinEdK1ca18oMTUx438pPCv9eICs7svKrsk0mdhIGFge0&amp;_nc_ht=scontent-iad3-1.xx&amp;oh=c66d268c51c38044a9e8d16e5a40495d&amp;oe=5DA21E2A">
            <a:extLst>
              <a:ext uri="{FF2B5EF4-FFF2-40B4-BE49-F238E27FC236}">
                <a16:creationId xmlns:a16="http://schemas.microsoft.com/office/drawing/2014/main" id="{86C6BEFC-5323-4F70-87FD-D3399F59C6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55" y="4181248"/>
            <a:ext cx="3162607" cy="237195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31624F7A-A86F-414C-8355-30E7724F3078}"/>
              </a:ext>
            </a:extLst>
          </p:cNvPr>
          <p:cNvSpPr txBox="1"/>
          <p:nvPr/>
        </p:nvSpPr>
        <p:spPr>
          <a:xfrm>
            <a:off x="717755" y="6558881"/>
            <a:ext cx="5428793" cy="261610"/>
          </a:xfrm>
          <a:prstGeom prst="rect">
            <a:avLst/>
          </a:prstGeom>
          <a:noFill/>
        </p:spPr>
        <p:txBody>
          <a:bodyPr wrap="square" rtlCol="0">
            <a:spAutoFit/>
          </a:bodyPr>
          <a:lstStyle/>
          <a:p>
            <a:r>
              <a:rPr lang="en-US" sz="1100" dirty="0"/>
              <a:t>Hannah Whitley 2019; Pittsburgh, PA.</a:t>
            </a:r>
          </a:p>
        </p:txBody>
      </p:sp>
    </p:spTree>
    <p:extLst>
      <p:ext uri="{BB962C8B-B14F-4D97-AF65-F5344CB8AC3E}">
        <p14:creationId xmlns:p14="http://schemas.microsoft.com/office/powerpoint/2010/main" val="2566694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12192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22" name="Group 21">
            <a:extLst>
              <a:ext uri="{FF2B5EF4-FFF2-40B4-BE49-F238E27FC236}">
                <a16:creationId xmlns:a16="http://schemas.microsoft.com/office/drawing/2014/main" id="{2DB68B36-1BA3-4F21-A0CE-D7C76BD9A2FF}"/>
              </a:ext>
            </a:extLst>
          </p:cNvPr>
          <p:cNvGrpSpPr/>
          <p:nvPr/>
        </p:nvGrpSpPr>
        <p:grpSpPr>
          <a:xfrm>
            <a:off x="911272" y="1495595"/>
            <a:ext cx="3028962" cy="2428240"/>
            <a:chOff x="1178560" y="1714289"/>
            <a:chExt cx="2789685" cy="2428240"/>
          </a:xfrm>
        </p:grpSpPr>
        <p:sp>
          <p:nvSpPr>
            <p:cNvPr id="20" name="Rectangle: Rounded Corners 19">
              <a:extLst>
                <a:ext uri="{FF2B5EF4-FFF2-40B4-BE49-F238E27FC236}">
                  <a16:creationId xmlns:a16="http://schemas.microsoft.com/office/drawing/2014/main" id="{4CDB3476-8FAE-43B8-9203-357A9F739B4C}"/>
                </a:ext>
              </a:extLst>
            </p:cNvPr>
            <p:cNvSpPr/>
            <p:nvPr/>
          </p:nvSpPr>
          <p:spPr>
            <a:xfrm>
              <a:off x="2052322" y="1714289"/>
              <a:ext cx="1915923" cy="2428240"/>
            </a:xfrm>
            <a:prstGeom prst="roundRect">
              <a:avLst/>
            </a:prstGeom>
            <a:solidFill>
              <a:schemeClr val="accent3">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Motivations to grow in urban spaces?</a:t>
              </a:r>
              <a:endParaRPr lang="en-US" sz="1400" dirty="0">
                <a:solidFill>
                  <a:schemeClr val="tx1"/>
                </a:solidFill>
              </a:endParaRPr>
            </a:p>
          </p:txBody>
        </p:sp>
        <p:sp>
          <p:nvSpPr>
            <p:cNvPr id="21" name="Oval 20">
              <a:extLst>
                <a:ext uri="{FF2B5EF4-FFF2-40B4-BE49-F238E27FC236}">
                  <a16:creationId xmlns:a16="http://schemas.microsoft.com/office/drawing/2014/main" id="{946BFF4D-10D0-4196-BA95-CF108D7FEA34}"/>
                </a:ext>
              </a:extLst>
            </p:cNvPr>
            <p:cNvSpPr/>
            <p:nvPr/>
          </p:nvSpPr>
          <p:spPr>
            <a:xfrm>
              <a:off x="1178560" y="2433320"/>
              <a:ext cx="995680" cy="99568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1.</a:t>
              </a:r>
            </a:p>
          </p:txBody>
        </p:sp>
      </p:grpSp>
      <p:grpSp>
        <p:nvGrpSpPr>
          <p:cNvPr id="26" name="Group 25">
            <a:extLst>
              <a:ext uri="{FF2B5EF4-FFF2-40B4-BE49-F238E27FC236}">
                <a16:creationId xmlns:a16="http://schemas.microsoft.com/office/drawing/2014/main" id="{80F365CE-9193-45BE-8223-B4DA8E034D10}"/>
              </a:ext>
            </a:extLst>
          </p:cNvPr>
          <p:cNvGrpSpPr/>
          <p:nvPr/>
        </p:nvGrpSpPr>
        <p:grpSpPr>
          <a:xfrm>
            <a:off x="4471109" y="1514772"/>
            <a:ext cx="3254791" cy="2428240"/>
            <a:chOff x="1178560" y="1717040"/>
            <a:chExt cx="2921167" cy="2428240"/>
          </a:xfrm>
        </p:grpSpPr>
        <p:sp>
          <p:nvSpPr>
            <p:cNvPr id="27" name="Rectangle: Rounded Corners 26">
              <a:extLst>
                <a:ext uri="{FF2B5EF4-FFF2-40B4-BE49-F238E27FC236}">
                  <a16:creationId xmlns:a16="http://schemas.microsoft.com/office/drawing/2014/main" id="{580F11D3-8FCF-4080-9146-CB295D366143}"/>
                </a:ext>
              </a:extLst>
            </p:cNvPr>
            <p:cNvSpPr/>
            <p:nvPr/>
          </p:nvSpPr>
          <p:spPr>
            <a:xfrm>
              <a:off x="2052320" y="1717040"/>
              <a:ext cx="2047407" cy="2428240"/>
            </a:xfrm>
            <a:prstGeom prst="roundRect">
              <a:avLst/>
            </a:prstGeom>
            <a:solidFill>
              <a:srgbClr val="339933">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Challenges experienced while faming, gardening, and organizing in urban spaces?</a:t>
              </a:r>
              <a:endParaRPr lang="en-US" sz="1200" dirty="0">
                <a:solidFill>
                  <a:schemeClr val="tx1"/>
                </a:solidFill>
              </a:endParaRPr>
            </a:p>
          </p:txBody>
        </p:sp>
        <p:sp>
          <p:nvSpPr>
            <p:cNvPr id="28" name="Oval 27">
              <a:extLst>
                <a:ext uri="{FF2B5EF4-FFF2-40B4-BE49-F238E27FC236}">
                  <a16:creationId xmlns:a16="http://schemas.microsoft.com/office/drawing/2014/main" id="{75AAD53A-A66B-4F05-80BB-C47C0312F1B8}"/>
                </a:ext>
              </a:extLst>
            </p:cNvPr>
            <p:cNvSpPr/>
            <p:nvPr/>
          </p:nvSpPr>
          <p:spPr>
            <a:xfrm>
              <a:off x="1178560" y="2433320"/>
              <a:ext cx="995680" cy="995680"/>
            </a:xfrm>
            <a:prstGeom prst="ellipse">
              <a:avLst/>
            </a:prstGeom>
            <a:solidFill>
              <a:srgbClr val="33993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2.</a:t>
              </a:r>
            </a:p>
          </p:txBody>
        </p:sp>
      </p:grpSp>
      <p:grpSp>
        <p:nvGrpSpPr>
          <p:cNvPr id="15" name="Group 14">
            <a:extLst>
              <a:ext uri="{FF2B5EF4-FFF2-40B4-BE49-F238E27FC236}">
                <a16:creationId xmlns:a16="http://schemas.microsoft.com/office/drawing/2014/main" id="{3D60940C-765F-4DB3-9D91-58E0820DC02B}"/>
              </a:ext>
            </a:extLst>
          </p:cNvPr>
          <p:cNvGrpSpPr/>
          <p:nvPr/>
        </p:nvGrpSpPr>
        <p:grpSpPr>
          <a:xfrm>
            <a:off x="8098445" y="1514772"/>
            <a:ext cx="3254791" cy="2428240"/>
            <a:chOff x="1178560" y="1717040"/>
            <a:chExt cx="2921167" cy="2428240"/>
          </a:xfrm>
          <a:solidFill>
            <a:schemeClr val="accent2">
              <a:lumMod val="20000"/>
              <a:lumOff val="80000"/>
            </a:schemeClr>
          </a:solidFill>
        </p:grpSpPr>
        <p:sp>
          <p:nvSpPr>
            <p:cNvPr id="16" name="Rectangle: Rounded Corners 15">
              <a:extLst>
                <a:ext uri="{FF2B5EF4-FFF2-40B4-BE49-F238E27FC236}">
                  <a16:creationId xmlns:a16="http://schemas.microsoft.com/office/drawing/2014/main" id="{14A295E8-E355-4F1B-8DA9-37F4A810B4DF}"/>
                </a:ext>
              </a:extLst>
            </p:cNvPr>
            <p:cNvSpPr/>
            <p:nvPr/>
          </p:nvSpPr>
          <p:spPr>
            <a:xfrm>
              <a:off x="2052320" y="1717040"/>
              <a:ext cx="2047407" cy="242824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Strategies to develop and maintain sustainable operations?</a:t>
              </a:r>
              <a:endParaRPr lang="en-US" sz="1200" dirty="0">
                <a:solidFill>
                  <a:schemeClr val="tx1"/>
                </a:solidFill>
              </a:endParaRPr>
            </a:p>
          </p:txBody>
        </p:sp>
        <p:sp>
          <p:nvSpPr>
            <p:cNvPr id="17" name="Oval 16">
              <a:extLst>
                <a:ext uri="{FF2B5EF4-FFF2-40B4-BE49-F238E27FC236}">
                  <a16:creationId xmlns:a16="http://schemas.microsoft.com/office/drawing/2014/main" id="{4981883B-77F4-4B7E-9C65-C2AC0D463D91}"/>
                </a:ext>
              </a:extLst>
            </p:cNvPr>
            <p:cNvSpPr/>
            <p:nvPr/>
          </p:nvSpPr>
          <p:spPr>
            <a:xfrm>
              <a:off x="1178560" y="2433320"/>
              <a:ext cx="995680" cy="99568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3.</a:t>
              </a:r>
            </a:p>
          </p:txBody>
        </p:sp>
      </p:grpSp>
      <p:grpSp>
        <p:nvGrpSpPr>
          <p:cNvPr id="18" name="Group 17">
            <a:extLst>
              <a:ext uri="{FF2B5EF4-FFF2-40B4-BE49-F238E27FC236}">
                <a16:creationId xmlns:a16="http://schemas.microsoft.com/office/drawing/2014/main" id="{74095BD1-19E3-4403-A6BE-171741C985DE}"/>
              </a:ext>
            </a:extLst>
          </p:cNvPr>
          <p:cNvGrpSpPr/>
          <p:nvPr/>
        </p:nvGrpSpPr>
        <p:grpSpPr>
          <a:xfrm>
            <a:off x="2399297" y="4178719"/>
            <a:ext cx="3254791" cy="2428240"/>
            <a:chOff x="1414161" y="1717040"/>
            <a:chExt cx="2040273" cy="2428240"/>
          </a:xfrm>
        </p:grpSpPr>
        <p:sp>
          <p:nvSpPr>
            <p:cNvPr id="19" name="Rectangle: Rounded Corners 18">
              <a:extLst>
                <a:ext uri="{FF2B5EF4-FFF2-40B4-BE49-F238E27FC236}">
                  <a16:creationId xmlns:a16="http://schemas.microsoft.com/office/drawing/2014/main" id="{91977D78-CEA8-44BA-9D25-A2F1FEEAB969}"/>
                </a:ext>
              </a:extLst>
            </p:cNvPr>
            <p:cNvSpPr/>
            <p:nvPr/>
          </p:nvSpPr>
          <p:spPr>
            <a:xfrm>
              <a:off x="2052320" y="1717040"/>
              <a:ext cx="1402114" cy="2428240"/>
            </a:xfrm>
            <a:prstGeom prst="roundRect">
              <a:avLst/>
            </a:prstGeom>
            <a:solidFill>
              <a:srgbClr val="00B0F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Work with non-profit organizers, extension services, government programs, and fellow agriculturalists?</a:t>
              </a:r>
              <a:endParaRPr lang="en-US" sz="1200" dirty="0">
                <a:solidFill>
                  <a:schemeClr val="tx1"/>
                </a:solidFill>
              </a:endParaRPr>
            </a:p>
          </p:txBody>
        </p:sp>
        <p:sp>
          <p:nvSpPr>
            <p:cNvPr id="29" name="Oval 28">
              <a:extLst>
                <a:ext uri="{FF2B5EF4-FFF2-40B4-BE49-F238E27FC236}">
                  <a16:creationId xmlns:a16="http://schemas.microsoft.com/office/drawing/2014/main" id="{461D1EEC-5C7D-4354-B019-A7DA6EFA21E5}"/>
                </a:ext>
              </a:extLst>
            </p:cNvPr>
            <p:cNvSpPr/>
            <p:nvPr/>
          </p:nvSpPr>
          <p:spPr>
            <a:xfrm>
              <a:off x="1414161" y="2433319"/>
              <a:ext cx="760079" cy="1207395"/>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4.</a:t>
              </a:r>
            </a:p>
          </p:txBody>
        </p:sp>
      </p:grpSp>
      <p:grpSp>
        <p:nvGrpSpPr>
          <p:cNvPr id="30" name="Group 29">
            <a:extLst>
              <a:ext uri="{FF2B5EF4-FFF2-40B4-BE49-F238E27FC236}">
                <a16:creationId xmlns:a16="http://schemas.microsoft.com/office/drawing/2014/main" id="{C3E850E3-CC09-4739-8D29-F7E46896E130}"/>
              </a:ext>
            </a:extLst>
          </p:cNvPr>
          <p:cNvGrpSpPr/>
          <p:nvPr/>
        </p:nvGrpSpPr>
        <p:grpSpPr>
          <a:xfrm>
            <a:off x="6422969" y="4186386"/>
            <a:ext cx="3254791" cy="2428240"/>
            <a:chOff x="1414161" y="1717040"/>
            <a:chExt cx="2040273" cy="2428240"/>
          </a:xfrm>
        </p:grpSpPr>
        <p:sp>
          <p:nvSpPr>
            <p:cNvPr id="31" name="Rectangle: Rounded Corners 30">
              <a:extLst>
                <a:ext uri="{FF2B5EF4-FFF2-40B4-BE49-F238E27FC236}">
                  <a16:creationId xmlns:a16="http://schemas.microsoft.com/office/drawing/2014/main" id="{950B0E9F-F281-41EB-BE2E-1EAA00BA6FBD}"/>
                </a:ext>
              </a:extLst>
            </p:cNvPr>
            <p:cNvSpPr/>
            <p:nvPr/>
          </p:nvSpPr>
          <p:spPr>
            <a:xfrm>
              <a:off x="2052320" y="1717040"/>
              <a:ext cx="1402114" cy="2428240"/>
            </a:xfrm>
            <a:prstGeom prst="roundRect">
              <a:avLst/>
            </a:prstGeom>
            <a:solidFill>
              <a:schemeClr val="bg1">
                <a:lumMod val="5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Experiences connected to broader structural inequities?</a:t>
              </a:r>
              <a:br>
                <a:rPr lang="en-US" sz="1600" b="1" dirty="0">
                  <a:solidFill>
                    <a:schemeClr val="tx1"/>
                  </a:solidFill>
                </a:rPr>
              </a:br>
              <a:br>
                <a:rPr lang="en-US" sz="1600" b="1" dirty="0">
                  <a:solidFill>
                    <a:schemeClr val="tx1"/>
                  </a:solidFill>
                </a:rPr>
              </a:br>
              <a:r>
                <a:rPr lang="en-US" sz="1600" b="1" dirty="0">
                  <a:solidFill>
                    <a:schemeClr val="tx1"/>
                  </a:solidFill>
                </a:rPr>
                <a:t>How can institutions better support?</a:t>
              </a:r>
              <a:endParaRPr lang="en-US" sz="1200" dirty="0">
                <a:solidFill>
                  <a:schemeClr val="tx1"/>
                </a:solidFill>
              </a:endParaRPr>
            </a:p>
          </p:txBody>
        </p:sp>
        <p:sp>
          <p:nvSpPr>
            <p:cNvPr id="32" name="Oval 31">
              <a:extLst>
                <a:ext uri="{FF2B5EF4-FFF2-40B4-BE49-F238E27FC236}">
                  <a16:creationId xmlns:a16="http://schemas.microsoft.com/office/drawing/2014/main" id="{2249468A-BFA8-4FF0-A58C-17BD2C46A7FF}"/>
                </a:ext>
              </a:extLst>
            </p:cNvPr>
            <p:cNvSpPr/>
            <p:nvPr/>
          </p:nvSpPr>
          <p:spPr>
            <a:xfrm>
              <a:off x="1414161" y="2433319"/>
              <a:ext cx="760079" cy="1207395"/>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5.</a:t>
              </a:r>
            </a:p>
          </p:txBody>
        </p:sp>
      </p:grpSp>
    </p:spTree>
    <p:extLst>
      <p:ext uri="{BB962C8B-B14F-4D97-AF65-F5344CB8AC3E}">
        <p14:creationId xmlns:p14="http://schemas.microsoft.com/office/powerpoint/2010/main" val="4019189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30" name="Group 29">
            <a:extLst>
              <a:ext uri="{FF2B5EF4-FFF2-40B4-BE49-F238E27FC236}">
                <a16:creationId xmlns:a16="http://schemas.microsoft.com/office/drawing/2014/main" id="{C3E850E3-CC09-4739-8D29-F7E46896E130}"/>
              </a:ext>
            </a:extLst>
          </p:cNvPr>
          <p:cNvGrpSpPr/>
          <p:nvPr/>
        </p:nvGrpSpPr>
        <p:grpSpPr>
          <a:xfrm>
            <a:off x="6422969" y="4186386"/>
            <a:ext cx="3254791" cy="2428240"/>
            <a:chOff x="1414161" y="1717040"/>
            <a:chExt cx="2040273" cy="2428240"/>
          </a:xfrm>
        </p:grpSpPr>
        <p:sp>
          <p:nvSpPr>
            <p:cNvPr id="31" name="Rectangle: Rounded Corners 30">
              <a:extLst>
                <a:ext uri="{FF2B5EF4-FFF2-40B4-BE49-F238E27FC236}">
                  <a16:creationId xmlns:a16="http://schemas.microsoft.com/office/drawing/2014/main" id="{950B0E9F-F281-41EB-BE2E-1EAA00BA6FBD}"/>
                </a:ext>
              </a:extLst>
            </p:cNvPr>
            <p:cNvSpPr/>
            <p:nvPr/>
          </p:nvSpPr>
          <p:spPr>
            <a:xfrm>
              <a:off x="2052320" y="1717040"/>
              <a:ext cx="1402114" cy="2428240"/>
            </a:xfrm>
            <a:prstGeom prst="roundRect">
              <a:avLst/>
            </a:prstGeom>
            <a:solidFill>
              <a:schemeClr val="bg1">
                <a:lumMod val="5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Experiences connected to broader structural inequities?</a:t>
              </a:r>
              <a:br>
                <a:rPr lang="en-US" sz="1600" b="1" dirty="0">
                  <a:solidFill>
                    <a:schemeClr val="tx1"/>
                  </a:solidFill>
                </a:rPr>
              </a:br>
              <a:br>
                <a:rPr lang="en-US" sz="1600" b="1" dirty="0">
                  <a:solidFill>
                    <a:schemeClr val="tx1"/>
                  </a:solidFill>
                </a:rPr>
              </a:br>
              <a:r>
                <a:rPr lang="en-US" sz="1600" b="1" dirty="0">
                  <a:solidFill>
                    <a:schemeClr val="tx1"/>
                  </a:solidFill>
                </a:rPr>
                <a:t>How can institutions better support?</a:t>
              </a:r>
              <a:endParaRPr lang="en-US" sz="1200" dirty="0">
                <a:solidFill>
                  <a:schemeClr val="tx1"/>
                </a:solidFill>
              </a:endParaRPr>
            </a:p>
          </p:txBody>
        </p:sp>
        <p:sp>
          <p:nvSpPr>
            <p:cNvPr id="32" name="Oval 31">
              <a:extLst>
                <a:ext uri="{FF2B5EF4-FFF2-40B4-BE49-F238E27FC236}">
                  <a16:creationId xmlns:a16="http://schemas.microsoft.com/office/drawing/2014/main" id="{2249468A-BFA8-4FF0-A58C-17BD2C46A7FF}"/>
                </a:ext>
              </a:extLst>
            </p:cNvPr>
            <p:cNvSpPr/>
            <p:nvPr/>
          </p:nvSpPr>
          <p:spPr>
            <a:xfrm>
              <a:off x="1414161" y="2433319"/>
              <a:ext cx="760079" cy="1207395"/>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5.</a:t>
              </a:r>
            </a:p>
          </p:txBody>
        </p:sp>
      </p:grpSp>
      <p:sp>
        <p:nvSpPr>
          <p:cNvPr id="2" name="TextBox 1">
            <a:extLst>
              <a:ext uri="{FF2B5EF4-FFF2-40B4-BE49-F238E27FC236}">
                <a16:creationId xmlns:a16="http://schemas.microsoft.com/office/drawing/2014/main" id="{D6AA7468-7F70-4FAC-A038-AF098DB98817}"/>
              </a:ext>
            </a:extLst>
          </p:cNvPr>
          <p:cNvSpPr txBox="1"/>
          <p:nvPr/>
        </p:nvSpPr>
        <p:spPr>
          <a:xfrm>
            <a:off x="492368" y="1875692"/>
            <a:ext cx="11699631" cy="1938992"/>
          </a:xfrm>
          <a:prstGeom prst="rect">
            <a:avLst/>
          </a:prstGeom>
          <a:noFill/>
        </p:spPr>
        <p:txBody>
          <a:bodyPr wrap="square" rtlCol="0">
            <a:spAutoFit/>
          </a:bodyPr>
          <a:lstStyle/>
          <a:p>
            <a:r>
              <a:rPr lang="en-US" sz="2400" b="1" dirty="0"/>
              <a:t>How are historically marginalized urban farmers and gardeners’ experiences connected to broader social inequities that perpetuate socio-cultural problems for urban growers?</a:t>
            </a:r>
            <a:br>
              <a:rPr lang="en-US" sz="2400" b="1" dirty="0"/>
            </a:br>
            <a:br>
              <a:rPr lang="en-US" sz="2400" b="1" dirty="0"/>
            </a:br>
            <a:r>
              <a:rPr lang="en-US" sz="2400" b="1" dirty="0"/>
              <a:t>How can institutions such as NGOs, extension, academic research, and federal programs better support historically marginalized urban farmers and growers?</a:t>
            </a:r>
          </a:p>
        </p:txBody>
      </p:sp>
    </p:spTree>
    <p:extLst>
      <p:ext uri="{BB962C8B-B14F-4D97-AF65-F5344CB8AC3E}">
        <p14:creationId xmlns:p14="http://schemas.microsoft.com/office/powerpoint/2010/main" val="1854181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08F7ECA-7512-45DF-9B42-973727FB9553}"/>
              </a:ext>
            </a:extLst>
          </p:cNvPr>
          <p:cNvSpPr/>
          <p:nvPr/>
        </p:nvSpPr>
        <p:spPr>
          <a:xfrm>
            <a:off x="0" y="0"/>
            <a:ext cx="12273375" cy="69799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itle 1">
            <a:extLst>
              <a:ext uri="{FF2B5EF4-FFF2-40B4-BE49-F238E27FC236}">
                <a16:creationId xmlns:a16="http://schemas.microsoft.com/office/drawing/2014/main" id="{4671A181-7E24-4C7F-97CB-B5D97B17F525}"/>
              </a:ext>
            </a:extLst>
          </p:cNvPr>
          <p:cNvSpPr txBox="1">
            <a:spLocks/>
          </p:cNvSpPr>
          <p:nvPr/>
        </p:nvSpPr>
        <p:spPr>
          <a:xfrm>
            <a:off x="582471" y="850362"/>
            <a:ext cx="10143235" cy="432000"/>
          </a:xfrm>
          <a:prstGeom prst="rect">
            <a:avLst/>
          </a:prstGeom>
        </p:spPr>
        <p:txBody>
          <a:bodyPr vert="horz" lIns="0" tIns="0" rIns="0" bIns="0" rtlCol="0" anchor="ctr">
            <a:noAutofit/>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t>Research Questions</a:t>
            </a:r>
          </a:p>
        </p:txBody>
      </p:sp>
      <p:grpSp>
        <p:nvGrpSpPr>
          <p:cNvPr id="30" name="Group 29">
            <a:extLst>
              <a:ext uri="{FF2B5EF4-FFF2-40B4-BE49-F238E27FC236}">
                <a16:creationId xmlns:a16="http://schemas.microsoft.com/office/drawing/2014/main" id="{C3E850E3-CC09-4739-8D29-F7E46896E130}"/>
              </a:ext>
            </a:extLst>
          </p:cNvPr>
          <p:cNvGrpSpPr/>
          <p:nvPr/>
        </p:nvGrpSpPr>
        <p:grpSpPr>
          <a:xfrm>
            <a:off x="6422969" y="4186386"/>
            <a:ext cx="3254791" cy="2428240"/>
            <a:chOff x="1414161" y="1717040"/>
            <a:chExt cx="2040273" cy="2428240"/>
          </a:xfrm>
        </p:grpSpPr>
        <p:sp>
          <p:nvSpPr>
            <p:cNvPr id="31" name="Rectangle: Rounded Corners 30">
              <a:extLst>
                <a:ext uri="{FF2B5EF4-FFF2-40B4-BE49-F238E27FC236}">
                  <a16:creationId xmlns:a16="http://schemas.microsoft.com/office/drawing/2014/main" id="{950B0E9F-F281-41EB-BE2E-1EAA00BA6FBD}"/>
                </a:ext>
              </a:extLst>
            </p:cNvPr>
            <p:cNvSpPr/>
            <p:nvPr/>
          </p:nvSpPr>
          <p:spPr>
            <a:xfrm>
              <a:off x="2052320" y="1717040"/>
              <a:ext cx="1402114" cy="2428240"/>
            </a:xfrm>
            <a:prstGeom prst="roundRect">
              <a:avLst/>
            </a:prstGeom>
            <a:solidFill>
              <a:schemeClr val="bg1">
                <a:lumMod val="50000"/>
                <a:alpha val="1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rPr>
                <a:t>Experiences connected to broader structural inequities?</a:t>
              </a:r>
              <a:br>
                <a:rPr lang="en-US" sz="1600" b="1" dirty="0">
                  <a:solidFill>
                    <a:schemeClr val="tx1"/>
                  </a:solidFill>
                </a:rPr>
              </a:br>
              <a:br>
                <a:rPr lang="en-US" sz="1600" b="1" dirty="0">
                  <a:solidFill>
                    <a:schemeClr val="tx1"/>
                  </a:solidFill>
                </a:rPr>
              </a:br>
              <a:r>
                <a:rPr lang="en-US" sz="1600" b="1" dirty="0">
                  <a:solidFill>
                    <a:schemeClr val="tx1"/>
                  </a:solidFill>
                </a:rPr>
                <a:t>How can institutions better support?</a:t>
              </a:r>
              <a:endParaRPr lang="en-US" sz="1200" dirty="0">
                <a:solidFill>
                  <a:schemeClr val="tx1"/>
                </a:solidFill>
              </a:endParaRPr>
            </a:p>
          </p:txBody>
        </p:sp>
        <p:sp>
          <p:nvSpPr>
            <p:cNvPr id="32" name="Oval 31">
              <a:extLst>
                <a:ext uri="{FF2B5EF4-FFF2-40B4-BE49-F238E27FC236}">
                  <a16:creationId xmlns:a16="http://schemas.microsoft.com/office/drawing/2014/main" id="{2249468A-BFA8-4FF0-A58C-17BD2C46A7FF}"/>
                </a:ext>
              </a:extLst>
            </p:cNvPr>
            <p:cNvSpPr/>
            <p:nvPr/>
          </p:nvSpPr>
          <p:spPr>
            <a:xfrm>
              <a:off x="1414161" y="2433319"/>
              <a:ext cx="760079" cy="1207395"/>
            </a:xfrm>
            <a:prstGeom prst="ellipse">
              <a:avLst/>
            </a:prstGeom>
            <a:solidFill>
              <a:schemeClr val="tx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5.</a:t>
              </a:r>
            </a:p>
          </p:txBody>
        </p:sp>
      </p:grpSp>
      <p:sp>
        <p:nvSpPr>
          <p:cNvPr id="2" name="TextBox 1">
            <a:extLst>
              <a:ext uri="{FF2B5EF4-FFF2-40B4-BE49-F238E27FC236}">
                <a16:creationId xmlns:a16="http://schemas.microsoft.com/office/drawing/2014/main" id="{D6AA7468-7F70-4FAC-A038-AF098DB98817}"/>
              </a:ext>
            </a:extLst>
          </p:cNvPr>
          <p:cNvSpPr txBox="1"/>
          <p:nvPr/>
        </p:nvSpPr>
        <p:spPr>
          <a:xfrm>
            <a:off x="492368" y="1875692"/>
            <a:ext cx="11699631" cy="1938992"/>
          </a:xfrm>
          <a:prstGeom prst="rect">
            <a:avLst/>
          </a:prstGeom>
          <a:noFill/>
        </p:spPr>
        <p:txBody>
          <a:bodyPr wrap="square" rtlCol="0">
            <a:spAutoFit/>
          </a:bodyPr>
          <a:lstStyle/>
          <a:p>
            <a:r>
              <a:rPr lang="en-US" sz="2400" b="1" dirty="0"/>
              <a:t>How are historically marginalized urban farmers and gardeners’ experiences connected to broader social inequities that perpetuate socio-cultural problems for urban growers?</a:t>
            </a:r>
            <a:br>
              <a:rPr lang="en-US" sz="2400" b="1" dirty="0"/>
            </a:br>
            <a:br>
              <a:rPr lang="en-US" sz="2400" b="1" dirty="0"/>
            </a:br>
            <a:r>
              <a:rPr lang="en-US" sz="2400" b="1" dirty="0"/>
              <a:t>How can institutions such as NGOs, extension, academic research, and federal programs better support historically marginalized urban farmers and growers?</a:t>
            </a:r>
          </a:p>
        </p:txBody>
      </p:sp>
      <p:sp>
        <p:nvSpPr>
          <p:cNvPr id="3" name="Rectangle 2">
            <a:extLst>
              <a:ext uri="{FF2B5EF4-FFF2-40B4-BE49-F238E27FC236}">
                <a16:creationId xmlns:a16="http://schemas.microsoft.com/office/drawing/2014/main" id="{C6903F71-FE38-4A84-964A-3FB0943AFA4E}"/>
              </a:ext>
            </a:extLst>
          </p:cNvPr>
          <p:cNvSpPr/>
          <p:nvPr/>
        </p:nvSpPr>
        <p:spPr>
          <a:xfrm>
            <a:off x="342900" y="2880360"/>
            <a:ext cx="10767060" cy="1040130"/>
          </a:xfrm>
          <a:prstGeom prst="rect">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496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F6188C18-DE6C-4B0D-B61E-A4CB3432BF0D}"/>
              </a:ext>
            </a:extLst>
          </p:cNvPr>
          <p:cNvSpPr>
            <a:spLocks noGrp="1"/>
          </p:cNvSpPr>
          <p:nvPr>
            <p:ph type="sldNum" sz="quarter" idx="13"/>
          </p:nvPr>
        </p:nvSpPr>
        <p:spPr/>
        <p:txBody>
          <a:bodyPr/>
          <a:lstStyle/>
          <a:p>
            <a:r>
              <a:rPr lang="en-US" noProof="0"/>
              <a:t>page </a:t>
            </a:r>
            <a:fld id="{19B51A1E-902D-48AF-9020-955120F399B6}" type="slidenum">
              <a:rPr lang="en-US" b="1" i="1" noProof="0" smtClean="0"/>
              <a:pPr/>
              <a:t>9</a:t>
            </a:fld>
            <a:endParaRPr lang="en-US" b="1" i="1" noProof="0" dirty="0"/>
          </a:p>
        </p:txBody>
      </p:sp>
      <p:sp>
        <p:nvSpPr>
          <p:cNvPr id="14" name="Rectangle 13">
            <a:extLst>
              <a:ext uri="{FF2B5EF4-FFF2-40B4-BE49-F238E27FC236}">
                <a16:creationId xmlns:a16="http://schemas.microsoft.com/office/drawing/2014/main" id="{8723744A-388A-4476-880F-E7CF30E1DF68}"/>
              </a:ext>
            </a:extLst>
          </p:cNvPr>
          <p:cNvSpPr/>
          <p:nvPr/>
        </p:nvSpPr>
        <p:spPr>
          <a:xfrm>
            <a:off x="0" y="0"/>
            <a:ext cx="1222285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4">
            <a:extLst>
              <a:ext uri="{FF2B5EF4-FFF2-40B4-BE49-F238E27FC236}">
                <a16:creationId xmlns:a16="http://schemas.microsoft.com/office/drawing/2014/main" id="{2326A457-2E10-4E3D-8A16-7F7247A02262}"/>
              </a:ext>
            </a:extLst>
          </p:cNvPr>
          <p:cNvSpPr txBox="1">
            <a:spLocks/>
          </p:cNvSpPr>
          <p:nvPr/>
        </p:nvSpPr>
        <p:spPr>
          <a:xfrm>
            <a:off x="906514" y="829256"/>
            <a:ext cx="10143235" cy="432000"/>
          </a:xfrm>
          <a:prstGeom prst="rect">
            <a:avLst/>
          </a:prstGeom>
        </p:spPr>
        <p:txBody>
          <a:bodyPr/>
          <a:lstStyle>
            <a:lvl1pPr algn="l" defTabSz="914400" rtl="0" eaLnBrk="1" latinLnBrk="0" hangingPunct="1">
              <a:lnSpc>
                <a:spcPct val="90000"/>
              </a:lnSpc>
              <a:spcBef>
                <a:spcPct val="0"/>
              </a:spcBef>
              <a:buNone/>
              <a:defRPr sz="3200" kern="1200" spc="-150">
                <a:solidFill>
                  <a:schemeClr val="tx1">
                    <a:lumMod val="75000"/>
                    <a:lumOff val="25000"/>
                  </a:schemeClr>
                </a:solidFill>
                <a:latin typeface="+mj-lt"/>
                <a:ea typeface="+mj-ea"/>
                <a:cs typeface="+mj-cs"/>
              </a:defRPr>
            </a:lvl1pPr>
          </a:lstStyle>
          <a:p>
            <a:r>
              <a:rPr lang="en-US" sz="4000" b="1" dirty="0">
                <a:solidFill>
                  <a:prstClr val="black">
                    <a:lumMod val="75000"/>
                    <a:lumOff val="25000"/>
                  </a:prstClr>
                </a:solidFill>
              </a:rPr>
              <a:t>Study Location</a:t>
            </a:r>
            <a:endParaRPr lang="en-US" dirty="0"/>
          </a:p>
        </p:txBody>
      </p:sp>
      <p:grpSp>
        <p:nvGrpSpPr>
          <p:cNvPr id="3" name="Group 2">
            <a:extLst>
              <a:ext uri="{FF2B5EF4-FFF2-40B4-BE49-F238E27FC236}">
                <a16:creationId xmlns:a16="http://schemas.microsoft.com/office/drawing/2014/main" id="{551E9ECE-4B7D-4FCF-B0BD-72EF68FD29E6}"/>
              </a:ext>
            </a:extLst>
          </p:cNvPr>
          <p:cNvGrpSpPr/>
          <p:nvPr/>
        </p:nvGrpSpPr>
        <p:grpSpPr>
          <a:xfrm>
            <a:off x="0" y="1563387"/>
            <a:ext cx="6721827" cy="5114460"/>
            <a:chOff x="761210" y="2138533"/>
            <a:chExt cx="6007647" cy="4582160"/>
          </a:xfrm>
        </p:grpSpPr>
        <p:pic>
          <p:nvPicPr>
            <p:cNvPr id="5122" name="Picture 2">
              <a:extLst>
                <a:ext uri="{FF2B5EF4-FFF2-40B4-BE49-F238E27FC236}">
                  <a16:creationId xmlns:a16="http://schemas.microsoft.com/office/drawing/2014/main" id="{15217EAD-A29E-4AC9-BA58-C2934F3B06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981" y="2138533"/>
              <a:ext cx="5660876" cy="45821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7CDE2474-2ADB-4DAB-8835-09DDAFF8D5C9}"/>
                </a:ext>
              </a:extLst>
            </p:cNvPr>
            <p:cNvSpPr/>
            <p:nvPr/>
          </p:nvSpPr>
          <p:spPr>
            <a:xfrm>
              <a:off x="761210" y="5859624"/>
              <a:ext cx="1972659" cy="861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124" name="Picture 4" descr="Image result for pittsburgh pa on a map">
            <a:extLst>
              <a:ext uri="{FF2B5EF4-FFF2-40B4-BE49-F238E27FC236}">
                <a16:creationId xmlns:a16="http://schemas.microsoft.com/office/drawing/2014/main" id="{3AC24096-0A08-4A61-881A-7663AFF3A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68410" y="310433"/>
            <a:ext cx="2233765" cy="19016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ign on the side of a building&#10;&#10;Description automatically generated">
            <a:extLst>
              <a:ext uri="{FF2B5EF4-FFF2-40B4-BE49-F238E27FC236}">
                <a16:creationId xmlns:a16="http://schemas.microsoft.com/office/drawing/2014/main" id="{2BB5E9C6-6E35-4627-9DFE-6E97BA33292D}"/>
              </a:ext>
            </a:extLst>
          </p:cNvPr>
          <p:cNvPicPr>
            <a:picLocks noChangeAspect="1"/>
          </p:cNvPicPr>
          <p:nvPr/>
        </p:nvPicPr>
        <p:blipFill rotWithShape="1">
          <a:blip r:embed="rId4"/>
          <a:srcRect l="34843" t="19904" r="18346" b="24614"/>
          <a:stretch/>
        </p:blipFill>
        <p:spPr>
          <a:xfrm rot="5400000">
            <a:off x="6826528" y="1913282"/>
            <a:ext cx="1406281" cy="1250065"/>
          </a:xfrm>
          <a:prstGeom prst="rect">
            <a:avLst/>
          </a:prstGeom>
        </p:spPr>
      </p:pic>
      <p:sp>
        <p:nvSpPr>
          <p:cNvPr id="17" name="Rectangle: Rounded Corners 16">
            <a:extLst>
              <a:ext uri="{FF2B5EF4-FFF2-40B4-BE49-F238E27FC236}">
                <a16:creationId xmlns:a16="http://schemas.microsoft.com/office/drawing/2014/main" id="{92C39B38-49FC-4BC5-B391-EB56FF1604F0}"/>
              </a:ext>
            </a:extLst>
          </p:cNvPr>
          <p:cNvSpPr/>
          <p:nvPr/>
        </p:nvSpPr>
        <p:spPr>
          <a:xfrm>
            <a:off x="6096001" y="4744943"/>
            <a:ext cx="6081164" cy="2113057"/>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Tx/>
              <a:buChar char="-"/>
            </a:pPr>
            <a:r>
              <a:rPr lang="en-US" dirty="0">
                <a:solidFill>
                  <a:schemeClr val="tx1"/>
                </a:solidFill>
              </a:rPr>
              <a:t>8,000 farms comprising over 908,000 acres of farmland </a:t>
            </a:r>
            <a:r>
              <a:rPr lang="en-US" sz="900" dirty="0">
                <a:solidFill>
                  <a:schemeClr val="tx1"/>
                </a:solidFill>
              </a:rPr>
              <a:t>(</a:t>
            </a:r>
            <a:r>
              <a:rPr lang="en-US" sz="900" dirty="0" err="1">
                <a:solidFill>
                  <a:schemeClr val="tx1"/>
                </a:solidFill>
              </a:rPr>
              <a:t>Rogus</a:t>
            </a:r>
            <a:r>
              <a:rPr lang="en-US" sz="900" dirty="0">
                <a:solidFill>
                  <a:schemeClr val="tx1"/>
                </a:solidFill>
              </a:rPr>
              <a:t> and Dimitri 2014:4)</a:t>
            </a:r>
          </a:p>
          <a:p>
            <a:pPr marL="285750" indent="-285750">
              <a:buFontTx/>
              <a:buChar char="-"/>
            </a:pPr>
            <a:r>
              <a:rPr lang="en-US" dirty="0">
                <a:solidFill>
                  <a:schemeClr val="tx1"/>
                </a:solidFill>
              </a:rPr>
              <a:t>Consistently named one of the top 10 American cities with progressive UA policies </a:t>
            </a:r>
            <a:r>
              <a:rPr lang="en-US" sz="900" dirty="0">
                <a:solidFill>
                  <a:schemeClr val="tx1"/>
                </a:solidFill>
              </a:rPr>
              <a:t>(Haywood 2017; Lawson 2005)</a:t>
            </a:r>
          </a:p>
          <a:p>
            <a:pPr marL="285750" indent="-285750">
              <a:buFontTx/>
              <a:buChar char="-"/>
            </a:pPr>
            <a:r>
              <a:rPr lang="en-US" dirty="0">
                <a:solidFill>
                  <a:schemeClr val="tx1"/>
                </a:solidFill>
              </a:rPr>
              <a:t>Hilltop Urban Farm, Food Policy Council, Grow Pittsburgh</a:t>
            </a:r>
          </a:p>
          <a:p>
            <a:pPr marL="285750" indent="-285750">
              <a:buFontTx/>
              <a:buChar char="-"/>
            </a:pPr>
            <a:r>
              <a:rPr lang="en-US" dirty="0">
                <a:solidFill>
                  <a:schemeClr val="tx1"/>
                </a:solidFill>
              </a:rPr>
              <a:t>Convenience</a:t>
            </a:r>
          </a:p>
        </p:txBody>
      </p:sp>
      <p:pic>
        <p:nvPicPr>
          <p:cNvPr id="6" name="Picture 5">
            <a:extLst>
              <a:ext uri="{FF2B5EF4-FFF2-40B4-BE49-F238E27FC236}">
                <a16:creationId xmlns:a16="http://schemas.microsoft.com/office/drawing/2014/main" id="{51AFCF86-261F-42ED-B9F3-8469B8CE1986}"/>
              </a:ext>
            </a:extLst>
          </p:cNvPr>
          <p:cNvPicPr>
            <a:picLocks noChangeAspect="1"/>
          </p:cNvPicPr>
          <p:nvPr/>
        </p:nvPicPr>
        <p:blipFill>
          <a:blip r:embed="rId5"/>
          <a:stretch>
            <a:fillRect/>
          </a:stretch>
        </p:blipFill>
        <p:spPr>
          <a:xfrm>
            <a:off x="8311262" y="2268651"/>
            <a:ext cx="3490913" cy="2638425"/>
          </a:xfrm>
          <a:prstGeom prst="rect">
            <a:avLst/>
          </a:prstGeom>
        </p:spPr>
      </p:pic>
      <p:pic>
        <p:nvPicPr>
          <p:cNvPr id="7" name="Picture 6">
            <a:extLst>
              <a:ext uri="{FF2B5EF4-FFF2-40B4-BE49-F238E27FC236}">
                <a16:creationId xmlns:a16="http://schemas.microsoft.com/office/drawing/2014/main" id="{624C1D4F-E278-48B6-8AEC-F1E02C588424}"/>
              </a:ext>
            </a:extLst>
          </p:cNvPr>
          <p:cNvPicPr>
            <a:picLocks noChangeAspect="1"/>
          </p:cNvPicPr>
          <p:nvPr/>
        </p:nvPicPr>
        <p:blipFill rotWithShape="1">
          <a:blip r:embed="rId6"/>
          <a:srcRect l="22245" t="4520"/>
          <a:stretch/>
        </p:blipFill>
        <p:spPr>
          <a:xfrm>
            <a:off x="6904636" y="3349743"/>
            <a:ext cx="1250065" cy="1532360"/>
          </a:xfrm>
          <a:prstGeom prst="rect">
            <a:avLst/>
          </a:prstGeom>
        </p:spPr>
      </p:pic>
    </p:spTree>
    <p:extLst>
      <p:ext uri="{BB962C8B-B14F-4D97-AF65-F5344CB8AC3E}">
        <p14:creationId xmlns:p14="http://schemas.microsoft.com/office/powerpoint/2010/main" val="1939915440"/>
      </p:ext>
    </p:extLst>
  </p:cSld>
  <p:clrMapOvr>
    <a:masterClrMapping/>
  </p:clrMapOvr>
</p:sld>
</file>

<file path=ppt/theme/theme1.xml><?xml version="1.0" encoding="utf-8"?>
<a:theme xmlns:a="http://schemas.openxmlformats.org/drawingml/2006/main" name="Office Theme">
  <a:themeElements>
    <a:clrScheme name="Custom 128">
      <a:dk1>
        <a:sysClr val="windowText" lastClr="000000"/>
      </a:dk1>
      <a:lt1>
        <a:srgbClr val="FFFFFF"/>
      </a:lt1>
      <a:dk2>
        <a:srgbClr val="3F3F3F"/>
      </a:dk2>
      <a:lt2>
        <a:srgbClr val="F2F2F2"/>
      </a:lt2>
      <a:accent1>
        <a:srgbClr val="31B0C1"/>
      </a:accent1>
      <a:accent2>
        <a:srgbClr val="CB488B"/>
      </a:accent2>
      <a:accent3>
        <a:srgbClr val="BC9230"/>
      </a:accent3>
      <a:accent4>
        <a:srgbClr val="126974"/>
      </a:accent4>
      <a:accent5>
        <a:srgbClr val="C13131"/>
      </a:accent5>
      <a:accent6>
        <a:srgbClr val="8E8016"/>
      </a:accent6>
      <a:hlink>
        <a:srgbClr val="31B0C1"/>
      </a:hlink>
      <a:folHlink>
        <a:srgbClr val="31B0C1"/>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TF89652269_Healthcare pitch deck_RVA_v5" id="{131D69DF-5A4C-4D7D-9CA6-F5F98F0CBF64}" vid="{02C95288-9555-411A-9D92-BD9F03F3A2C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5FFFEA1C-4D28-422A-816B-51B2F61D85DA}">
  <ds:schemaRefs>
    <ds:schemaRef ds:uri="http://schemas.microsoft.com/sharepoint/v3/contenttype/forms"/>
  </ds:schemaRefs>
</ds:datastoreItem>
</file>

<file path=customXml/itemProps2.xml><?xml version="1.0" encoding="utf-8"?>
<ds:datastoreItem xmlns:ds="http://schemas.openxmlformats.org/officeDocument/2006/customXml" ds:itemID="{172D1CBC-A6D2-4C27-A0DD-244AE04E36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70A2AAC-D70B-4233-9389-268D6896774D}">
  <ds:schemaRefs>
    <ds:schemaRef ds:uri="http://schemas.microsoft.com/office/2006/metadata/properties"/>
    <ds:schemaRef ds:uri="http://purl.org/dc/terms/"/>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6c05727-aa75-4e4a-9b5f-8a80a1165891"/>
    <ds:schemaRef ds:uri="71af3243-3dd4-4a8d-8c0d-dd76da1f02a5"/>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TF89652269</Template>
  <TotalTime>0</TotalTime>
  <Words>1838</Words>
  <Application>Microsoft Office PowerPoint</Application>
  <PresentationFormat>Widescreen</PresentationFormat>
  <Paragraphs>225</Paragraphs>
  <Slides>30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Century Gothic</vt:lpstr>
      <vt:lpstr>Corbel</vt:lpstr>
      <vt:lpstr>Times New Roman</vt:lpstr>
      <vt:lpstr>Wingdings</vt:lpstr>
      <vt:lpstr>Office Theme</vt:lpstr>
      <vt:lpstr>Supporting Historically Underserved  Urban Agriculturalists:  What do growers want to see?</vt:lpstr>
      <vt:lpstr>Background</vt:lpstr>
      <vt:lpstr>Background</vt:lpstr>
      <vt:lpstr>PowerPoint Presentation</vt:lpstr>
      <vt:lpstr>Background</vt:lpstr>
      <vt:lpstr>PowerPoint Presentation</vt:lpstr>
      <vt:lpstr>PowerPoint Presentation</vt:lpstr>
      <vt:lpstr>PowerPoint Presentation</vt:lpstr>
      <vt:lpstr>PowerPoint Presentation</vt:lpstr>
      <vt:lpstr>Methods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Comments? Feedback?</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2019-06-10T19:22:55Z</dcterms:created>
  <dcterms:modified xsi:type="dcterms:W3CDTF">2019-11-07T20:59:45Z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