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8" r:id="rId1"/>
  </p:sldMasterIdLst>
  <p:notesMasterIdLst>
    <p:notesMasterId r:id="rId21"/>
  </p:notesMasterIdLst>
  <p:sldIdLst>
    <p:sldId id="256" r:id="rId2"/>
    <p:sldId id="258" r:id="rId3"/>
    <p:sldId id="259" r:id="rId4"/>
    <p:sldId id="264" r:id="rId5"/>
    <p:sldId id="260" r:id="rId6"/>
    <p:sldId id="261" r:id="rId7"/>
    <p:sldId id="276" r:id="rId8"/>
    <p:sldId id="257" r:id="rId9"/>
    <p:sldId id="277" r:id="rId10"/>
    <p:sldId id="262" r:id="rId11"/>
    <p:sldId id="265" r:id="rId12"/>
    <p:sldId id="266" r:id="rId13"/>
    <p:sldId id="268" r:id="rId14"/>
    <p:sldId id="271" r:id="rId15"/>
    <p:sldId id="272" r:id="rId16"/>
    <p:sldId id="273" r:id="rId17"/>
    <p:sldId id="275" r:id="rId18"/>
    <p:sldId id="267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02"/>
    <p:restoredTop sz="94506"/>
  </p:normalViewPr>
  <p:slideViewPr>
    <p:cSldViewPr>
      <p:cViewPr>
        <p:scale>
          <a:sx n="89" d="100"/>
          <a:sy n="89" d="100"/>
        </p:scale>
        <p:origin x="368" y="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C96B7-3578-4959-874D-B345FF7771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9C55464-B9CB-4B9C-B7B6-B73CB5391D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Permanent agriculture </a:t>
          </a:r>
        </a:p>
      </dgm:t>
    </dgm:pt>
    <dgm:pt modelId="{8628477A-F107-499A-8C3F-835DB35712C4}" type="parTrans" cxnId="{FD7F82D9-9F2B-417F-9832-FE3F2A083A07}">
      <dgm:prSet/>
      <dgm:spPr/>
      <dgm:t>
        <a:bodyPr/>
        <a:lstStyle/>
        <a:p>
          <a:endParaRPr lang="en-US"/>
        </a:p>
      </dgm:t>
    </dgm:pt>
    <dgm:pt modelId="{CE2F08D2-547C-48AE-8A46-76D21949E9D1}" type="sibTrans" cxnId="{FD7F82D9-9F2B-417F-9832-FE3F2A083A07}">
      <dgm:prSet/>
      <dgm:spPr/>
      <dgm:t>
        <a:bodyPr/>
        <a:lstStyle/>
        <a:p>
          <a:endParaRPr lang="en-US"/>
        </a:p>
      </dgm:t>
    </dgm:pt>
    <dgm:pt modelId="{E7A32076-E99D-4D62-8A3C-00F2D75E7D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Deliberately planning and building</a:t>
          </a:r>
        </a:p>
      </dgm:t>
    </dgm:pt>
    <dgm:pt modelId="{FF615DDE-F4A8-40C2-9D16-6D58C9ED1174}" type="parTrans" cxnId="{8768EAAC-8B38-404E-9350-E66E670B2DE5}">
      <dgm:prSet/>
      <dgm:spPr/>
      <dgm:t>
        <a:bodyPr/>
        <a:lstStyle/>
        <a:p>
          <a:endParaRPr lang="en-US"/>
        </a:p>
      </dgm:t>
    </dgm:pt>
    <dgm:pt modelId="{CBB6FC7F-0C75-4BA5-B612-FCFF50390522}" type="sibTrans" cxnId="{8768EAAC-8B38-404E-9350-E66E670B2DE5}">
      <dgm:prSet/>
      <dgm:spPr/>
      <dgm:t>
        <a:bodyPr/>
        <a:lstStyle/>
        <a:p>
          <a:endParaRPr lang="en-US"/>
        </a:p>
      </dgm:t>
    </dgm:pt>
    <dgm:pt modelId="{BD0DE260-28EE-4B1A-9FFE-1D7971C9ED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Holistic approach (both plant and human)</a:t>
          </a:r>
        </a:p>
      </dgm:t>
    </dgm:pt>
    <dgm:pt modelId="{0337AB7B-6966-44EC-B06D-35C27DACDAE5}" type="parTrans" cxnId="{D45E6BB1-8671-44C4-B6F7-C55FCD597828}">
      <dgm:prSet/>
      <dgm:spPr/>
      <dgm:t>
        <a:bodyPr/>
        <a:lstStyle/>
        <a:p>
          <a:endParaRPr lang="en-US"/>
        </a:p>
      </dgm:t>
    </dgm:pt>
    <dgm:pt modelId="{63B52BEF-157E-4BBC-B984-8B164410633A}" type="sibTrans" cxnId="{D45E6BB1-8671-44C4-B6F7-C55FCD597828}">
      <dgm:prSet/>
      <dgm:spPr/>
      <dgm:t>
        <a:bodyPr/>
        <a:lstStyle/>
        <a:p>
          <a:endParaRPr lang="en-US"/>
        </a:p>
      </dgm:t>
    </dgm:pt>
    <dgm:pt modelId="{7284CE54-D1B3-4D59-9DAB-9FA00829F2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Mimic nature</a:t>
          </a:r>
        </a:p>
      </dgm:t>
    </dgm:pt>
    <dgm:pt modelId="{8A9D7C0C-C04C-4A67-B7E8-0F9654023CBF}" type="parTrans" cxnId="{F8969BA6-710C-418D-998A-8F79EF5ADA7F}">
      <dgm:prSet/>
      <dgm:spPr/>
      <dgm:t>
        <a:bodyPr/>
        <a:lstStyle/>
        <a:p>
          <a:endParaRPr lang="en-US"/>
        </a:p>
      </dgm:t>
    </dgm:pt>
    <dgm:pt modelId="{B2C248BF-86C0-4C1B-9A8C-81E781F5EA4C}" type="sibTrans" cxnId="{F8969BA6-710C-418D-998A-8F79EF5ADA7F}">
      <dgm:prSet/>
      <dgm:spPr/>
      <dgm:t>
        <a:bodyPr/>
        <a:lstStyle/>
        <a:p>
          <a:endParaRPr lang="en-US"/>
        </a:p>
      </dgm:t>
    </dgm:pt>
    <dgm:pt modelId="{FEC1B7B2-BFFE-4F36-92FE-F36329468887}" type="pres">
      <dgm:prSet presAssocID="{8DCC96B7-3578-4959-874D-B345FF777130}" presName="root" presStyleCnt="0">
        <dgm:presLayoutVars>
          <dgm:dir/>
          <dgm:resizeHandles val="exact"/>
        </dgm:presLayoutVars>
      </dgm:prSet>
      <dgm:spPr/>
    </dgm:pt>
    <dgm:pt modelId="{A1B27A34-2A13-43BA-B2A9-9BECEDE5D6F0}" type="pres">
      <dgm:prSet presAssocID="{D9C55464-B9CB-4B9C-B7B6-B73CB5391D78}" presName="compNode" presStyleCnt="0"/>
      <dgm:spPr/>
    </dgm:pt>
    <dgm:pt modelId="{77FB3B19-ABD3-4BDB-B46D-0B99764DFC04}" type="pres">
      <dgm:prSet presAssocID="{D9C55464-B9CB-4B9C-B7B6-B73CB5391D78}" presName="bgRect" presStyleLbl="bgShp" presStyleIdx="0" presStyleCnt="4"/>
      <dgm:spPr/>
    </dgm:pt>
    <dgm:pt modelId="{CE94EC25-AB49-47AD-A3EF-BCA234929E1A}" type="pres">
      <dgm:prSet presAssocID="{D9C55464-B9CB-4B9C-B7B6-B73CB5391D7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C649197-F0B1-4012-BF71-F89FC83A362C}" type="pres">
      <dgm:prSet presAssocID="{D9C55464-B9CB-4B9C-B7B6-B73CB5391D78}" presName="spaceRect" presStyleCnt="0"/>
      <dgm:spPr/>
    </dgm:pt>
    <dgm:pt modelId="{AC94C921-43CA-4B95-B022-4721A20EA179}" type="pres">
      <dgm:prSet presAssocID="{D9C55464-B9CB-4B9C-B7B6-B73CB5391D78}" presName="parTx" presStyleLbl="revTx" presStyleIdx="0" presStyleCnt="4">
        <dgm:presLayoutVars>
          <dgm:chMax val="0"/>
          <dgm:chPref val="0"/>
        </dgm:presLayoutVars>
      </dgm:prSet>
      <dgm:spPr/>
    </dgm:pt>
    <dgm:pt modelId="{1F8FD61D-4311-4D1E-975A-DE615D726BA8}" type="pres">
      <dgm:prSet presAssocID="{CE2F08D2-547C-48AE-8A46-76D21949E9D1}" presName="sibTrans" presStyleCnt="0"/>
      <dgm:spPr/>
    </dgm:pt>
    <dgm:pt modelId="{9C4D7B82-D4BB-4236-B1E9-826E80C731D2}" type="pres">
      <dgm:prSet presAssocID="{E7A32076-E99D-4D62-8A3C-00F2D75E7DD0}" presName="compNode" presStyleCnt="0"/>
      <dgm:spPr/>
    </dgm:pt>
    <dgm:pt modelId="{BE762825-30BE-49A3-830E-C7EF1C253F02}" type="pres">
      <dgm:prSet presAssocID="{E7A32076-E99D-4D62-8A3C-00F2D75E7DD0}" presName="bgRect" presStyleLbl="bgShp" presStyleIdx="1" presStyleCnt="4"/>
      <dgm:spPr/>
    </dgm:pt>
    <dgm:pt modelId="{7124820F-9F01-4299-9B56-E698FB0C89A9}" type="pres">
      <dgm:prSet presAssocID="{E7A32076-E99D-4D62-8A3C-00F2D75E7DD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6F433103-07A9-487E-ACEB-BF0104AB6527}" type="pres">
      <dgm:prSet presAssocID="{E7A32076-E99D-4D62-8A3C-00F2D75E7DD0}" presName="spaceRect" presStyleCnt="0"/>
      <dgm:spPr/>
    </dgm:pt>
    <dgm:pt modelId="{294D6A64-2CEB-485A-B4D6-9CAB112366F8}" type="pres">
      <dgm:prSet presAssocID="{E7A32076-E99D-4D62-8A3C-00F2D75E7DD0}" presName="parTx" presStyleLbl="revTx" presStyleIdx="1" presStyleCnt="4">
        <dgm:presLayoutVars>
          <dgm:chMax val="0"/>
          <dgm:chPref val="0"/>
        </dgm:presLayoutVars>
      </dgm:prSet>
      <dgm:spPr/>
    </dgm:pt>
    <dgm:pt modelId="{D2C60F79-E67D-4AE3-A816-4200E935ED56}" type="pres">
      <dgm:prSet presAssocID="{CBB6FC7F-0C75-4BA5-B612-FCFF50390522}" presName="sibTrans" presStyleCnt="0"/>
      <dgm:spPr/>
    </dgm:pt>
    <dgm:pt modelId="{F44D0103-EDAD-4E66-A46C-3F898C655EFF}" type="pres">
      <dgm:prSet presAssocID="{BD0DE260-28EE-4B1A-9FFE-1D7971C9ED32}" presName="compNode" presStyleCnt="0"/>
      <dgm:spPr/>
    </dgm:pt>
    <dgm:pt modelId="{9F38556E-0447-40D9-B4B7-8266936D70F0}" type="pres">
      <dgm:prSet presAssocID="{BD0DE260-28EE-4B1A-9FFE-1D7971C9ED32}" presName="bgRect" presStyleLbl="bgShp" presStyleIdx="2" presStyleCnt="4"/>
      <dgm:spPr/>
    </dgm:pt>
    <dgm:pt modelId="{90FA93EB-233D-47D1-9D44-C9C689735038}" type="pres">
      <dgm:prSet presAssocID="{BD0DE260-28EE-4B1A-9FFE-1D7971C9ED3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C4282A71-1923-4882-9986-64D589F3436D}" type="pres">
      <dgm:prSet presAssocID="{BD0DE260-28EE-4B1A-9FFE-1D7971C9ED32}" presName="spaceRect" presStyleCnt="0"/>
      <dgm:spPr/>
    </dgm:pt>
    <dgm:pt modelId="{35573FC3-11E2-457E-A11C-F75E0258E4A6}" type="pres">
      <dgm:prSet presAssocID="{BD0DE260-28EE-4B1A-9FFE-1D7971C9ED32}" presName="parTx" presStyleLbl="revTx" presStyleIdx="2" presStyleCnt="4">
        <dgm:presLayoutVars>
          <dgm:chMax val="0"/>
          <dgm:chPref val="0"/>
        </dgm:presLayoutVars>
      </dgm:prSet>
      <dgm:spPr/>
    </dgm:pt>
    <dgm:pt modelId="{9E138923-18FC-42DC-8412-458F28D1450F}" type="pres">
      <dgm:prSet presAssocID="{63B52BEF-157E-4BBC-B984-8B164410633A}" presName="sibTrans" presStyleCnt="0"/>
      <dgm:spPr/>
    </dgm:pt>
    <dgm:pt modelId="{D3F98773-E1A3-476D-8279-DFC2A2B9FD70}" type="pres">
      <dgm:prSet presAssocID="{7284CE54-D1B3-4D59-9DAB-9FA00829F2EC}" presName="compNode" presStyleCnt="0"/>
      <dgm:spPr/>
    </dgm:pt>
    <dgm:pt modelId="{A4799030-6658-4BEC-8A1E-E45870133895}" type="pres">
      <dgm:prSet presAssocID="{7284CE54-D1B3-4D59-9DAB-9FA00829F2EC}" presName="bgRect" presStyleLbl="bgShp" presStyleIdx="3" presStyleCnt="4"/>
      <dgm:spPr/>
    </dgm:pt>
    <dgm:pt modelId="{D2CE489D-07CD-4EC0-847C-4D2AB7141359}" type="pres">
      <dgm:prSet presAssocID="{7284CE54-D1B3-4D59-9DAB-9FA00829F2E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"/>
        </a:ext>
      </dgm:extLst>
    </dgm:pt>
    <dgm:pt modelId="{E07706F4-B9D3-48D1-87D4-5978A882F74A}" type="pres">
      <dgm:prSet presAssocID="{7284CE54-D1B3-4D59-9DAB-9FA00829F2EC}" presName="spaceRect" presStyleCnt="0"/>
      <dgm:spPr/>
    </dgm:pt>
    <dgm:pt modelId="{8C98FD38-36E1-4A06-9D33-9FBD5B77A146}" type="pres">
      <dgm:prSet presAssocID="{7284CE54-D1B3-4D59-9DAB-9FA00829F2E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F3E6D13-ACAE-4CEF-AF53-AE7A57BB9975}" type="presOf" srcId="{7284CE54-D1B3-4D59-9DAB-9FA00829F2EC}" destId="{8C98FD38-36E1-4A06-9D33-9FBD5B77A146}" srcOrd="0" destOrd="0" presId="urn:microsoft.com/office/officeart/2018/2/layout/IconVerticalSolidList"/>
    <dgm:cxn modelId="{0DEFD146-558E-4D25-8A50-4FCD77EFD439}" type="presOf" srcId="{8DCC96B7-3578-4959-874D-B345FF777130}" destId="{FEC1B7B2-BFFE-4F36-92FE-F36329468887}" srcOrd="0" destOrd="0" presId="urn:microsoft.com/office/officeart/2018/2/layout/IconVerticalSolidList"/>
    <dgm:cxn modelId="{3608815B-B365-410E-A3DC-2F49B5C38F58}" type="presOf" srcId="{E7A32076-E99D-4D62-8A3C-00F2D75E7DD0}" destId="{294D6A64-2CEB-485A-B4D6-9CAB112366F8}" srcOrd="0" destOrd="0" presId="urn:microsoft.com/office/officeart/2018/2/layout/IconVerticalSolidList"/>
    <dgm:cxn modelId="{E652EC9A-BCE4-42BE-8A14-42599B63674B}" type="presOf" srcId="{D9C55464-B9CB-4B9C-B7B6-B73CB5391D78}" destId="{AC94C921-43CA-4B95-B022-4721A20EA179}" srcOrd="0" destOrd="0" presId="urn:microsoft.com/office/officeart/2018/2/layout/IconVerticalSolidList"/>
    <dgm:cxn modelId="{F8969BA6-710C-418D-998A-8F79EF5ADA7F}" srcId="{8DCC96B7-3578-4959-874D-B345FF777130}" destId="{7284CE54-D1B3-4D59-9DAB-9FA00829F2EC}" srcOrd="3" destOrd="0" parTransId="{8A9D7C0C-C04C-4A67-B7E8-0F9654023CBF}" sibTransId="{B2C248BF-86C0-4C1B-9A8C-81E781F5EA4C}"/>
    <dgm:cxn modelId="{8768EAAC-8B38-404E-9350-E66E670B2DE5}" srcId="{8DCC96B7-3578-4959-874D-B345FF777130}" destId="{E7A32076-E99D-4D62-8A3C-00F2D75E7DD0}" srcOrd="1" destOrd="0" parTransId="{FF615DDE-F4A8-40C2-9D16-6D58C9ED1174}" sibTransId="{CBB6FC7F-0C75-4BA5-B612-FCFF50390522}"/>
    <dgm:cxn modelId="{D45E6BB1-8671-44C4-B6F7-C55FCD597828}" srcId="{8DCC96B7-3578-4959-874D-B345FF777130}" destId="{BD0DE260-28EE-4B1A-9FFE-1D7971C9ED32}" srcOrd="2" destOrd="0" parTransId="{0337AB7B-6966-44EC-B06D-35C27DACDAE5}" sibTransId="{63B52BEF-157E-4BBC-B984-8B164410633A}"/>
    <dgm:cxn modelId="{9FEEF6B8-978E-42F9-9CC1-36FAEF9313F4}" type="presOf" srcId="{BD0DE260-28EE-4B1A-9FFE-1D7971C9ED32}" destId="{35573FC3-11E2-457E-A11C-F75E0258E4A6}" srcOrd="0" destOrd="0" presId="urn:microsoft.com/office/officeart/2018/2/layout/IconVerticalSolidList"/>
    <dgm:cxn modelId="{FD7F82D9-9F2B-417F-9832-FE3F2A083A07}" srcId="{8DCC96B7-3578-4959-874D-B345FF777130}" destId="{D9C55464-B9CB-4B9C-B7B6-B73CB5391D78}" srcOrd="0" destOrd="0" parTransId="{8628477A-F107-499A-8C3F-835DB35712C4}" sibTransId="{CE2F08D2-547C-48AE-8A46-76D21949E9D1}"/>
    <dgm:cxn modelId="{0AAE821E-A8B4-4010-B535-8BE1D5AEEAD4}" type="presParOf" srcId="{FEC1B7B2-BFFE-4F36-92FE-F36329468887}" destId="{A1B27A34-2A13-43BA-B2A9-9BECEDE5D6F0}" srcOrd="0" destOrd="0" presId="urn:microsoft.com/office/officeart/2018/2/layout/IconVerticalSolidList"/>
    <dgm:cxn modelId="{9D3642E3-8492-450C-84A0-173E28811497}" type="presParOf" srcId="{A1B27A34-2A13-43BA-B2A9-9BECEDE5D6F0}" destId="{77FB3B19-ABD3-4BDB-B46D-0B99764DFC04}" srcOrd="0" destOrd="0" presId="urn:microsoft.com/office/officeart/2018/2/layout/IconVerticalSolidList"/>
    <dgm:cxn modelId="{04D17963-AEBD-4885-BA91-8AD823591969}" type="presParOf" srcId="{A1B27A34-2A13-43BA-B2A9-9BECEDE5D6F0}" destId="{CE94EC25-AB49-47AD-A3EF-BCA234929E1A}" srcOrd="1" destOrd="0" presId="urn:microsoft.com/office/officeart/2018/2/layout/IconVerticalSolidList"/>
    <dgm:cxn modelId="{F9B92C4B-ECA6-4C6B-BD5F-A214367ED84D}" type="presParOf" srcId="{A1B27A34-2A13-43BA-B2A9-9BECEDE5D6F0}" destId="{8C649197-F0B1-4012-BF71-F89FC83A362C}" srcOrd="2" destOrd="0" presId="urn:microsoft.com/office/officeart/2018/2/layout/IconVerticalSolidList"/>
    <dgm:cxn modelId="{EA62E7BE-0E2E-486A-8449-3CF185432D65}" type="presParOf" srcId="{A1B27A34-2A13-43BA-B2A9-9BECEDE5D6F0}" destId="{AC94C921-43CA-4B95-B022-4721A20EA179}" srcOrd="3" destOrd="0" presId="urn:microsoft.com/office/officeart/2018/2/layout/IconVerticalSolidList"/>
    <dgm:cxn modelId="{C545044D-1731-4736-9FBC-483623B3289D}" type="presParOf" srcId="{FEC1B7B2-BFFE-4F36-92FE-F36329468887}" destId="{1F8FD61D-4311-4D1E-975A-DE615D726BA8}" srcOrd="1" destOrd="0" presId="urn:microsoft.com/office/officeart/2018/2/layout/IconVerticalSolidList"/>
    <dgm:cxn modelId="{49D871DA-A588-41B4-BAD3-35D2F8CC849D}" type="presParOf" srcId="{FEC1B7B2-BFFE-4F36-92FE-F36329468887}" destId="{9C4D7B82-D4BB-4236-B1E9-826E80C731D2}" srcOrd="2" destOrd="0" presId="urn:microsoft.com/office/officeart/2018/2/layout/IconVerticalSolidList"/>
    <dgm:cxn modelId="{C91A3373-73A6-4BDE-A153-FA9CFED0A5ED}" type="presParOf" srcId="{9C4D7B82-D4BB-4236-B1E9-826E80C731D2}" destId="{BE762825-30BE-49A3-830E-C7EF1C253F02}" srcOrd="0" destOrd="0" presId="urn:microsoft.com/office/officeart/2018/2/layout/IconVerticalSolidList"/>
    <dgm:cxn modelId="{1FDEC451-026D-46C1-8E17-1E012E4AA920}" type="presParOf" srcId="{9C4D7B82-D4BB-4236-B1E9-826E80C731D2}" destId="{7124820F-9F01-4299-9B56-E698FB0C89A9}" srcOrd="1" destOrd="0" presId="urn:microsoft.com/office/officeart/2018/2/layout/IconVerticalSolidList"/>
    <dgm:cxn modelId="{BB6A7F6D-6B22-4BB5-977D-2867A6584CBC}" type="presParOf" srcId="{9C4D7B82-D4BB-4236-B1E9-826E80C731D2}" destId="{6F433103-07A9-487E-ACEB-BF0104AB6527}" srcOrd="2" destOrd="0" presId="urn:microsoft.com/office/officeart/2018/2/layout/IconVerticalSolidList"/>
    <dgm:cxn modelId="{7B1A4A50-902D-4F6B-8FD8-60222B20F8C1}" type="presParOf" srcId="{9C4D7B82-D4BB-4236-B1E9-826E80C731D2}" destId="{294D6A64-2CEB-485A-B4D6-9CAB112366F8}" srcOrd="3" destOrd="0" presId="urn:microsoft.com/office/officeart/2018/2/layout/IconVerticalSolidList"/>
    <dgm:cxn modelId="{81215121-B1C6-4F97-90F8-E44F1A99A249}" type="presParOf" srcId="{FEC1B7B2-BFFE-4F36-92FE-F36329468887}" destId="{D2C60F79-E67D-4AE3-A816-4200E935ED56}" srcOrd="3" destOrd="0" presId="urn:microsoft.com/office/officeart/2018/2/layout/IconVerticalSolidList"/>
    <dgm:cxn modelId="{7AF64264-3E44-4CA1-839C-9A8F928FC259}" type="presParOf" srcId="{FEC1B7B2-BFFE-4F36-92FE-F36329468887}" destId="{F44D0103-EDAD-4E66-A46C-3F898C655EFF}" srcOrd="4" destOrd="0" presId="urn:microsoft.com/office/officeart/2018/2/layout/IconVerticalSolidList"/>
    <dgm:cxn modelId="{20F4266B-EAF9-4BEA-A67A-B0F8C83A7E60}" type="presParOf" srcId="{F44D0103-EDAD-4E66-A46C-3F898C655EFF}" destId="{9F38556E-0447-40D9-B4B7-8266936D70F0}" srcOrd="0" destOrd="0" presId="urn:microsoft.com/office/officeart/2018/2/layout/IconVerticalSolidList"/>
    <dgm:cxn modelId="{5E87FC36-8EAD-4792-BBF5-DA9CCA140B07}" type="presParOf" srcId="{F44D0103-EDAD-4E66-A46C-3F898C655EFF}" destId="{90FA93EB-233D-47D1-9D44-C9C689735038}" srcOrd="1" destOrd="0" presId="urn:microsoft.com/office/officeart/2018/2/layout/IconVerticalSolidList"/>
    <dgm:cxn modelId="{84AF1EB4-E52B-4C48-9EC8-A52739986ECD}" type="presParOf" srcId="{F44D0103-EDAD-4E66-A46C-3F898C655EFF}" destId="{C4282A71-1923-4882-9986-64D589F3436D}" srcOrd="2" destOrd="0" presId="urn:microsoft.com/office/officeart/2018/2/layout/IconVerticalSolidList"/>
    <dgm:cxn modelId="{C72597F6-FF61-4779-81D5-0F4F64506734}" type="presParOf" srcId="{F44D0103-EDAD-4E66-A46C-3F898C655EFF}" destId="{35573FC3-11E2-457E-A11C-F75E0258E4A6}" srcOrd="3" destOrd="0" presId="urn:microsoft.com/office/officeart/2018/2/layout/IconVerticalSolidList"/>
    <dgm:cxn modelId="{BAF67D04-3837-468B-AB45-9D2B426DD962}" type="presParOf" srcId="{FEC1B7B2-BFFE-4F36-92FE-F36329468887}" destId="{9E138923-18FC-42DC-8412-458F28D1450F}" srcOrd="5" destOrd="0" presId="urn:microsoft.com/office/officeart/2018/2/layout/IconVerticalSolidList"/>
    <dgm:cxn modelId="{58715613-69F8-4188-8124-F43A024F8416}" type="presParOf" srcId="{FEC1B7B2-BFFE-4F36-92FE-F36329468887}" destId="{D3F98773-E1A3-476D-8279-DFC2A2B9FD70}" srcOrd="6" destOrd="0" presId="urn:microsoft.com/office/officeart/2018/2/layout/IconVerticalSolidList"/>
    <dgm:cxn modelId="{77F50EB0-4D8A-4FF5-B4FA-7BCBEB423BDE}" type="presParOf" srcId="{D3F98773-E1A3-476D-8279-DFC2A2B9FD70}" destId="{A4799030-6658-4BEC-8A1E-E45870133895}" srcOrd="0" destOrd="0" presId="urn:microsoft.com/office/officeart/2018/2/layout/IconVerticalSolidList"/>
    <dgm:cxn modelId="{B199974A-A7BD-417C-AD8C-BB66273D991D}" type="presParOf" srcId="{D3F98773-E1A3-476D-8279-DFC2A2B9FD70}" destId="{D2CE489D-07CD-4EC0-847C-4D2AB7141359}" srcOrd="1" destOrd="0" presId="urn:microsoft.com/office/officeart/2018/2/layout/IconVerticalSolidList"/>
    <dgm:cxn modelId="{54ECEFD6-F92B-4883-90F9-39FFCF55008F}" type="presParOf" srcId="{D3F98773-E1A3-476D-8279-DFC2A2B9FD70}" destId="{E07706F4-B9D3-48D1-87D4-5978A882F74A}" srcOrd="2" destOrd="0" presId="urn:microsoft.com/office/officeart/2018/2/layout/IconVerticalSolidList"/>
    <dgm:cxn modelId="{39D544A0-6FFE-4130-8720-79767D04529F}" type="presParOf" srcId="{D3F98773-E1A3-476D-8279-DFC2A2B9FD70}" destId="{8C98FD38-36E1-4A06-9D33-9FBD5B77A1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C6926F-F2E8-9E44-ACFA-821B63A22DB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63778F-3967-BD41-BC5B-904DABE18957}">
      <dgm:prSet phldrT="[Text]"/>
      <dgm:spPr/>
      <dgm:t>
        <a:bodyPr/>
        <a:lstStyle/>
        <a:p>
          <a:r>
            <a:rPr lang="en-US" dirty="0"/>
            <a:t>Soil Health</a:t>
          </a:r>
        </a:p>
      </dgm:t>
    </dgm:pt>
    <dgm:pt modelId="{AEF39CBF-27E4-8646-A7A9-483977CD8AA6}" type="parTrans" cxnId="{3C0441EC-067D-CE42-A7A8-F4CDBE64F7C5}">
      <dgm:prSet/>
      <dgm:spPr/>
      <dgm:t>
        <a:bodyPr/>
        <a:lstStyle/>
        <a:p>
          <a:endParaRPr lang="en-US"/>
        </a:p>
      </dgm:t>
    </dgm:pt>
    <dgm:pt modelId="{5D37D748-281F-D846-9E7E-8BFCB1C0D44B}" type="sibTrans" cxnId="{3C0441EC-067D-CE42-A7A8-F4CDBE64F7C5}">
      <dgm:prSet/>
      <dgm:spPr/>
      <dgm:t>
        <a:bodyPr/>
        <a:lstStyle/>
        <a:p>
          <a:endParaRPr lang="en-US"/>
        </a:p>
      </dgm:t>
    </dgm:pt>
    <dgm:pt modelId="{87E61366-A1BD-3844-B7E5-A8C4C70231DB}">
      <dgm:prSet phldrT="[Text]"/>
      <dgm:spPr/>
      <dgm:t>
        <a:bodyPr/>
        <a:lstStyle/>
        <a:p>
          <a:r>
            <a:rPr lang="en-US" dirty="0"/>
            <a:t>Water Use</a:t>
          </a:r>
        </a:p>
      </dgm:t>
    </dgm:pt>
    <dgm:pt modelId="{6E8EB3B8-7A19-6043-B626-EF7FE81B8EE0}" type="parTrans" cxnId="{B798552C-D5AF-8C4E-AB93-B59F87AE1D03}">
      <dgm:prSet/>
      <dgm:spPr/>
      <dgm:t>
        <a:bodyPr/>
        <a:lstStyle/>
        <a:p>
          <a:endParaRPr lang="en-US"/>
        </a:p>
      </dgm:t>
    </dgm:pt>
    <dgm:pt modelId="{8729AAD5-AD38-3541-9BD9-92AB07032A96}" type="sibTrans" cxnId="{B798552C-D5AF-8C4E-AB93-B59F87AE1D03}">
      <dgm:prSet/>
      <dgm:spPr/>
      <dgm:t>
        <a:bodyPr/>
        <a:lstStyle/>
        <a:p>
          <a:endParaRPr lang="en-US"/>
        </a:p>
      </dgm:t>
    </dgm:pt>
    <dgm:pt modelId="{AF923DA1-BE46-D942-9E40-DE67BB920A58}">
      <dgm:prSet phldrT="[Text]"/>
      <dgm:spPr/>
      <dgm:t>
        <a:bodyPr/>
        <a:lstStyle/>
        <a:p>
          <a:r>
            <a:rPr lang="en-US" dirty="0"/>
            <a:t>Biodiversity </a:t>
          </a:r>
        </a:p>
      </dgm:t>
    </dgm:pt>
    <dgm:pt modelId="{5CEB789C-072C-5C4D-B59C-38F763CB4B8F}" type="parTrans" cxnId="{E58E2ED3-65B1-5F4D-AF25-DA2B6DE6D94D}">
      <dgm:prSet/>
      <dgm:spPr/>
      <dgm:t>
        <a:bodyPr/>
        <a:lstStyle/>
        <a:p>
          <a:endParaRPr lang="en-US"/>
        </a:p>
      </dgm:t>
    </dgm:pt>
    <dgm:pt modelId="{C39E837A-6940-1149-841F-26E99A851D86}" type="sibTrans" cxnId="{E58E2ED3-65B1-5F4D-AF25-DA2B6DE6D94D}">
      <dgm:prSet/>
      <dgm:spPr/>
      <dgm:t>
        <a:bodyPr/>
        <a:lstStyle/>
        <a:p>
          <a:endParaRPr lang="en-US"/>
        </a:p>
      </dgm:t>
    </dgm:pt>
    <dgm:pt modelId="{42467469-F429-1A4C-BBBB-58132F74AE60}">
      <dgm:prSet/>
      <dgm:spPr/>
      <dgm:t>
        <a:bodyPr/>
        <a:lstStyle/>
        <a:p>
          <a:r>
            <a:rPr lang="en-US" dirty="0"/>
            <a:t>Greenhouse Gasses</a:t>
          </a:r>
        </a:p>
      </dgm:t>
    </dgm:pt>
    <dgm:pt modelId="{4E1DE39B-399F-3641-AE20-3472C000936C}" type="parTrans" cxnId="{68430C47-0E8E-9947-B693-128DAEDEAC55}">
      <dgm:prSet/>
      <dgm:spPr/>
      <dgm:t>
        <a:bodyPr/>
        <a:lstStyle/>
        <a:p>
          <a:endParaRPr lang="en-US"/>
        </a:p>
      </dgm:t>
    </dgm:pt>
    <dgm:pt modelId="{EFBC894C-C099-0748-9AC1-CD7A01372037}" type="sibTrans" cxnId="{68430C47-0E8E-9947-B693-128DAEDEAC55}">
      <dgm:prSet/>
      <dgm:spPr/>
      <dgm:t>
        <a:bodyPr/>
        <a:lstStyle/>
        <a:p>
          <a:endParaRPr lang="en-US"/>
        </a:p>
      </dgm:t>
    </dgm:pt>
    <dgm:pt modelId="{21A38FCD-9D26-E542-AEAC-2A6E15AA7516}" type="pres">
      <dgm:prSet presAssocID="{7AC6926F-F2E8-9E44-ACFA-821B63A22DB2}" presName="Name0" presStyleCnt="0">
        <dgm:presLayoutVars>
          <dgm:dir/>
          <dgm:animLvl val="lvl"/>
          <dgm:resizeHandles val="exact"/>
        </dgm:presLayoutVars>
      </dgm:prSet>
      <dgm:spPr/>
    </dgm:pt>
    <dgm:pt modelId="{8B951FCB-CD99-814C-8277-856F20299BD9}" type="pres">
      <dgm:prSet presAssocID="{6863778F-3967-BD41-BC5B-904DABE18957}" presName="linNode" presStyleCnt="0"/>
      <dgm:spPr/>
    </dgm:pt>
    <dgm:pt modelId="{A0C6F00B-FBB1-F04C-A493-AA42A76375AD}" type="pres">
      <dgm:prSet presAssocID="{6863778F-3967-BD41-BC5B-904DABE18957}" presName="parentText" presStyleLbl="node1" presStyleIdx="0" presStyleCnt="4" custLinFactNeighborX="77447" custLinFactNeighborY="2892">
        <dgm:presLayoutVars>
          <dgm:chMax val="1"/>
          <dgm:bulletEnabled val="1"/>
        </dgm:presLayoutVars>
      </dgm:prSet>
      <dgm:spPr/>
    </dgm:pt>
    <dgm:pt modelId="{9868961C-1193-7541-8E81-E3AFFF42F0B7}" type="pres">
      <dgm:prSet presAssocID="{5D37D748-281F-D846-9E7E-8BFCB1C0D44B}" presName="sp" presStyleCnt="0"/>
      <dgm:spPr/>
    </dgm:pt>
    <dgm:pt modelId="{23C8968A-A46D-0343-85F7-EA1F9991EDD8}" type="pres">
      <dgm:prSet presAssocID="{87E61366-A1BD-3844-B7E5-A8C4C70231DB}" presName="linNode" presStyleCnt="0"/>
      <dgm:spPr/>
    </dgm:pt>
    <dgm:pt modelId="{127F7C95-478B-1D49-9E56-0AFF39FC896E}" type="pres">
      <dgm:prSet presAssocID="{87E61366-A1BD-3844-B7E5-A8C4C70231DB}" presName="parentText" presStyleLbl="node1" presStyleIdx="1" presStyleCnt="4" custLinFactY="-2108" custLinFactNeighborX="-45929" custLinFactNeighborY="-100000">
        <dgm:presLayoutVars>
          <dgm:chMax val="1"/>
          <dgm:bulletEnabled val="1"/>
        </dgm:presLayoutVars>
      </dgm:prSet>
      <dgm:spPr/>
    </dgm:pt>
    <dgm:pt modelId="{497386A4-F784-DC44-99BB-B95551C869CB}" type="pres">
      <dgm:prSet presAssocID="{8729AAD5-AD38-3541-9BD9-92AB07032A96}" presName="sp" presStyleCnt="0"/>
      <dgm:spPr/>
    </dgm:pt>
    <dgm:pt modelId="{1E9AC21C-1E0D-1A46-AAB1-871280383EEA}" type="pres">
      <dgm:prSet presAssocID="{AF923DA1-BE46-D942-9E40-DE67BB920A58}" presName="linNode" presStyleCnt="0"/>
      <dgm:spPr/>
    </dgm:pt>
    <dgm:pt modelId="{4844CAF0-94FA-1D41-B4E4-8E9A610A7AFC}" type="pres">
      <dgm:prSet presAssocID="{AF923DA1-BE46-D942-9E40-DE67BB920A58}" presName="parentText" presStyleLbl="node1" presStyleIdx="2" presStyleCnt="4" custLinFactNeighborX="77447" custLinFactNeighborY="-52500">
        <dgm:presLayoutVars>
          <dgm:chMax val="1"/>
          <dgm:bulletEnabled val="1"/>
        </dgm:presLayoutVars>
      </dgm:prSet>
      <dgm:spPr/>
    </dgm:pt>
    <dgm:pt modelId="{102F7C1D-5DAE-1A41-BC18-3A4BCCEA5488}" type="pres">
      <dgm:prSet presAssocID="{C39E837A-6940-1149-841F-26E99A851D86}" presName="sp" presStyleCnt="0"/>
      <dgm:spPr/>
    </dgm:pt>
    <dgm:pt modelId="{398FE7AE-D590-8948-855E-8D83CB7EB945}" type="pres">
      <dgm:prSet presAssocID="{42467469-F429-1A4C-BBBB-58132F74AE60}" presName="linNode" presStyleCnt="0"/>
      <dgm:spPr/>
    </dgm:pt>
    <dgm:pt modelId="{91F6C87F-70E5-3848-AB5A-7389C263DB84}" type="pres">
      <dgm:prSet presAssocID="{42467469-F429-1A4C-BBBB-58132F74AE60}" presName="parentText" presStyleLbl="node1" presStyleIdx="3" presStyleCnt="4" custLinFactY="-57500" custLinFactNeighborX="-45929" custLinFactNeighborY="-100000">
        <dgm:presLayoutVars>
          <dgm:chMax val="1"/>
          <dgm:bulletEnabled val="1"/>
        </dgm:presLayoutVars>
      </dgm:prSet>
      <dgm:spPr/>
    </dgm:pt>
  </dgm:ptLst>
  <dgm:cxnLst>
    <dgm:cxn modelId="{ED63E603-CC1E-D640-9D78-297AE4678C18}" type="presOf" srcId="{6863778F-3967-BD41-BC5B-904DABE18957}" destId="{A0C6F00B-FBB1-F04C-A493-AA42A76375AD}" srcOrd="0" destOrd="0" presId="urn:microsoft.com/office/officeart/2005/8/layout/vList5"/>
    <dgm:cxn modelId="{F7961F19-87AB-B144-A453-0C389D1692F1}" type="presOf" srcId="{7AC6926F-F2E8-9E44-ACFA-821B63A22DB2}" destId="{21A38FCD-9D26-E542-AEAC-2A6E15AA7516}" srcOrd="0" destOrd="0" presId="urn:microsoft.com/office/officeart/2005/8/layout/vList5"/>
    <dgm:cxn modelId="{B798552C-D5AF-8C4E-AB93-B59F87AE1D03}" srcId="{7AC6926F-F2E8-9E44-ACFA-821B63A22DB2}" destId="{87E61366-A1BD-3844-B7E5-A8C4C70231DB}" srcOrd="1" destOrd="0" parTransId="{6E8EB3B8-7A19-6043-B626-EF7FE81B8EE0}" sibTransId="{8729AAD5-AD38-3541-9BD9-92AB07032A96}"/>
    <dgm:cxn modelId="{F8C48934-13A2-B84B-8748-2DE5599C8B07}" type="presOf" srcId="{42467469-F429-1A4C-BBBB-58132F74AE60}" destId="{91F6C87F-70E5-3848-AB5A-7389C263DB84}" srcOrd="0" destOrd="0" presId="urn:microsoft.com/office/officeart/2005/8/layout/vList5"/>
    <dgm:cxn modelId="{68430C47-0E8E-9947-B693-128DAEDEAC55}" srcId="{7AC6926F-F2E8-9E44-ACFA-821B63A22DB2}" destId="{42467469-F429-1A4C-BBBB-58132F74AE60}" srcOrd="3" destOrd="0" parTransId="{4E1DE39B-399F-3641-AE20-3472C000936C}" sibTransId="{EFBC894C-C099-0748-9AC1-CD7A01372037}"/>
    <dgm:cxn modelId="{02D0939D-92E5-A346-B718-831DE1D7368E}" type="presOf" srcId="{AF923DA1-BE46-D942-9E40-DE67BB920A58}" destId="{4844CAF0-94FA-1D41-B4E4-8E9A610A7AFC}" srcOrd="0" destOrd="0" presId="urn:microsoft.com/office/officeart/2005/8/layout/vList5"/>
    <dgm:cxn modelId="{2F9E02CA-7F6F-614E-B777-AEFFF802EDDD}" type="presOf" srcId="{87E61366-A1BD-3844-B7E5-A8C4C70231DB}" destId="{127F7C95-478B-1D49-9E56-0AFF39FC896E}" srcOrd="0" destOrd="0" presId="urn:microsoft.com/office/officeart/2005/8/layout/vList5"/>
    <dgm:cxn modelId="{E58E2ED3-65B1-5F4D-AF25-DA2B6DE6D94D}" srcId="{7AC6926F-F2E8-9E44-ACFA-821B63A22DB2}" destId="{AF923DA1-BE46-D942-9E40-DE67BB920A58}" srcOrd="2" destOrd="0" parTransId="{5CEB789C-072C-5C4D-B59C-38F763CB4B8F}" sibTransId="{C39E837A-6940-1149-841F-26E99A851D86}"/>
    <dgm:cxn modelId="{3C0441EC-067D-CE42-A7A8-F4CDBE64F7C5}" srcId="{7AC6926F-F2E8-9E44-ACFA-821B63A22DB2}" destId="{6863778F-3967-BD41-BC5B-904DABE18957}" srcOrd="0" destOrd="0" parTransId="{AEF39CBF-27E4-8646-A7A9-483977CD8AA6}" sibTransId="{5D37D748-281F-D846-9E7E-8BFCB1C0D44B}"/>
    <dgm:cxn modelId="{7CE81329-BE72-C542-8575-71AF55F24D62}" type="presParOf" srcId="{21A38FCD-9D26-E542-AEAC-2A6E15AA7516}" destId="{8B951FCB-CD99-814C-8277-856F20299BD9}" srcOrd="0" destOrd="0" presId="urn:microsoft.com/office/officeart/2005/8/layout/vList5"/>
    <dgm:cxn modelId="{50FA9A6C-CBE9-F243-9CF7-DD45C0471C5B}" type="presParOf" srcId="{8B951FCB-CD99-814C-8277-856F20299BD9}" destId="{A0C6F00B-FBB1-F04C-A493-AA42A76375AD}" srcOrd="0" destOrd="0" presId="urn:microsoft.com/office/officeart/2005/8/layout/vList5"/>
    <dgm:cxn modelId="{583073BA-5DD6-884C-A20D-EC1E228796BE}" type="presParOf" srcId="{21A38FCD-9D26-E542-AEAC-2A6E15AA7516}" destId="{9868961C-1193-7541-8E81-E3AFFF42F0B7}" srcOrd="1" destOrd="0" presId="urn:microsoft.com/office/officeart/2005/8/layout/vList5"/>
    <dgm:cxn modelId="{76CB855A-8AC3-8B4E-A6E1-372C569B8C39}" type="presParOf" srcId="{21A38FCD-9D26-E542-AEAC-2A6E15AA7516}" destId="{23C8968A-A46D-0343-85F7-EA1F9991EDD8}" srcOrd="2" destOrd="0" presId="urn:microsoft.com/office/officeart/2005/8/layout/vList5"/>
    <dgm:cxn modelId="{740E2A4E-B44C-474F-A761-36DEEB2BDD64}" type="presParOf" srcId="{23C8968A-A46D-0343-85F7-EA1F9991EDD8}" destId="{127F7C95-478B-1D49-9E56-0AFF39FC896E}" srcOrd="0" destOrd="0" presId="urn:microsoft.com/office/officeart/2005/8/layout/vList5"/>
    <dgm:cxn modelId="{5707DC02-297D-7949-8844-31CB3507C396}" type="presParOf" srcId="{21A38FCD-9D26-E542-AEAC-2A6E15AA7516}" destId="{497386A4-F784-DC44-99BB-B95551C869CB}" srcOrd="3" destOrd="0" presId="urn:microsoft.com/office/officeart/2005/8/layout/vList5"/>
    <dgm:cxn modelId="{DF341153-5641-C640-8FDE-1F0A38F7F21E}" type="presParOf" srcId="{21A38FCD-9D26-E542-AEAC-2A6E15AA7516}" destId="{1E9AC21C-1E0D-1A46-AAB1-871280383EEA}" srcOrd="4" destOrd="0" presId="urn:microsoft.com/office/officeart/2005/8/layout/vList5"/>
    <dgm:cxn modelId="{0E6B913F-231E-0947-9503-963C71189FF0}" type="presParOf" srcId="{1E9AC21C-1E0D-1A46-AAB1-871280383EEA}" destId="{4844CAF0-94FA-1D41-B4E4-8E9A610A7AFC}" srcOrd="0" destOrd="0" presId="urn:microsoft.com/office/officeart/2005/8/layout/vList5"/>
    <dgm:cxn modelId="{EA8B63FC-A3B1-F84B-B24F-7B7D6D604331}" type="presParOf" srcId="{21A38FCD-9D26-E542-AEAC-2A6E15AA7516}" destId="{102F7C1D-5DAE-1A41-BC18-3A4BCCEA5488}" srcOrd="5" destOrd="0" presId="urn:microsoft.com/office/officeart/2005/8/layout/vList5"/>
    <dgm:cxn modelId="{AE26C97D-197C-AF49-B6E8-15ABB8DF0129}" type="presParOf" srcId="{21A38FCD-9D26-E542-AEAC-2A6E15AA7516}" destId="{398FE7AE-D590-8948-855E-8D83CB7EB945}" srcOrd="6" destOrd="0" presId="urn:microsoft.com/office/officeart/2005/8/layout/vList5"/>
    <dgm:cxn modelId="{EF8EB8B3-91C4-2242-A410-056D9EC562B0}" type="presParOf" srcId="{398FE7AE-D590-8948-855E-8D83CB7EB945}" destId="{91F6C87F-70E5-3848-AB5A-7389C263DB8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8E7C0D-D504-E34E-A52E-5CD106387FD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D75D6B-07FE-3F4D-BDF2-B2C3BEED2C53}">
      <dgm:prSet/>
      <dgm:spPr/>
      <dgm:t>
        <a:bodyPr/>
        <a:lstStyle/>
        <a:p>
          <a:r>
            <a:rPr lang="en-US"/>
            <a:t>Vegetable &amp; fruit scraps </a:t>
          </a:r>
        </a:p>
      </dgm:t>
    </dgm:pt>
    <dgm:pt modelId="{95230F0D-1B82-4C47-B0E0-70A2BB22EA4B}" type="parTrans" cxnId="{193AE6D5-623A-204B-8937-63CC4C89DFF9}">
      <dgm:prSet/>
      <dgm:spPr/>
      <dgm:t>
        <a:bodyPr/>
        <a:lstStyle/>
        <a:p>
          <a:endParaRPr lang="en-US"/>
        </a:p>
      </dgm:t>
    </dgm:pt>
    <dgm:pt modelId="{593BC1EA-EFC2-374C-BE03-E5CE9AD4D35C}" type="sibTrans" cxnId="{193AE6D5-623A-204B-8937-63CC4C89DFF9}">
      <dgm:prSet/>
      <dgm:spPr/>
      <dgm:t>
        <a:bodyPr/>
        <a:lstStyle/>
        <a:p>
          <a:endParaRPr lang="en-US"/>
        </a:p>
      </dgm:t>
    </dgm:pt>
    <dgm:pt modelId="{6E865604-02CA-2D4C-934E-0084FA520062}">
      <dgm:prSet/>
      <dgm:spPr/>
      <dgm:t>
        <a:bodyPr/>
        <a:lstStyle/>
        <a:p>
          <a:r>
            <a:rPr lang="en-US" dirty="0"/>
            <a:t>Coffee grounds </a:t>
          </a:r>
        </a:p>
      </dgm:t>
    </dgm:pt>
    <dgm:pt modelId="{D3B80C6C-DCEA-F14F-B627-CA62C5387C2A}" type="parTrans" cxnId="{5C2CC2CB-3DF7-C244-BD35-E398C0F7106D}">
      <dgm:prSet/>
      <dgm:spPr/>
      <dgm:t>
        <a:bodyPr/>
        <a:lstStyle/>
        <a:p>
          <a:endParaRPr lang="en-US"/>
        </a:p>
      </dgm:t>
    </dgm:pt>
    <dgm:pt modelId="{C7AC7FFB-F961-E947-B307-438FFAFCFE29}" type="sibTrans" cxnId="{5C2CC2CB-3DF7-C244-BD35-E398C0F7106D}">
      <dgm:prSet/>
      <dgm:spPr/>
      <dgm:t>
        <a:bodyPr/>
        <a:lstStyle/>
        <a:p>
          <a:endParaRPr lang="en-US"/>
        </a:p>
      </dgm:t>
    </dgm:pt>
    <dgm:pt modelId="{ED33E55F-4FCC-4E4B-9F69-7CA0414642E3}">
      <dgm:prSet/>
      <dgm:spPr/>
      <dgm:t>
        <a:bodyPr/>
        <a:lstStyle/>
        <a:p>
          <a:r>
            <a:rPr lang="en-US" dirty="0"/>
            <a:t>Teabags </a:t>
          </a:r>
        </a:p>
      </dgm:t>
    </dgm:pt>
    <dgm:pt modelId="{6FE5608C-6367-7E42-96B0-D14BF2F43F99}" type="parTrans" cxnId="{25C3FC25-BDFB-C342-8A09-74EBE938BF7F}">
      <dgm:prSet/>
      <dgm:spPr/>
      <dgm:t>
        <a:bodyPr/>
        <a:lstStyle/>
        <a:p>
          <a:endParaRPr lang="en-US"/>
        </a:p>
      </dgm:t>
    </dgm:pt>
    <dgm:pt modelId="{6D01AAEA-2885-3147-B34D-F05D69AE205F}" type="sibTrans" cxnId="{25C3FC25-BDFB-C342-8A09-74EBE938BF7F}">
      <dgm:prSet/>
      <dgm:spPr/>
      <dgm:t>
        <a:bodyPr/>
        <a:lstStyle/>
        <a:p>
          <a:endParaRPr lang="en-US"/>
        </a:p>
      </dgm:t>
    </dgm:pt>
    <dgm:pt modelId="{015A8B66-C783-C54C-A6E9-FECFDB65B3C2}">
      <dgm:prSet/>
      <dgm:spPr/>
      <dgm:t>
        <a:bodyPr/>
        <a:lstStyle/>
        <a:p>
          <a:r>
            <a:rPr lang="en-US"/>
            <a:t>Eggshells </a:t>
          </a:r>
        </a:p>
      </dgm:t>
    </dgm:pt>
    <dgm:pt modelId="{815D80F0-58F5-144A-93E1-CBE817480966}" type="parTrans" cxnId="{6FDC7D5F-DAE8-4942-AA69-328C80F7D1D2}">
      <dgm:prSet/>
      <dgm:spPr/>
      <dgm:t>
        <a:bodyPr/>
        <a:lstStyle/>
        <a:p>
          <a:endParaRPr lang="en-US"/>
        </a:p>
      </dgm:t>
    </dgm:pt>
    <dgm:pt modelId="{7455D90D-C227-254B-957D-42A10951A0AD}" type="sibTrans" cxnId="{6FDC7D5F-DAE8-4942-AA69-328C80F7D1D2}">
      <dgm:prSet/>
      <dgm:spPr/>
      <dgm:t>
        <a:bodyPr/>
        <a:lstStyle/>
        <a:p>
          <a:endParaRPr lang="en-US"/>
        </a:p>
      </dgm:t>
    </dgm:pt>
    <dgm:pt modelId="{65F2D1F7-F025-D341-8434-1E8936FCFD2A}">
      <dgm:prSet/>
      <dgm:spPr/>
      <dgm:t>
        <a:bodyPr/>
        <a:lstStyle/>
        <a:p>
          <a:r>
            <a:rPr lang="en-US"/>
            <a:t>Grass clippings </a:t>
          </a:r>
        </a:p>
      </dgm:t>
    </dgm:pt>
    <dgm:pt modelId="{EFE52CDB-76F4-0C48-B4CF-21C66821964E}" type="parTrans" cxnId="{FE5C439F-5FB3-6F4D-9291-F03877C0BEB6}">
      <dgm:prSet/>
      <dgm:spPr/>
      <dgm:t>
        <a:bodyPr/>
        <a:lstStyle/>
        <a:p>
          <a:endParaRPr lang="en-US"/>
        </a:p>
      </dgm:t>
    </dgm:pt>
    <dgm:pt modelId="{46C87522-2783-984A-8771-1583EEEBA0B8}" type="sibTrans" cxnId="{FE5C439F-5FB3-6F4D-9291-F03877C0BEB6}">
      <dgm:prSet/>
      <dgm:spPr/>
      <dgm:t>
        <a:bodyPr/>
        <a:lstStyle/>
        <a:p>
          <a:endParaRPr lang="en-US"/>
        </a:p>
      </dgm:t>
    </dgm:pt>
    <dgm:pt modelId="{A759732F-06F5-4A43-B071-2AABE3097A9E}">
      <dgm:prSet/>
      <dgm:spPr/>
      <dgm:t>
        <a:bodyPr/>
        <a:lstStyle/>
        <a:p>
          <a:r>
            <a:rPr lang="en-US"/>
            <a:t>Leaves </a:t>
          </a:r>
        </a:p>
      </dgm:t>
    </dgm:pt>
    <dgm:pt modelId="{FBC6FFA6-2BEB-8D47-8772-ABC2C0ACCA51}" type="parTrans" cxnId="{B87BE8A1-36F7-3B43-84F2-345137E17C31}">
      <dgm:prSet/>
      <dgm:spPr/>
      <dgm:t>
        <a:bodyPr/>
        <a:lstStyle/>
        <a:p>
          <a:endParaRPr lang="en-US"/>
        </a:p>
      </dgm:t>
    </dgm:pt>
    <dgm:pt modelId="{FF2FEE5B-5230-7149-A636-7C656AC00DD8}" type="sibTrans" cxnId="{B87BE8A1-36F7-3B43-84F2-345137E17C31}">
      <dgm:prSet/>
      <dgm:spPr/>
      <dgm:t>
        <a:bodyPr/>
        <a:lstStyle/>
        <a:p>
          <a:endParaRPr lang="en-US"/>
        </a:p>
      </dgm:t>
    </dgm:pt>
    <dgm:pt modelId="{4A08AF75-7820-D544-AB59-E47D6FD1324C}">
      <dgm:prSet/>
      <dgm:spPr/>
      <dgm:t>
        <a:bodyPr/>
        <a:lstStyle/>
        <a:p>
          <a:r>
            <a:rPr lang="en-US"/>
            <a:t>Young weeds</a:t>
          </a:r>
        </a:p>
      </dgm:t>
    </dgm:pt>
    <dgm:pt modelId="{276651BD-4D7F-FD4D-9CBE-A526AFD2116D}" type="parTrans" cxnId="{2BA8D93C-0F5E-0E4C-A3FD-3BECF1DDD7DD}">
      <dgm:prSet/>
      <dgm:spPr/>
      <dgm:t>
        <a:bodyPr/>
        <a:lstStyle/>
        <a:p>
          <a:endParaRPr lang="en-US"/>
        </a:p>
      </dgm:t>
    </dgm:pt>
    <dgm:pt modelId="{6123F7B9-629E-5E41-A7AB-188DDBA0BF0B}" type="sibTrans" cxnId="{2BA8D93C-0F5E-0E4C-A3FD-3BECF1DDD7DD}">
      <dgm:prSet/>
      <dgm:spPr/>
      <dgm:t>
        <a:bodyPr/>
        <a:lstStyle/>
        <a:p>
          <a:endParaRPr lang="en-US"/>
        </a:p>
      </dgm:t>
    </dgm:pt>
    <dgm:pt modelId="{370F033E-E2D1-A74F-93AA-4142FA42BF3F}">
      <dgm:prSet/>
      <dgm:spPr/>
      <dgm:t>
        <a:bodyPr/>
        <a:lstStyle/>
        <a:p>
          <a:r>
            <a:rPr lang="en-US" dirty="0"/>
            <a:t>Pine needles </a:t>
          </a:r>
        </a:p>
      </dgm:t>
    </dgm:pt>
    <dgm:pt modelId="{40DEE558-0EE4-694D-9639-2D28DC76F177}" type="parTrans" cxnId="{1F66FF66-192F-CC4B-879B-8263E65B422A}">
      <dgm:prSet/>
      <dgm:spPr/>
      <dgm:t>
        <a:bodyPr/>
        <a:lstStyle/>
        <a:p>
          <a:endParaRPr lang="en-US"/>
        </a:p>
      </dgm:t>
    </dgm:pt>
    <dgm:pt modelId="{9444ACC2-AE5A-4F46-ACAE-FC9E17B2CA5A}" type="sibTrans" cxnId="{1F66FF66-192F-CC4B-879B-8263E65B422A}">
      <dgm:prSet/>
      <dgm:spPr/>
      <dgm:t>
        <a:bodyPr/>
        <a:lstStyle/>
        <a:p>
          <a:endParaRPr lang="en-US"/>
        </a:p>
      </dgm:t>
    </dgm:pt>
    <dgm:pt modelId="{C1C43D90-9079-1A47-927D-4890FD9C8A5A}" type="pres">
      <dgm:prSet presAssocID="{C58E7C0D-D504-E34E-A52E-5CD106387FD3}" presName="diagram" presStyleCnt="0">
        <dgm:presLayoutVars>
          <dgm:dir/>
          <dgm:resizeHandles val="exact"/>
        </dgm:presLayoutVars>
      </dgm:prSet>
      <dgm:spPr/>
    </dgm:pt>
    <dgm:pt modelId="{18D5D25E-27FF-6F40-97F1-F068EC090095}" type="pres">
      <dgm:prSet presAssocID="{6DD75D6B-07FE-3F4D-BDF2-B2C3BEED2C53}" presName="node" presStyleLbl="node1" presStyleIdx="0" presStyleCnt="8">
        <dgm:presLayoutVars>
          <dgm:bulletEnabled val="1"/>
        </dgm:presLayoutVars>
      </dgm:prSet>
      <dgm:spPr/>
    </dgm:pt>
    <dgm:pt modelId="{1697B1EF-6ABE-CE4F-A392-0E9D27712B4B}" type="pres">
      <dgm:prSet presAssocID="{593BC1EA-EFC2-374C-BE03-E5CE9AD4D35C}" presName="sibTrans" presStyleCnt="0"/>
      <dgm:spPr/>
    </dgm:pt>
    <dgm:pt modelId="{3FC468EA-6939-474F-BD3E-84B59F3CF917}" type="pres">
      <dgm:prSet presAssocID="{6E865604-02CA-2D4C-934E-0084FA520062}" presName="node" presStyleLbl="node1" presStyleIdx="1" presStyleCnt="8">
        <dgm:presLayoutVars>
          <dgm:bulletEnabled val="1"/>
        </dgm:presLayoutVars>
      </dgm:prSet>
      <dgm:spPr/>
    </dgm:pt>
    <dgm:pt modelId="{19260426-40BD-5948-9BB4-C3B6E51D87D5}" type="pres">
      <dgm:prSet presAssocID="{C7AC7FFB-F961-E947-B307-438FFAFCFE29}" presName="sibTrans" presStyleCnt="0"/>
      <dgm:spPr/>
    </dgm:pt>
    <dgm:pt modelId="{598B430D-873E-2345-B47F-F509DC37B4F6}" type="pres">
      <dgm:prSet presAssocID="{ED33E55F-4FCC-4E4B-9F69-7CA0414642E3}" presName="node" presStyleLbl="node1" presStyleIdx="2" presStyleCnt="8">
        <dgm:presLayoutVars>
          <dgm:bulletEnabled val="1"/>
        </dgm:presLayoutVars>
      </dgm:prSet>
      <dgm:spPr/>
    </dgm:pt>
    <dgm:pt modelId="{CDF32272-DBDC-1841-B159-D6031ADE2DA6}" type="pres">
      <dgm:prSet presAssocID="{6D01AAEA-2885-3147-B34D-F05D69AE205F}" presName="sibTrans" presStyleCnt="0"/>
      <dgm:spPr/>
    </dgm:pt>
    <dgm:pt modelId="{1F489573-20DB-9C45-B657-299D388BC5BC}" type="pres">
      <dgm:prSet presAssocID="{015A8B66-C783-C54C-A6E9-FECFDB65B3C2}" presName="node" presStyleLbl="node1" presStyleIdx="3" presStyleCnt="8">
        <dgm:presLayoutVars>
          <dgm:bulletEnabled val="1"/>
        </dgm:presLayoutVars>
      </dgm:prSet>
      <dgm:spPr/>
    </dgm:pt>
    <dgm:pt modelId="{2CCFED43-7866-CE40-8FE8-9A63DC707993}" type="pres">
      <dgm:prSet presAssocID="{7455D90D-C227-254B-957D-42A10951A0AD}" presName="sibTrans" presStyleCnt="0"/>
      <dgm:spPr/>
    </dgm:pt>
    <dgm:pt modelId="{C1A01184-E07C-0146-AB0A-254917FA326D}" type="pres">
      <dgm:prSet presAssocID="{65F2D1F7-F025-D341-8434-1E8936FCFD2A}" presName="node" presStyleLbl="node1" presStyleIdx="4" presStyleCnt="8">
        <dgm:presLayoutVars>
          <dgm:bulletEnabled val="1"/>
        </dgm:presLayoutVars>
      </dgm:prSet>
      <dgm:spPr/>
    </dgm:pt>
    <dgm:pt modelId="{42834877-A0A9-2742-8537-43074F2EFBE9}" type="pres">
      <dgm:prSet presAssocID="{46C87522-2783-984A-8771-1583EEEBA0B8}" presName="sibTrans" presStyleCnt="0"/>
      <dgm:spPr/>
    </dgm:pt>
    <dgm:pt modelId="{EE23A248-1ED5-C44A-889A-761E16C95002}" type="pres">
      <dgm:prSet presAssocID="{A759732F-06F5-4A43-B071-2AABE3097A9E}" presName="node" presStyleLbl="node1" presStyleIdx="5" presStyleCnt="8">
        <dgm:presLayoutVars>
          <dgm:bulletEnabled val="1"/>
        </dgm:presLayoutVars>
      </dgm:prSet>
      <dgm:spPr/>
    </dgm:pt>
    <dgm:pt modelId="{09571C0C-5D9A-5845-97BE-4D4EDE121930}" type="pres">
      <dgm:prSet presAssocID="{FF2FEE5B-5230-7149-A636-7C656AC00DD8}" presName="sibTrans" presStyleCnt="0"/>
      <dgm:spPr/>
    </dgm:pt>
    <dgm:pt modelId="{93988771-7F84-3748-AF48-980A28954907}" type="pres">
      <dgm:prSet presAssocID="{4A08AF75-7820-D544-AB59-E47D6FD1324C}" presName="node" presStyleLbl="node1" presStyleIdx="6" presStyleCnt="8">
        <dgm:presLayoutVars>
          <dgm:bulletEnabled val="1"/>
        </dgm:presLayoutVars>
      </dgm:prSet>
      <dgm:spPr/>
    </dgm:pt>
    <dgm:pt modelId="{28ED3A18-7C2D-F94A-8E1E-A3AC67287B46}" type="pres">
      <dgm:prSet presAssocID="{6123F7B9-629E-5E41-A7AB-188DDBA0BF0B}" presName="sibTrans" presStyleCnt="0"/>
      <dgm:spPr/>
    </dgm:pt>
    <dgm:pt modelId="{83BE99D8-35C5-FA40-9247-9263DAE5913F}" type="pres">
      <dgm:prSet presAssocID="{370F033E-E2D1-A74F-93AA-4142FA42BF3F}" presName="node" presStyleLbl="node1" presStyleIdx="7" presStyleCnt="8">
        <dgm:presLayoutVars>
          <dgm:bulletEnabled val="1"/>
        </dgm:presLayoutVars>
      </dgm:prSet>
      <dgm:spPr/>
    </dgm:pt>
  </dgm:ptLst>
  <dgm:cxnLst>
    <dgm:cxn modelId="{0E6BDD08-A3B7-5B44-850B-C262832EAF27}" type="presOf" srcId="{6DD75D6B-07FE-3F4D-BDF2-B2C3BEED2C53}" destId="{18D5D25E-27FF-6F40-97F1-F068EC090095}" srcOrd="0" destOrd="0" presId="urn:microsoft.com/office/officeart/2005/8/layout/default"/>
    <dgm:cxn modelId="{23986F1E-2B38-C742-ACF7-14E1294F6BA3}" type="presOf" srcId="{370F033E-E2D1-A74F-93AA-4142FA42BF3F}" destId="{83BE99D8-35C5-FA40-9247-9263DAE5913F}" srcOrd="0" destOrd="0" presId="urn:microsoft.com/office/officeart/2005/8/layout/default"/>
    <dgm:cxn modelId="{25C3FC25-BDFB-C342-8A09-74EBE938BF7F}" srcId="{C58E7C0D-D504-E34E-A52E-5CD106387FD3}" destId="{ED33E55F-4FCC-4E4B-9F69-7CA0414642E3}" srcOrd="2" destOrd="0" parTransId="{6FE5608C-6367-7E42-96B0-D14BF2F43F99}" sibTransId="{6D01AAEA-2885-3147-B34D-F05D69AE205F}"/>
    <dgm:cxn modelId="{53E25B2A-591B-AB4A-AD65-DDC7360E386E}" type="presOf" srcId="{015A8B66-C783-C54C-A6E9-FECFDB65B3C2}" destId="{1F489573-20DB-9C45-B657-299D388BC5BC}" srcOrd="0" destOrd="0" presId="urn:microsoft.com/office/officeart/2005/8/layout/default"/>
    <dgm:cxn modelId="{6305EB31-85D1-5946-90AD-397C4E68AFD7}" type="presOf" srcId="{ED33E55F-4FCC-4E4B-9F69-7CA0414642E3}" destId="{598B430D-873E-2345-B47F-F509DC37B4F6}" srcOrd="0" destOrd="0" presId="urn:microsoft.com/office/officeart/2005/8/layout/default"/>
    <dgm:cxn modelId="{2BA8D93C-0F5E-0E4C-A3FD-3BECF1DDD7DD}" srcId="{C58E7C0D-D504-E34E-A52E-5CD106387FD3}" destId="{4A08AF75-7820-D544-AB59-E47D6FD1324C}" srcOrd="6" destOrd="0" parTransId="{276651BD-4D7F-FD4D-9CBE-A526AFD2116D}" sibTransId="{6123F7B9-629E-5E41-A7AB-188DDBA0BF0B}"/>
    <dgm:cxn modelId="{6FDC7D5F-DAE8-4942-AA69-328C80F7D1D2}" srcId="{C58E7C0D-D504-E34E-A52E-5CD106387FD3}" destId="{015A8B66-C783-C54C-A6E9-FECFDB65B3C2}" srcOrd="3" destOrd="0" parTransId="{815D80F0-58F5-144A-93E1-CBE817480966}" sibTransId="{7455D90D-C227-254B-957D-42A10951A0AD}"/>
    <dgm:cxn modelId="{1F66FF66-192F-CC4B-879B-8263E65B422A}" srcId="{C58E7C0D-D504-E34E-A52E-5CD106387FD3}" destId="{370F033E-E2D1-A74F-93AA-4142FA42BF3F}" srcOrd="7" destOrd="0" parTransId="{40DEE558-0EE4-694D-9639-2D28DC76F177}" sibTransId="{9444ACC2-AE5A-4F46-ACAE-FC9E17B2CA5A}"/>
    <dgm:cxn modelId="{1C37766C-537E-EA42-8970-AC24D1AF7B4B}" type="presOf" srcId="{6E865604-02CA-2D4C-934E-0084FA520062}" destId="{3FC468EA-6939-474F-BD3E-84B59F3CF917}" srcOrd="0" destOrd="0" presId="urn:microsoft.com/office/officeart/2005/8/layout/default"/>
    <dgm:cxn modelId="{AEEF117C-4520-6642-B78A-DB2EEA843921}" type="presOf" srcId="{C58E7C0D-D504-E34E-A52E-5CD106387FD3}" destId="{C1C43D90-9079-1A47-927D-4890FD9C8A5A}" srcOrd="0" destOrd="0" presId="urn:microsoft.com/office/officeart/2005/8/layout/default"/>
    <dgm:cxn modelId="{E7267E7D-CE9E-1B43-AE42-78839A8A1D4A}" type="presOf" srcId="{A759732F-06F5-4A43-B071-2AABE3097A9E}" destId="{EE23A248-1ED5-C44A-889A-761E16C95002}" srcOrd="0" destOrd="0" presId="urn:microsoft.com/office/officeart/2005/8/layout/default"/>
    <dgm:cxn modelId="{FE5C439F-5FB3-6F4D-9291-F03877C0BEB6}" srcId="{C58E7C0D-D504-E34E-A52E-5CD106387FD3}" destId="{65F2D1F7-F025-D341-8434-1E8936FCFD2A}" srcOrd="4" destOrd="0" parTransId="{EFE52CDB-76F4-0C48-B4CF-21C66821964E}" sibTransId="{46C87522-2783-984A-8771-1583EEEBA0B8}"/>
    <dgm:cxn modelId="{B87BE8A1-36F7-3B43-84F2-345137E17C31}" srcId="{C58E7C0D-D504-E34E-A52E-5CD106387FD3}" destId="{A759732F-06F5-4A43-B071-2AABE3097A9E}" srcOrd="5" destOrd="0" parTransId="{FBC6FFA6-2BEB-8D47-8772-ABC2C0ACCA51}" sibTransId="{FF2FEE5B-5230-7149-A636-7C656AC00DD8}"/>
    <dgm:cxn modelId="{5C2CC2CB-3DF7-C244-BD35-E398C0F7106D}" srcId="{C58E7C0D-D504-E34E-A52E-5CD106387FD3}" destId="{6E865604-02CA-2D4C-934E-0084FA520062}" srcOrd="1" destOrd="0" parTransId="{D3B80C6C-DCEA-F14F-B627-CA62C5387C2A}" sibTransId="{C7AC7FFB-F961-E947-B307-438FFAFCFE29}"/>
    <dgm:cxn modelId="{3F6AB3CC-323B-AC45-A879-7F6A25CEF27D}" type="presOf" srcId="{65F2D1F7-F025-D341-8434-1E8936FCFD2A}" destId="{C1A01184-E07C-0146-AB0A-254917FA326D}" srcOrd="0" destOrd="0" presId="urn:microsoft.com/office/officeart/2005/8/layout/default"/>
    <dgm:cxn modelId="{193AE6D5-623A-204B-8937-63CC4C89DFF9}" srcId="{C58E7C0D-D504-E34E-A52E-5CD106387FD3}" destId="{6DD75D6B-07FE-3F4D-BDF2-B2C3BEED2C53}" srcOrd="0" destOrd="0" parTransId="{95230F0D-1B82-4C47-B0E0-70A2BB22EA4B}" sibTransId="{593BC1EA-EFC2-374C-BE03-E5CE9AD4D35C}"/>
    <dgm:cxn modelId="{3B1ABDFC-6CDF-D94D-B561-A547AB918E66}" type="presOf" srcId="{4A08AF75-7820-D544-AB59-E47D6FD1324C}" destId="{93988771-7F84-3748-AF48-980A28954907}" srcOrd="0" destOrd="0" presId="urn:microsoft.com/office/officeart/2005/8/layout/default"/>
    <dgm:cxn modelId="{B298D1EE-4703-D44B-8068-A540DF9D2C2A}" type="presParOf" srcId="{C1C43D90-9079-1A47-927D-4890FD9C8A5A}" destId="{18D5D25E-27FF-6F40-97F1-F068EC090095}" srcOrd="0" destOrd="0" presId="urn:microsoft.com/office/officeart/2005/8/layout/default"/>
    <dgm:cxn modelId="{B1EB76EE-921D-E44D-B502-CD0BE905F4FB}" type="presParOf" srcId="{C1C43D90-9079-1A47-927D-4890FD9C8A5A}" destId="{1697B1EF-6ABE-CE4F-A392-0E9D27712B4B}" srcOrd="1" destOrd="0" presId="urn:microsoft.com/office/officeart/2005/8/layout/default"/>
    <dgm:cxn modelId="{4D3FA139-CDF3-D74D-9889-A719835FBEE5}" type="presParOf" srcId="{C1C43D90-9079-1A47-927D-4890FD9C8A5A}" destId="{3FC468EA-6939-474F-BD3E-84B59F3CF917}" srcOrd="2" destOrd="0" presId="urn:microsoft.com/office/officeart/2005/8/layout/default"/>
    <dgm:cxn modelId="{541BAC0C-4AF6-434F-B6DF-160269E75116}" type="presParOf" srcId="{C1C43D90-9079-1A47-927D-4890FD9C8A5A}" destId="{19260426-40BD-5948-9BB4-C3B6E51D87D5}" srcOrd="3" destOrd="0" presId="urn:microsoft.com/office/officeart/2005/8/layout/default"/>
    <dgm:cxn modelId="{09B93123-6DAD-C04E-8CBF-A5B981E65975}" type="presParOf" srcId="{C1C43D90-9079-1A47-927D-4890FD9C8A5A}" destId="{598B430D-873E-2345-B47F-F509DC37B4F6}" srcOrd="4" destOrd="0" presId="urn:microsoft.com/office/officeart/2005/8/layout/default"/>
    <dgm:cxn modelId="{7388CA3B-794C-A841-8B23-2EE955EDE1FD}" type="presParOf" srcId="{C1C43D90-9079-1A47-927D-4890FD9C8A5A}" destId="{CDF32272-DBDC-1841-B159-D6031ADE2DA6}" srcOrd="5" destOrd="0" presId="urn:microsoft.com/office/officeart/2005/8/layout/default"/>
    <dgm:cxn modelId="{B7375C8A-D5A9-7046-8F1A-42EEA8F74C36}" type="presParOf" srcId="{C1C43D90-9079-1A47-927D-4890FD9C8A5A}" destId="{1F489573-20DB-9C45-B657-299D388BC5BC}" srcOrd="6" destOrd="0" presId="urn:microsoft.com/office/officeart/2005/8/layout/default"/>
    <dgm:cxn modelId="{FA595392-94DB-8540-9B28-A1763ACE54C7}" type="presParOf" srcId="{C1C43D90-9079-1A47-927D-4890FD9C8A5A}" destId="{2CCFED43-7866-CE40-8FE8-9A63DC707993}" srcOrd="7" destOrd="0" presId="urn:microsoft.com/office/officeart/2005/8/layout/default"/>
    <dgm:cxn modelId="{14DA18CD-A261-A542-B260-96813AD25319}" type="presParOf" srcId="{C1C43D90-9079-1A47-927D-4890FD9C8A5A}" destId="{C1A01184-E07C-0146-AB0A-254917FA326D}" srcOrd="8" destOrd="0" presId="urn:microsoft.com/office/officeart/2005/8/layout/default"/>
    <dgm:cxn modelId="{A2E0306D-5FC2-0944-AF84-4FCC7F78F961}" type="presParOf" srcId="{C1C43D90-9079-1A47-927D-4890FD9C8A5A}" destId="{42834877-A0A9-2742-8537-43074F2EFBE9}" srcOrd="9" destOrd="0" presId="urn:microsoft.com/office/officeart/2005/8/layout/default"/>
    <dgm:cxn modelId="{331B3904-5EF3-8D4E-AD6B-68D29A10A95E}" type="presParOf" srcId="{C1C43D90-9079-1A47-927D-4890FD9C8A5A}" destId="{EE23A248-1ED5-C44A-889A-761E16C95002}" srcOrd="10" destOrd="0" presId="urn:microsoft.com/office/officeart/2005/8/layout/default"/>
    <dgm:cxn modelId="{739EB11B-4476-5F48-8066-29FBE918D7C5}" type="presParOf" srcId="{C1C43D90-9079-1A47-927D-4890FD9C8A5A}" destId="{09571C0C-5D9A-5845-97BE-4D4EDE121930}" srcOrd="11" destOrd="0" presId="urn:microsoft.com/office/officeart/2005/8/layout/default"/>
    <dgm:cxn modelId="{C69028FB-5A91-564F-8E39-0DCC38D59A6B}" type="presParOf" srcId="{C1C43D90-9079-1A47-927D-4890FD9C8A5A}" destId="{93988771-7F84-3748-AF48-980A28954907}" srcOrd="12" destOrd="0" presId="urn:microsoft.com/office/officeart/2005/8/layout/default"/>
    <dgm:cxn modelId="{6E213490-1C61-D147-9518-B5017DB5C64B}" type="presParOf" srcId="{C1C43D90-9079-1A47-927D-4890FD9C8A5A}" destId="{28ED3A18-7C2D-F94A-8E1E-A3AC67287B46}" srcOrd="13" destOrd="0" presId="urn:microsoft.com/office/officeart/2005/8/layout/default"/>
    <dgm:cxn modelId="{056F1B14-12A0-954D-8BF3-6F1E11040552}" type="presParOf" srcId="{C1C43D90-9079-1A47-927D-4890FD9C8A5A}" destId="{83BE99D8-35C5-FA40-9247-9263DAE5913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207D4D-050E-214D-AC86-D97B4C2B154A}" type="doc">
      <dgm:prSet loTypeId="urn:microsoft.com/office/officeart/2005/8/layout/defaul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F6933AC4-00AD-DA4F-81AD-66DE73F07C29}">
      <dgm:prSet custT="1"/>
      <dgm:spPr/>
      <dgm:t>
        <a:bodyPr/>
        <a:lstStyle/>
        <a:p>
          <a:r>
            <a:rPr lang="en-US" sz="1900" dirty="0"/>
            <a:t>Fall leaves</a:t>
          </a:r>
        </a:p>
      </dgm:t>
    </dgm:pt>
    <dgm:pt modelId="{7606CEC6-D51C-4942-9181-3D6C5E85CDB9}" type="parTrans" cxnId="{FD6AA83E-C07C-C94F-9148-9DF1A6DD4C7F}">
      <dgm:prSet/>
      <dgm:spPr/>
      <dgm:t>
        <a:bodyPr/>
        <a:lstStyle/>
        <a:p>
          <a:endParaRPr lang="en-US" sz="1900"/>
        </a:p>
      </dgm:t>
    </dgm:pt>
    <dgm:pt modelId="{1740CBAD-A589-8A4A-B6B8-CFDD9B7C8674}" type="sibTrans" cxnId="{FD6AA83E-C07C-C94F-9148-9DF1A6DD4C7F}">
      <dgm:prSet/>
      <dgm:spPr/>
      <dgm:t>
        <a:bodyPr/>
        <a:lstStyle/>
        <a:p>
          <a:endParaRPr lang="en-US" sz="1900"/>
        </a:p>
      </dgm:t>
    </dgm:pt>
    <dgm:pt modelId="{18EE0263-8C8F-CE4B-8F87-04D7192DF2FD}">
      <dgm:prSet custT="1"/>
      <dgm:spPr/>
      <dgm:t>
        <a:bodyPr/>
        <a:lstStyle/>
        <a:p>
          <a:r>
            <a:rPr lang="en-US" sz="1900"/>
            <a:t>Dry grass clippings</a:t>
          </a:r>
        </a:p>
      </dgm:t>
    </dgm:pt>
    <dgm:pt modelId="{C1664DF8-70E0-2643-8A8E-FF4CE1362C0C}" type="parTrans" cxnId="{0BA35077-8F3C-6B41-9563-711C3F7F01A3}">
      <dgm:prSet/>
      <dgm:spPr/>
      <dgm:t>
        <a:bodyPr/>
        <a:lstStyle/>
        <a:p>
          <a:endParaRPr lang="en-US" sz="1900"/>
        </a:p>
      </dgm:t>
    </dgm:pt>
    <dgm:pt modelId="{1566EDB0-CFA2-0048-8D9D-E30FA2D18ACF}" type="sibTrans" cxnId="{0BA35077-8F3C-6B41-9563-711C3F7F01A3}">
      <dgm:prSet/>
      <dgm:spPr/>
      <dgm:t>
        <a:bodyPr/>
        <a:lstStyle/>
        <a:p>
          <a:endParaRPr lang="en-US" sz="1900"/>
        </a:p>
      </dgm:t>
    </dgm:pt>
    <dgm:pt modelId="{4C818C08-4FD9-934D-97F1-A6ECB931B143}">
      <dgm:prSet custT="1"/>
      <dgm:spPr/>
      <dgm:t>
        <a:bodyPr/>
        <a:lstStyle/>
        <a:p>
          <a:r>
            <a:rPr lang="en-US" sz="1900" dirty="0"/>
            <a:t>Cardboard/newspaper</a:t>
          </a:r>
        </a:p>
      </dgm:t>
    </dgm:pt>
    <dgm:pt modelId="{604A8284-68D0-8D4E-93AA-54769F028EA6}" type="parTrans" cxnId="{0C3A4929-B4CB-444B-ABF3-F51F08839A21}">
      <dgm:prSet/>
      <dgm:spPr/>
      <dgm:t>
        <a:bodyPr/>
        <a:lstStyle/>
        <a:p>
          <a:endParaRPr lang="en-US" sz="1900"/>
        </a:p>
      </dgm:t>
    </dgm:pt>
    <dgm:pt modelId="{41F4AE23-F327-CE44-9FDA-A6666EBFAB7C}" type="sibTrans" cxnId="{0C3A4929-B4CB-444B-ABF3-F51F08839A21}">
      <dgm:prSet/>
      <dgm:spPr/>
      <dgm:t>
        <a:bodyPr/>
        <a:lstStyle/>
        <a:p>
          <a:endParaRPr lang="en-US" sz="1900"/>
        </a:p>
      </dgm:t>
    </dgm:pt>
    <dgm:pt modelId="{852A4899-74A5-BB43-8598-07B5C5867D68}">
      <dgm:prSet custT="1"/>
      <dgm:spPr/>
      <dgm:t>
        <a:bodyPr/>
        <a:lstStyle/>
        <a:p>
          <a:r>
            <a:rPr lang="en-US" sz="1900" dirty="0"/>
            <a:t>Pine needles</a:t>
          </a:r>
        </a:p>
      </dgm:t>
    </dgm:pt>
    <dgm:pt modelId="{7FDA63EF-6322-D343-B180-C7DFCD494DDB}" type="parTrans" cxnId="{E43FFA82-617D-304C-89C9-0023D26A438F}">
      <dgm:prSet/>
      <dgm:spPr/>
      <dgm:t>
        <a:bodyPr/>
        <a:lstStyle/>
        <a:p>
          <a:endParaRPr lang="en-US" sz="1900"/>
        </a:p>
      </dgm:t>
    </dgm:pt>
    <dgm:pt modelId="{7543603F-12B8-874D-A5BF-BD76ADDE294C}" type="sibTrans" cxnId="{E43FFA82-617D-304C-89C9-0023D26A438F}">
      <dgm:prSet/>
      <dgm:spPr/>
      <dgm:t>
        <a:bodyPr/>
        <a:lstStyle/>
        <a:p>
          <a:endParaRPr lang="en-US" sz="1900"/>
        </a:p>
      </dgm:t>
    </dgm:pt>
    <dgm:pt modelId="{B26B8FFE-D99B-2549-A91B-27FA18E74DAB}">
      <dgm:prSet custT="1"/>
      <dgm:spPr/>
      <dgm:t>
        <a:bodyPr/>
        <a:lstStyle/>
        <a:p>
          <a:r>
            <a:rPr lang="en-US" sz="1900"/>
            <a:t>Old potting soil</a:t>
          </a:r>
        </a:p>
      </dgm:t>
    </dgm:pt>
    <dgm:pt modelId="{70361205-A8EB-1349-ABE8-5DEC911D0875}" type="parTrans" cxnId="{CECF1238-59B5-A14F-95C6-AE3BBC06351A}">
      <dgm:prSet/>
      <dgm:spPr/>
      <dgm:t>
        <a:bodyPr/>
        <a:lstStyle/>
        <a:p>
          <a:endParaRPr lang="en-US" sz="1900"/>
        </a:p>
      </dgm:t>
    </dgm:pt>
    <dgm:pt modelId="{AD82AED6-F689-0A4B-82DD-2F8F1895683C}" type="sibTrans" cxnId="{CECF1238-59B5-A14F-95C6-AE3BBC06351A}">
      <dgm:prSet/>
      <dgm:spPr/>
      <dgm:t>
        <a:bodyPr/>
        <a:lstStyle/>
        <a:p>
          <a:endParaRPr lang="en-US" sz="1900"/>
        </a:p>
      </dgm:t>
    </dgm:pt>
    <dgm:pt modelId="{293C4E60-02A2-FA4E-A2CE-F28AD9729116}">
      <dgm:prSet custT="1"/>
      <dgm:spPr/>
      <dgm:t>
        <a:bodyPr/>
        <a:lstStyle/>
        <a:p>
          <a:r>
            <a:rPr lang="en-US" sz="1900" dirty="0"/>
            <a:t>Paper napkins</a:t>
          </a:r>
        </a:p>
      </dgm:t>
    </dgm:pt>
    <dgm:pt modelId="{7555BBF9-B48F-8643-977B-BB80EC3CA315}" type="parTrans" cxnId="{50E84CFF-B196-F04E-8CE8-7F7C0C90F0C7}">
      <dgm:prSet/>
      <dgm:spPr/>
      <dgm:t>
        <a:bodyPr/>
        <a:lstStyle/>
        <a:p>
          <a:endParaRPr lang="en-US" sz="1900"/>
        </a:p>
      </dgm:t>
    </dgm:pt>
    <dgm:pt modelId="{268638B2-1EF7-9C4B-B2CD-2D482593DB61}" type="sibTrans" cxnId="{50E84CFF-B196-F04E-8CE8-7F7C0C90F0C7}">
      <dgm:prSet/>
      <dgm:spPr/>
      <dgm:t>
        <a:bodyPr/>
        <a:lstStyle/>
        <a:p>
          <a:endParaRPr lang="en-US" sz="1900"/>
        </a:p>
      </dgm:t>
    </dgm:pt>
    <dgm:pt modelId="{4AC09FE5-D8A7-5249-896C-E7BF98439727}">
      <dgm:prSet custT="1"/>
      <dgm:spPr/>
      <dgm:t>
        <a:bodyPr/>
        <a:lstStyle/>
        <a:p>
          <a:r>
            <a:rPr lang="en-US" sz="1900"/>
            <a:t>Stale flour, cereals, spices</a:t>
          </a:r>
        </a:p>
      </dgm:t>
    </dgm:pt>
    <dgm:pt modelId="{57A1E961-8C5B-3546-B0DC-9DE6B7A034E5}" type="parTrans" cxnId="{7B5933A3-8ECC-4E4C-B9B2-EBC541FBB029}">
      <dgm:prSet/>
      <dgm:spPr/>
      <dgm:t>
        <a:bodyPr/>
        <a:lstStyle/>
        <a:p>
          <a:endParaRPr lang="en-US" sz="1900"/>
        </a:p>
      </dgm:t>
    </dgm:pt>
    <dgm:pt modelId="{D744E5B6-7210-104A-BF00-31BF525A1217}" type="sibTrans" cxnId="{7B5933A3-8ECC-4E4C-B9B2-EBC541FBB029}">
      <dgm:prSet/>
      <dgm:spPr/>
      <dgm:t>
        <a:bodyPr/>
        <a:lstStyle/>
        <a:p>
          <a:endParaRPr lang="en-US" sz="1900"/>
        </a:p>
      </dgm:t>
    </dgm:pt>
    <dgm:pt modelId="{C40013FA-C1D7-E847-8034-989BAA383C36}">
      <dgm:prSet custT="1"/>
      <dgm:spPr/>
      <dgm:t>
        <a:bodyPr/>
        <a:lstStyle/>
        <a:p>
          <a:r>
            <a:rPr lang="en-US" sz="1900" dirty="0"/>
            <a:t>Paper based egg cartons </a:t>
          </a:r>
        </a:p>
      </dgm:t>
    </dgm:pt>
    <dgm:pt modelId="{BD83B561-CD58-E247-AA22-BF83CAFAAC00}" type="parTrans" cxnId="{30765196-D104-3D40-830F-067DAFC27476}">
      <dgm:prSet/>
      <dgm:spPr/>
      <dgm:t>
        <a:bodyPr/>
        <a:lstStyle/>
        <a:p>
          <a:endParaRPr lang="en-US" sz="1900"/>
        </a:p>
      </dgm:t>
    </dgm:pt>
    <dgm:pt modelId="{34B1B082-FA1F-4245-98F6-55F6B22AB573}" type="sibTrans" cxnId="{30765196-D104-3D40-830F-067DAFC27476}">
      <dgm:prSet/>
      <dgm:spPr/>
      <dgm:t>
        <a:bodyPr/>
        <a:lstStyle/>
        <a:p>
          <a:endParaRPr lang="en-US" sz="1900"/>
        </a:p>
      </dgm:t>
    </dgm:pt>
    <dgm:pt modelId="{8F6384CB-7C2B-2E4E-8F89-48688CE0D8DA}" type="pres">
      <dgm:prSet presAssocID="{99207D4D-050E-214D-AC86-D97B4C2B154A}" presName="diagram" presStyleCnt="0">
        <dgm:presLayoutVars>
          <dgm:dir/>
          <dgm:resizeHandles val="exact"/>
        </dgm:presLayoutVars>
      </dgm:prSet>
      <dgm:spPr/>
    </dgm:pt>
    <dgm:pt modelId="{87F8C846-6D19-994E-B669-AA84750580C9}" type="pres">
      <dgm:prSet presAssocID="{F6933AC4-00AD-DA4F-81AD-66DE73F07C29}" presName="node" presStyleLbl="node1" presStyleIdx="0" presStyleCnt="8">
        <dgm:presLayoutVars>
          <dgm:bulletEnabled val="1"/>
        </dgm:presLayoutVars>
      </dgm:prSet>
      <dgm:spPr/>
    </dgm:pt>
    <dgm:pt modelId="{A71C92CA-FA13-7846-9B87-FE4AE4C66C6D}" type="pres">
      <dgm:prSet presAssocID="{1740CBAD-A589-8A4A-B6B8-CFDD9B7C8674}" presName="sibTrans" presStyleCnt="0"/>
      <dgm:spPr/>
    </dgm:pt>
    <dgm:pt modelId="{E75337BC-24E2-2B4C-8485-66ED853C17B0}" type="pres">
      <dgm:prSet presAssocID="{18EE0263-8C8F-CE4B-8F87-04D7192DF2FD}" presName="node" presStyleLbl="node1" presStyleIdx="1" presStyleCnt="8">
        <dgm:presLayoutVars>
          <dgm:bulletEnabled val="1"/>
        </dgm:presLayoutVars>
      </dgm:prSet>
      <dgm:spPr/>
    </dgm:pt>
    <dgm:pt modelId="{BD83627F-5125-7949-B24D-135080421A39}" type="pres">
      <dgm:prSet presAssocID="{1566EDB0-CFA2-0048-8D9D-E30FA2D18ACF}" presName="sibTrans" presStyleCnt="0"/>
      <dgm:spPr/>
    </dgm:pt>
    <dgm:pt modelId="{EA764168-D350-DF4B-B06D-B685AAA827C4}" type="pres">
      <dgm:prSet presAssocID="{4C818C08-4FD9-934D-97F1-A6ECB931B143}" presName="node" presStyleLbl="node1" presStyleIdx="2" presStyleCnt="8">
        <dgm:presLayoutVars>
          <dgm:bulletEnabled val="1"/>
        </dgm:presLayoutVars>
      </dgm:prSet>
      <dgm:spPr/>
    </dgm:pt>
    <dgm:pt modelId="{AEE1A39E-F836-B141-A3DE-C20F89BF082E}" type="pres">
      <dgm:prSet presAssocID="{41F4AE23-F327-CE44-9FDA-A6666EBFAB7C}" presName="sibTrans" presStyleCnt="0"/>
      <dgm:spPr/>
    </dgm:pt>
    <dgm:pt modelId="{792D9983-0551-A847-9C9D-3655156DD131}" type="pres">
      <dgm:prSet presAssocID="{852A4899-74A5-BB43-8598-07B5C5867D68}" presName="node" presStyleLbl="node1" presStyleIdx="3" presStyleCnt="8">
        <dgm:presLayoutVars>
          <dgm:bulletEnabled val="1"/>
        </dgm:presLayoutVars>
      </dgm:prSet>
      <dgm:spPr/>
    </dgm:pt>
    <dgm:pt modelId="{B95C9198-F728-FF49-91A4-33AF3C69EA92}" type="pres">
      <dgm:prSet presAssocID="{7543603F-12B8-874D-A5BF-BD76ADDE294C}" presName="sibTrans" presStyleCnt="0"/>
      <dgm:spPr/>
    </dgm:pt>
    <dgm:pt modelId="{AC1B141C-ADD6-E847-BFAF-D5AD3A91B682}" type="pres">
      <dgm:prSet presAssocID="{B26B8FFE-D99B-2549-A91B-27FA18E74DAB}" presName="node" presStyleLbl="node1" presStyleIdx="4" presStyleCnt="8">
        <dgm:presLayoutVars>
          <dgm:bulletEnabled val="1"/>
        </dgm:presLayoutVars>
      </dgm:prSet>
      <dgm:spPr/>
    </dgm:pt>
    <dgm:pt modelId="{BD3FA012-3572-6142-8A39-71FDDB7E173C}" type="pres">
      <dgm:prSet presAssocID="{AD82AED6-F689-0A4B-82DD-2F8F1895683C}" presName="sibTrans" presStyleCnt="0"/>
      <dgm:spPr/>
    </dgm:pt>
    <dgm:pt modelId="{981099BA-9168-164D-BB56-F4397F32854D}" type="pres">
      <dgm:prSet presAssocID="{293C4E60-02A2-FA4E-A2CE-F28AD9729116}" presName="node" presStyleLbl="node1" presStyleIdx="5" presStyleCnt="8">
        <dgm:presLayoutVars>
          <dgm:bulletEnabled val="1"/>
        </dgm:presLayoutVars>
      </dgm:prSet>
      <dgm:spPr/>
    </dgm:pt>
    <dgm:pt modelId="{75E6C89B-30C8-E344-B999-B32492A67210}" type="pres">
      <dgm:prSet presAssocID="{268638B2-1EF7-9C4B-B2CD-2D482593DB61}" presName="sibTrans" presStyleCnt="0"/>
      <dgm:spPr/>
    </dgm:pt>
    <dgm:pt modelId="{13D0343B-303E-5F42-98DE-AB1F2521C83B}" type="pres">
      <dgm:prSet presAssocID="{4AC09FE5-D8A7-5249-896C-E7BF98439727}" presName="node" presStyleLbl="node1" presStyleIdx="6" presStyleCnt="8">
        <dgm:presLayoutVars>
          <dgm:bulletEnabled val="1"/>
        </dgm:presLayoutVars>
      </dgm:prSet>
      <dgm:spPr/>
    </dgm:pt>
    <dgm:pt modelId="{780C9A95-16EE-0945-893E-5962DAFFBA98}" type="pres">
      <dgm:prSet presAssocID="{D744E5B6-7210-104A-BF00-31BF525A1217}" presName="sibTrans" presStyleCnt="0"/>
      <dgm:spPr/>
    </dgm:pt>
    <dgm:pt modelId="{D1580DD2-D577-7548-A29D-15729AB113C7}" type="pres">
      <dgm:prSet presAssocID="{C40013FA-C1D7-E847-8034-989BAA383C36}" presName="node" presStyleLbl="node1" presStyleIdx="7" presStyleCnt="8">
        <dgm:presLayoutVars>
          <dgm:bulletEnabled val="1"/>
        </dgm:presLayoutVars>
      </dgm:prSet>
      <dgm:spPr/>
    </dgm:pt>
  </dgm:ptLst>
  <dgm:cxnLst>
    <dgm:cxn modelId="{0E470C26-9986-0642-A0D8-F52DED8DE22E}" type="presOf" srcId="{99207D4D-050E-214D-AC86-D97B4C2B154A}" destId="{8F6384CB-7C2B-2E4E-8F89-48688CE0D8DA}" srcOrd="0" destOrd="0" presId="urn:microsoft.com/office/officeart/2005/8/layout/default"/>
    <dgm:cxn modelId="{0C3A4929-B4CB-444B-ABF3-F51F08839A21}" srcId="{99207D4D-050E-214D-AC86-D97B4C2B154A}" destId="{4C818C08-4FD9-934D-97F1-A6ECB931B143}" srcOrd="2" destOrd="0" parTransId="{604A8284-68D0-8D4E-93AA-54769F028EA6}" sibTransId="{41F4AE23-F327-CE44-9FDA-A6666EBFAB7C}"/>
    <dgm:cxn modelId="{CECF1238-59B5-A14F-95C6-AE3BBC06351A}" srcId="{99207D4D-050E-214D-AC86-D97B4C2B154A}" destId="{B26B8FFE-D99B-2549-A91B-27FA18E74DAB}" srcOrd="4" destOrd="0" parTransId="{70361205-A8EB-1349-ABE8-5DEC911D0875}" sibTransId="{AD82AED6-F689-0A4B-82DD-2F8F1895683C}"/>
    <dgm:cxn modelId="{017D7138-2F7D-8740-ADB5-4109D85105BE}" type="presOf" srcId="{C40013FA-C1D7-E847-8034-989BAA383C36}" destId="{D1580DD2-D577-7548-A29D-15729AB113C7}" srcOrd="0" destOrd="0" presId="urn:microsoft.com/office/officeart/2005/8/layout/default"/>
    <dgm:cxn modelId="{FD6AA83E-C07C-C94F-9148-9DF1A6DD4C7F}" srcId="{99207D4D-050E-214D-AC86-D97B4C2B154A}" destId="{F6933AC4-00AD-DA4F-81AD-66DE73F07C29}" srcOrd="0" destOrd="0" parTransId="{7606CEC6-D51C-4942-9181-3D6C5E85CDB9}" sibTransId="{1740CBAD-A589-8A4A-B6B8-CFDD9B7C8674}"/>
    <dgm:cxn modelId="{0BA35077-8F3C-6B41-9563-711C3F7F01A3}" srcId="{99207D4D-050E-214D-AC86-D97B4C2B154A}" destId="{18EE0263-8C8F-CE4B-8F87-04D7192DF2FD}" srcOrd="1" destOrd="0" parTransId="{C1664DF8-70E0-2643-8A8E-FF4CE1362C0C}" sibTransId="{1566EDB0-CFA2-0048-8D9D-E30FA2D18ACF}"/>
    <dgm:cxn modelId="{3C51EF78-C34C-6C4A-AE5F-370A0A5905DA}" type="presOf" srcId="{18EE0263-8C8F-CE4B-8F87-04D7192DF2FD}" destId="{E75337BC-24E2-2B4C-8485-66ED853C17B0}" srcOrd="0" destOrd="0" presId="urn:microsoft.com/office/officeart/2005/8/layout/default"/>
    <dgm:cxn modelId="{7C5D0E81-2ABB-014B-9563-E197769DD07C}" type="presOf" srcId="{F6933AC4-00AD-DA4F-81AD-66DE73F07C29}" destId="{87F8C846-6D19-994E-B669-AA84750580C9}" srcOrd="0" destOrd="0" presId="urn:microsoft.com/office/officeart/2005/8/layout/default"/>
    <dgm:cxn modelId="{E43FFA82-617D-304C-89C9-0023D26A438F}" srcId="{99207D4D-050E-214D-AC86-D97B4C2B154A}" destId="{852A4899-74A5-BB43-8598-07B5C5867D68}" srcOrd="3" destOrd="0" parTransId="{7FDA63EF-6322-D343-B180-C7DFCD494DDB}" sibTransId="{7543603F-12B8-874D-A5BF-BD76ADDE294C}"/>
    <dgm:cxn modelId="{EB5DCE84-650B-5844-A3E7-4EC26965BF9F}" type="presOf" srcId="{293C4E60-02A2-FA4E-A2CE-F28AD9729116}" destId="{981099BA-9168-164D-BB56-F4397F32854D}" srcOrd="0" destOrd="0" presId="urn:microsoft.com/office/officeart/2005/8/layout/default"/>
    <dgm:cxn modelId="{30765196-D104-3D40-830F-067DAFC27476}" srcId="{99207D4D-050E-214D-AC86-D97B4C2B154A}" destId="{C40013FA-C1D7-E847-8034-989BAA383C36}" srcOrd="7" destOrd="0" parTransId="{BD83B561-CD58-E247-AA22-BF83CAFAAC00}" sibTransId="{34B1B082-FA1F-4245-98F6-55F6B22AB573}"/>
    <dgm:cxn modelId="{F62D6A99-5B5B-AB48-8D8C-9397031DD328}" type="presOf" srcId="{4AC09FE5-D8A7-5249-896C-E7BF98439727}" destId="{13D0343B-303E-5F42-98DE-AB1F2521C83B}" srcOrd="0" destOrd="0" presId="urn:microsoft.com/office/officeart/2005/8/layout/default"/>
    <dgm:cxn modelId="{7B5933A3-8ECC-4E4C-B9B2-EBC541FBB029}" srcId="{99207D4D-050E-214D-AC86-D97B4C2B154A}" destId="{4AC09FE5-D8A7-5249-896C-E7BF98439727}" srcOrd="6" destOrd="0" parTransId="{57A1E961-8C5B-3546-B0DC-9DE6B7A034E5}" sibTransId="{D744E5B6-7210-104A-BF00-31BF525A1217}"/>
    <dgm:cxn modelId="{ED8FDCA6-DB2E-444E-8FF4-B60F4BF88A89}" type="presOf" srcId="{B26B8FFE-D99B-2549-A91B-27FA18E74DAB}" destId="{AC1B141C-ADD6-E847-BFAF-D5AD3A91B682}" srcOrd="0" destOrd="0" presId="urn:microsoft.com/office/officeart/2005/8/layout/default"/>
    <dgm:cxn modelId="{D75040B9-7E6C-F240-AD27-E72BFF1D6134}" type="presOf" srcId="{852A4899-74A5-BB43-8598-07B5C5867D68}" destId="{792D9983-0551-A847-9C9D-3655156DD131}" srcOrd="0" destOrd="0" presId="urn:microsoft.com/office/officeart/2005/8/layout/default"/>
    <dgm:cxn modelId="{74F0C7CB-5FF9-F444-ADD8-7454ADC1B908}" type="presOf" srcId="{4C818C08-4FD9-934D-97F1-A6ECB931B143}" destId="{EA764168-D350-DF4B-B06D-B685AAA827C4}" srcOrd="0" destOrd="0" presId="urn:microsoft.com/office/officeart/2005/8/layout/default"/>
    <dgm:cxn modelId="{50E84CFF-B196-F04E-8CE8-7F7C0C90F0C7}" srcId="{99207D4D-050E-214D-AC86-D97B4C2B154A}" destId="{293C4E60-02A2-FA4E-A2CE-F28AD9729116}" srcOrd="5" destOrd="0" parTransId="{7555BBF9-B48F-8643-977B-BB80EC3CA315}" sibTransId="{268638B2-1EF7-9C4B-B2CD-2D482593DB61}"/>
    <dgm:cxn modelId="{942E9C7B-F9D9-194C-A042-A1C5C1F5AEFE}" type="presParOf" srcId="{8F6384CB-7C2B-2E4E-8F89-48688CE0D8DA}" destId="{87F8C846-6D19-994E-B669-AA84750580C9}" srcOrd="0" destOrd="0" presId="urn:microsoft.com/office/officeart/2005/8/layout/default"/>
    <dgm:cxn modelId="{98F417D4-49BA-C243-B49F-28658F96CFB3}" type="presParOf" srcId="{8F6384CB-7C2B-2E4E-8F89-48688CE0D8DA}" destId="{A71C92CA-FA13-7846-9B87-FE4AE4C66C6D}" srcOrd="1" destOrd="0" presId="urn:microsoft.com/office/officeart/2005/8/layout/default"/>
    <dgm:cxn modelId="{BCEB8E1B-7294-0B42-AF8D-C14C3B74ADE7}" type="presParOf" srcId="{8F6384CB-7C2B-2E4E-8F89-48688CE0D8DA}" destId="{E75337BC-24E2-2B4C-8485-66ED853C17B0}" srcOrd="2" destOrd="0" presId="urn:microsoft.com/office/officeart/2005/8/layout/default"/>
    <dgm:cxn modelId="{9DC48A2C-881C-A944-BB60-2352FA0615F6}" type="presParOf" srcId="{8F6384CB-7C2B-2E4E-8F89-48688CE0D8DA}" destId="{BD83627F-5125-7949-B24D-135080421A39}" srcOrd="3" destOrd="0" presId="urn:microsoft.com/office/officeart/2005/8/layout/default"/>
    <dgm:cxn modelId="{42C06320-BE6B-2646-AFB4-AF87794C1F29}" type="presParOf" srcId="{8F6384CB-7C2B-2E4E-8F89-48688CE0D8DA}" destId="{EA764168-D350-DF4B-B06D-B685AAA827C4}" srcOrd="4" destOrd="0" presId="urn:microsoft.com/office/officeart/2005/8/layout/default"/>
    <dgm:cxn modelId="{E7DF1E0F-8476-BD4B-B722-11E425657518}" type="presParOf" srcId="{8F6384CB-7C2B-2E4E-8F89-48688CE0D8DA}" destId="{AEE1A39E-F836-B141-A3DE-C20F89BF082E}" srcOrd="5" destOrd="0" presId="urn:microsoft.com/office/officeart/2005/8/layout/default"/>
    <dgm:cxn modelId="{A296D7B5-F741-7545-855C-5E5DE4C813C3}" type="presParOf" srcId="{8F6384CB-7C2B-2E4E-8F89-48688CE0D8DA}" destId="{792D9983-0551-A847-9C9D-3655156DD131}" srcOrd="6" destOrd="0" presId="urn:microsoft.com/office/officeart/2005/8/layout/default"/>
    <dgm:cxn modelId="{FF728001-817B-614D-8A42-B47F7AC8B7AA}" type="presParOf" srcId="{8F6384CB-7C2B-2E4E-8F89-48688CE0D8DA}" destId="{B95C9198-F728-FF49-91A4-33AF3C69EA92}" srcOrd="7" destOrd="0" presId="urn:microsoft.com/office/officeart/2005/8/layout/default"/>
    <dgm:cxn modelId="{9CB23C9A-64E9-2147-A01C-5EB5F25EBA80}" type="presParOf" srcId="{8F6384CB-7C2B-2E4E-8F89-48688CE0D8DA}" destId="{AC1B141C-ADD6-E847-BFAF-D5AD3A91B682}" srcOrd="8" destOrd="0" presId="urn:microsoft.com/office/officeart/2005/8/layout/default"/>
    <dgm:cxn modelId="{519A408C-E06A-9344-9A99-51C2ECA2D139}" type="presParOf" srcId="{8F6384CB-7C2B-2E4E-8F89-48688CE0D8DA}" destId="{BD3FA012-3572-6142-8A39-71FDDB7E173C}" srcOrd="9" destOrd="0" presId="urn:microsoft.com/office/officeart/2005/8/layout/default"/>
    <dgm:cxn modelId="{45724FCF-953B-D546-8E3F-7433ABF6AF9E}" type="presParOf" srcId="{8F6384CB-7C2B-2E4E-8F89-48688CE0D8DA}" destId="{981099BA-9168-164D-BB56-F4397F32854D}" srcOrd="10" destOrd="0" presId="urn:microsoft.com/office/officeart/2005/8/layout/default"/>
    <dgm:cxn modelId="{0F1794FE-EB9C-1C47-9ECD-945E5CF48C10}" type="presParOf" srcId="{8F6384CB-7C2B-2E4E-8F89-48688CE0D8DA}" destId="{75E6C89B-30C8-E344-B999-B32492A67210}" srcOrd="11" destOrd="0" presId="urn:microsoft.com/office/officeart/2005/8/layout/default"/>
    <dgm:cxn modelId="{FA45C17A-7A36-F642-8D7A-9CF08123EB4E}" type="presParOf" srcId="{8F6384CB-7C2B-2E4E-8F89-48688CE0D8DA}" destId="{13D0343B-303E-5F42-98DE-AB1F2521C83B}" srcOrd="12" destOrd="0" presId="urn:microsoft.com/office/officeart/2005/8/layout/default"/>
    <dgm:cxn modelId="{6CB5CF49-E668-E04E-B3D1-81AD73F44BB7}" type="presParOf" srcId="{8F6384CB-7C2B-2E4E-8F89-48688CE0D8DA}" destId="{780C9A95-16EE-0945-893E-5962DAFFBA98}" srcOrd="13" destOrd="0" presId="urn:microsoft.com/office/officeart/2005/8/layout/default"/>
    <dgm:cxn modelId="{93338104-ECAE-7F44-B181-1CFA536FF022}" type="presParOf" srcId="{8F6384CB-7C2B-2E4E-8F89-48688CE0D8DA}" destId="{D1580DD2-D577-7548-A29D-15729AB113C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B3B19-ABD3-4BDB-B46D-0B99764DFC04}">
      <dsp:nvSpPr>
        <dsp:cNvPr id="0" name=""/>
        <dsp:cNvSpPr/>
      </dsp:nvSpPr>
      <dsp:spPr>
        <a:xfrm>
          <a:off x="0" y="2045"/>
          <a:ext cx="4205288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4EC25-AB49-47AD-A3EF-BCA234929E1A}">
      <dsp:nvSpPr>
        <dsp:cNvPr id="0" name=""/>
        <dsp:cNvSpPr/>
      </dsp:nvSpPr>
      <dsp:spPr>
        <a:xfrm>
          <a:off x="313549" y="235264"/>
          <a:ext cx="570090" cy="5700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4C921-43CA-4B95-B022-4721A20EA179}">
      <dsp:nvSpPr>
        <dsp:cNvPr id="0" name=""/>
        <dsp:cNvSpPr/>
      </dsp:nvSpPr>
      <dsp:spPr>
        <a:xfrm>
          <a:off x="1197190" y="2045"/>
          <a:ext cx="3008097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Permanent agriculture </a:t>
          </a:r>
        </a:p>
      </dsp:txBody>
      <dsp:txXfrm>
        <a:off x="1197190" y="2045"/>
        <a:ext cx="3008097" cy="1036528"/>
      </dsp:txXfrm>
    </dsp:sp>
    <dsp:sp modelId="{BE762825-30BE-49A3-830E-C7EF1C253F02}">
      <dsp:nvSpPr>
        <dsp:cNvPr id="0" name=""/>
        <dsp:cNvSpPr/>
      </dsp:nvSpPr>
      <dsp:spPr>
        <a:xfrm>
          <a:off x="0" y="1297705"/>
          <a:ext cx="4205288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4820F-9F01-4299-9B56-E698FB0C89A9}">
      <dsp:nvSpPr>
        <dsp:cNvPr id="0" name=""/>
        <dsp:cNvSpPr/>
      </dsp:nvSpPr>
      <dsp:spPr>
        <a:xfrm>
          <a:off x="313549" y="1530924"/>
          <a:ext cx="570090" cy="5700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D6A64-2CEB-485A-B4D6-9CAB112366F8}">
      <dsp:nvSpPr>
        <dsp:cNvPr id="0" name=""/>
        <dsp:cNvSpPr/>
      </dsp:nvSpPr>
      <dsp:spPr>
        <a:xfrm>
          <a:off x="1197190" y="1297705"/>
          <a:ext cx="3008097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Deliberately planning and building</a:t>
          </a:r>
        </a:p>
      </dsp:txBody>
      <dsp:txXfrm>
        <a:off x="1197190" y="1297705"/>
        <a:ext cx="3008097" cy="1036528"/>
      </dsp:txXfrm>
    </dsp:sp>
    <dsp:sp modelId="{9F38556E-0447-40D9-B4B7-8266936D70F0}">
      <dsp:nvSpPr>
        <dsp:cNvPr id="0" name=""/>
        <dsp:cNvSpPr/>
      </dsp:nvSpPr>
      <dsp:spPr>
        <a:xfrm>
          <a:off x="0" y="2593366"/>
          <a:ext cx="4205288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A93EB-233D-47D1-9D44-C9C689735038}">
      <dsp:nvSpPr>
        <dsp:cNvPr id="0" name=""/>
        <dsp:cNvSpPr/>
      </dsp:nvSpPr>
      <dsp:spPr>
        <a:xfrm>
          <a:off x="313549" y="2826584"/>
          <a:ext cx="570090" cy="5700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73FC3-11E2-457E-A11C-F75E0258E4A6}">
      <dsp:nvSpPr>
        <dsp:cNvPr id="0" name=""/>
        <dsp:cNvSpPr/>
      </dsp:nvSpPr>
      <dsp:spPr>
        <a:xfrm>
          <a:off x="1197190" y="2593366"/>
          <a:ext cx="3008097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Holistic approach (both plant and human)</a:t>
          </a:r>
        </a:p>
      </dsp:txBody>
      <dsp:txXfrm>
        <a:off x="1197190" y="2593366"/>
        <a:ext cx="3008097" cy="1036528"/>
      </dsp:txXfrm>
    </dsp:sp>
    <dsp:sp modelId="{A4799030-6658-4BEC-8A1E-E45870133895}">
      <dsp:nvSpPr>
        <dsp:cNvPr id="0" name=""/>
        <dsp:cNvSpPr/>
      </dsp:nvSpPr>
      <dsp:spPr>
        <a:xfrm>
          <a:off x="0" y="3889026"/>
          <a:ext cx="4205288" cy="10365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E489D-07CD-4EC0-847C-4D2AB7141359}">
      <dsp:nvSpPr>
        <dsp:cNvPr id="0" name=""/>
        <dsp:cNvSpPr/>
      </dsp:nvSpPr>
      <dsp:spPr>
        <a:xfrm>
          <a:off x="313549" y="4122245"/>
          <a:ext cx="570090" cy="5700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8FD38-36E1-4A06-9D33-9FBD5B77A146}">
      <dsp:nvSpPr>
        <dsp:cNvPr id="0" name=""/>
        <dsp:cNvSpPr/>
      </dsp:nvSpPr>
      <dsp:spPr>
        <a:xfrm>
          <a:off x="1197190" y="3889026"/>
          <a:ext cx="3008097" cy="1036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699" tIns="109699" rIns="109699" bIns="10969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Mimic nature</a:t>
          </a:r>
        </a:p>
      </dsp:txBody>
      <dsp:txXfrm>
        <a:off x="1197190" y="3889026"/>
        <a:ext cx="3008097" cy="1036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6F00B-FBB1-F04C-A493-AA42A76375AD}">
      <dsp:nvSpPr>
        <dsp:cNvPr id="0" name=""/>
        <dsp:cNvSpPr/>
      </dsp:nvSpPr>
      <dsp:spPr>
        <a:xfrm>
          <a:off x="2418350" y="25398"/>
          <a:ext cx="1453896" cy="819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Soil Health</a:t>
          </a:r>
        </a:p>
      </dsp:txBody>
      <dsp:txXfrm>
        <a:off x="2458346" y="65394"/>
        <a:ext cx="1373904" cy="739331"/>
      </dsp:txXfrm>
    </dsp:sp>
    <dsp:sp modelId="{127F7C95-478B-1D49-9E56-0AFF39FC896E}">
      <dsp:nvSpPr>
        <dsp:cNvPr id="0" name=""/>
        <dsp:cNvSpPr/>
      </dsp:nvSpPr>
      <dsp:spPr>
        <a:xfrm>
          <a:off x="624592" y="25398"/>
          <a:ext cx="1453896" cy="819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Water Use</a:t>
          </a:r>
        </a:p>
      </dsp:txBody>
      <dsp:txXfrm>
        <a:off x="664588" y="65394"/>
        <a:ext cx="1373904" cy="739331"/>
      </dsp:txXfrm>
    </dsp:sp>
    <dsp:sp modelId="{4844CAF0-94FA-1D41-B4E4-8E9A610A7AFC}">
      <dsp:nvSpPr>
        <dsp:cNvPr id="0" name=""/>
        <dsp:cNvSpPr/>
      </dsp:nvSpPr>
      <dsp:spPr>
        <a:xfrm>
          <a:off x="2418350" y="1292138"/>
          <a:ext cx="1453896" cy="819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Biodiversity </a:t>
          </a:r>
        </a:p>
      </dsp:txBody>
      <dsp:txXfrm>
        <a:off x="2458346" y="1332134"/>
        <a:ext cx="1373904" cy="739331"/>
      </dsp:txXfrm>
    </dsp:sp>
    <dsp:sp modelId="{91F6C87F-70E5-3848-AB5A-7389C263DB84}">
      <dsp:nvSpPr>
        <dsp:cNvPr id="0" name=""/>
        <dsp:cNvSpPr/>
      </dsp:nvSpPr>
      <dsp:spPr>
        <a:xfrm>
          <a:off x="624592" y="1292138"/>
          <a:ext cx="1453896" cy="819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Greenhouse Gasses</a:t>
          </a:r>
        </a:p>
      </dsp:txBody>
      <dsp:txXfrm>
        <a:off x="664588" y="1332134"/>
        <a:ext cx="1373904" cy="739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5D25E-27FF-6F40-97F1-F068EC090095}">
      <dsp:nvSpPr>
        <dsp:cNvPr id="0" name=""/>
        <dsp:cNvSpPr/>
      </dsp:nvSpPr>
      <dsp:spPr>
        <a:xfrm>
          <a:off x="0" y="214312"/>
          <a:ext cx="1309687" cy="7858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Vegetable &amp; fruit scraps </a:t>
          </a:r>
        </a:p>
      </dsp:txBody>
      <dsp:txXfrm>
        <a:off x="0" y="214312"/>
        <a:ext cx="1309687" cy="785812"/>
      </dsp:txXfrm>
    </dsp:sp>
    <dsp:sp modelId="{3FC468EA-6939-474F-BD3E-84B59F3CF917}">
      <dsp:nvSpPr>
        <dsp:cNvPr id="0" name=""/>
        <dsp:cNvSpPr/>
      </dsp:nvSpPr>
      <dsp:spPr>
        <a:xfrm>
          <a:off x="1440656" y="214312"/>
          <a:ext cx="1309687" cy="785812"/>
        </a:xfrm>
        <a:prstGeom prst="rect">
          <a:avLst/>
        </a:prstGeom>
        <a:solidFill>
          <a:schemeClr val="accent5">
            <a:hueOff val="853889"/>
            <a:satOff val="-1952"/>
            <a:lumOff val="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Coffee grounds </a:t>
          </a:r>
        </a:p>
      </dsp:txBody>
      <dsp:txXfrm>
        <a:off x="1440656" y="214312"/>
        <a:ext cx="1309687" cy="785812"/>
      </dsp:txXfrm>
    </dsp:sp>
    <dsp:sp modelId="{598B430D-873E-2345-B47F-F509DC37B4F6}">
      <dsp:nvSpPr>
        <dsp:cNvPr id="0" name=""/>
        <dsp:cNvSpPr/>
      </dsp:nvSpPr>
      <dsp:spPr>
        <a:xfrm>
          <a:off x="2881312" y="214312"/>
          <a:ext cx="1309687" cy="785812"/>
        </a:xfrm>
        <a:prstGeom prst="rect">
          <a:avLst/>
        </a:prstGeom>
        <a:solidFill>
          <a:schemeClr val="accent5">
            <a:hueOff val="1707778"/>
            <a:satOff val="-3905"/>
            <a:lumOff val="10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Teabags </a:t>
          </a:r>
        </a:p>
      </dsp:txBody>
      <dsp:txXfrm>
        <a:off x="2881312" y="214312"/>
        <a:ext cx="1309687" cy="785812"/>
      </dsp:txXfrm>
    </dsp:sp>
    <dsp:sp modelId="{1F489573-20DB-9C45-B657-299D388BC5BC}">
      <dsp:nvSpPr>
        <dsp:cNvPr id="0" name=""/>
        <dsp:cNvSpPr/>
      </dsp:nvSpPr>
      <dsp:spPr>
        <a:xfrm>
          <a:off x="0" y="1131093"/>
          <a:ext cx="1309687" cy="785812"/>
        </a:xfrm>
        <a:prstGeom prst="rect">
          <a:avLst/>
        </a:prstGeom>
        <a:solidFill>
          <a:schemeClr val="accent5">
            <a:hueOff val="2561668"/>
            <a:satOff val="-5857"/>
            <a:lumOff val="1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Eggshells </a:t>
          </a:r>
        </a:p>
      </dsp:txBody>
      <dsp:txXfrm>
        <a:off x="0" y="1131093"/>
        <a:ext cx="1309687" cy="785812"/>
      </dsp:txXfrm>
    </dsp:sp>
    <dsp:sp modelId="{C1A01184-E07C-0146-AB0A-254917FA326D}">
      <dsp:nvSpPr>
        <dsp:cNvPr id="0" name=""/>
        <dsp:cNvSpPr/>
      </dsp:nvSpPr>
      <dsp:spPr>
        <a:xfrm>
          <a:off x="1440656" y="1131093"/>
          <a:ext cx="1309687" cy="785812"/>
        </a:xfrm>
        <a:prstGeom prst="rect">
          <a:avLst/>
        </a:prstGeom>
        <a:solidFill>
          <a:schemeClr val="accent5">
            <a:hueOff val="3415557"/>
            <a:satOff val="-7809"/>
            <a:lumOff val="21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Grass clippings </a:t>
          </a:r>
        </a:p>
      </dsp:txBody>
      <dsp:txXfrm>
        <a:off x="1440656" y="1131093"/>
        <a:ext cx="1309687" cy="785812"/>
      </dsp:txXfrm>
    </dsp:sp>
    <dsp:sp modelId="{EE23A248-1ED5-C44A-889A-761E16C95002}">
      <dsp:nvSpPr>
        <dsp:cNvPr id="0" name=""/>
        <dsp:cNvSpPr/>
      </dsp:nvSpPr>
      <dsp:spPr>
        <a:xfrm>
          <a:off x="2881312" y="1131093"/>
          <a:ext cx="1309687" cy="785812"/>
        </a:xfrm>
        <a:prstGeom prst="rect">
          <a:avLst/>
        </a:prstGeom>
        <a:solidFill>
          <a:schemeClr val="accent5">
            <a:hueOff val="4269446"/>
            <a:satOff val="-9761"/>
            <a:lumOff val="2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Leaves </a:t>
          </a:r>
        </a:p>
      </dsp:txBody>
      <dsp:txXfrm>
        <a:off x="2881312" y="1131093"/>
        <a:ext cx="1309687" cy="785812"/>
      </dsp:txXfrm>
    </dsp:sp>
    <dsp:sp modelId="{93988771-7F84-3748-AF48-980A28954907}">
      <dsp:nvSpPr>
        <dsp:cNvPr id="0" name=""/>
        <dsp:cNvSpPr/>
      </dsp:nvSpPr>
      <dsp:spPr>
        <a:xfrm>
          <a:off x="720328" y="2047875"/>
          <a:ext cx="1309687" cy="785812"/>
        </a:xfrm>
        <a:prstGeom prst="rect">
          <a:avLst/>
        </a:prstGeom>
        <a:solidFill>
          <a:schemeClr val="accent5">
            <a:hueOff val="5123335"/>
            <a:satOff val="-11714"/>
            <a:lumOff val="31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Young weeds</a:t>
          </a:r>
        </a:p>
      </dsp:txBody>
      <dsp:txXfrm>
        <a:off x="720328" y="2047875"/>
        <a:ext cx="1309687" cy="785812"/>
      </dsp:txXfrm>
    </dsp:sp>
    <dsp:sp modelId="{83BE99D8-35C5-FA40-9247-9263DAE5913F}">
      <dsp:nvSpPr>
        <dsp:cNvPr id="0" name=""/>
        <dsp:cNvSpPr/>
      </dsp:nvSpPr>
      <dsp:spPr>
        <a:xfrm>
          <a:off x="2160984" y="2047875"/>
          <a:ext cx="1309687" cy="785812"/>
        </a:xfrm>
        <a:prstGeom prst="rect">
          <a:avLst/>
        </a:prstGeom>
        <a:solidFill>
          <a:schemeClr val="accent5">
            <a:hueOff val="5977224"/>
            <a:satOff val="-13666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Pine needles </a:t>
          </a:r>
        </a:p>
      </dsp:txBody>
      <dsp:txXfrm>
        <a:off x="2160984" y="2047875"/>
        <a:ext cx="1309687" cy="785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8C846-6D19-994E-B669-AA84750580C9}">
      <dsp:nvSpPr>
        <dsp:cNvPr id="0" name=""/>
        <dsp:cNvSpPr/>
      </dsp:nvSpPr>
      <dsp:spPr>
        <a:xfrm>
          <a:off x="0" y="482419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Fall leaves</a:t>
          </a:r>
        </a:p>
      </dsp:txBody>
      <dsp:txXfrm>
        <a:off x="0" y="482419"/>
        <a:ext cx="1560512" cy="936307"/>
      </dsp:txXfrm>
    </dsp:sp>
    <dsp:sp modelId="{E75337BC-24E2-2B4C-8485-66ED853C17B0}">
      <dsp:nvSpPr>
        <dsp:cNvPr id="0" name=""/>
        <dsp:cNvSpPr/>
      </dsp:nvSpPr>
      <dsp:spPr>
        <a:xfrm>
          <a:off x="1716563" y="482419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571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Dry grass clippings</a:t>
          </a:r>
        </a:p>
      </dsp:txBody>
      <dsp:txXfrm>
        <a:off x="1716563" y="482419"/>
        <a:ext cx="1560512" cy="936307"/>
      </dsp:txXfrm>
    </dsp:sp>
    <dsp:sp modelId="{EA764168-D350-DF4B-B06D-B685AAA827C4}">
      <dsp:nvSpPr>
        <dsp:cNvPr id="0" name=""/>
        <dsp:cNvSpPr/>
      </dsp:nvSpPr>
      <dsp:spPr>
        <a:xfrm>
          <a:off x="3433127" y="482419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142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Cardboard/newspaper</a:t>
          </a:r>
        </a:p>
      </dsp:txBody>
      <dsp:txXfrm>
        <a:off x="3433127" y="482419"/>
        <a:ext cx="1560512" cy="936307"/>
      </dsp:txXfrm>
    </dsp:sp>
    <dsp:sp modelId="{792D9983-0551-A847-9C9D-3655156DD131}">
      <dsp:nvSpPr>
        <dsp:cNvPr id="0" name=""/>
        <dsp:cNvSpPr/>
      </dsp:nvSpPr>
      <dsp:spPr>
        <a:xfrm>
          <a:off x="0" y="1574777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714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Pine needles</a:t>
          </a:r>
        </a:p>
      </dsp:txBody>
      <dsp:txXfrm>
        <a:off x="0" y="1574777"/>
        <a:ext cx="1560512" cy="936307"/>
      </dsp:txXfrm>
    </dsp:sp>
    <dsp:sp modelId="{AC1B141C-ADD6-E847-BFAF-D5AD3A91B682}">
      <dsp:nvSpPr>
        <dsp:cNvPr id="0" name=""/>
        <dsp:cNvSpPr/>
      </dsp:nvSpPr>
      <dsp:spPr>
        <a:xfrm>
          <a:off x="1716563" y="1574777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285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Old potting soil</a:t>
          </a:r>
        </a:p>
      </dsp:txBody>
      <dsp:txXfrm>
        <a:off x="1716563" y="1574777"/>
        <a:ext cx="1560512" cy="936307"/>
      </dsp:txXfrm>
    </dsp:sp>
    <dsp:sp modelId="{981099BA-9168-164D-BB56-F4397F32854D}">
      <dsp:nvSpPr>
        <dsp:cNvPr id="0" name=""/>
        <dsp:cNvSpPr/>
      </dsp:nvSpPr>
      <dsp:spPr>
        <a:xfrm>
          <a:off x="3433127" y="1574777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857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Paper napkins</a:t>
          </a:r>
        </a:p>
      </dsp:txBody>
      <dsp:txXfrm>
        <a:off x="3433127" y="1574777"/>
        <a:ext cx="1560512" cy="936307"/>
      </dsp:txXfrm>
    </dsp:sp>
    <dsp:sp modelId="{13D0343B-303E-5F42-98DE-AB1F2521C83B}">
      <dsp:nvSpPr>
        <dsp:cNvPr id="0" name=""/>
        <dsp:cNvSpPr/>
      </dsp:nvSpPr>
      <dsp:spPr>
        <a:xfrm>
          <a:off x="858281" y="2667136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428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Stale flour, cereals, spices</a:t>
          </a:r>
        </a:p>
      </dsp:txBody>
      <dsp:txXfrm>
        <a:off x="858281" y="2667136"/>
        <a:ext cx="1560512" cy="936307"/>
      </dsp:txXfrm>
    </dsp:sp>
    <dsp:sp modelId="{D1580DD2-D577-7548-A29D-15729AB113C7}">
      <dsp:nvSpPr>
        <dsp:cNvPr id="0" name=""/>
        <dsp:cNvSpPr/>
      </dsp:nvSpPr>
      <dsp:spPr>
        <a:xfrm>
          <a:off x="2574845" y="2667136"/>
          <a:ext cx="1560512" cy="93630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Paper based egg cartons </a:t>
          </a:r>
        </a:p>
      </dsp:txBody>
      <dsp:txXfrm>
        <a:off x="2574845" y="2667136"/>
        <a:ext cx="1560512" cy="936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8/25/22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5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2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8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4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5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tx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1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mmons.usu.edu/cgi/viewcontent.cgi?article=2689&amp;context=extension_curall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blog.southernexposure.com/2018/01/property-planning-with-permaculture-zon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tent.ces.ncsu.edu/extension-gardener-handbook/appendix-g-permaculture-design" TargetMode="External"/><Relationship Id="rId5" Type="http://schemas.openxmlformats.org/officeDocument/2006/relationships/hyperlink" Target="https://permaculture.org/wp-content/uploads/2021/05/Permaculture-Design-Notes-2021-Web-Edition.pdf" TargetMode="External"/><Relationship Id="rId4" Type="http://schemas.openxmlformats.org/officeDocument/2006/relationships/hyperlink" Target="https://www.nal.usda.gov/legacy/afsic/permacultur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BF1EC387-D165-D07F-3A17-6597B29C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r="30034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905" y="1219200"/>
            <a:ext cx="8153400" cy="2514600"/>
          </a:xfrm>
          <a:solidFill>
            <a:schemeClr val="bg1">
              <a:alpha val="45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 to Permaculture &amp; Small-Scale Composting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" y="4575132"/>
            <a:ext cx="8153400" cy="2057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Iowa State University – Three Sisters Project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Valeria Cano Camacho and Christina Gish Hill</a:t>
            </a:r>
          </a:p>
          <a:p>
            <a:pPr algn="l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to Marshall McDaniel and  Ajay Nair for slide input!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3C38-E315-C40F-33DD-36272C3F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3643"/>
            <a:ext cx="8519992" cy="628357"/>
          </a:xfrm>
        </p:spPr>
        <p:txBody>
          <a:bodyPr>
            <a:noAutofit/>
          </a:bodyPr>
          <a:lstStyle/>
          <a:p>
            <a:r>
              <a:rPr lang="en-US" sz="2800" dirty="0"/>
              <a:t>Permaculture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AAEA0-4412-CB27-3342-01D116A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4122005" cy="5562600"/>
          </a:xfrm>
        </p:spPr>
        <p:txBody>
          <a:bodyPr>
            <a:normAutofit/>
          </a:bodyPr>
          <a:lstStyle/>
          <a:p>
            <a:r>
              <a:rPr lang="en-US" sz="2400" dirty="0"/>
              <a:t>Mulching</a:t>
            </a:r>
          </a:p>
          <a:p>
            <a:r>
              <a:rPr lang="en-US" sz="2400" dirty="0"/>
              <a:t>Manure application (compost…hint hint)</a:t>
            </a:r>
          </a:p>
          <a:p>
            <a:r>
              <a:rPr lang="en-US" sz="2400" dirty="0"/>
              <a:t>Agroforestry </a:t>
            </a:r>
          </a:p>
          <a:p>
            <a:r>
              <a:rPr lang="en-US" sz="2400" dirty="0"/>
              <a:t>Polyculture</a:t>
            </a:r>
          </a:p>
          <a:p>
            <a:r>
              <a:rPr lang="en-US" sz="2400" dirty="0"/>
              <a:t>Raised beds</a:t>
            </a:r>
          </a:p>
          <a:p>
            <a:r>
              <a:rPr lang="en-US" sz="2400" dirty="0"/>
              <a:t>Stacking</a:t>
            </a:r>
          </a:p>
          <a:p>
            <a:r>
              <a:rPr lang="en-US" sz="2400" dirty="0"/>
              <a:t>Growing perennials</a:t>
            </a:r>
          </a:p>
          <a:p>
            <a:r>
              <a:rPr lang="en-US" sz="2400" dirty="0"/>
              <a:t>Herb spirals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B729-CB08-7F66-6998-448CA4B22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51" y="3852789"/>
            <a:ext cx="4134226" cy="2338363"/>
          </a:xfrm>
          <a:prstGeom prst="rect">
            <a:avLst/>
          </a:prstGeom>
        </p:spPr>
      </p:pic>
      <p:pic>
        <p:nvPicPr>
          <p:cNvPr id="7" name="Picture 6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57F8BD93-3B72-F688-7C07-7908B78A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4052" b="9757"/>
          <a:stretch/>
        </p:blipFill>
        <p:spPr>
          <a:xfrm rot="5400000">
            <a:off x="6139066" y="1555034"/>
            <a:ext cx="2673644" cy="1607691"/>
          </a:xfrm>
          <a:prstGeom prst="rect">
            <a:avLst/>
          </a:prstGeom>
        </p:spPr>
      </p:pic>
      <p:pic>
        <p:nvPicPr>
          <p:cNvPr id="9" name="Picture 8" descr="A couple of potted plants&#10;&#10;Description automatically generated with low confidence">
            <a:extLst>
              <a:ext uri="{FF2B5EF4-FFF2-40B4-BE49-F238E27FC236}">
                <a16:creationId xmlns:a16="http://schemas.microsoft.com/office/drawing/2014/main" id="{4FED675C-5368-E4C9-B28D-BFF996C4F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551" y="1022057"/>
            <a:ext cx="2352178" cy="26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6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1" y="640080"/>
            <a:ext cx="8183898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647" y="804672"/>
            <a:ext cx="7934706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A8FB8-6E0F-A18F-0EF4-9CB3D64D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46" y="1289303"/>
            <a:ext cx="722883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400" dirty="0"/>
              <a:t>Composting 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ECC19-989D-F427-3D80-83343B36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046" y="5499895"/>
            <a:ext cx="722883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information provided by Dr.  Ajay Nair</a:t>
            </a:r>
          </a:p>
        </p:txBody>
      </p:sp>
    </p:spTree>
    <p:extLst>
      <p:ext uri="{BB962C8B-B14F-4D97-AF65-F5344CB8AC3E}">
        <p14:creationId xmlns:p14="http://schemas.microsoft.com/office/powerpoint/2010/main" val="265919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9716-0F0C-D745-CB3E-F29EC834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1150"/>
            <a:ext cx="3660074" cy="1188720"/>
          </a:xfrm>
        </p:spPr>
        <p:txBody>
          <a:bodyPr/>
          <a:lstStyle/>
          <a:p>
            <a:r>
              <a:rPr lang="en-US" dirty="0"/>
              <a:t>Why compost?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DB2CF-3540-F42F-0251-601DDBEBC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47800"/>
            <a:ext cx="4041073" cy="5333999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/>
              <a:t>Composting diverts waste from our landfills, saving valuable space for non‐recyclable waste. </a:t>
            </a:r>
          </a:p>
          <a:p>
            <a:r>
              <a:rPr lang="en-US" sz="2300" dirty="0"/>
              <a:t>Compost improves soil structure and tilth. </a:t>
            </a:r>
          </a:p>
          <a:p>
            <a:pPr lvl="1"/>
            <a:r>
              <a:rPr lang="en-US" sz="2100" dirty="0"/>
              <a:t>Holds moisture. </a:t>
            </a:r>
          </a:p>
          <a:p>
            <a:pPr lvl="1"/>
            <a:r>
              <a:rPr lang="en-US" sz="2100" dirty="0"/>
              <a:t>Allows for water drainage. </a:t>
            </a:r>
          </a:p>
          <a:p>
            <a:pPr lvl="1"/>
            <a:r>
              <a:rPr lang="en-US" sz="2100" dirty="0"/>
              <a:t>Slowly releases nutrients. </a:t>
            </a:r>
          </a:p>
          <a:p>
            <a:pPr lvl="1"/>
            <a:r>
              <a:rPr lang="en-US" sz="2100" dirty="0"/>
              <a:t>Encourages beneficial microorganisms and suppresses soil‐borne diseases. </a:t>
            </a:r>
          </a:p>
          <a:p>
            <a:r>
              <a:rPr lang="en-US" sz="2300" dirty="0"/>
              <a:t>Replaces the need for commercial soil amendments and fertilizers. </a:t>
            </a:r>
          </a:p>
          <a:p>
            <a:r>
              <a:rPr lang="en-US" sz="2300" b="1" dirty="0"/>
              <a:t>In short: It will improve the quality of your soil and enhance plant growth </a:t>
            </a:r>
            <a:endParaRPr lang="en-US" sz="2300" dirty="0"/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529C3DD-15D9-CCB2-2248-460F43429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153390"/>
            <a:ext cx="4533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4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2B53-C163-D2C9-D2D5-E29E75EA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88720"/>
          </a:xfrm>
        </p:spPr>
        <p:txBody>
          <a:bodyPr/>
          <a:lstStyle/>
          <a:p>
            <a:r>
              <a:rPr lang="en-US" dirty="0"/>
              <a:t>Ingredients for Composting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2302-1832-43EE-2F0C-53509C501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47800"/>
            <a:ext cx="35814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/>
              <a:t>Greens </a:t>
            </a:r>
            <a:endParaRPr lang="en-US" sz="2000" dirty="0"/>
          </a:p>
          <a:p>
            <a:pPr lvl="1"/>
            <a:r>
              <a:rPr lang="en-US" sz="1800" dirty="0"/>
              <a:t>Nitrogen rich, green, moist materials that will help provide heat for the decomposition process. 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/>
              <a:t>Browns </a:t>
            </a:r>
            <a:endParaRPr lang="en-US" sz="2000" dirty="0"/>
          </a:p>
          <a:p>
            <a:pPr lvl="1"/>
            <a:r>
              <a:rPr lang="en-US" sz="1800" dirty="0"/>
              <a:t>Carbon rich, dry, woody materials. 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/>
              <a:t>Water </a:t>
            </a:r>
            <a:endParaRPr lang="en-US" sz="2000" dirty="0"/>
          </a:p>
          <a:p>
            <a:pPr lvl="1"/>
            <a:r>
              <a:rPr lang="en-US" sz="1800" dirty="0"/>
              <a:t>Creating a moist environment for organisms to thrive. 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/>
              <a:t>Oxygen </a:t>
            </a:r>
          </a:p>
          <a:p>
            <a:pPr lvl="1"/>
            <a:r>
              <a:rPr lang="en-US" sz="1800" dirty="0"/>
              <a:t>Micro-organisms need to breathe too! </a:t>
            </a:r>
          </a:p>
          <a:p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81505AA-7C6C-05BE-CAFF-711794C4F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68" y="3733800"/>
            <a:ext cx="4886107" cy="27432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E722DFA-3B9C-BFE4-26E1-F9BEC9AC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5" t="23283" r="20344" b="17893"/>
          <a:stretch/>
        </p:blipFill>
        <p:spPr>
          <a:xfrm>
            <a:off x="4038364" y="1579760"/>
            <a:ext cx="2282041" cy="1991599"/>
          </a:xfrm>
          <a:prstGeom prst="rect">
            <a:avLst/>
          </a:prstGeom>
        </p:spPr>
      </p:pic>
      <p:pic>
        <p:nvPicPr>
          <p:cNvPr id="10" name="Picture 9" descr="A drop of water falling into a pool of water&#10;&#10;Description automatically generated with low confidence">
            <a:extLst>
              <a:ext uri="{FF2B5EF4-FFF2-40B4-BE49-F238E27FC236}">
                <a16:creationId xmlns:a16="http://schemas.microsoft.com/office/drawing/2014/main" id="{A0B5788D-8387-7093-9B07-1002FA9EA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13837"/>
          <a:stretch/>
        </p:blipFill>
        <p:spPr>
          <a:xfrm>
            <a:off x="6493722" y="1597249"/>
            <a:ext cx="2282042" cy="19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0187B39-90AE-8FA4-9880-37BD3E16CD2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113909"/>
              </p:ext>
            </p:extLst>
          </p:nvPr>
        </p:nvGraphicFramePr>
        <p:xfrm>
          <a:off x="187960" y="0"/>
          <a:ext cx="4191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47C532E-BB3D-CCBA-C29B-BDE29AD27AB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60298500"/>
              </p:ext>
            </p:extLst>
          </p:nvPr>
        </p:nvGraphicFramePr>
        <p:xfrm>
          <a:off x="3938587" y="3200400"/>
          <a:ext cx="4993640" cy="4085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4B98368-DE99-E3EC-E9F6-1EEE5892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73" y="3048000"/>
            <a:ext cx="8644254" cy="548640"/>
          </a:xfrm>
        </p:spPr>
        <p:txBody>
          <a:bodyPr>
            <a:noAutofit/>
          </a:bodyPr>
          <a:lstStyle/>
          <a:p>
            <a:r>
              <a:rPr lang="en-US" sz="2000" dirty="0"/>
              <a:t>Compostable Materials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94D484C-53CC-C95C-4FAB-FCC5C13E2CD2}"/>
              </a:ext>
            </a:extLst>
          </p:cNvPr>
          <p:cNvSpPr/>
          <p:nvPr/>
        </p:nvSpPr>
        <p:spPr>
          <a:xfrm>
            <a:off x="533400" y="4603251"/>
            <a:ext cx="28956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BROWNS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0783CA6-1DF8-D0A1-D29A-E7E7D0C7FE49}"/>
              </a:ext>
            </a:extLst>
          </p:cNvPr>
          <p:cNvSpPr/>
          <p:nvPr/>
        </p:nvSpPr>
        <p:spPr>
          <a:xfrm>
            <a:off x="5562600" y="914400"/>
            <a:ext cx="28956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GREENS</a:t>
            </a:r>
          </a:p>
        </p:txBody>
      </p:sp>
    </p:spTree>
    <p:extLst>
      <p:ext uri="{BB962C8B-B14F-4D97-AF65-F5344CB8AC3E}">
        <p14:creationId xmlns:p14="http://schemas.microsoft.com/office/powerpoint/2010/main" val="2991551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555C-61C1-9D51-A7D4-4ADC891B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152400"/>
            <a:ext cx="5937755" cy="1188720"/>
          </a:xfrm>
        </p:spPr>
        <p:txBody>
          <a:bodyPr/>
          <a:lstStyle/>
          <a:p>
            <a:r>
              <a:rPr lang="en-US" dirty="0"/>
              <a:t>Materials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63ED6-FEE6-B5F3-5988-3B2176FD5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52600"/>
            <a:ext cx="3200400" cy="44196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Meat</a:t>
            </a:r>
          </a:p>
          <a:p>
            <a:r>
              <a:rPr lang="en-US" sz="3200" dirty="0"/>
              <a:t>Dairy products</a:t>
            </a:r>
          </a:p>
          <a:p>
            <a:r>
              <a:rPr lang="en-US" sz="3200" dirty="0"/>
              <a:t>Pet waste</a:t>
            </a:r>
          </a:p>
          <a:p>
            <a:r>
              <a:rPr lang="en-US" sz="3200" dirty="0"/>
              <a:t>Clay kitty litter</a:t>
            </a:r>
          </a:p>
          <a:p>
            <a:r>
              <a:rPr lang="en-US" sz="3200" dirty="0"/>
              <a:t>A lot of garden soil</a:t>
            </a:r>
          </a:p>
          <a:p>
            <a:r>
              <a:rPr lang="en-US" sz="3200" dirty="0"/>
              <a:t>Weeds with seed head </a:t>
            </a:r>
          </a:p>
          <a:p>
            <a:endParaRPr lang="en-US" dirty="0"/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979E90D4-27B2-F82A-5414-16D4ED56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13372" r="1960" b="4650"/>
          <a:stretch/>
        </p:blipFill>
        <p:spPr>
          <a:xfrm>
            <a:off x="4572000" y="2033588"/>
            <a:ext cx="350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8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490C-1FE1-260B-08AC-C054171E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5567"/>
            <a:ext cx="8458198" cy="965571"/>
          </a:xfrm>
        </p:spPr>
        <p:txBody>
          <a:bodyPr/>
          <a:lstStyle/>
          <a:p>
            <a:r>
              <a:rPr lang="en-US" dirty="0"/>
              <a:t>RECIPE = 1:2 Green to Brown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2B7D1-0834-6020-29B2-C7A4AEF7E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66800"/>
            <a:ext cx="8458199" cy="2717614"/>
          </a:xfrm>
        </p:spPr>
        <p:txBody>
          <a:bodyPr>
            <a:normAutofit/>
          </a:bodyPr>
          <a:lstStyle/>
          <a:p>
            <a:r>
              <a:rPr lang="en-US" dirty="0"/>
              <a:t>We need an </a:t>
            </a:r>
            <a:r>
              <a:rPr lang="en-US" b="1" dirty="0"/>
              <a:t>adequate mix of high nitrogen </a:t>
            </a:r>
            <a:r>
              <a:rPr lang="en-US" dirty="0"/>
              <a:t>(leaves, grass clippings, fruit/grain residues) and high carbon residues (branches, old grass, saw dust) </a:t>
            </a:r>
          </a:p>
          <a:p>
            <a:r>
              <a:rPr lang="en-US" dirty="0"/>
              <a:t>The Carbon to Nitrogen ratio (C:N) should be ~30:1 at the onset and finish between 15 to 20:1. </a:t>
            </a:r>
          </a:p>
          <a:p>
            <a:r>
              <a:rPr lang="en-US" dirty="0"/>
              <a:t>Roughly half of the carbon is lost as CO2 in the process and the volume reduces to about 1/3 or less </a:t>
            </a:r>
          </a:p>
          <a:p>
            <a:r>
              <a:rPr lang="en-US" dirty="0"/>
              <a:t>Adequate oxygen is key for the pile to heat up and is provided by coarse chunks and </a:t>
            </a:r>
            <a:r>
              <a:rPr lang="en-US" b="1" dirty="0"/>
              <a:t>adequate mixing 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40B3FC-B3F8-D786-7286-88E9B53A2A5E}"/>
              </a:ext>
            </a:extLst>
          </p:cNvPr>
          <p:cNvSpPr txBox="1">
            <a:spLocks/>
          </p:cNvSpPr>
          <p:nvPr/>
        </p:nvSpPr>
        <p:spPr>
          <a:xfrm>
            <a:off x="914400" y="3918981"/>
            <a:ext cx="3657600" cy="64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One unit of green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79ACFA3-FD99-E3D7-9AFC-02BD6CA7D788}"/>
              </a:ext>
            </a:extLst>
          </p:cNvPr>
          <p:cNvSpPr txBox="1">
            <a:spLocks/>
          </p:cNvSpPr>
          <p:nvPr/>
        </p:nvSpPr>
        <p:spPr>
          <a:xfrm>
            <a:off x="904875" y="4343400"/>
            <a:ext cx="3657600" cy="20121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/>
              <a:t>Grass clippings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/>
              <a:t>Vegetable residues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/>
              <a:t>Plant parts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dirty="0"/>
              <a:t>Fresh leaves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1763551-A4B7-F5AA-32F6-4481264C6FDC}"/>
              </a:ext>
            </a:extLst>
          </p:cNvPr>
          <p:cNvSpPr txBox="1">
            <a:spLocks/>
          </p:cNvSpPr>
          <p:nvPr/>
        </p:nvSpPr>
        <p:spPr>
          <a:xfrm>
            <a:off x="5077607" y="3877031"/>
            <a:ext cx="3657600" cy="64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One unit of brown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1516A73-0376-FF43-B2C6-C31D0EFCECB4}"/>
              </a:ext>
            </a:extLst>
          </p:cNvPr>
          <p:cNvSpPr txBox="1">
            <a:spLocks/>
          </p:cNvSpPr>
          <p:nvPr/>
        </p:nvSpPr>
        <p:spPr>
          <a:xfrm>
            <a:off x="5077607" y="4343400"/>
            <a:ext cx="3657600" cy="201216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Old leaves</a:t>
            </a:r>
          </a:p>
          <a:p>
            <a:r>
              <a:rPr lang="en-US" dirty="0"/>
              <a:t>Wood pieces</a:t>
            </a:r>
          </a:p>
          <a:p>
            <a:r>
              <a:rPr lang="en-US" dirty="0"/>
              <a:t>Saw Dust</a:t>
            </a:r>
          </a:p>
          <a:p>
            <a:r>
              <a:rPr lang="en-US" dirty="0"/>
              <a:t>Ground tree branches</a:t>
            </a:r>
          </a:p>
        </p:txBody>
      </p:sp>
    </p:spTree>
    <p:extLst>
      <p:ext uri="{BB962C8B-B14F-4D97-AF65-F5344CB8AC3E}">
        <p14:creationId xmlns:p14="http://schemas.microsoft.com/office/powerpoint/2010/main" val="5234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48ED-7512-08E4-3320-37552D74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635" y="5099974"/>
            <a:ext cx="512214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Composting Systems</a:t>
            </a:r>
          </a:p>
        </p:txBody>
      </p:sp>
      <p:pic>
        <p:nvPicPr>
          <p:cNvPr id="5" name="Content Placeholder 4" descr="A picture containing text, grass, sign&#10;&#10;Description automatically generated">
            <a:extLst>
              <a:ext uri="{FF2B5EF4-FFF2-40B4-BE49-F238E27FC236}">
                <a16:creationId xmlns:a16="http://schemas.microsoft.com/office/drawing/2014/main" id="{3FD47D8A-0641-8705-130B-58CE1BF04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8" t="907" r="7428" b="-906"/>
          <a:stretch/>
        </p:blipFill>
        <p:spPr>
          <a:xfrm>
            <a:off x="221604" y="276623"/>
            <a:ext cx="2845104" cy="4111323"/>
          </a:xfrm>
          <a:prstGeom prst="rect">
            <a:avLst/>
          </a:prstGeom>
        </p:spPr>
      </p:pic>
      <p:pic>
        <p:nvPicPr>
          <p:cNvPr id="13" name="Picture 12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6E516B0A-3418-3E6F-5705-04CEF6887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5558"/>
          <a:stretch/>
        </p:blipFill>
        <p:spPr>
          <a:xfrm>
            <a:off x="3146219" y="321734"/>
            <a:ext cx="2848177" cy="2010551"/>
          </a:xfrm>
          <a:prstGeom prst="rect">
            <a:avLst/>
          </a:prstGeom>
        </p:spPr>
      </p:pic>
      <p:pic>
        <p:nvPicPr>
          <p:cNvPr id="9" name="Picture 8" descr="A picture containing outdoor, green, old&#10;&#10;Description automatically generated">
            <a:extLst>
              <a:ext uri="{FF2B5EF4-FFF2-40B4-BE49-F238E27FC236}">
                <a16:creationId xmlns:a16="http://schemas.microsoft.com/office/drawing/2014/main" id="{7C207882-3853-89AA-02B0-B65B42498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" r="-2" b="1557"/>
          <a:stretch/>
        </p:blipFill>
        <p:spPr>
          <a:xfrm>
            <a:off x="3142635" y="2422097"/>
            <a:ext cx="2846070" cy="201380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038B9A5-2273-D3D7-4577-2663276FF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t="2342" r="20175" b="-2345"/>
          <a:stretch/>
        </p:blipFill>
        <p:spPr>
          <a:xfrm>
            <a:off x="6064632" y="320688"/>
            <a:ext cx="2848488" cy="4111321"/>
          </a:xfrm>
          <a:prstGeom prst="rect">
            <a:avLst/>
          </a:prstGeom>
        </p:spPr>
      </p:pic>
      <p:pic>
        <p:nvPicPr>
          <p:cNvPr id="7" name="Picture 6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25798DCC-0F6F-5A2D-C762-5BEF3408A6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r="-2" b="3309"/>
          <a:stretch/>
        </p:blipFill>
        <p:spPr>
          <a:xfrm>
            <a:off x="230880" y="4525715"/>
            <a:ext cx="284607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4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2D30-FC40-CE5D-E0AB-1EB2C9CC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137"/>
            <a:ext cx="8229600" cy="853053"/>
          </a:xfrm>
        </p:spPr>
        <p:txBody>
          <a:bodyPr/>
          <a:lstStyle/>
          <a:p>
            <a:r>
              <a:rPr lang="en-US"/>
              <a:t>Today’s Demonstration</a:t>
            </a:r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A942C5A6-AFAF-60B8-467E-962FE048F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6172200" cy="5466806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F4A9D-C0E3-B469-D489-701FBF701B55}"/>
              </a:ext>
            </a:extLst>
          </p:cNvPr>
          <p:cNvSpPr txBox="1"/>
          <p:nvPr/>
        </p:nvSpPr>
        <p:spPr>
          <a:xfrm>
            <a:off x="6781800" y="1101706"/>
            <a:ext cx="22164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Today’s Materials:</a:t>
            </a:r>
          </a:p>
          <a:p>
            <a:endParaRPr lang="en-US" dirty="0"/>
          </a:p>
          <a:p>
            <a:r>
              <a:rPr lang="en-US" dirty="0"/>
              <a:t>Worm casting</a:t>
            </a:r>
          </a:p>
          <a:p>
            <a:r>
              <a:rPr lang="en-US" dirty="0"/>
              <a:t>Straw</a:t>
            </a:r>
          </a:p>
          <a:p>
            <a:r>
              <a:rPr lang="en-US" dirty="0"/>
              <a:t>Mulch</a:t>
            </a:r>
          </a:p>
          <a:p>
            <a:r>
              <a:rPr lang="en-US" dirty="0"/>
              <a:t>Paper/newspaper</a:t>
            </a:r>
          </a:p>
          <a:p>
            <a:r>
              <a:rPr lang="en-US" dirty="0"/>
              <a:t>Old Potting Mix</a:t>
            </a:r>
          </a:p>
          <a:p>
            <a:r>
              <a:rPr lang="en-US" dirty="0"/>
              <a:t>Coffee grounds</a:t>
            </a:r>
          </a:p>
          <a:p>
            <a:r>
              <a:rPr lang="en-US" dirty="0"/>
              <a:t>Leaves</a:t>
            </a:r>
          </a:p>
          <a:p>
            <a:r>
              <a:rPr lang="en-US" dirty="0"/>
              <a:t>Food scraps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3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8AAC-C330-7BF5-C8BB-0E92A431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332" y="152400"/>
            <a:ext cx="5937755" cy="1188720"/>
          </a:xfrm>
        </p:spPr>
        <p:txBody>
          <a:bodyPr/>
          <a:lstStyle/>
          <a:p>
            <a:r>
              <a:rPr lang="en-US" dirty="0"/>
              <a:t>Works Cited /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3B90-27AD-096B-896D-1311C57F6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094" y="1638296"/>
            <a:ext cx="5937755" cy="3101983"/>
          </a:xfrm>
        </p:spPr>
        <p:txBody>
          <a:bodyPr>
            <a:normAutofit fontScale="77500" lnSpcReduction="20000"/>
          </a:bodyPr>
          <a:lstStyle/>
          <a:p>
            <a:r>
              <a:rPr lang="en-US" sz="1200" dirty="0"/>
              <a:t>Nath, M.K. (2022) Potentialities of Permaculture to Emerge as an Alternative for Intensive Agriculture- A Review. Indian Journal of Organic Farming. 1(1). Choudhary Publishing Media.</a:t>
            </a:r>
          </a:p>
          <a:p>
            <a:endParaRPr lang="en-US" sz="1200" dirty="0"/>
          </a:p>
          <a:p>
            <a:r>
              <a:rPr lang="en-US" sz="1200" dirty="0"/>
              <a:t>Zone Picture: </a:t>
            </a:r>
            <a:r>
              <a:rPr lang="en-US" sz="1200" dirty="0">
                <a:hlinkClick r:id="rId2"/>
              </a:rPr>
              <a:t>https://blog.southernexposure.com/2018/01/property-planning-with-permaculture-zones/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Brain, R., Thomas, B. Permaculture. Utah State University Extension Sustainability. </a:t>
            </a:r>
            <a:r>
              <a:rPr lang="en-US" sz="1200" dirty="0">
                <a:hlinkClick r:id="rId3"/>
              </a:rPr>
              <a:t>https://digitalcommons.usu.edu/cgi/viewcontent.cgi?article=2689&amp;context=extension_curall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>
                <a:hlinkClick r:id="rId4"/>
              </a:rPr>
              <a:t>https://www.nal.usda.gov/legacy/afsic/permaculture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Permaculture Design Notes: </a:t>
            </a:r>
            <a:r>
              <a:rPr lang="en-US" sz="1200" dirty="0">
                <a:hlinkClick r:id="rId5"/>
              </a:rPr>
              <a:t>https://permaculture.org/wp-content/uploads/2021/05/Permaculture-Design-Notes-2021-Web-Edition.pdf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North Carolina Extension: </a:t>
            </a:r>
            <a:r>
              <a:rPr lang="en-US" sz="1200" dirty="0">
                <a:hlinkClick r:id="rId6"/>
              </a:rPr>
              <a:t>https://content.ces.ncsu.edu/extension-gardener-handbook/appendix-g-permaculture-design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025" name="Picture 1" descr="page1image1912410832">
            <a:extLst>
              <a:ext uri="{FF2B5EF4-FFF2-40B4-BE49-F238E27FC236}">
                <a16:creationId xmlns:a16="http://schemas.microsoft.com/office/drawing/2014/main" id="{3D226D89-1CEE-08FD-4D76-4A67FAB3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86088"/>
            <a:ext cx="431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7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384B7-E54F-4207-8F3A-20E762BB8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608" y="1600200"/>
            <a:ext cx="3657600" cy="640080"/>
          </a:xfrm>
        </p:spPr>
        <p:txBody>
          <a:bodyPr>
            <a:normAutofit/>
          </a:bodyPr>
          <a:lstStyle/>
          <a:p>
            <a:r>
              <a:rPr lang="en-US" sz="3200" dirty="0"/>
              <a:t>Permaculture</a:t>
            </a:r>
            <a:r>
              <a:rPr lang="en-US" sz="28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8658-1794-865F-A908-40483300A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607" y="2277858"/>
            <a:ext cx="3657600" cy="3665742"/>
          </a:xfrm>
        </p:spPr>
        <p:txBody>
          <a:bodyPr>
            <a:normAutofit/>
          </a:bodyPr>
          <a:lstStyle/>
          <a:p>
            <a:r>
              <a:rPr lang="en-US" sz="2400" dirty="0"/>
              <a:t>What is permaculture? </a:t>
            </a:r>
          </a:p>
          <a:p>
            <a:r>
              <a:rPr lang="en-US" sz="2400" dirty="0"/>
              <a:t>Principles of permaculture</a:t>
            </a:r>
          </a:p>
          <a:p>
            <a:r>
              <a:rPr lang="en-US" sz="2400" dirty="0"/>
              <a:t>Why should we strive for this? </a:t>
            </a:r>
          </a:p>
          <a:p>
            <a:r>
              <a:rPr lang="en-US" sz="2400" dirty="0"/>
              <a:t>What </a:t>
            </a:r>
            <a:r>
              <a:rPr lang="en-US" sz="2400" i="1" dirty="0"/>
              <a:t>really</a:t>
            </a:r>
            <a:r>
              <a:rPr lang="en-US" sz="2400" dirty="0"/>
              <a:t> is permaculture??</a:t>
            </a:r>
          </a:p>
          <a:p>
            <a:r>
              <a:rPr lang="en-US" sz="2400" dirty="0"/>
              <a:t>How can I start? </a:t>
            </a:r>
          </a:p>
          <a:p>
            <a:r>
              <a:rPr lang="en-US" sz="2400" dirty="0"/>
              <a:t>Resources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663D4-63E3-E18E-F167-0506E7362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96785" y="1600200"/>
            <a:ext cx="3657600" cy="640080"/>
          </a:xfrm>
        </p:spPr>
        <p:txBody>
          <a:bodyPr>
            <a:normAutofit/>
          </a:bodyPr>
          <a:lstStyle/>
          <a:p>
            <a:r>
              <a:rPr lang="en-US" sz="3200" dirty="0"/>
              <a:t>Composting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A29EE-DBD0-1A20-4334-A0D7A8B67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96785" y="2226710"/>
            <a:ext cx="3657600" cy="3665742"/>
          </a:xfrm>
        </p:spPr>
        <p:txBody>
          <a:bodyPr>
            <a:normAutofit/>
          </a:bodyPr>
          <a:lstStyle/>
          <a:p>
            <a:r>
              <a:rPr lang="en-US" sz="2400" dirty="0"/>
              <a:t>What is composting? </a:t>
            </a:r>
          </a:p>
          <a:p>
            <a:r>
              <a:rPr lang="en-US" sz="2400" dirty="0"/>
              <a:t>Large vs small scale? </a:t>
            </a:r>
          </a:p>
          <a:p>
            <a:r>
              <a:rPr lang="en-US" sz="2400" dirty="0"/>
              <a:t>What is needed for composting? </a:t>
            </a:r>
          </a:p>
          <a:p>
            <a:r>
              <a:rPr lang="en-US" sz="2400" dirty="0"/>
              <a:t>Why does it help the soil? </a:t>
            </a:r>
          </a:p>
          <a:p>
            <a:r>
              <a:rPr lang="en-US" sz="2400" dirty="0"/>
              <a:t>Is it going to smell? </a:t>
            </a:r>
          </a:p>
          <a:p>
            <a:r>
              <a:rPr lang="en-US" sz="2400" dirty="0"/>
              <a:t>Resources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4A59C-E192-95A4-10FF-69093A14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7744"/>
            <a:ext cx="7692385" cy="1188720"/>
          </a:xfrm>
        </p:spPr>
        <p:txBody>
          <a:bodyPr>
            <a:normAutofit/>
          </a:bodyPr>
          <a:lstStyle/>
          <a:p>
            <a:r>
              <a:rPr lang="en-US" sz="4400" dirty="0"/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17877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018EC3-9B63-4B5E-9338-4BBA966AE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D0A5DB-7364-4D8D-A843-EFD9D3690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3D75D-5E2D-5685-C83A-D4557E5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681103"/>
            <a:ext cx="2522980" cy="1495794"/>
          </a:xfr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What is permaculture?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A3C868-C1E2-A0E3-3A2F-3DA5802AA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811137"/>
              </p:ext>
            </p:extLst>
          </p:nvPr>
        </p:nvGraphicFramePr>
        <p:xfrm>
          <a:off x="4214812" y="965200"/>
          <a:ext cx="4205288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78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D62D676-9C4F-4F6B-8D66-278B6EBEF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5476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04244-E04C-59D5-8CC5-9571E327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5313295"/>
            <a:ext cx="5797296" cy="113440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rgbClr val="1D2C31"/>
                </a:solidFill>
              </a:rPr>
              <a:t>Principles of Permaculture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DFDBFD1-2163-823F-7155-3735A6271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1652"/>
            <a:ext cx="6324600" cy="52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5923A-1E53-A5FF-3378-C9E8CA16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58" y="114300"/>
            <a:ext cx="8971547" cy="1188720"/>
          </a:xfrm>
        </p:spPr>
        <p:txBody>
          <a:bodyPr>
            <a:normAutofit/>
          </a:bodyPr>
          <a:lstStyle/>
          <a:p>
            <a:r>
              <a:rPr lang="en-US"/>
              <a:t>Reasons to adopt a permaculture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16629-82DB-847F-0F10-39D0550F2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53" y="1457768"/>
            <a:ext cx="4267200" cy="4986896"/>
          </a:xfrm>
        </p:spPr>
        <p:txBody>
          <a:bodyPr>
            <a:normAutofit/>
          </a:bodyPr>
          <a:lstStyle/>
          <a:p>
            <a:r>
              <a:rPr lang="en-US" sz="2400" dirty="0"/>
              <a:t>Ethics of permaculture</a:t>
            </a:r>
          </a:p>
          <a:p>
            <a:pPr lvl="1"/>
            <a:r>
              <a:rPr lang="en-US" sz="2000" dirty="0" err="1"/>
              <a:t>Earthcare</a:t>
            </a:r>
            <a:endParaRPr lang="en-US" sz="2000" dirty="0"/>
          </a:p>
          <a:p>
            <a:pPr lvl="2"/>
            <a:r>
              <a:rPr lang="en-US" sz="2000" dirty="0"/>
              <a:t>Land and nature stewardship</a:t>
            </a:r>
          </a:p>
          <a:p>
            <a:pPr lvl="2"/>
            <a:r>
              <a:rPr lang="en-US" sz="2000" dirty="0"/>
              <a:t>Environment</a:t>
            </a:r>
          </a:p>
          <a:p>
            <a:pPr lvl="1"/>
            <a:r>
              <a:rPr lang="en-US" sz="2000" dirty="0" err="1"/>
              <a:t>Peoplecare</a:t>
            </a:r>
            <a:endParaRPr lang="en-US" sz="2000" dirty="0"/>
          </a:p>
          <a:p>
            <a:pPr lvl="2"/>
            <a:r>
              <a:rPr lang="en-US" sz="2000" dirty="0"/>
              <a:t>Culture and education </a:t>
            </a:r>
          </a:p>
          <a:p>
            <a:pPr lvl="2"/>
            <a:r>
              <a:rPr lang="en-US" sz="2000" dirty="0"/>
              <a:t>Health and spiritual well-being</a:t>
            </a:r>
          </a:p>
          <a:p>
            <a:pPr lvl="1"/>
            <a:r>
              <a:rPr lang="en-US" sz="2000" dirty="0" err="1"/>
              <a:t>Fairshare</a:t>
            </a:r>
            <a:endParaRPr lang="en-US" sz="2000" dirty="0"/>
          </a:p>
          <a:p>
            <a:pPr lvl="2"/>
            <a:r>
              <a:rPr lang="en-US" sz="2000" dirty="0"/>
              <a:t>Finances and economics</a:t>
            </a:r>
          </a:p>
          <a:p>
            <a:pPr lvl="2"/>
            <a:r>
              <a:rPr lang="en-US" sz="2000" dirty="0"/>
              <a:t>Tools and technology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0CC2C73-9201-552D-C6E4-C8E37B6E8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26832" r="30707" b="29172"/>
          <a:stretch/>
        </p:blipFill>
        <p:spPr>
          <a:xfrm>
            <a:off x="5791200" y="4123332"/>
            <a:ext cx="18288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814A1FB-5840-2679-41A7-547411A70C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725915"/>
              </p:ext>
            </p:extLst>
          </p:nvPr>
        </p:nvGraphicFramePr>
        <p:xfrm>
          <a:off x="4409573" y="1526900"/>
          <a:ext cx="4038600" cy="340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449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284C-6E40-2D96-56E6-69797371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971" y="152400"/>
            <a:ext cx="5937755" cy="1188720"/>
          </a:xfrm>
        </p:spPr>
        <p:txBody>
          <a:bodyPr/>
          <a:lstStyle/>
          <a:p>
            <a:r>
              <a:rPr lang="en-US" dirty="0"/>
              <a:t>How to start?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978E-2914-5B77-0431-6426033E1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5181600"/>
          </a:xfrm>
        </p:spPr>
        <p:txBody>
          <a:bodyPr/>
          <a:lstStyle/>
          <a:p>
            <a:r>
              <a:rPr lang="en-US" sz="3200" dirty="0"/>
              <a:t>You probably already have!</a:t>
            </a:r>
          </a:p>
          <a:p>
            <a:r>
              <a:rPr lang="en-US" sz="3200" dirty="0"/>
              <a:t>If not… no worries, start small!</a:t>
            </a:r>
          </a:p>
          <a:p>
            <a:r>
              <a:rPr lang="en-US" sz="3200" dirty="0"/>
              <a:t>Observation and Interaction </a:t>
            </a:r>
          </a:p>
          <a:p>
            <a:pPr lvl="1"/>
            <a:r>
              <a:rPr lang="en-US" sz="2800" dirty="0"/>
              <a:t>Mindful of space and energy</a:t>
            </a:r>
          </a:p>
          <a:p>
            <a:pPr lvl="1"/>
            <a:r>
              <a:rPr lang="en-US" sz="2800" dirty="0"/>
              <a:t>Efficient use of energy in system</a:t>
            </a:r>
          </a:p>
          <a:p>
            <a:pPr lvl="1"/>
            <a:r>
              <a:rPr lang="en-US" sz="2800" dirty="0"/>
              <a:t>Produce no waste</a:t>
            </a:r>
          </a:p>
          <a:p>
            <a:pPr lvl="1"/>
            <a:r>
              <a:rPr lang="en-US" sz="2800" dirty="0"/>
              <a:t>Self Regulation</a:t>
            </a:r>
          </a:p>
          <a:p>
            <a:pPr lvl="2"/>
            <a:r>
              <a:rPr lang="en-US" sz="2800" dirty="0"/>
              <a:t>Goal to reduce physical labor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92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228B0CC-183B-0F1B-1DDA-111603E60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152400"/>
            <a:ext cx="88011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0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7FCD2B5-73E5-68C0-C2EF-C93BDD18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800"/>
            <a:ext cx="7772400" cy="59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2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8F6B98-2A22-C13A-C17D-8693AB3B1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r="10389" b="12158"/>
          <a:stretch/>
        </p:blipFill>
        <p:spPr>
          <a:xfrm>
            <a:off x="152399" y="228599"/>
            <a:ext cx="5257801" cy="3106271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2046FE-DD00-66AC-1832-D91743855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r="13025" b="12158"/>
          <a:stretch/>
        </p:blipFill>
        <p:spPr>
          <a:xfrm>
            <a:off x="152399" y="3429000"/>
            <a:ext cx="5257801" cy="3200400"/>
          </a:xfrm>
          <a:prstGeom prst="rect">
            <a:avLst/>
          </a:prstGeom>
        </p:spPr>
      </p:pic>
      <p:pic>
        <p:nvPicPr>
          <p:cNvPr id="9" name="Picture 8" descr="A collage of 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90252BF7-D132-107A-EF9F-2BA78469A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96470"/>
            <a:ext cx="321586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245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{AD257C7C-60F8-674F-BEEF-414AA4740667}tf10001120</Template>
  <TotalTime>0</TotalTime>
  <Words>705</Words>
  <Application>Microsoft Macintosh PowerPoint</Application>
  <PresentationFormat>On-screen Show (4:3)</PresentationFormat>
  <Paragraphs>146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Parcel</vt:lpstr>
      <vt:lpstr>Introduction to Permaculture &amp; Small-Scale Composting</vt:lpstr>
      <vt:lpstr>Overview </vt:lpstr>
      <vt:lpstr>What is permaculture? </vt:lpstr>
      <vt:lpstr>Principles of Permaculture</vt:lpstr>
      <vt:lpstr>Reasons to adopt a permaculture methods</vt:lpstr>
      <vt:lpstr>How to start? </vt:lpstr>
      <vt:lpstr>PowerPoint Presentation</vt:lpstr>
      <vt:lpstr>PowerPoint Presentation</vt:lpstr>
      <vt:lpstr>PowerPoint Presentation</vt:lpstr>
      <vt:lpstr>Permaculture Practices</vt:lpstr>
      <vt:lpstr>Composting ! </vt:lpstr>
      <vt:lpstr>Why compost? </vt:lpstr>
      <vt:lpstr>Ingredients for Composting</vt:lpstr>
      <vt:lpstr>Compostable Materials</vt:lpstr>
      <vt:lpstr>Materials to Avoid</vt:lpstr>
      <vt:lpstr>RECIPE = 1:2 Green to Brown</vt:lpstr>
      <vt:lpstr>Types of Composting Systems</vt:lpstr>
      <vt:lpstr>Today’s Demonstration</vt:lpstr>
      <vt:lpstr>Works Cited /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2022-08-26T03:38:20Z</dcterms:modified>
</cp:coreProperties>
</file>