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62" r:id="rId5"/>
    <p:sldId id="263" r:id="rId6"/>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9C605A-9B0A-3527-75F5-484458A3D651}" v="7" dt="2025-02-27T15:51:14.183"/>
    <p1510:client id="{C260323F-5DDC-1F08-799A-474B04DC8EC9}" v="655" dt="2025-02-25T17:24:11.2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07" autoAdjust="0"/>
    <p:restoredTop sz="95482" autoAdjust="0"/>
  </p:normalViewPr>
  <p:slideViewPr>
    <p:cSldViewPr>
      <p:cViewPr varScale="1">
        <p:scale>
          <a:sx n="68" d="100"/>
          <a:sy n="68" d="100"/>
        </p:scale>
        <p:origin x="1186" y="67"/>
      </p:cViewPr>
      <p:guideLst/>
    </p:cSldViewPr>
  </p:slideViewPr>
  <p:notesTextViewPr>
    <p:cViewPr>
      <p:scale>
        <a:sx n="1" d="1"/>
        <a:sy n="1" d="1"/>
      </p:scale>
      <p:origin x="0" y="0"/>
    </p:cViewPr>
  </p:notesTextViewPr>
  <p:notesViewPr>
    <p:cSldViewPr>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e Taylor" userId="S::a1852296@mail.niu.edu::729d9050-71c0-4b2d-b3f4-8c350589d62a" providerId="AD" clId="Web-{0E8864BF-A0CF-552C-BCA7-93DE290B99C1}"/>
    <pc:docChg chg="modSld">
      <pc:chgData name="Ellie Taylor" userId="S::a1852296@mail.niu.edu::729d9050-71c0-4b2d-b3f4-8c350589d62a" providerId="AD" clId="Web-{0E8864BF-A0CF-552C-BCA7-93DE290B99C1}" dt="2025-02-21T11:42:38.723" v="342" actId="20577"/>
      <pc:docMkLst>
        <pc:docMk/>
      </pc:docMkLst>
      <pc:sldChg chg="modSp">
        <pc:chgData name="Ellie Taylor" userId="S::a1852296@mail.niu.edu::729d9050-71c0-4b2d-b3f4-8c350589d62a" providerId="AD" clId="Web-{0E8864BF-A0CF-552C-BCA7-93DE290B99C1}" dt="2025-02-21T11:39:14.270" v="293" actId="20577"/>
        <pc:sldMkLst>
          <pc:docMk/>
          <pc:sldMk cId="3064406131" sldId="262"/>
        </pc:sldMkLst>
        <pc:spChg chg="mod">
          <ac:chgData name="Ellie Taylor" userId="S::a1852296@mail.niu.edu::729d9050-71c0-4b2d-b3f4-8c350589d62a" providerId="AD" clId="Web-{0E8864BF-A0CF-552C-BCA7-93DE290B99C1}" dt="2025-02-21T11:39:14.270" v="293" actId="20577"/>
          <ac:spMkLst>
            <pc:docMk/>
            <pc:sldMk cId="3064406131" sldId="262"/>
            <ac:spMk id="35" creationId="{1DA432A3-931A-4775-3071-3847D0C9B50C}"/>
          </ac:spMkLst>
        </pc:spChg>
        <pc:spChg chg="mod">
          <ac:chgData name="Ellie Taylor" userId="S::a1852296@mail.niu.edu::729d9050-71c0-4b2d-b3f4-8c350589d62a" providerId="AD" clId="Web-{0E8864BF-A0CF-552C-BCA7-93DE290B99C1}" dt="2025-02-20T16:02:59.394" v="25" actId="20577"/>
          <ac:spMkLst>
            <pc:docMk/>
            <pc:sldMk cId="3064406131" sldId="262"/>
            <ac:spMk id="47" creationId="{F8F3CED2-706F-CE30-998A-96C16CD7B24D}"/>
          </ac:spMkLst>
        </pc:spChg>
        <pc:spChg chg="mod">
          <ac:chgData name="Ellie Taylor" userId="S::a1852296@mail.niu.edu::729d9050-71c0-4b2d-b3f4-8c350589d62a" providerId="AD" clId="Web-{0E8864BF-A0CF-552C-BCA7-93DE290B99C1}" dt="2025-02-20T16:03:51.801" v="66" actId="14100"/>
          <ac:spMkLst>
            <pc:docMk/>
            <pc:sldMk cId="3064406131" sldId="262"/>
            <ac:spMk id="108" creationId="{70A02240-4DDE-CF13-450B-BEE0870D0044}"/>
          </ac:spMkLst>
        </pc:spChg>
      </pc:sldChg>
      <pc:sldChg chg="addSp delSp modSp">
        <pc:chgData name="Ellie Taylor" userId="S::a1852296@mail.niu.edu::729d9050-71c0-4b2d-b3f4-8c350589d62a" providerId="AD" clId="Web-{0E8864BF-A0CF-552C-BCA7-93DE290B99C1}" dt="2025-02-21T11:42:38.723" v="342" actId="20577"/>
        <pc:sldMkLst>
          <pc:docMk/>
          <pc:sldMk cId="347899419" sldId="263"/>
        </pc:sldMkLst>
        <pc:spChg chg="add del mod">
          <ac:chgData name="Ellie Taylor" userId="S::a1852296@mail.niu.edu::729d9050-71c0-4b2d-b3f4-8c350589d62a" providerId="AD" clId="Web-{0E8864BF-A0CF-552C-BCA7-93DE290B99C1}" dt="2025-02-21T11:40:11.270" v="305"/>
          <ac:spMkLst>
            <pc:docMk/>
            <pc:sldMk cId="347899419" sldId="263"/>
            <ac:spMk id="4" creationId="{16AFB25B-4511-1960-4CF8-4B37ACF0F208}"/>
          </ac:spMkLst>
        </pc:spChg>
        <pc:spChg chg="del mod">
          <ac:chgData name="Ellie Taylor" userId="S::a1852296@mail.niu.edu::729d9050-71c0-4b2d-b3f4-8c350589d62a" providerId="AD" clId="Web-{0E8864BF-A0CF-552C-BCA7-93DE290B99C1}" dt="2025-02-21T11:40:00.520" v="302"/>
          <ac:spMkLst>
            <pc:docMk/>
            <pc:sldMk cId="347899419" sldId="263"/>
            <ac:spMk id="10" creationId="{4C3A7BB1-4453-E367-3704-CC9603BC133E}"/>
          </ac:spMkLst>
        </pc:spChg>
        <pc:spChg chg="mod">
          <ac:chgData name="Ellie Taylor" userId="S::a1852296@mail.niu.edu::729d9050-71c0-4b2d-b3f4-8c350589d62a" providerId="AD" clId="Web-{0E8864BF-A0CF-552C-BCA7-93DE290B99C1}" dt="2025-02-21T11:38:18.895" v="281" actId="14100"/>
          <ac:spMkLst>
            <pc:docMk/>
            <pc:sldMk cId="347899419" sldId="263"/>
            <ac:spMk id="30" creationId="{405BF780-7B94-6439-D3E4-21EEB9F3F71B}"/>
          </ac:spMkLst>
        </pc:spChg>
        <pc:spChg chg="mod">
          <ac:chgData name="Ellie Taylor" userId="S::a1852296@mail.niu.edu::729d9050-71c0-4b2d-b3f4-8c350589d62a" providerId="AD" clId="Web-{0E8864BF-A0CF-552C-BCA7-93DE290B99C1}" dt="2025-02-21T11:38:01.130" v="278" actId="1076"/>
          <ac:spMkLst>
            <pc:docMk/>
            <pc:sldMk cId="347899419" sldId="263"/>
            <ac:spMk id="66" creationId="{7107B953-D057-D7B6-F6FA-CA78F5EC6993}"/>
          </ac:spMkLst>
        </pc:spChg>
        <pc:spChg chg="mod">
          <ac:chgData name="Ellie Taylor" userId="S::a1852296@mail.niu.edu::729d9050-71c0-4b2d-b3f4-8c350589d62a" providerId="AD" clId="Web-{0E8864BF-A0CF-552C-BCA7-93DE290B99C1}" dt="2025-02-21T11:42:38.723" v="342" actId="20577"/>
          <ac:spMkLst>
            <pc:docMk/>
            <pc:sldMk cId="347899419" sldId="263"/>
            <ac:spMk id="70" creationId="{B7167484-2738-2B17-E963-924C5DAAF5B2}"/>
          </ac:spMkLst>
        </pc:spChg>
        <pc:spChg chg="mod">
          <ac:chgData name="Ellie Taylor" userId="S::a1852296@mail.niu.edu::729d9050-71c0-4b2d-b3f4-8c350589d62a" providerId="AD" clId="Web-{0E8864BF-A0CF-552C-BCA7-93DE290B99C1}" dt="2025-02-21T11:39:53.567" v="300" actId="20577"/>
          <ac:spMkLst>
            <pc:docMk/>
            <pc:sldMk cId="347899419" sldId="263"/>
            <ac:spMk id="71" creationId="{281782CD-45D9-EFE7-885B-49D657C5EC45}"/>
          </ac:spMkLst>
        </pc:spChg>
      </pc:sldChg>
    </pc:docChg>
  </pc:docChgLst>
  <pc:docChgLst>
    <pc:chgData name="Ellie Taylor" userId="S::a1852296@mail.niu.edu::729d9050-71c0-4b2d-b3f4-8c350589d62a" providerId="AD" clId="Web-{487B6E6E-F8A3-5FF6-DAAB-E547FBCE7682}"/>
    <pc:docChg chg="modSld">
      <pc:chgData name="Ellie Taylor" userId="S::a1852296@mail.niu.edu::729d9050-71c0-4b2d-b3f4-8c350589d62a" providerId="AD" clId="Web-{487B6E6E-F8A3-5FF6-DAAB-E547FBCE7682}" dt="2024-03-19T10:58:23.368" v="30" actId="20577"/>
      <pc:docMkLst>
        <pc:docMk/>
      </pc:docMkLst>
      <pc:sldChg chg="modSp">
        <pc:chgData name="Ellie Taylor" userId="S::a1852296@mail.niu.edu::729d9050-71c0-4b2d-b3f4-8c350589d62a" providerId="AD" clId="Web-{487B6E6E-F8A3-5FF6-DAAB-E547FBCE7682}" dt="2024-03-19T10:58:23.368" v="30" actId="20577"/>
        <pc:sldMkLst>
          <pc:docMk/>
          <pc:sldMk cId="347899419" sldId="263"/>
        </pc:sldMkLst>
        <pc:spChg chg="mod">
          <ac:chgData name="Ellie Taylor" userId="S::a1852296@mail.niu.edu::729d9050-71c0-4b2d-b3f4-8c350589d62a" providerId="AD" clId="Web-{487B6E6E-F8A3-5FF6-DAAB-E547FBCE7682}" dt="2024-03-19T10:58:23.368" v="30" actId="20577"/>
          <ac:spMkLst>
            <pc:docMk/>
            <pc:sldMk cId="347899419" sldId="263"/>
            <ac:spMk id="47" creationId="{EBA35C51-715C-EC54-54AD-5007CB5DDBA9}"/>
          </ac:spMkLst>
        </pc:spChg>
        <pc:spChg chg="mod">
          <ac:chgData name="Ellie Taylor" userId="S::a1852296@mail.niu.edu::729d9050-71c0-4b2d-b3f4-8c350589d62a" providerId="AD" clId="Web-{487B6E6E-F8A3-5FF6-DAAB-E547FBCE7682}" dt="2024-03-19T10:45:39.993" v="29" actId="20577"/>
          <ac:spMkLst>
            <pc:docMk/>
            <pc:sldMk cId="347899419" sldId="263"/>
            <ac:spMk id="68" creationId="{F586A884-FF36-5745-928A-03FB9BFA6778}"/>
          </ac:spMkLst>
        </pc:spChg>
        <pc:spChg chg="mod">
          <ac:chgData name="Ellie Taylor" userId="S::a1852296@mail.niu.edu::729d9050-71c0-4b2d-b3f4-8c350589d62a" providerId="AD" clId="Web-{487B6E6E-F8A3-5FF6-DAAB-E547FBCE7682}" dt="2024-03-19T10:42:48.471" v="8" actId="20577"/>
          <ac:spMkLst>
            <pc:docMk/>
            <pc:sldMk cId="347899419" sldId="263"/>
            <ac:spMk id="70" creationId="{B7167484-2738-2B17-E963-924C5DAAF5B2}"/>
          </ac:spMkLst>
        </pc:spChg>
      </pc:sldChg>
    </pc:docChg>
  </pc:docChgLst>
  <pc:docChgLst>
    <pc:chgData name="Ellie Taylor" userId="S::a1852296@mail.niu.edu::729d9050-71c0-4b2d-b3f4-8c350589d62a" providerId="AD" clId="Web-{74ADB0F5-6093-8591-3E13-1F6FE6A118EE}"/>
    <pc:docChg chg="modSld">
      <pc:chgData name="Ellie Taylor" userId="S::a1852296@mail.niu.edu::729d9050-71c0-4b2d-b3f4-8c350589d62a" providerId="AD" clId="Web-{74ADB0F5-6093-8591-3E13-1F6FE6A118EE}" dt="2025-02-24T19:03:41.845" v="40" actId="20577"/>
      <pc:docMkLst>
        <pc:docMk/>
      </pc:docMkLst>
      <pc:sldChg chg="modSp">
        <pc:chgData name="Ellie Taylor" userId="S::a1852296@mail.niu.edu::729d9050-71c0-4b2d-b3f4-8c350589d62a" providerId="AD" clId="Web-{74ADB0F5-6093-8591-3E13-1F6FE6A118EE}" dt="2025-02-24T19:03:41.845" v="40" actId="20577"/>
        <pc:sldMkLst>
          <pc:docMk/>
          <pc:sldMk cId="347899419" sldId="263"/>
        </pc:sldMkLst>
        <pc:spChg chg="mod">
          <ac:chgData name="Ellie Taylor" userId="S::a1852296@mail.niu.edu::729d9050-71c0-4b2d-b3f4-8c350589d62a" providerId="AD" clId="Web-{74ADB0F5-6093-8591-3E13-1F6FE6A118EE}" dt="2025-02-24T19:03:41.845" v="40" actId="20577"/>
          <ac:spMkLst>
            <pc:docMk/>
            <pc:sldMk cId="347899419" sldId="263"/>
            <ac:spMk id="70" creationId="{B7167484-2738-2B17-E963-924C5DAAF5B2}"/>
          </ac:spMkLst>
        </pc:spChg>
      </pc:sldChg>
    </pc:docChg>
  </pc:docChgLst>
  <pc:docChgLst>
    <pc:chgData name="Ellie Taylor" userId="S::a1852296@mail.niu.edu::729d9050-71c0-4b2d-b3f4-8c350589d62a" providerId="AD" clId="Web-{1C9C605A-9B0A-3527-75F5-484458A3D651}"/>
    <pc:docChg chg="modSld">
      <pc:chgData name="Ellie Taylor" userId="S::a1852296@mail.niu.edu::729d9050-71c0-4b2d-b3f4-8c350589d62a" providerId="AD" clId="Web-{1C9C605A-9B0A-3527-75F5-484458A3D651}" dt="2025-02-27T15:51:14.183" v="5" actId="1076"/>
      <pc:docMkLst>
        <pc:docMk/>
      </pc:docMkLst>
      <pc:sldChg chg="addSp modSp">
        <pc:chgData name="Ellie Taylor" userId="S::a1852296@mail.niu.edu::729d9050-71c0-4b2d-b3f4-8c350589d62a" providerId="AD" clId="Web-{1C9C605A-9B0A-3527-75F5-484458A3D651}" dt="2025-02-27T15:51:14.183" v="5" actId="1076"/>
        <pc:sldMkLst>
          <pc:docMk/>
          <pc:sldMk cId="347899419" sldId="263"/>
        </pc:sldMkLst>
        <pc:picChg chg="add mod">
          <ac:chgData name="Ellie Taylor" userId="S::a1852296@mail.niu.edu::729d9050-71c0-4b2d-b3f4-8c350589d62a" providerId="AD" clId="Web-{1C9C605A-9B0A-3527-75F5-484458A3D651}" dt="2025-02-27T15:51:14.183" v="5" actId="1076"/>
          <ac:picMkLst>
            <pc:docMk/>
            <pc:sldMk cId="347899419" sldId="263"/>
            <ac:picMk id="5" creationId="{AF7D6C8C-4314-DAE8-DDC0-A6967ABC04FA}"/>
          </ac:picMkLst>
        </pc:picChg>
      </pc:sldChg>
    </pc:docChg>
  </pc:docChgLst>
  <pc:docChgLst>
    <pc:chgData name="Ellie Taylor" userId="S::a1852296@mail.niu.edu::729d9050-71c0-4b2d-b3f4-8c350589d62a" providerId="AD" clId="Web-{C260323F-5DDC-1F08-799A-474B04DC8EC9}"/>
    <pc:docChg chg="addSld delSld modSld">
      <pc:chgData name="Ellie Taylor" userId="S::a1852296@mail.niu.edu::729d9050-71c0-4b2d-b3f4-8c350589d62a" providerId="AD" clId="Web-{C260323F-5DDC-1F08-799A-474B04DC8EC9}" dt="2025-02-25T17:24:11.278" v="579" actId="1076"/>
      <pc:docMkLst>
        <pc:docMk/>
      </pc:docMkLst>
      <pc:sldChg chg="addSp delSp modSp">
        <pc:chgData name="Ellie Taylor" userId="S::a1852296@mail.niu.edu::729d9050-71c0-4b2d-b3f4-8c350589d62a" providerId="AD" clId="Web-{C260323F-5DDC-1F08-799A-474B04DC8EC9}" dt="2025-02-25T17:24:11.278" v="579" actId="1076"/>
        <pc:sldMkLst>
          <pc:docMk/>
          <pc:sldMk cId="3064406131" sldId="262"/>
        </pc:sldMkLst>
        <pc:spChg chg="add del mod">
          <ac:chgData name="Ellie Taylor" userId="S::a1852296@mail.niu.edu::729d9050-71c0-4b2d-b3f4-8c350589d62a" providerId="AD" clId="Web-{C260323F-5DDC-1F08-799A-474B04DC8EC9}" dt="2025-02-25T13:38:38.519" v="31"/>
          <ac:spMkLst>
            <pc:docMk/>
            <pc:sldMk cId="3064406131" sldId="262"/>
            <ac:spMk id="3" creationId="{52A677E8-6D26-6F73-1C31-578942596A04}"/>
          </ac:spMkLst>
        </pc:spChg>
        <pc:spChg chg="add del mod">
          <ac:chgData name="Ellie Taylor" userId="S::a1852296@mail.niu.edu::729d9050-71c0-4b2d-b3f4-8c350589d62a" providerId="AD" clId="Web-{C260323F-5DDC-1F08-799A-474B04DC8EC9}" dt="2025-02-25T15:48:04.457" v="372"/>
          <ac:spMkLst>
            <pc:docMk/>
            <pc:sldMk cId="3064406131" sldId="262"/>
            <ac:spMk id="3" creationId="{8345BA12-A693-2760-8E31-12C3F24D2E2A}"/>
          </ac:spMkLst>
        </pc:spChg>
        <pc:spChg chg="add del mod">
          <ac:chgData name="Ellie Taylor" userId="S::a1852296@mail.niu.edu::729d9050-71c0-4b2d-b3f4-8c350589d62a" providerId="AD" clId="Web-{C260323F-5DDC-1F08-799A-474B04DC8EC9}" dt="2025-02-25T17:09:31.652" v="473"/>
          <ac:spMkLst>
            <pc:docMk/>
            <pc:sldMk cId="3064406131" sldId="262"/>
            <ac:spMk id="5" creationId="{05FEE849-EC8E-B576-D4C6-131CF0AC2C02}"/>
          </ac:spMkLst>
        </pc:spChg>
        <pc:spChg chg="add del mod">
          <ac:chgData name="Ellie Taylor" userId="S::a1852296@mail.niu.edu::729d9050-71c0-4b2d-b3f4-8c350589d62a" providerId="AD" clId="Web-{C260323F-5DDC-1F08-799A-474B04DC8EC9}" dt="2025-02-25T15:20:25.363" v="357"/>
          <ac:spMkLst>
            <pc:docMk/>
            <pc:sldMk cId="3064406131" sldId="262"/>
            <ac:spMk id="6" creationId="{9D5B4ACB-1AD6-4F36-2276-DC0BD26C4081}"/>
          </ac:spMkLst>
        </pc:spChg>
        <pc:spChg chg="add del mod">
          <ac:chgData name="Ellie Taylor" userId="S::a1852296@mail.niu.edu::729d9050-71c0-4b2d-b3f4-8c350589d62a" providerId="AD" clId="Web-{C260323F-5DDC-1F08-799A-474B04DC8EC9}" dt="2025-02-25T13:38:23.690" v="28"/>
          <ac:spMkLst>
            <pc:docMk/>
            <pc:sldMk cId="3064406131" sldId="262"/>
            <ac:spMk id="6" creationId="{A6D3DAB9-B714-5EF2-89BA-508740B05774}"/>
          </ac:spMkLst>
        </pc:spChg>
        <pc:spChg chg="add del mod">
          <ac:chgData name="Ellie Taylor" userId="S::a1852296@mail.niu.edu::729d9050-71c0-4b2d-b3f4-8c350589d62a" providerId="AD" clId="Web-{C260323F-5DDC-1F08-799A-474B04DC8EC9}" dt="2025-02-25T17:10:52.593" v="482"/>
          <ac:spMkLst>
            <pc:docMk/>
            <pc:sldMk cId="3064406131" sldId="262"/>
            <ac:spMk id="7" creationId="{484CF474-5591-1B2E-4512-17F52B222086}"/>
          </ac:spMkLst>
        </pc:spChg>
        <pc:spChg chg="del">
          <ac:chgData name="Ellie Taylor" userId="S::a1852296@mail.niu.edu::729d9050-71c0-4b2d-b3f4-8c350589d62a" providerId="AD" clId="Web-{C260323F-5DDC-1F08-799A-474B04DC8EC9}" dt="2025-02-25T13:38:16.565" v="27"/>
          <ac:spMkLst>
            <pc:docMk/>
            <pc:sldMk cId="3064406131" sldId="262"/>
            <ac:spMk id="7" creationId="{50AE38D4-88E3-D7EE-62FA-8C4E7C0E1A47}"/>
          </ac:spMkLst>
        </pc:spChg>
        <pc:spChg chg="del">
          <ac:chgData name="Ellie Taylor" userId="S::a1852296@mail.niu.edu::729d9050-71c0-4b2d-b3f4-8c350589d62a" providerId="AD" clId="Web-{C260323F-5DDC-1F08-799A-474B04DC8EC9}" dt="2025-02-25T13:38:26.346" v="29"/>
          <ac:spMkLst>
            <pc:docMk/>
            <pc:sldMk cId="3064406131" sldId="262"/>
            <ac:spMk id="9" creationId="{6C11D841-1F0C-AAD0-E31A-4220D57FF6B1}"/>
          </ac:spMkLst>
        </pc:spChg>
        <pc:spChg chg="add del mod">
          <ac:chgData name="Ellie Taylor" userId="S::a1852296@mail.niu.edu::729d9050-71c0-4b2d-b3f4-8c350589d62a" providerId="AD" clId="Web-{C260323F-5DDC-1F08-799A-474B04DC8EC9}" dt="2025-02-25T13:38:44.691" v="32"/>
          <ac:spMkLst>
            <pc:docMk/>
            <pc:sldMk cId="3064406131" sldId="262"/>
            <ac:spMk id="11" creationId="{9058EDD6-4C4C-5A88-83A2-7AA8D93AD893}"/>
          </ac:spMkLst>
        </pc:spChg>
        <pc:spChg chg="add del mod">
          <ac:chgData name="Ellie Taylor" userId="S::a1852296@mail.niu.edu::729d9050-71c0-4b2d-b3f4-8c350589d62a" providerId="AD" clId="Web-{C260323F-5DDC-1F08-799A-474B04DC8EC9}" dt="2025-02-25T17:03:25.983" v="392"/>
          <ac:spMkLst>
            <pc:docMk/>
            <pc:sldMk cId="3064406131" sldId="262"/>
            <ac:spMk id="13" creationId="{7674EB30-54DB-E7DD-D046-9CDDDCD63D4E}"/>
          </ac:spMkLst>
        </pc:spChg>
        <pc:spChg chg="add mod">
          <ac:chgData name="Ellie Taylor" userId="S::a1852296@mail.niu.edu::729d9050-71c0-4b2d-b3f4-8c350589d62a" providerId="AD" clId="Web-{C260323F-5DDC-1F08-799A-474B04DC8EC9}" dt="2025-02-25T17:13:31.474" v="503" actId="1076"/>
          <ac:spMkLst>
            <pc:docMk/>
            <pc:sldMk cId="3064406131" sldId="262"/>
            <ac:spMk id="14" creationId="{ABA589D2-3757-EC67-930A-B3AC2BEBC6FD}"/>
          </ac:spMkLst>
        </pc:spChg>
        <pc:spChg chg="add del">
          <ac:chgData name="Ellie Taylor" userId="S::a1852296@mail.niu.edu::729d9050-71c0-4b2d-b3f4-8c350589d62a" providerId="AD" clId="Web-{C260323F-5DDC-1F08-799A-474B04DC8EC9}" dt="2025-02-25T17:13:57.006" v="505"/>
          <ac:spMkLst>
            <pc:docMk/>
            <pc:sldMk cId="3064406131" sldId="262"/>
            <ac:spMk id="16" creationId="{9390810B-BD5E-895E-2249-C1F9DF4CD429}"/>
          </ac:spMkLst>
        </pc:spChg>
        <pc:spChg chg="add mod">
          <ac:chgData name="Ellie Taylor" userId="S::a1852296@mail.niu.edu::729d9050-71c0-4b2d-b3f4-8c350589d62a" providerId="AD" clId="Web-{C260323F-5DDC-1F08-799A-474B04DC8EC9}" dt="2025-02-25T17:14:31.194" v="511" actId="1076"/>
          <ac:spMkLst>
            <pc:docMk/>
            <pc:sldMk cId="3064406131" sldId="262"/>
            <ac:spMk id="18" creationId="{22FC0E58-7F85-8AB0-B92A-11FD379E92D5}"/>
          </ac:spMkLst>
        </pc:spChg>
        <pc:spChg chg="add mod topLvl">
          <ac:chgData name="Ellie Taylor" userId="S::a1852296@mail.niu.edu::729d9050-71c0-4b2d-b3f4-8c350589d62a" providerId="AD" clId="Web-{C260323F-5DDC-1F08-799A-474B04DC8EC9}" dt="2025-02-25T17:20:31.489" v="553" actId="1076"/>
          <ac:spMkLst>
            <pc:docMk/>
            <pc:sldMk cId="3064406131" sldId="262"/>
            <ac:spMk id="21" creationId="{62F81EB0-C520-1257-0104-CB6C64160BA4}"/>
          </ac:spMkLst>
        </pc:spChg>
        <pc:spChg chg="add del mod">
          <ac:chgData name="Ellie Taylor" userId="S::a1852296@mail.niu.edu::729d9050-71c0-4b2d-b3f4-8c350589d62a" providerId="AD" clId="Web-{C260323F-5DDC-1F08-799A-474B04DC8EC9}" dt="2025-02-25T17:18:50.829" v="540"/>
          <ac:spMkLst>
            <pc:docMk/>
            <pc:sldMk cId="3064406131" sldId="262"/>
            <ac:spMk id="24" creationId="{DB83D1C3-7F7C-6C1D-749E-6D86278054E5}"/>
          </ac:spMkLst>
        </pc:spChg>
        <pc:spChg chg="add mod">
          <ac:chgData name="Ellie Taylor" userId="S::a1852296@mail.niu.edu::729d9050-71c0-4b2d-b3f4-8c350589d62a" providerId="AD" clId="Web-{C260323F-5DDC-1F08-799A-474B04DC8EC9}" dt="2025-02-25T17:24:11.278" v="579" actId="1076"/>
          <ac:spMkLst>
            <pc:docMk/>
            <pc:sldMk cId="3064406131" sldId="262"/>
            <ac:spMk id="27" creationId="{8468C224-84CC-4B80-2706-1FFD2AF2A9B1}"/>
          </ac:spMkLst>
        </pc:spChg>
        <pc:spChg chg="del mod">
          <ac:chgData name="Ellie Taylor" userId="S::a1852296@mail.niu.edu::729d9050-71c0-4b2d-b3f4-8c350589d62a" providerId="AD" clId="Web-{C260323F-5DDC-1F08-799A-474B04DC8EC9}" dt="2025-02-25T15:20:22.003" v="356"/>
          <ac:spMkLst>
            <pc:docMk/>
            <pc:sldMk cId="3064406131" sldId="262"/>
            <ac:spMk id="35" creationId="{1DA432A3-931A-4775-3071-3847D0C9B50C}"/>
          </ac:spMkLst>
        </pc:spChg>
        <pc:spChg chg="del">
          <ac:chgData name="Ellie Taylor" userId="S::a1852296@mail.niu.edu::729d9050-71c0-4b2d-b3f4-8c350589d62a" providerId="AD" clId="Web-{C260323F-5DDC-1F08-799A-474B04DC8EC9}" dt="2025-02-25T15:20:06.753" v="353"/>
          <ac:spMkLst>
            <pc:docMk/>
            <pc:sldMk cId="3064406131" sldId="262"/>
            <ac:spMk id="44" creationId="{165638E2-75F0-4B19-45DE-C4DEE8597FA7}"/>
          </ac:spMkLst>
        </pc:spChg>
        <pc:spChg chg="mod">
          <ac:chgData name="Ellie Taylor" userId="S::a1852296@mail.niu.edu::729d9050-71c0-4b2d-b3f4-8c350589d62a" providerId="AD" clId="Web-{C260323F-5DDC-1F08-799A-474B04DC8EC9}" dt="2025-02-25T15:07:58.645" v="136" actId="14100"/>
          <ac:spMkLst>
            <pc:docMk/>
            <pc:sldMk cId="3064406131" sldId="262"/>
            <ac:spMk id="47" creationId="{F8F3CED2-706F-CE30-998A-96C16CD7B24D}"/>
          </ac:spMkLst>
        </pc:spChg>
        <pc:spChg chg="del mod">
          <ac:chgData name="Ellie Taylor" userId="S::a1852296@mail.niu.edu::729d9050-71c0-4b2d-b3f4-8c350589d62a" providerId="AD" clId="Web-{C260323F-5DDC-1F08-799A-474B04DC8EC9}" dt="2025-02-25T15:56:13.874" v="391"/>
          <ac:spMkLst>
            <pc:docMk/>
            <pc:sldMk cId="3064406131" sldId="262"/>
            <ac:spMk id="82" creationId="{87C60340-E847-72DC-6DDB-D2DA107E4389}"/>
          </ac:spMkLst>
        </pc:spChg>
        <pc:spChg chg="del mod">
          <ac:chgData name="Ellie Taylor" userId="S::a1852296@mail.niu.edu::729d9050-71c0-4b2d-b3f4-8c350589d62a" providerId="AD" clId="Web-{C260323F-5DDC-1F08-799A-474B04DC8EC9}" dt="2025-02-25T13:37:22.985" v="10"/>
          <ac:spMkLst>
            <pc:docMk/>
            <pc:sldMk cId="3064406131" sldId="262"/>
            <ac:spMk id="83" creationId="{8B543754-E578-3F21-7E2B-2A631837637F}"/>
          </ac:spMkLst>
        </pc:spChg>
        <pc:spChg chg="mod">
          <ac:chgData name="Ellie Taylor" userId="S::a1852296@mail.niu.edu::729d9050-71c0-4b2d-b3f4-8c350589d62a" providerId="AD" clId="Web-{C260323F-5DDC-1F08-799A-474B04DC8EC9}" dt="2025-02-25T15:26:15.736" v="371" actId="20577"/>
          <ac:spMkLst>
            <pc:docMk/>
            <pc:sldMk cId="3064406131" sldId="262"/>
            <ac:spMk id="85" creationId="{38D7A698-A2A3-FD65-5588-E4C6E76CB77C}"/>
          </ac:spMkLst>
        </pc:spChg>
        <pc:spChg chg="mod">
          <ac:chgData name="Ellie Taylor" userId="S::a1852296@mail.niu.edu::729d9050-71c0-4b2d-b3f4-8c350589d62a" providerId="AD" clId="Web-{C260323F-5DDC-1F08-799A-474B04DC8EC9}" dt="2025-02-25T13:39:38.739" v="39" actId="20577"/>
          <ac:spMkLst>
            <pc:docMk/>
            <pc:sldMk cId="3064406131" sldId="262"/>
            <ac:spMk id="86" creationId="{19357687-2F98-2DA2-E46B-E213A1D765F9}"/>
          </ac:spMkLst>
        </pc:spChg>
        <pc:spChg chg="mod">
          <ac:chgData name="Ellie Taylor" userId="S::a1852296@mail.niu.edu::729d9050-71c0-4b2d-b3f4-8c350589d62a" providerId="AD" clId="Web-{C260323F-5DDC-1F08-799A-474B04DC8EC9}" dt="2025-02-25T17:20:01.644" v="550" actId="1076"/>
          <ac:spMkLst>
            <pc:docMk/>
            <pc:sldMk cId="3064406131" sldId="262"/>
            <ac:spMk id="89" creationId="{DF1133F1-A6CE-09BE-4A6E-0721672BA1EA}"/>
          </ac:spMkLst>
        </pc:spChg>
        <pc:spChg chg="mod">
          <ac:chgData name="Ellie Taylor" userId="S::a1852296@mail.niu.edu::729d9050-71c0-4b2d-b3f4-8c350589d62a" providerId="AD" clId="Web-{C260323F-5DDC-1F08-799A-474B04DC8EC9}" dt="2025-02-25T17:11:31.266" v="486" actId="20577"/>
          <ac:spMkLst>
            <pc:docMk/>
            <pc:sldMk cId="3064406131" sldId="262"/>
            <ac:spMk id="107" creationId="{45AEED6F-40F4-6293-D2D5-603817234659}"/>
          </ac:spMkLst>
        </pc:spChg>
        <pc:grpChg chg="add del mod">
          <ac:chgData name="Ellie Taylor" userId="S::a1852296@mail.niu.edu::729d9050-71c0-4b2d-b3f4-8c350589d62a" providerId="AD" clId="Web-{C260323F-5DDC-1F08-799A-474B04DC8EC9}" dt="2025-02-25T17:19:43.112" v="547"/>
          <ac:grpSpMkLst>
            <pc:docMk/>
            <pc:sldMk cId="3064406131" sldId="262"/>
            <ac:grpSpMk id="22" creationId="{3E86DC74-3B13-690D-F688-67761C50373E}"/>
          </ac:grpSpMkLst>
        </pc:grpChg>
        <pc:picChg chg="add del mod ord">
          <ac:chgData name="Ellie Taylor" userId="S::a1852296@mail.niu.edu::729d9050-71c0-4b2d-b3f4-8c350589d62a" providerId="AD" clId="Web-{C260323F-5DDC-1F08-799A-474B04DC8EC9}" dt="2025-02-25T17:03:40.921" v="395"/>
          <ac:picMkLst>
            <pc:docMk/>
            <pc:sldMk cId="3064406131" sldId="262"/>
            <ac:picMk id="2" creationId="{9D6BF518-F7C9-3A77-15A6-DA2CADEA6B98}"/>
          </ac:picMkLst>
        </pc:picChg>
        <pc:picChg chg="del">
          <ac:chgData name="Ellie Taylor" userId="S::a1852296@mail.niu.edu::729d9050-71c0-4b2d-b3f4-8c350589d62a" providerId="AD" clId="Web-{C260323F-5DDC-1F08-799A-474B04DC8EC9}" dt="2025-02-25T17:18:47.563" v="539"/>
          <ac:picMkLst>
            <pc:docMk/>
            <pc:sldMk cId="3064406131" sldId="262"/>
            <ac:picMk id="4" creationId="{F0CD071A-C63A-0BCC-676A-19EFB46C831F}"/>
          </ac:picMkLst>
        </pc:picChg>
        <pc:picChg chg="add mod ord">
          <ac:chgData name="Ellie Taylor" userId="S::a1852296@mail.niu.edu::729d9050-71c0-4b2d-b3f4-8c350589d62a" providerId="AD" clId="Web-{C260323F-5DDC-1F08-799A-474B04DC8EC9}" dt="2025-02-25T17:13:23.489" v="501" actId="1076"/>
          <ac:picMkLst>
            <pc:docMk/>
            <pc:sldMk cId="3064406131" sldId="262"/>
            <ac:picMk id="8" creationId="{E3A34E3D-3D4B-E4A9-4B31-E01BC580C278}"/>
          </ac:picMkLst>
        </pc:picChg>
        <pc:picChg chg="add del mod ord">
          <ac:chgData name="Ellie Taylor" userId="S::a1852296@mail.niu.edu::729d9050-71c0-4b2d-b3f4-8c350589d62a" providerId="AD" clId="Web-{C260323F-5DDC-1F08-799A-474B04DC8EC9}" dt="2025-02-25T17:10:06.013" v="475"/>
          <ac:picMkLst>
            <pc:docMk/>
            <pc:sldMk cId="3064406131" sldId="262"/>
            <ac:picMk id="9" creationId="{985D493A-01A6-2D31-AA13-5846DE2A1239}"/>
          </ac:picMkLst>
        </pc:picChg>
        <pc:picChg chg="add del mod ord">
          <ac:chgData name="Ellie Taylor" userId="S::a1852296@mail.niu.edu::729d9050-71c0-4b2d-b3f4-8c350589d62a" providerId="AD" clId="Web-{C260323F-5DDC-1F08-799A-474B04DC8EC9}" dt="2025-02-25T17:10:29.045" v="477"/>
          <ac:picMkLst>
            <pc:docMk/>
            <pc:sldMk cId="3064406131" sldId="262"/>
            <ac:picMk id="10" creationId="{2A5670DB-C0B4-9580-33BA-D450123CE47F}"/>
          </ac:picMkLst>
        </pc:picChg>
        <pc:picChg chg="del">
          <ac:chgData name="Ellie Taylor" userId="S::a1852296@mail.niu.edu::729d9050-71c0-4b2d-b3f4-8c350589d62a" providerId="AD" clId="Web-{C260323F-5DDC-1F08-799A-474B04DC8EC9}" dt="2025-02-25T13:37:37.126" v="13"/>
          <ac:picMkLst>
            <pc:docMk/>
            <pc:sldMk cId="3064406131" sldId="262"/>
            <ac:picMk id="10" creationId="{5173B740-5C87-E5AC-C3ED-D5DD2DE0972C}"/>
          </ac:picMkLst>
        </pc:picChg>
        <pc:picChg chg="add mod">
          <ac:chgData name="Ellie Taylor" userId="S::a1852296@mail.niu.edu::729d9050-71c0-4b2d-b3f4-8c350589d62a" providerId="AD" clId="Web-{C260323F-5DDC-1F08-799A-474B04DC8EC9}" dt="2025-02-25T17:13:26.380" v="502" actId="1076"/>
          <ac:picMkLst>
            <pc:docMk/>
            <pc:sldMk cId="3064406131" sldId="262"/>
            <ac:picMk id="11" creationId="{7C0EE792-2A3D-9A48-348F-1279A560E963}"/>
          </ac:picMkLst>
        </pc:picChg>
        <pc:picChg chg="add del mod">
          <ac:chgData name="Ellie Taylor" userId="S::a1852296@mail.niu.edu::729d9050-71c0-4b2d-b3f4-8c350589d62a" providerId="AD" clId="Web-{C260323F-5DDC-1F08-799A-474B04DC8EC9}" dt="2025-02-25T17:16:09.042" v="513"/>
          <ac:picMkLst>
            <pc:docMk/>
            <pc:sldMk cId="3064406131" sldId="262"/>
            <ac:picMk id="19" creationId="{52FCE8C1-B596-8436-F579-00EDAFB81B8E}"/>
          </ac:picMkLst>
        </pc:picChg>
        <pc:picChg chg="add mod topLvl modCrop">
          <ac:chgData name="Ellie Taylor" userId="S::a1852296@mail.niu.edu::729d9050-71c0-4b2d-b3f4-8c350589d62a" providerId="AD" clId="Web-{C260323F-5DDC-1F08-799A-474B04DC8EC9}" dt="2025-02-25T17:20:21.645" v="552"/>
          <ac:picMkLst>
            <pc:docMk/>
            <pc:sldMk cId="3064406131" sldId="262"/>
            <ac:picMk id="20" creationId="{5EE6A547-8557-6F7B-1732-B04EF1CC17DB}"/>
          </ac:picMkLst>
        </pc:picChg>
        <pc:picChg chg="add del mod">
          <ac:chgData name="Ellie Taylor" userId="S::a1852296@mail.niu.edu::729d9050-71c0-4b2d-b3f4-8c350589d62a" providerId="AD" clId="Web-{C260323F-5DDC-1F08-799A-474B04DC8EC9}" dt="2025-02-25T17:22:03.586" v="555"/>
          <ac:picMkLst>
            <pc:docMk/>
            <pc:sldMk cId="3064406131" sldId="262"/>
            <ac:picMk id="25" creationId="{FC257137-52F2-0FBE-7FD2-0AAAD5966B31}"/>
          </ac:picMkLst>
        </pc:picChg>
        <pc:picChg chg="add mod modCrop">
          <ac:chgData name="Ellie Taylor" userId="S::a1852296@mail.niu.edu::729d9050-71c0-4b2d-b3f4-8c350589d62a" providerId="AD" clId="Web-{C260323F-5DDC-1F08-799A-474B04DC8EC9}" dt="2025-02-25T17:23:21.510" v="566" actId="1076"/>
          <ac:picMkLst>
            <pc:docMk/>
            <pc:sldMk cId="3064406131" sldId="262"/>
            <ac:picMk id="26" creationId="{1C7E23AB-31DB-62D7-9767-2920DB1A551A}"/>
          </ac:picMkLst>
        </pc:picChg>
        <pc:picChg chg="del">
          <ac:chgData name="Ellie Taylor" userId="S::a1852296@mail.niu.edu::729d9050-71c0-4b2d-b3f4-8c350589d62a" providerId="AD" clId="Web-{C260323F-5DDC-1F08-799A-474B04DC8EC9}" dt="2025-02-25T13:39:47.505" v="40"/>
          <ac:picMkLst>
            <pc:docMk/>
            <pc:sldMk cId="3064406131" sldId="262"/>
            <ac:picMk id="52" creationId="{A1270048-4B50-E498-E853-425F1A966357}"/>
          </ac:picMkLst>
        </pc:picChg>
        <pc:picChg chg="del">
          <ac:chgData name="Ellie Taylor" userId="S::a1852296@mail.niu.edu::729d9050-71c0-4b2d-b3f4-8c350589d62a" providerId="AD" clId="Web-{C260323F-5DDC-1F08-799A-474B04DC8EC9}" dt="2025-02-25T17:08:59.511" v="472"/>
          <ac:picMkLst>
            <pc:docMk/>
            <pc:sldMk cId="3064406131" sldId="262"/>
            <ac:picMk id="57" creationId="{04725B34-1283-F90F-EFC4-78DCEB536AFD}"/>
          </ac:picMkLst>
        </pc:picChg>
        <pc:picChg chg="del mod">
          <ac:chgData name="Ellie Taylor" userId="S::a1852296@mail.niu.edu::729d9050-71c0-4b2d-b3f4-8c350589d62a" providerId="AD" clId="Web-{C260323F-5DDC-1F08-799A-474B04DC8EC9}" dt="2025-02-25T13:38:11.783" v="26"/>
          <ac:picMkLst>
            <pc:docMk/>
            <pc:sldMk cId="3064406131" sldId="262"/>
            <ac:picMk id="193" creationId="{6C7F9F60-0741-454D-EA74-6AF889E6CDBD}"/>
          </ac:picMkLst>
        </pc:picChg>
      </pc:sldChg>
      <pc:sldChg chg="addSp delSp modSp">
        <pc:chgData name="Ellie Taylor" userId="S::a1852296@mail.niu.edu::729d9050-71c0-4b2d-b3f4-8c350589d62a" providerId="AD" clId="Web-{C260323F-5DDC-1F08-799A-474B04DC8EC9}" dt="2025-02-25T17:08:48.213" v="471" actId="1076"/>
        <pc:sldMkLst>
          <pc:docMk/>
          <pc:sldMk cId="347899419" sldId="263"/>
        </pc:sldMkLst>
        <pc:spChg chg="add mod">
          <ac:chgData name="Ellie Taylor" userId="S::a1852296@mail.niu.edu::729d9050-71c0-4b2d-b3f4-8c350589d62a" providerId="AD" clId="Web-{C260323F-5DDC-1F08-799A-474B04DC8EC9}" dt="2025-02-25T17:08:48.213" v="471" actId="1076"/>
          <ac:spMkLst>
            <pc:docMk/>
            <pc:sldMk cId="347899419" sldId="263"/>
            <ac:spMk id="3" creationId="{256C5231-989F-C524-4CB4-EA7F78C3A3F8}"/>
          </ac:spMkLst>
        </pc:spChg>
        <pc:spChg chg="del">
          <ac:chgData name="Ellie Taylor" userId="S::a1852296@mail.niu.edu::729d9050-71c0-4b2d-b3f4-8c350589d62a" providerId="AD" clId="Web-{C260323F-5DDC-1F08-799A-474B04DC8EC9}" dt="2025-02-25T15:07:14.003" v="117"/>
          <ac:spMkLst>
            <pc:docMk/>
            <pc:sldMk cId="347899419" sldId="263"/>
            <ac:spMk id="3" creationId="{3174E765-43C9-E67D-D24C-32B662FF230F}"/>
          </ac:spMkLst>
        </pc:spChg>
        <pc:spChg chg="add del mod">
          <ac:chgData name="Ellie Taylor" userId="S::a1852296@mail.niu.edu::729d9050-71c0-4b2d-b3f4-8c350589d62a" providerId="AD" clId="Web-{C260323F-5DDC-1F08-799A-474B04DC8EC9}" dt="2025-02-25T15:07:04.237" v="115"/>
          <ac:spMkLst>
            <pc:docMk/>
            <pc:sldMk cId="347899419" sldId="263"/>
            <ac:spMk id="4" creationId="{171B9639-E88B-364F-84A5-C87F8B943978}"/>
          </ac:spMkLst>
        </pc:spChg>
        <pc:spChg chg="add mod">
          <ac:chgData name="Ellie Taylor" userId="S::a1852296@mail.niu.edu::729d9050-71c0-4b2d-b3f4-8c350589d62a" providerId="AD" clId="Web-{C260323F-5DDC-1F08-799A-474B04DC8EC9}" dt="2025-02-25T17:08:22.275" v="468" actId="1076"/>
          <ac:spMkLst>
            <pc:docMk/>
            <pc:sldMk cId="347899419" sldId="263"/>
            <ac:spMk id="4" creationId="{4B588461-6399-A35B-A757-39CB9745BA85}"/>
          </ac:spMkLst>
        </pc:spChg>
        <pc:spChg chg="del">
          <ac:chgData name="Ellie Taylor" userId="S::a1852296@mail.niu.edu::729d9050-71c0-4b2d-b3f4-8c350589d62a" providerId="AD" clId="Web-{C260323F-5DDC-1F08-799A-474B04DC8EC9}" dt="2025-02-25T15:07:07.534" v="116"/>
          <ac:spMkLst>
            <pc:docMk/>
            <pc:sldMk cId="347899419" sldId="263"/>
            <ac:spMk id="6" creationId="{BD340275-1E2F-1713-2848-DD31EC2D7387}"/>
          </ac:spMkLst>
        </pc:spChg>
        <pc:spChg chg="add del mod">
          <ac:chgData name="Ellie Taylor" userId="S::a1852296@mail.niu.edu::729d9050-71c0-4b2d-b3f4-8c350589d62a" providerId="AD" clId="Web-{C260323F-5DDC-1F08-799A-474B04DC8EC9}" dt="2025-02-25T15:09:27.242" v="160"/>
          <ac:spMkLst>
            <pc:docMk/>
            <pc:sldMk cId="347899419" sldId="263"/>
            <ac:spMk id="7" creationId="{D92B16A5-378F-C105-4630-42D4A765C357}"/>
          </ac:spMkLst>
        </pc:spChg>
        <pc:spChg chg="add del mod">
          <ac:chgData name="Ellie Taylor" userId="S::a1852296@mail.niu.edu::729d9050-71c0-4b2d-b3f4-8c350589d62a" providerId="AD" clId="Web-{C260323F-5DDC-1F08-799A-474B04DC8EC9}" dt="2025-02-25T15:08:49.928" v="153"/>
          <ac:spMkLst>
            <pc:docMk/>
            <pc:sldMk cId="347899419" sldId="263"/>
            <ac:spMk id="9" creationId="{B8D09B57-0FE9-6C4E-AD94-00C20CB5355B}"/>
          </ac:spMkLst>
        </pc:spChg>
        <pc:spChg chg="mod">
          <ac:chgData name="Ellie Taylor" userId="S::a1852296@mail.niu.edu::729d9050-71c0-4b2d-b3f4-8c350589d62a" providerId="AD" clId="Web-{C260323F-5DDC-1F08-799A-474B04DC8EC9}" dt="2025-02-25T13:40:52.992" v="51" actId="1076"/>
          <ac:spMkLst>
            <pc:docMk/>
            <pc:sldMk cId="347899419" sldId="263"/>
            <ac:spMk id="30" creationId="{405BF780-7B94-6439-D3E4-21EEB9F3F71B}"/>
          </ac:spMkLst>
        </pc:spChg>
        <pc:spChg chg="add del mod">
          <ac:chgData name="Ellie Taylor" userId="S::a1852296@mail.niu.edu::729d9050-71c0-4b2d-b3f4-8c350589d62a" providerId="AD" clId="Web-{C260323F-5DDC-1F08-799A-474B04DC8EC9}" dt="2025-02-25T15:09:18.805" v="159" actId="20577"/>
          <ac:spMkLst>
            <pc:docMk/>
            <pc:sldMk cId="347899419" sldId="263"/>
            <ac:spMk id="31" creationId="{88160055-0BA0-007A-0BC7-EF0289343C17}"/>
          </ac:spMkLst>
        </pc:spChg>
        <pc:spChg chg="mod">
          <ac:chgData name="Ellie Taylor" userId="S::a1852296@mail.niu.edu::729d9050-71c0-4b2d-b3f4-8c350589d62a" providerId="AD" clId="Web-{C260323F-5DDC-1F08-799A-474B04DC8EC9}" dt="2025-02-25T15:07:47.660" v="124" actId="20577"/>
          <ac:spMkLst>
            <pc:docMk/>
            <pc:sldMk cId="347899419" sldId="263"/>
            <ac:spMk id="46" creationId="{BBD9F2D9-0ADD-4293-B915-8FEBC8D201AE}"/>
          </ac:spMkLst>
        </pc:spChg>
        <pc:spChg chg="del mod">
          <ac:chgData name="Ellie Taylor" userId="S::a1852296@mail.niu.edu::729d9050-71c0-4b2d-b3f4-8c350589d62a" providerId="AD" clId="Web-{C260323F-5DDC-1F08-799A-474B04DC8EC9}" dt="2025-02-25T15:06:59.471" v="114"/>
          <ac:spMkLst>
            <pc:docMk/>
            <pc:sldMk cId="347899419" sldId="263"/>
            <ac:spMk id="47" creationId="{EBA35C51-715C-EC54-54AD-5007CB5DDBA9}"/>
          </ac:spMkLst>
        </pc:spChg>
        <pc:spChg chg="mod">
          <ac:chgData name="Ellie Taylor" userId="S::a1852296@mail.niu.edu::729d9050-71c0-4b2d-b3f4-8c350589d62a" providerId="AD" clId="Web-{C260323F-5DDC-1F08-799A-474B04DC8EC9}" dt="2025-02-25T15:16:34.228" v="214" actId="20577"/>
          <ac:spMkLst>
            <pc:docMk/>
            <pc:sldMk cId="347899419" sldId="263"/>
            <ac:spMk id="52" creationId="{3415AD20-CD9C-ACD8-017C-B93FF440A6C1}"/>
          </ac:spMkLst>
        </pc:spChg>
        <pc:spChg chg="del">
          <ac:chgData name="Ellie Taylor" userId="S::a1852296@mail.niu.edu::729d9050-71c0-4b2d-b3f4-8c350589d62a" providerId="AD" clId="Web-{C260323F-5DDC-1F08-799A-474B04DC8EC9}" dt="2025-02-25T15:08:43.538" v="151"/>
          <ac:spMkLst>
            <pc:docMk/>
            <pc:sldMk cId="347899419" sldId="263"/>
            <ac:spMk id="67" creationId="{F1F0B455-8067-45AA-2F11-54DB961D0DC0}"/>
          </ac:spMkLst>
        </pc:spChg>
        <pc:spChg chg="mod">
          <ac:chgData name="Ellie Taylor" userId="S::a1852296@mail.niu.edu::729d9050-71c0-4b2d-b3f4-8c350589d62a" providerId="AD" clId="Web-{C260323F-5DDC-1F08-799A-474B04DC8EC9}" dt="2025-02-25T17:07:50.602" v="463" actId="20577"/>
          <ac:spMkLst>
            <pc:docMk/>
            <pc:sldMk cId="347899419" sldId="263"/>
            <ac:spMk id="68" creationId="{F586A884-FF36-5745-928A-03FB9BFA6778}"/>
          </ac:spMkLst>
        </pc:spChg>
        <pc:spChg chg="mod">
          <ac:chgData name="Ellie Taylor" userId="S::a1852296@mail.niu.edu::729d9050-71c0-4b2d-b3f4-8c350589d62a" providerId="AD" clId="Web-{C260323F-5DDC-1F08-799A-474B04DC8EC9}" dt="2025-02-25T14:58:47.545" v="57" actId="1076"/>
          <ac:spMkLst>
            <pc:docMk/>
            <pc:sldMk cId="347899419" sldId="263"/>
            <ac:spMk id="70" creationId="{B7167484-2738-2B17-E963-924C5DAAF5B2}"/>
          </ac:spMkLst>
        </pc:spChg>
        <pc:spChg chg="mod">
          <ac:chgData name="Ellie Taylor" userId="S::a1852296@mail.niu.edu::729d9050-71c0-4b2d-b3f4-8c350589d62a" providerId="AD" clId="Web-{C260323F-5DDC-1F08-799A-474B04DC8EC9}" dt="2025-02-25T14:58:51.123" v="58" actId="1076"/>
          <ac:spMkLst>
            <pc:docMk/>
            <pc:sldMk cId="347899419" sldId="263"/>
            <ac:spMk id="71" creationId="{281782CD-45D9-EFE7-885B-49D657C5EC45}"/>
          </ac:spMkLst>
        </pc:spChg>
        <pc:picChg chg="add mod">
          <ac:chgData name="Ellie Taylor" userId="S::a1852296@mail.niu.edu::729d9050-71c0-4b2d-b3f4-8c350589d62a" providerId="AD" clId="Web-{C260323F-5DDC-1F08-799A-474B04DC8EC9}" dt="2025-02-25T17:08:42.635" v="470" actId="1076"/>
          <ac:picMkLst>
            <pc:docMk/>
            <pc:sldMk cId="347899419" sldId="263"/>
            <ac:picMk id="2" creationId="{5A77279D-E335-C875-FDC3-31396E5FC7F0}"/>
          </ac:picMkLst>
        </pc:picChg>
      </pc:sldChg>
      <pc:sldChg chg="add del replId">
        <pc:chgData name="Ellie Taylor" userId="S::a1852296@mail.niu.edu::729d9050-71c0-4b2d-b3f4-8c350589d62a" providerId="AD" clId="Web-{C260323F-5DDC-1F08-799A-474B04DC8EC9}" dt="2025-02-25T17:14:09.256" v="507"/>
        <pc:sldMkLst>
          <pc:docMk/>
          <pc:sldMk cId="3180570171" sldId="264"/>
        </pc:sldMkLst>
      </pc:sldChg>
    </pc:docChg>
  </pc:docChgLst>
  <pc:docChgLst>
    <pc:chgData name="Ellie Taylor" userId="S::a1852296@mail.niu.edu::729d9050-71c0-4b2d-b3f4-8c350589d62a" providerId="AD" clId="Web-{919BF322-CC2D-4FC6-7DE8-150641294E0A}"/>
    <pc:docChg chg="modSld">
      <pc:chgData name="Ellie Taylor" userId="S::a1852296@mail.niu.edu::729d9050-71c0-4b2d-b3f4-8c350589d62a" providerId="AD" clId="Web-{919BF322-CC2D-4FC6-7DE8-150641294E0A}" dt="2024-03-13T19:13:00.553" v="329"/>
      <pc:docMkLst>
        <pc:docMk/>
      </pc:docMkLst>
      <pc:sldChg chg="addSp delSp modSp">
        <pc:chgData name="Ellie Taylor" userId="S::a1852296@mail.niu.edu::729d9050-71c0-4b2d-b3f4-8c350589d62a" providerId="AD" clId="Web-{919BF322-CC2D-4FC6-7DE8-150641294E0A}" dt="2024-03-13T19:11:16.204" v="278" actId="1076"/>
        <pc:sldMkLst>
          <pc:docMk/>
          <pc:sldMk cId="3064406131" sldId="262"/>
        </pc:sldMkLst>
        <pc:spChg chg="add del mod">
          <ac:chgData name="Ellie Taylor" userId="S::a1852296@mail.niu.edu::729d9050-71c0-4b2d-b3f4-8c350589d62a" providerId="AD" clId="Web-{919BF322-CC2D-4FC6-7DE8-150641294E0A}" dt="2024-03-13T18:55:44.951" v="22"/>
          <ac:spMkLst>
            <pc:docMk/>
            <pc:sldMk cId="3064406131" sldId="262"/>
            <ac:spMk id="3" creationId="{67AA953A-7BEE-C653-9F99-4DA15582B859}"/>
          </ac:spMkLst>
        </pc:spChg>
        <pc:spChg chg="add mod">
          <ac:chgData name="Ellie Taylor" userId="S::a1852296@mail.niu.edu::729d9050-71c0-4b2d-b3f4-8c350589d62a" providerId="AD" clId="Web-{919BF322-CC2D-4FC6-7DE8-150641294E0A}" dt="2024-03-13T19:10:23.513" v="274"/>
          <ac:spMkLst>
            <pc:docMk/>
            <pc:sldMk cId="3064406131" sldId="262"/>
            <ac:spMk id="7" creationId="{50AE38D4-88E3-D7EE-62FA-8C4E7C0E1A47}"/>
          </ac:spMkLst>
        </pc:spChg>
        <pc:spChg chg="add mod">
          <ac:chgData name="Ellie Taylor" userId="S::a1852296@mail.niu.edu::729d9050-71c0-4b2d-b3f4-8c350589d62a" providerId="AD" clId="Web-{919BF322-CC2D-4FC6-7DE8-150641294E0A}" dt="2024-03-13T19:10:31.201" v="275"/>
          <ac:spMkLst>
            <pc:docMk/>
            <pc:sldMk cId="3064406131" sldId="262"/>
            <ac:spMk id="9" creationId="{6C11D841-1F0C-AAD0-E31A-4220D57FF6B1}"/>
          </ac:spMkLst>
        </pc:spChg>
        <pc:spChg chg="mod">
          <ac:chgData name="Ellie Taylor" userId="S::a1852296@mail.niu.edu::729d9050-71c0-4b2d-b3f4-8c350589d62a" providerId="AD" clId="Web-{919BF322-CC2D-4FC6-7DE8-150641294E0A}" dt="2024-03-13T19:07:43.552" v="232" actId="1076"/>
          <ac:spMkLst>
            <pc:docMk/>
            <pc:sldMk cId="3064406131" sldId="262"/>
            <ac:spMk id="35" creationId="{1DA432A3-931A-4775-3071-3847D0C9B50C}"/>
          </ac:spMkLst>
        </pc:spChg>
        <pc:spChg chg="mod">
          <ac:chgData name="Ellie Taylor" userId="S::a1852296@mail.niu.edu::729d9050-71c0-4b2d-b3f4-8c350589d62a" providerId="AD" clId="Web-{919BF322-CC2D-4FC6-7DE8-150641294E0A}" dt="2024-03-13T18:57:28.534" v="32" actId="1076"/>
          <ac:spMkLst>
            <pc:docMk/>
            <pc:sldMk cId="3064406131" sldId="262"/>
            <ac:spMk id="44" creationId="{165638E2-75F0-4B19-45DE-C4DEE8597FA7}"/>
          </ac:spMkLst>
        </pc:spChg>
        <pc:spChg chg="mod">
          <ac:chgData name="Ellie Taylor" userId="S::a1852296@mail.niu.edu::729d9050-71c0-4b2d-b3f4-8c350589d62a" providerId="AD" clId="Web-{919BF322-CC2D-4FC6-7DE8-150641294E0A}" dt="2024-03-13T19:09:16.041" v="239" actId="20577"/>
          <ac:spMkLst>
            <pc:docMk/>
            <pc:sldMk cId="3064406131" sldId="262"/>
            <ac:spMk id="47" creationId="{F8F3CED2-706F-CE30-998A-96C16CD7B24D}"/>
          </ac:spMkLst>
        </pc:spChg>
        <pc:spChg chg="mod">
          <ac:chgData name="Ellie Taylor" userId="S::a1852296@mail.niu.edu::729d9050-71c0-4b2d-b3f4-8c350589d62a" providerId="AD" clId="Web-{919BF322-CC2D-4FC6-7DE8-150641294E0A}" dt="2024-03-13T19:02:51.895" v="162" actId="20577"/>
          <ac:spMkLst>
            <pc:docMk/>
            <pc:sldMk cId="3064406131" sldId="262"/>
            <ac:spMk id="82" creationId="{87C60340-E847-72DC-6DDB-D2DA107E4389}"/>
          </ac:spMkLst>
        </pc:spChg>
        <pc:spChg chg="mod">
          <ac:chgData name="Ellie Taylor" userId="S::a1852296@mail.niu.edu::729d9050-71c0-4b2d-b3f4-8c350589d62a" providerId="AD" clId="Web-{919BF322-CC2D-4FC6-7DE8-150641294E0A}" dt="2024-03-13T19:07:53.177" v="233" actId="20577"/>
          <ac:spMkLst>
            <pc:docMk/>
            <pc:sldMk cId="3064406131" sldId="262"/>
            <ac:spMk id="83" creationId="{8B543754-E578-3F21-7E2B-2A631837637F}"/>
          </ac:spMkLst>
        </pc:spChg>
        <pc:spChg chg="mod">
          <ac:chgData name="Ellie Taylor" userId="S::a1852296@mail.niu.edu::729d9050-71c0-4b2d-b3f4-8c350589d62a" providerId="AD" clId="Web-{919BF322-CC2D-4FC6-7DE8-150641294E0A}" dt="2024-03-13T19:03:09.662" v="186" actId="20577"/>
          <ac:spMkLst>
            <pc:docMk/>
            <pc:sldMk cId="3064406131" sldId="262"/>
            <ac:spMk id="85" creationId="{38D7A698-A2A3-FD65-5588-E4C6E76CB77C}"/>
          </ac:spMkLst>
        </pc:spChg>
        <pc:spChg chg="mod">
          <ac:chgData name="Ellie Taylor" userId="S::a1852296@mail.niu.edu::729d9050-71c0-4b2d-b3f4-8c350589d62a" providerId="AD" clId="Web-{919BF322-CC2D-4FC6-7DE8-150641294E0A}" dt="2024-03-13T19:03:32.866" v="225" actId="20577"/>
          <ac:spMkLst>
            <pc:docMk/>
            <pc:sldMk cId="3064406131" sldId="262"/>
            <ac:spMk id="86" creationId="{19357687-2F98-2DA2-E46B-E213A1D765F9}"/>
          </ac:spMkLst>
        </pc:spChg>
        <pc:spChg chg="del">
          <ac:chgData name="Ellie Taylor" userId="S::a1852296@mail.niu.edu::729d9050-71c0-4b2d-b3f4-8c350589d62a" providerId="AD" clId="Web-{919BF322-CC2D-4FC6-7DE8-150641294E0A}" dt="2024-03-13T19:10:23.513" v="274"/>
          <ac:spMkLst>
            <pc:docMk/>
            <pc:sldMk cId="3064406131" sldId="262"/>
            <ac:spMk id="87" creationId="{B0F434B1-8668-0491-0383-AB1C88526874}"/>
          </ac:spMkLst>
        </pc:spChg>
        <pc:spChg chg="del">
          <ac:chgData name="Ellie Taylor" userId="S::a1852296@mail.niu.edu::729d9050-71c0-4b2d-b3f4-8c350589d62a" providerId="AD" clId="Web-{919BF322-CC2D-4FC6-7DE8-150641294E0A}" dt="2024-03-13T19:10:31.201" v="275"/>
          <ac:spMkLst>
            <pc:docMk/>
            <pc:sldMk cId="3064406131" sldId="262"/>
            <ac:spMk id="88" creationId="{E1D06214-B361-5B2B-E9C3-02E2472D0865}"/>
          </ac:spMkLst>
        </pc:spChg>
        <pc:spChg chg="mod">
          <ac:chgData name="Ellie Taylor" userId="S::a1852296@mail.niu.edu::729d9050-71c0-4b2d-b3f4-8c350589d62a" providerId="AD" clId="Web-{919BF322-CC2D-4FC6-7DE8-150641294E0A}" dt="2024-03-13T18:58:55.695" v="123" actId="20577"/>
          <ac:spMkLst>
            <pc:docMk/>
            <pc:sldMk cId="3064406131" sldId="262"/>
            <ac:spMk id="89" creationId="{DF1133F1-A6CE-09BE-4A6E-0721672BA1EA}"/>
          </ac:spMkLst>
        </pc:spChg>
        <pc:spChg chg="mod">
          <ac:chgData name="Ellie Taylor" userId="S::a1852296@mail.niu.edu::729d9050-71c0-4b2d-b3f4-8c350589d62a" providerId="AD" clId="Web-{919BF322-CC2D-4FC6-7DE8-150641294E0A}" dt="2024-03-13T18:54:40.572" v="20" actId="20577"/>
          <ac:spMkLst>
            <pc:docMk/>
            <pc:sldMk cId="3064406131" sldId="262"/>
            <ac:spMk id="107" creationId="{45AEED6F-40F4-6293-D2D5-603817234659}"/>
          </ac:spMkLst>
        </pc:spChg>
        <pc:spChg chg="mod">
          <ac:chgData name="Ellie Taylor" userId="S::a1852296@mail.niu.edu::729d9050-71c0-4b2d-b3f4-8c350589d62a" providerId="AD" clId="Web-{919BF322-CC2D-4FC6-7DE8-150641294E0A}" dt="2024-03-13T19:09:42.933" v="269" actId="20577"/>
          <ac:spMkLst>
            <pc:docMk/>
            <pc:sldMk cId="3064406131" sldId="262"/>
            <ac:spMk id="108" creationId="{70A02240-4DDE-CF13-450B-BEE0870D0044}"/>
          </ac:spMkLst>
        </pc:spChg>
        <pc:picChg chg="add mod ord">
          <ac:chgData name="Ellie Taylor" userId="S::a1852296@mail.niu.edu::729d9050-71c0-4b2d-b3f4-8c350589d62a" providerId="AD" clId="Web-{919BF322-CC2D-4FC6-7DE8-150641294E0A}" dt="2024-03-13T18:55:44.951" v="22"/>
          <ac:picMkLst>
            <pc:docMk/>
            <pc:sldMk cId="3064406131" sldId="262"/>
            <ac:picMk id="4" creationId="{F0CD071A-C63A-0BCC-676A-19EFB46C831F}"/>
          </ac:picMkLst>
        </pc:picChg>
        <pc:picChg chg="add del mod">
          <ac:chgData name="Ellie Taylor" userId="S::a1852296@mail.niu.edu::729d9050-71c0-4b2d-b3f4-8c350589d62a" providerId="AD" clId="Web-{919BF322-CC2D-4FC6-7DE8-150641294E0A}" dt="2024-03-13T19:06:01.140" v="228"/>
          <ac:picMkLst>
            <pc:docMk/>
            <pc:sldMk cId="3064406131" sldId="262"/>
            <ac:picMk id="5" creationId="{344B018F-6003-F27A-4370-0C0DFF5FDBF6}"/>
          </ac:picMkLst>
        </pc:picChg>
        <pc:picChg chg="add mod">
          <ac:chgData name="Ellie Taylor" userId="S::a1852296@mail.niu.edu::729d9050-71c0-4b2d-b3f4-8c350589d62a" providerId="AD" clId="Web-{919BF322-CC2D-4FC6-7DE8-150641294E0A}" dt="2024-03-13T19:11:16.204" v="278" actId="1076"/>
          <ac:picMkLst>
            <pc:docMk/>
            <pc:sldMk cId="3064406131" sldId="262"/>
            <ac:picMk id="10" creationId="{5173B740-5C87-E5AC-C3ED-D5DD2DE0972C}"/>
          </ac:picMkLst>
        </pc:picChg>
        <pc:picChg chg="mod">
          <ac:chgData name="Ellie Taylor" userId="S::a1852296@mail.niu.edu::729d9050-71c0-4b2d-b3f4-8c350589d62a" providerId="AD" clId="Web-{919BF322-CC2D-4FC6-7DE8-150641294E0A}" dt="2024-03-13T19:07:00.237" v="229"/>
          <ac:picMkLst>
            <pc:docMk/>
            <pc:sldMk cId="3064406131" sldId="262"/>
            <ac:picMk id="52" creationId="{A1270048-4B50-E498-E853-425F1A966357}"/>
          </ac:picMkLst>
        </pc:picChg>
        <pc:picChg chg="del">
          <ac:chgData name="Ellie Taylor" userId="S::a1852296@mail.niu.edu::729d9050-71c0-4b2d-b3f4-8c350589d62a" providerId="AD" clId="Web-{919BF322-CC2D-4FC6-7DE8-150641294E0A}" dt="2024-03-13T18:54:42.166" v="21"/>
          <ac:picMkLst>
            <pc:docMk/>
            <pc:sldMk cId="3064406131" sldId="262"/>
            <ac:picMk id="55" creationId="{7E6DA193-7A67-EB42-84BA-CD6FDED7725C}"/>
          </ac:picMkLst>
        </pc:picChg>
        <pc:picChg chg="mod">
          <ac:chgData name="Ellie Taylor" userId="S::a1852296@mail.niu.edu::729d9050-71c0-4b2d-b3f4-8c350589d62a" providerId="AD" clId="Web-{919BF322-CC2D-4FC6-7DE8-150641294E0A}" dt="2024-03-13T19:10:10.919" v="273" actId="14100"/>
          <ac:picMkLst>
            <pc:docMk/>
            <pc:sldMk cId="3064406131" sldId="262"/>
            <ac:picMk id="57" creationId="{04725B34-1283-F90F-EFC4-78DCEB536AFD}"/>
          </ac:picMkLst>
        </pc:picChg>
      </pc:sldChg>
      <pc:sldChg chg="addSp delSp modSp">
        <pc:chgData name="Ellie Taylor" userId="S::a1852296@mail.niu.edu::729d9050-71c0-4b2d-b3f4-8c350589d62a" providerId="AD" clId="Web-{919BF322-CC2D-4FC6-7DE8-150641294E0A}" dt="2024-03-13T19:13:00.553" v="329"/>
        <pc:sldMkLst>
          <pc:docMk/>
          <pc:sldMk cId="347899419" sldId="263"/>
        </pc:sldMkLst>
        <pc:spChg chg="add del mod">
          <ac:chgData name="Ellie Taylor" userId="S::a1852296@mail.niu.edu::729d9050-71c0-4b2d-b3f4-8c350589d62a" providerId="AD" clId="Web-{919BF322-CC2D-4FC6-7DE8-150641294E0A}" dt="2024-03-13T19:12:05.628" v="297"/>
          <ac:spMkLst>
            <pc:docMk/>
            <pc:sldMk cId="347899419" sldId="263"/>
            <ac:spMk id="3" creationId="{E18A6697-8A57-9CAA-D7CE-7EA205506BCE}"/>
          </ac:spMkLst>
        </pc:spChg>
        <pc:spChg chg="add mod">
          <ac:chgData name="Ellie Taylor" userId="S::a1852296@mail.niu.edu::729d9050-71c0-4b2d-b3f4-8c350589d62a" providerId="AD" clId="Web-{919BF322-CC2D-4FC6-7DE8-150641294E0A}" dt="2024-03-13T19:13:00.553" v="329"/>
          <ac:spMkLst>
            <pc:docMk/>
            <pc:sldMk cId="347899419" sldId="263"/>
            <ac:spMk id="5" creationId="{4BD7DB53-1FAB-E5AB-66CF-F7FEE138A583}"/>
          </ac:spMkLst>
        </pc:spChg>
        <pc:spChg chg="add del">
          <ac:chgData name="Ellie Taylor" userId="S::a1852296@mail.niu.edu::729d9050-71c0-4b2d-b3f4-8c350589d62a" providerId="AD" clId="Web-{919BF322-CC2D-4FC6-7DE8-150641294E0A}" dt="2024-03-13T19:13:00.553" v="329"/>
          <ac:spMkLst>
            <pc:docMk/>
            <pc:sldMk cId="347899419" sldId="263"/>
            <ac:spMk id="29" creationId="{837873F2-F6A5-F148-B24F-C5E49EB73474}"/>
          </ac:spMkLst>
        </pc:spChg>
        <pc:spChg chg="mod">
          <ac:chgData name="Ellie Taylor" userId="S::a1852296@mail.niu.edu::729d9050-71c0-4b2d-b3f4-8c350589d62a" providerId="AD" clId="Web-{919BF322-CC2D-4FC6-7DE8-150641294E0A}" dt="2024-03-13T19:12:59.365" v="328" actId="20577"/>
          <ac:spMkLst>
            <pc:docMk/>
            <pc:sldMk cId="347899419" sldId="263"/>
            <ac:spMk id="30" creationId="{405BF780-7B94-6439-D3E4-21EEB9F3F71B}"/>
          </ac:spMkLst>
        </pc:spChg>
        <pc:spChg chg="mod">
          <ac:chgData name="Ellie Taylor" userId="S::a1852296@mail.niu.edu::729d9050-71c0-4b2d-b3f4-8c350589d62a" providerId="AD" clId="Web-{919BF322-CC2D-4FC6-7DE8-150641294E0A}" dt="2024-03-13T19:12:08.144" v="298" actId="1076"/>
          <ac:spMkLst>
            <pc:docMk/>
            <pc:sldMk cId="347899419" sldId="263"/>
            <ac:spMk id="66" creationId="{7107B953-D057-D7B6-F6FA-CA78F5EC6993}"/>
          </ac:spMkLst>
        </pc:spChg>
      </pc:sldChg>
    </pc:docChg>
  </pc:docChgLst>
  <pc:docChgLst>
    <pc:chgData name="Ellie Taylor" userId="S::a1852296@mail.niu.edu::729d9050-71c0-4b2d-b3f4-8c350589d62a" providerId="AD" clId="Web-{8F400F90-777D-913F-AA40-18DFD894331D}"/>
    <pc:docChg chg="modSld">
      <pc:chgData name="Ellie Taylor" userId="S::a1852296@mail.niu.edu::729d9050-71c0-4b2d-b3f4-8c350589d62a" providerId="AD" clId="Web-{8F400F90-777D-913F-AA40-18DFD894331D}" dt="2024-03-14T14:43:16.790" v="243" actId="14100"/>
      <pc:docMkLst>
        <pc:docMk/>
      </pc:docMkLst>
      <pc:sldChg chg="modSp">
        <pc:chgData name="Ellie Taylor" userId="S::a1852296@mail.niu.edu::729d9050-71c0-4b2d-b3f4-8c350589d62a" providerId="AD" clId="Web-{8F400F90-777D-913F-AA40-18DFD894331D}" dt="2024-03-14T14:37:22.407" v="211" actId="20577"/>
        <pc:sldMkLst>
          <pc:docMk/>
          <pc:sldMk cId="3064406131" sldId="262"/>
        </pc:sldMkLst>
        <pc:spChg chg="mod">
          <ac:chgData name="Ellie Taylor" userId="S::a1852296@mail.niu.edu::729d9050-71c0-4b2d-b3f4-8c350589d62a" providerId="AD" clId="Web-{8F400F90-777D-913F-AA40-18DFD894331D}" dt="2024-03-14T14:37:07.906" v="199" actId="20577"/>
          <ac:spMkLst>
            <pc:docMk/>
            <pc:sldMk cId="3064406131" sldId="262"/>
            <ac:spMk id="7" creationId="{50AE38D4-88E3-D7EE-62FA-8C4E7C0E1A47}"/>
          </ac:spMkLst>
        </pc:spChg>
        <pc:spChg chg="mod">
          <ac:chgData name="Ellie Taylor" userId="S::a1852296@mail.niu.edu::729d9050-71c0-4b2d-b3f4-8c350589d62a" providerId="AD" clId="Web-{8F400F90-777D-913F-AA40-18DFD894331D}" dt="2024-03-14T14:37:22.407" v="211" actId="20577"/>
          <ac:spMkLst>
            <pc:docMk/>
            <pc:sldMk cId="3064406131" sldId="262"/>
            <ac:spMk id="9" creationId="{6C11D841-1F0C-AAD0-E31A-4220D57FF6B1}"/>
          </ac:spMkLst>
        </pc:spChg>
      </pc:sldChg>
      <pc:sldChg chg="addSp delSp modSp">
        <pc:chgData name="Ellie Taylor" userId="S::a1852296@mail.niu.edu::729d9050-71c0-4b2d-b3f4-8c350589d62a" providerId="AD" clId="Web-{8F400F90-777D-913F-AA40-18DFD894331D}" dt="2024-03-14T14:43:16.790" v="243" actId="14100"/>
        <pc:sldMkLst>
          <pc:docMk/>
          <pc:sldMk cId="347899419" sldId="263"/>
        </pc:sldMkLst>
        <pc:spChg chg="add mod">
          <ac:chgData name="Ellie Taylor" userId="S::a1852296@mail.niu.edu::729d9050-71c0-4b2d-b3f4-8c350589d62a" providerId="AD" clId="Web-{8F400F90-777D-913F-AA40-18DFD894331D}" dt="2024-03-14T14:30:25.006" v="38"/>
          <ac:spMkLst>
            <pc:docMk/>
            <pc:sldMk cId="347899419" sldId="263"/>
            <ac:spMk id="3" creationId="{3174E765-43C9-E67D-D24C-32B662FF230F}"/>
          </ac:spMkLst>
        </pc:spChg>
        <pc:spChg chg="del">
          <ac:chgData name="Ellie Taylor" userId="S::a1852296@mail.niu.edu::729d9050-71c0-4b2d-b3f4-8c350589d62a" providerId="AD" clId="Web-{8F400F90-777D-913F-AA40-18DFD894331D}" dt="2024-03-14T14:37:38.235" v="212"/>
          <ac:spMkLst>
            <pc:docMk/>
            <pc:sldMk cId="347899419" sldId="263"/>
            <ac:spMk id="5" creationId="{4BD7DB53-1FAB-E5AB-66CF-F7FEE138A583}"/>
          </ac:spMkLst>
        </pc:spChg>
        <pc:spChg chg="add mod">
          <ac:chgData name="Ellie Taylor" userId="S::a1852296@mail.niu.edu::729d9050-71c0-4b2d-b3f4-8c350589d62a" providerId="AD" clId="Web-{8F400F90-777D-913F-AA40-18DFD894331D}" dt="2024-03-14T14:30:27.693" v="39"/>
          <ac:spMkLst>
            <pc:docMk/>
            <pc:sldMk cId="347899419" sldId="263"/>
            <ac:spMk id="6" creationId="{BD340275-1E2F-1713-2848-DD31EC2D7387}"/>
          </ac:spMkLst>
        </pc:spChg>
        <pc:spChg chg="add del mod">
          <ac:chgData name="Ellie Taylor" userId="S::a1852296@mail.niu.edu::729d9050-71c0-4b2d-b3f4-8c350589d62a" providerId="AD" clId="Web-{8F400F90-777D-913F-AA40-18DFD894331D}" dt="2024-03-14T14:33:06.494" v="88"/>
          <ac:spMkLst>
            <pc:docMk/>
            <pc:sldMk cId="347899419" sldId="263"/>
            <ac:spMk id="8" creationId="{F7364D28-2CCD-70C9-671A-C2CE9334C585}"/>
          </ac:spMkLst>
        </pc:spChg>
        <pc:spChg chg="add mod">
          <ac:chgData name="Ellie Taylor" userId="S::a1852296@mail.niu.edu::729d9050-71c0-4b2d-b3f4-8c350589d62a" providerId="AD" clId="Web-{8F400F90-777D-913F-AA40-18DFD894331D}" dt="2024-03-14T14:38:41.065" v="233" actId="20577"/>
          <ac:spMkLst>
            <pc:docMk/>
            <pc:sldMk cId="347899419" sldId="263"/>
            <ac:spMk id="10" creationId="{4C3A7BB1-4453-E367-3704-CC9603BC133E}"/>
          </ac:spMkLst>
        </pc:spChg>
        <pc:spChg chg="mod">
          <ac:chgData name="Ellie Taylor" userId="S::a1852296@mail.niu.edu::729d9050-71c0-4b2d-b3f4-8c350589d62a" providerId="AD" clId="Web-{8F400F90-777D-913F-AA40-18DFD894331D}" dt="2024-03-14T14:30:57.319" v="54" actId="14100"/>
          <ac:spMkLst>
            <pc:docMk/>
            <pc:sldMk cId="347899419" sldId="263"/>
            <ac:spMk id="31" creationId="{88160055-0BA0-007A-0BC7-EF0289343C17}"/>
          </ac:spMkLst>
        </pc:spChg>
        <pc:spChg chg="mod">
          <ac:chgData name="Ellie Taylor" userId="S::a1852296@mail.niu.edu::729d9050-71c0-4b2d-b3f4-8c350589d62a" providerId="AD" clId="Web-{8F400F90-777D-913F-AA40-18DFD894331D}" dt="2024-03-14T14:28:20.300" v="21" actId="14100"/>
          <ac:spMkLst>
            <pc:docMk/>
            <pc:sldMk cId="347899419" sldId="263"/>
            <ac:spMk id="46" creationId="{BBD9F2D9-0ADD-4293-B915-8FEBC8D201AE}"/>
          </ac:spMkLst>
        </pc:spChg>
        <pc:spChg chg="mod">
          <ac:chgData name="Ellie Taylor" userId="S::a1852296@mail.niu.edu::729d9050-71c0-4b2d-b3f4-8c350589d62a" providerId="AD" clId="Web-{8F400F90-777D-913F-AA40-18DFD894331D}" dt="2024-03-14T14:30:20.615" v="37" actId="20577"/>
          <ac:spMkLst>
            <pc:docMk/>
            <pc:sldMk cId="347899419" sldId="263"/>
            <ac:spMk id="47" creationId="{EBA35C51-715C-EC54-54AD-5007CB5DDBA9}"/>
          </ac:spMkLst>
        </pc:spChg>
        <pc:spChg chg="del">
          <ac:chgData name="Ellie Taylor" userId="S::a1852296@mail.niu.edu::729d9050-71c0-4b2d-b3f4-8c350589d62a" providerId="AD" clId="Web-{8F400F90-777D-913F-AA40-18DFD894331D}" dt="2024-03-14T14:30:27.693" v="39"/>
          <ac:spMkLst>
            <pc:docMk/>
            <pc:sldMk cId="347899419" sldId="263"/>
            <ac:spMk id="48" creationId="{478BE0C7-F406-FDA5-1AFF-6AA219DECAD1}"/>
          </ac:spMkLst>
        </pc:spChg>
        <pc:spChg chg="del">
          <ac:chgData name="Ellie Taylor" userId="S::a1852296@mail.niu.edu::729d9050-71c0-4b2d-b3f4-8c350589d62a" providerId="AD" clId="Web-{8F400F90-777D-913F-AA40-18DFD894331D}" dt="2024-03-14T14:30:25.006" v="38"/>
          <ac:spMkLst>
            <pc:docMk/>
            <pc:sldMk cId="347899419" sldId="263"/>
            <ac:spMk id="51" creationId="{317FFB32-36E3-6914-5056-F0298159EE7B}"/>
          </ac:spMkLst>
        </pc:spChg>
        <pc:spChg chg="mod">
          <ac:chgData name="Ellie Taylor" userId="S::a1852296@mail.niu.edu::729d9050-71c0-4b2d-b3f4-8c350589d62a" providerId="AD" clId="Web-{8F400F90-777D-913F-AA40-18DFD894331D}" dt="2024-03-14T14:37:50.314" v="214" actId="20577"/>
          <ac:spMkLst>
            <pc:docMk/>
            <pc:sldMk cId="347899419" sldId="263"/>
            <ac:spMk id="52" creationId="{3415AD20-CD9C-ACD8-017C-B93FF440A6C1}"/>
          </ac:spMkLst>
        </pc:spChg>
        <pc:spChg chg="mod">
          <ac:chgData name="Ellie Taylor" userId="S::a1852296@mail.niu.edu::729d9050-71c0-4b2d-b3f4-8c350589d62a" providerId="AD" clId="Web-{8F400F90-777D-913F-AA40-18DFD894331D}" dt="2024-03-14T14:31:06.491" v="62" actId="20577"/>
          <ac:spMkLst>
            <pc:docMk/>
            <pc:sldMk cId="347899419" sldId="263"/>
            <ac:spMk id="67" creationId="{F1F0B455-8067-45AA-2F11-54DB961D0DC0}"/>
          </ac:spMkLst>
        </pc:spChg>
        <pc:spChg chg="mod">
          <ac:chgData name="Ellie Taylor" userId="S::a1852296@mail.niu.edu::729d9050-71c0-4b2d-b3f4-8c350589d62a" providerId="AD" clId="Web-{8F400F90-777D-913F-AA40-18DFD894331D}" dt="2024-03-14T14:31:46.133" v="83" actId="20577"/>
          <ac:spMkLst>
            <pc:docMk/>
            <pc:sldMk cId="347899419" sldId="263"/>
            <ac:spMk id="68" creationId="{F586A884-FF36-5745-928A-03FB9BFA6778}"/>
          </ac:spMkLst>
        </pc:spChg>
        <pc:spChg chg="del">
          <ac:chgData name="Ellie Taylor" userId="S::a1852296@mail.niu.edu::729d9050-71c0-4b2d-b3f4-8c350589d62a" providerId="AD" clId="Web-{8F400F90-777D-913F-AA40-18DFD894331D}" dt="2024-03-14T14:32:45.056" v="84"/>
          <ac:spMkLst>
            <pc:docMk/>
            <pc:sldMk cId="347899419" sldId="263"/>
            <ac:spMk id="69" creationId="{ED0CBAA4-BE62-DF3A-7F76-7E0B2B27F6DF}"/>
          </ac:spMkLst>
        </pc:spChg>
        <pc:spChg chg="mod">
          <ac:chgData name="Ellie Taylor" userId="S::a1852296@mail.niu.edu::729d9050-71c0-4b2d-b3f4-8c350589d62a" providerId="AD" clId="Web-{8F400F90-777D-913F-AA40-18DFD894331D}" dt="2024-03-14T14:38:02.923" v="216" actId="1076"/>
          <ac:spMkLst>
            <pc:docMk/>
            <pc:sldMk cId="347899419" sldId="263"/>
            <ac:spMk id="70" creationId="{B7167484-2738-2B17-E963-924C5DAAF5B2}"/>
          </ac:spMkLst>
        </pc:spChg>
        <pc:spChg chg="mod">
          <ac:chgData name="Ellie Taylor" userId="S::a1852296@mail.niu.edu::729d9050-71c0-4b2d-b3f4-8c350589d62a" providerId="AD" clId="Web-{8F400F90-777D-913F-AA40-18DFD894331D}" dt="2024-03-14T14:38:22.174" v="218" actId="1076"/>
          <ac:spMkLst>
            <pc:docMk/>
            <pc:sldMk cId="347899419" sldId="263"/>
            <ac:spMk id="71" creationId="{281782CD-45D9-EFE7-885B-49D657C5EC45}"/>
          </ac:spMkLst>
        </pc:spChg>
        <pc:picChg chg="mod modCrop">
          <ac:chgData name="Ellie Taylor" userId="S::a1852296@mail.niu.edu::729d9050-71c0-4b2d-b3f4-8c350589d62a" providerId="AD" clId="Web-{8F400F90-777D-913F-AA40-18DFD894331D}" dt="2024-03-14T14:42:39.180" v="239" actId="14100"/>
          <ac:picMkLst>
            <pc:docMk/>
            <pc:sldMk cId="347899419" sldId="263"/>
            <ac:picMk id="37" creationId="{51E08E1F-FB07-CAC4-9DA9-43497607AF7F}"/>
          </ac:picMkLst>
        </pc:picChg>
        <pc:picChg chg="mod">
          <ac:chgData name="Ellie Taylor" userId="S::a1852296@mail.niu.edu::729d9050-71c0-4b2d-b3f4-8c350589d62a" providerId="AD" clId="Web-{8F400F90-777D-913F-AA40-18DFD894331D}" dt="2024-03-14T14:43:16.790" v="243" actId="14100"/>
          <ac:picMkLst>
            <pc:docMk/>
            <pc:sldMk cId="347899419" sldId="263"/>
            <ac:picMk id="39" creationId="{6D05A6B4-BC7C-46D0-379D-9B95EC3B9E7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A4C4C9-9907-4BB6-B95A-E6BBD959AAB4}" type="datetimeFigureOut">
              <a:rPr lang="en-US" smtClean="0"/>
              <a:t>2/27/2025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2D650F-38E5-40ED-AA32-287D3AC686E8}" type="slidenum">
              <a:rPr lang="en-US" smtClean="0"/>
              <a:t>‹#›</a:t>
            </a:fld>
            <a:endParaRPr lang="en-US" dirty="0"/>
          </a:p>
        </p:txBody>
      </p:sp>
    </p:spTree>
    <p:extLst>
      <p:ext uri="{BB962C8B-B14F-4D97-AF65-F5344CB8AC3E}">
        <p14:creationId xmlns:p14="http://schemas.microsoft.com/office/powerpoint/2010/main" val="763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A592C-A796-4264-BD45-11AED491B3E4}" type="datetimeFigureOut">
              <a:rPr lang="en-US" smtClean="0"/>
              <a:t>2/27/2025</a:t>
            </a:fld>
            <a:endParaRPr lang="en-US" dirty="0"/>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A02A30-9192-49A2-98D9-8D2828AE31E2}" type="slidenum">
              <a:rPr lang="en-US" smtClean="0"/>
              <a:t>‹#›</a:t>
            </a:fld>
            <a:endParaRPr lang="en-US" dirty="0"/>
          </a:p>
        </p:txBody>
      </p:sp>
    </p:spTree>
    <p:extLst>
      <p:ext uri="{BB962C8B-B14F-4D97-AF65-F5344CB8AC3E}">
        <p14:creationId xmlns:p14="http://schemas.microsoft.com/office/powerpoint/2010/main" val="361797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ifold Outside">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457200" y="457199"/>
            <a:ext cx="2286000" cy="1066800"/>
          </a:xfrm>
        </p:spPr>
        <p:txBody>
          <a:bodyPr anchor="t">
            <a:noAutofit/>
          </a:bodyPr>
          <a:lstStyle>
            <a:lvl1pPr>
              <a:lnSpc>
                <a:spcPct val="100000"/>
              </a:lnSpc>
              <a:defRPr sz="2000" b="1" cap="all" spc="100" baseline="0">
                <a:solidFill>
                  <a:schemeClr val="accent3">
                    <a:lumMod val="75000"/>
                  </a:schemeClr>
                </a:solidFill>
              </a:defRPr>
            </a:lvl1pPr>
          </a:lstStyle>
          <a:p>
            <a:r>
              <a:rPr lang="en-US" dirty="0"/>
              <a:t>Add title here</a:t>
            </a:r>
          </a:p>
        </p:txBody>
      </p:sp>
      <p:sp>
        <p:nvSpPr>
          <p:cNvPr id="9" name="Picture Placeholder 11">
            <a:extLst>
              <a:ext uri="{FF2B5EF4-FFF2-40B4-BE49-F238E27FC236}">
                <a16:creationId xmlns:a16="http://schemas.microsoft.com/office/drawing/2014/main" id="{015C248F-577B-0F17-9B56-686B83F28B66}"/>
              </a:ext>
            </a:extLst>
          </p:cNvPr>
          <p:cNvSpPr>
            <a:spLocks noGrp="1"/>
          </p:cNvSpPr>
          <p:nvPr>
            <p:ph type="pic" sz="quarter" idx="28" hasCustomPrompt="1"/>
          </p:nvPr>
        </p:nvSpPr>
        <p:spPr>
          <a:xfrm>
            <a:off x="463549" y="1793366"/>
            <a:ext cx="2889251" cy="2590800"/>
          </a:xfrm>
          <a:noFill/>
        </p:spPr>
        <p:txBody>
          <a:bodyPr tIns="274320">
            <a:normAutofit/>
          </a:bodyPr>
          <a:lstStyle>
            <a:lvl1pPr marL="0" indent="0" algn="ctr">
              <a:buNone/>
              <a:defRPr sz="1400"/>
            </a:lvl1pPr>
          </a:lstStyle>
          <a:p>
            <a:r>
              <a:rPr lang="en-US" dirty="0"/>
              <a:t>Click to add picture</a:t>
            </a:r>
          </a:p>
        </p:txBody>
      </p:sp>
      <p:sp>
        <p:nvSpPr>
          <p:cNvPr id="14" name="Text Placeholder 25">
            <a:extLst>
              <a:ext uri="{FF2B5EF4-FFF2-40B4-BE49-F238E27FC236}">
                <a16:creationId xmlns:a16="http://schemas.microsoft.com/office/drawing/2014/main" id="{01D00668-EE9F-31C6-9E75-FDA7A506A397}"/>
              </a:ext>
            </a:extLst>
          </p:cNvPr>
          <p:cNvSpPr>
            <a:spLocks noGrp="1"/>
          </p:cNvSpPr>
          <p:nvPr>
            <p:ph type="body" sz="quarter" idx="29" hasCustomPrompt="1"/>
          </p:nvPr>
        </p:nvSpPr>
        <p:spPr>
          <a:xfrm>
            <a:off x="457200" y="4495800"/>
            <a:ext cx="1676400" cy="228600"/>
          </a:xfrm>
        </p:spPr>
        <p:txBody>
          <a:bodyPr>
            <a:noAutofit/>
          </a:bodyPr>
          <a:lstStyle>
            <a:lvl1pPr marL="0" indent="0">
              <a:lnSpc>
                <a:spcPct val="100000"/>
              </a:lnSpc>
              <a:spcBef>
                <a:spcPts val="0"/>
              </a:spcBef>
              <a:buNone/>
              <a:defRPr sz="800" b="0" i="1" spc="0" baseline="0">
                <a:solidFill>
                  <a:schemeClr val="tx1"/>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text here</a:t>
            </a:r>
          </a:p>
        </p:txBody>
      </p:sp>
      <p:sp>
        <p:nvSpPr>
          <p:cNvPr id="16" name="Text Placeholder 15">
            <a:extLst>
              <a:ext uri="{FF2B5EF4-FFF2-40B4-BE49-F238E27FC236}">
                <a16:creationId xmlns:a16="http://schemas.microsoft.com/office/drawing/2014/main" id="{B8D28565-418D-614A-4D8A-FAA5DC928B9F}"/>
              </a:ext>
            </a:extLst>
          </p:cNvPr>
          <p:cNvSpPr>
            <a:spLocks noGrp="1"/>
          </p:cNvSpPr>
          <p:nvPr>
            <p:ph type="body" sz="quarter" idx="30" hasCustomPrompt="1"/>
          </p:nvPr>
        </p:nvSpPr>
        <p:spPr>
          <a:xfrm>
            <a:off x="457200" y="4953000"/>
            <a:ext cx="2187575" cy="2514600"/>
          </a:xfrm>
        </p:spPr>
        <p:txBody>
          <a:bodyPr>
            <a:noAutofit/>
          </a:bodyPr>
          <a:lstStyle>
            <a:lvl1pPr>
              <a:lnSpc>
                <a:spcPct val="120000"/>
              </a:lnSpc>
              <a:spcBef>
                <a:spcPts val="0"/>
              </a:spcBef>
              <a:spcAft>
                <a:spcPts val="1000"/>
              </a:spcAft>
              <a:defRPr sz="900" b="0" spc="20" baseline="0"/>
            </a:lvl1pPr>
            <a:lvl2pPr>
              <a:defRPr sz="1000"/>
            </a:lvl2pPr>
            <a:lvl3pPr>
              <a:defRPr sz="1000"/>
            </a:lvl3pPr>
            <a:lvl4pPr>
              <a:defRPr sz="1000"/>
            </a:lvl4pPr>
            <a:lvl5pPr>
              <a:defRPr sz="1000"/>
            </a:lvl5pPr>
          </a:lstStyle>
          <a:p>
            <a:pPr lvl="0"/>
            <a:r>
              <a:rPr lang="en-US" dirty="0"/>
              <a:t>Add text here</a:t>
            </a:r>
          </a:p>
          <a:p>
            <a:pPr lvl="0"/>
            <a:endParaRPr lang="en-US" dirty="0"/>
          </a:p>
        </p:txBody>
      </p:sp>
      <p:sp>
        <p:nvSpPr>
          <p:cNvPr id="18" name="Rectangle 17">
            <a:extLst>
              <a:ext uri="{FF2B5EF4-FFF2-40B4-BE49-F238E27FC236}">
                <a16:creationId xmlns:a16="http://schemas.microsoft.com/office/drawing/2014/main" id="{E5DA1E0E-0373-C71E-07B2-A841FAFCF5D4}"/>
              </a:ext>
              <a:ext uri="{C183D7F6-B498-43B3-948B-1728B52AA6E4}">
                <adec:decorative xmlns:adec="http://schemas.microsoft.com/office/drawing/2017/decorative" val="1"/>
              </a:ext>
            </a:extLst>
          </p:cNvPr>
          <p:cNvSpPr/>
          <p:nvPr userDrawn="1"/>
        </p:nvSpPr>
        <p:spPr>
          <a:xfrm>
            <a:off x="0" y="3505200"/>
            <a:ext cx="274320" cy="3810000"/>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082538D-D9FE-DE0C-2D31-3FBA33333073}"/>
              </a:ext>
              <a:ext uri="{C183D7F6-B498-43B3-948B-1728B52AA6E4}">
                <adec:decorative xmlns:adec="http://schemas.microsoft.com/office/drawing/2017/decorative" val="1"/>
              </a:ext>
            </a:extLst>
          </p:cNvPr>
          <p:cNvSpPr/>
          <p:nvPr userDrawn="1"/>
        </p:nvSpPr>
        <p:spPr>
          <a:xfrm>
            <a:off x="2906396" y="0"/>
            <a:ext cx="3810001" cy="7764204"/>
          </a:xfrm>
          <a:prstGeom prst="rect">
            <a:avLst/>
          </a:prstGeom>
          <a:solidFill>
            <a:schemeClr val="accent3">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1"/>
          <p:cNvSpPr>
            <a:spLocks noGrp="1"/>
          </p:cNvSpPr>
          <p:nvPr>
            <p:ph type="pic" sz="quarter" idx="11" hasCustomPrompt="1"/>
          </p:nvPr>
        </p:nvSpPr>
        <p:spPr>
          <a:xfrm>
            <a:off x="3352800" y="0"/>
            <a:ext cx="3352801" cy="2590800"/>
          </a:xfrm>
          <a:noFill/>
        </p:spPr>
        <p:txBody>
          <a:bodyPr tIns="274320">
            <a:normAutofit/>
          </a:bodyPr>
          <a:lstStyle>
            <a:lvl1pPr marL="0" indent="0" algn="ctr">
              <a:buNone/>
              <a:defRPr sz="1400">
                <a:solidFill>
                  <a:schemeClr val="bg1"/>
                </a:solidFill>
              </a:defRPr>
            </a:lvl1pPr>
          </a:lstStyle>
          <a:p>
            <a:r>
              <a:rPr lang="en-US" dirty="0"/>
              <a:t>Click to add picture</a:t>
            </a:r>
          </a:p>
        </p:txBody>
      </p:sp>
      <p:sp>
        <p:nvSpPr>
          <p:cNvPr id="29" name="Text Placeholder 25"/>
          <p:cNvSpPr>
            <a:spLocks noGrp="1"/>
          </p:cNvSpPr>
          <p:nvPr>
            <p:ph type="body" sz="quarter" idx="16" hasCustomPrompt="1"/>
          </p:nvPr>
        </p:nvSpPr>
        <p:spPr>
          <a:xfrm>
            <a:off x="3810000" y="457199"/>
            <a:ext cx="1621165" cy="560387"/>
          </a:xfrm>
        </p:spPr>
        <p:txBody>
          <a:bodyPr>
            <a:noAutofit/>
          </a:bodyPr>
          <a:lstStyle>
            <a:lvl1pPr marL="0" indent="0">
              <a:lnSpc>
                <a:spcPct val="90000"/>
              </a:lnSpc>
              <a:spcBef>
                <a:spcPts val="0"/>
              </a:spcBef>
              <a:buNone/>
              <a:defRPr sz="2000" b="1" cap="all" spc="100" baseline="0">
                <a:solidFill>
                  <a:schemeClr val="bg1"/>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title here</a:t>
            </a:r>
          </a:p>
        </p:txBody>
      </p:sp>
      <p:sp>
        <p:nvSpPr>
          <p:cNvPr id="30" name="Text Placeholder 25"/>
          <p:cNvSpPr>
            <a:spLocks noGrp="1"/>
          </p:cNvSpPr>
          <p:nvPr>
            <p:ph type="body" sz="quarter" idx="17" hasCustomPrompt="1"/>
          </p:nvPr>
        </p:nvSpPr>
        <p:spPr>
          <a:xfrm>
            <a:off x="3843347" y="2693480"/>
            <a:ext cx="2428875" cy="228600"/>
          </a:xfrm>
        </p:spPr>
        <p:txBody>
          <a:bodyPr>
            <a:noAutofit/>
          </a:bodyPr>
          <a:lstStyle>
            <a:lvl1pPr marL="0" indent="0">
              <a:lnSpc>
                <a:spcPct val="100000"/>
              </a:lnSpc>
              <a:spcBef>
                <a:spcPts val="0"/>
              </a:spcBef>
              <a:buNone/>
              <a:defRPr sz="800" b="0" i="1" spc="0" baseline="0">
                <a:solidFill>
                  <a:schemeClr val="bg1"/>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text here</a:t>
            </a:r>
          </a:p>
        </p:txBody>
      </p:sp>
      <p:sp>
        <p:nvSpPr>
          <p:cNvPr id="5" name="Text Placeholder 4">
            <a:extLst>
              <a:ext uri="{FF2B5EF4-FFF2-40B4-BE49-F238E27FC236}">
                <a16:creationId xmlns:a16="http://schemas.microsoft.com/office/drawing/2014/main" id="{8CE8481A-AC22-ACFF-3E51-40A9B8F705A9}"/>
              </a:ext>
            </a:extLst>
          </p:cNvPr>
          <p:cNvSpPr>
            <a:spLocks noGrp="1"/>
          </p:cNvSpPr>
          <p:nvPr>
            <p:ph type="body" sz="quarter" idx="24" hasCustomPrompt="1"/>
          </p:nvPr>
        </p:nvSpPr>
        <p:spPr>
          <a:xfrm>
            <a:off x="3843347" y="3088766"/>
            <a:ext cx="2428875" cy="873633"/>
          </a:xfrm>
        </p:spPr>
        <p:txBody>
          <a:bodyPr>
            <a:noAutofit/>
          </a:bodyPr>
          <a:lstStyle>
            <a:lvl1pPr marL="0" indent="0" algn="l">
              <a:lnSpc>
                <a:spcPct val="120000"/>
              </a:lnSpc>
              <a:spcBef>
                <a:spcPts val="0"/>
              </a:spcBef>
              <a:buNone/>
              <a:defRPr sz="900" spc="20" baseline="0">
                <a:solidFill>
                  <a:schemeClr val="bg1"/>
                </a:solidFill>
              </a:defRPr>
            </a:lvl1pPr>
            <a:lvl2pPr marL="377190" indent="0" algn="l">
              <a:buNone/>
              <a:defRPr sz="800">
                <a:solidFill>
                  <a:schemeClr val="bg1"/>
                </a:solidFill>
              </a:defRPr>
            </a:lvl2pPr>
            <a:lvl3pPr marL="754380" indent="0" algn="l">
              <a:buNone/>
              <a:defRPr sz="800">
                <a:solidFill>
                  <a:schemeClr val="bg1"/>
                </a:solidFill>
              </a:defRPr>
            </a:lvl3pPr>
            <a:lvl4pPr marL="1131570" indent="0" algn="l">
              <a:buNone/>
              <a:defRPr sz="800">
                <a:solidFill>
                  <a:schemeClr val="bg1"/>
                </a:solidFill>
              </a:defRPr>
            </a:lvl4pPr>
            <a:lvl5pPr marL="1508760" indent="0" algn="l">
              <a:buNone/>
              <a:defRPr sz="800">
                <a:solidFill>
                  <a:schemeClr val="bg1"/>
                </a:solidFill>
              </a:defRPr>
            </a:lvl5pPr>
          </a:lstStyle>
          <a:p>
            <a:pPr lvl="0"/>
            <a:r>
              <a:rPr lang="en-US" dirty="0"/>
              <a:t>Add text here</a:t>
            </a:r>
          </a:p>
        </p:txBody>
      </p:sp>
      <p:sp>
        <p:nvSpPr>
          <p:cNvPr id="32" name="Text Placeholder 25"/>
          <p:cNvSpPr>
            <a:spLocks noGrp="1"/>
          </p:cNvSpPr>
          <p:nvPr>
            <p:ph type="body" sz="quarter" idx="19" hasCustomPrompt="1"/>
          </p:nvPr>
        </p:nvSpPr>
        <p:spPr>
          <a:xfrm>
            <a:off x="3843347" y="4384548"/>
            <a:ext cx="2428875" cy="213426"/>
          </a:xfrm>
        </p:spPr>
        <p:txBody>
          <a:bodyPr>
            <a:noAutofit/>
          </a:bodyPr>
          <a:lstStyle>
            <a:lvl1pPr marL="0" indent="0">
              <a:lnSpc>
                <a:spcPct val="100000"/>
              </a:lnSpc>
              <a:spcBef>
                <a:spcPts val="0"/>
              </a:spcBef>
              <a:buNone/>
              <a:defRPr sz="1000" b="1" cap="all" spc="100" baseline="0">
                <a:solidFill>
                  <a:schemeClr val="bg1"/>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text here</a:t>
            </a:r>
          </a:p>
        </p:txBody>
      </p:sp>
      <p:sp>
        <p:nvSpPr>
          <p:cNvPr id="6" name="Text Placeholder 4">
            <a:extLst>
              <a:ext uri="{FF2B5EF4-FFF2-40B4-BE49-F238E27FC236}">
                <a16:creationId xmlns:a16="http://schemas.microsoft.com/office/drawing/2014/main" id="{5FAFB201-A050-C771-0585-2F7EA9FA3EDA}"/>
              </a:ext>
            </a:extLst>
          </p:cNvPr>
          <p:cNvSpPr>
            <a:spLocks noGrp="1"/>
          </p:cNvSpPr>
          <p:nvPr>
            <p:ph type="body" sz="quarter" idx="25" hasCustomPrompt="1"/>
          </p:nvPr>
        </p:nvSpPr>
        <p:spPr>
          <a:xfrm>
            <a:off x="3843347" y="4630166"/>
            <a:ext cx="2428875" cy="592548"/>
          </a:xfrm>
        </p:spPr>
        <p:txBody>
          <a:bodyPr>
            <a:noAutofit/>
          </a:bodyPr>
          <a:lstStyle>
            <a:lvl1pPr marL="0" indent="0" algn="l">
              <a:lnSpc>
                <a:spcPct val="100000"/>
              </a:lnSpc>
              <a:spcBef>
                <a:spcPts val="0"/>
              </a:spcBef>
              <a:buNone/>
              <a:defRPr sz="900" spc="20" baseline="0">
                <a:solidFill>
                  <a:schemeClr val="bg1"/>
                </a:solidFill>
              </a:defRPr>
            </a:lvl1pPr>
            <a:lvl2pPr marL="377190" indent="0" algn="l">
              <a:buNone/>
              <a:defRPr sz="800">
                <a:solidFill>
                  <a:schemeClr val="bg1"/>
                </a:solidFill>
              </a:defRPr>
            </a:lvl2pPr>
            <a:lvl3pPr marL="754380" indent="0" algn="l">
              <a:buNone/>
              <a:defRPr sz="800">
                <a:solidFill>
                  <a:schemeClr val="bg1"/>
                </a:solidFill>
              </a:defRPr>
            </a:lvl3pPr>
            <a:lvl4pPr marL="1131570" indent="0" algn="l">
              <a:buNone/>
              <a:defRPr sz="800">
                <a:solidFill>
                  <a:schemeClr val="bg1"/>
                </a:solidFill>
              </a:defRPr>
            </a:lvl4pPr>
            <a:lvl5pPr marL="1508760" indent="0" algn="l">
              <a:buNone/>
              <a:defRPr sz="800">
                <a:solidFill>
                  <a:schemeClr val="bg1"/>
                </a:solidFill>
              </a:defRPr>
            </a:lvl5pPr>
          </a:lstStyle>
          <a:p>
            <a:pPr lvl="0"/>
            <a:r>
              <a:rPr lang="en-US" dirty="0"/>
              <a:t>Add text here</a:t>
            </a:r>
          </a:p>
        </p:txBody>
      </p:sp>
      <p:sp>
        <p:nvSpPr>
          <p:cNvPr id="21" name="Picture Placeholder 20">
            <a:extLst>
              <a:ext uri="{FF2B5EF4-FFF2-40B4-BE49-F238E27FC236}">
                <a16:creationId xmlns:a16="http://schemas.microsoft.com/office/drawing/2014/main" id="{982E814E-119B-2E8E-447A-9E8AE384BE96}"/>
              </a:ext>
            </a:extLst>
          </p:cNvPr>
          <p:cNvSpPr>
            <a:spLocks noGrp="1"/>
          </p:cNvSpPr>
          <p:nvPr>
            <p:ph type="pic" sz="quarter" idx="31" hasCustomPrompt="1"/>
          </p:nvPr>
        </p:nvSpPr>
        <p:spPr>
          <a:xfrm>
            <a:off x="4524384" y="5410201"/>
            <a:ext cx="1066800" cy="1135430"/>
          </a:xfrm>
        </p:spPr>
        <p:txBody>
          <a:bodyPr>
            <a:normAutofit/>
          </a:bodyPr>
          <a:lstStyle>
            <a:lvl1pPr marL="0" indent="0" algn="ctr">
              <a:buNone/>
              <a:defRPr sz="800">
                <a:solidFill>
                  <a:schemeClr val="bg1"/>
                </a:solidFill>
              </a:defRPr>
            </a:lvl1pPr>
          </a:lstStyle>
          <a:p>
            <a:r>
              <a:rPr lang="en-US" dirty="0"/>
              <a:t>Click to add logo</a:t>
            </a:r>
          </a:p>
        </p:txBody>
      </p:sp>
      <p:sp>
        <p:nvSpPr>
          <p:cNvPr id="7" name="Text Placeholder 25">
            <a:extLst>
              <a:ext uri="{FF2B5EF4-FFF2-40B4-BE49-F238E27FC236}">
                <a16:creationId xmlns:a16="http://schemas.microsoft.com/office/drawing/2014/main" id="{A3759039-2383-B70C-8B31-21C10C9C7A64}"/>
              </a:ext>
            </a:extLst>
          </p:cNvPr>
          <p:cNvSpPr>
            <a:spLocks noGrp="1"/>
          </p:cNvSpPr>
          <p:nvPr>
            <p:ph type="body" sz="quarter" idx="26" hasCustomPrompt="1"/>
          </p:nvPr>
        </p:nvSpPr>
        <p:spPr>
          <a:xfrm>
            <a:off x="3843347" y="6773308"/>
            <a:ext cx="2428875" cy="213426"/>
          </a:xfrm>
        </p:spPr>
        <p:txBody>
          <a:bodyPr>
            <a:noAutofit/>
          </a:bodyPr>
          <a:lstStyle>
            <a:lvl1pPr marL="0" indent="0" algn="ctr">
              <a:lnSpc>
                <a:spcPct val="100000"/>
              </a:lnSpc>
              <a:spcBef>
                <a:spcPts val="0"/>
              </a:spcBef>
              <a:buNone/>
              <a:defRPr sz="1000" b="1" cap="all" spc="100" baseline="0">
                <a:solidFill>
                  <a:schemeClr val="bg1"/>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title here</a:t>
            </a:r>
          </a:p>
        </p:txBody>
      </p:sp>
      <p:sp>
        <p:nvSpPr>
          <p:cNvPr id="8" name="Text Placeholder 4">
            <a:extLst>
              <a:ext uri="{FF2B5EF4-FFF2-40B4-BE49-F238E27FC236}">
                <a16:creationId xmlns:a16="http://schemas.microsoft.com/office/drawing/2014/main" id="{E3F2244C-CA32-0D6A-2AFC-C47B1B8B9418}"/>
              </a:ext>
            </a:extLst>
          </p:cNvPr>
          <p:cNvSpPr>
            <a:spLocks noGrp="1"/>
          </p:cNvSpPr>
          <p:nvPr>
            <p:ph type="body" sz="quarter" idx="27" hasCustomPrompt="1"/>
          </p:nvPr>
        </p:nvSpPr>
        <p:spPr>
          <a:xfrm>
            <a:off x="3843347" y="7018926"/>
            <a:ext cx="2428875" cy="592548"/>
          </a:xfrm>
        </p:spPr>
        <p:txBody>
          <a:bodyPr>
            <a:noAutofit/>
          </a:bodyPr>
          <a:lstStyle>
            <a:lvl1pPr marL="0" indent="0" algn="ctr">
              <a:lnSpc>
                <a:spcPct val="120000"/>
              </a:lnSpc>
              <a:spcBef>
                <a:spcPts val="0"/>
              </a:spcBef>
              <a:buNone/>
              <a:defRPr sz="900" spc="20" baseline="0">
                <a:solidFill>
                  <a:schemeClr val="bg1"/>
                </a:solidFill>
              </a:defRPr>
            </a:lvl1pPr>
            <a:lvl2pPr marL="377190" indent="0" algn="l">
              <a:buNone/>
              <a:defRPr sz="800">
                <a:solidFill>
                  <a:schemeClr val="bg1"/>
                </a:solidFill>
              </a:defRPr>
            </a:lvl2pPr>
            <a:lvl3pPr marL="754380" indent="0" algn="l">
              <a:buNone/>
              <a:defRPr sz="800">
                <a:solidFill>
                  <a:schemeClr val="bg1"/>
                </a:solidFill>
              </a:defRPr>
            </a:lvl3pPr>
            <a:lvl4pPr marL="1131570" indent="0" algn="l">
              <a:buNone/>
              <a:defRPr sz="800">
                <a:solidFill>
                  <a:schemeClr val="bg1"/>
                </a:solidFill>
              </a:defRPr>
            </a:lvl4pPr>
            <a:lvl5pPr marL="1508760" indent="0" algn="l">
              <a:buNone/>
              <a:defRPr sz="800">
                <a:solidFill>
                  <a:schemeClr val="bg1"/>
                </a:solidFill>
              </a:defRPr>
            </a:lvl5pPr>
          </a:lstStyle>
          <a:p>
            <a:pPr lvl="0"/>
            <a:r>
              <a:rPr lang="en-US" dirty="0"/>
              <a:t>Add text here</a:t>
            </a:r>
          </a:p>
        </p:txBody>
      </p:sp>
      <p:sp>
        <p:nvSpPr>
          <p:cNvPr id="12" name="Picture Placeholder 11"/>
          <p:cNvSpPr>
            <a:spLocks noGrp="1"/>
          </p:cNvSpPr>
          <p:nvPr>
            <p:ph type="pic" sz="quarter" idx="10" hasCustomPrompt="1"/>
          </p:nvPr>
        </p:nvSpPr>
        <p:spPr>
          <a:xfrm>
            <a:off x="6705600" y="457200"/>
            <a:ext cx="2889250" cy="4953000"/>
          </a:xfrm>
          <a:noFill/>
        </p:spPr>
        <p:txBody>
          <a:bodyPr tIns="274320">
            <a:normAutofit/>
          </a:bodyPr>
          <a:lstStyle>
            <a:lvl1pPr marL="0" indent="0" algn="ctr">
              <a:buNone/>
              <a:defRPr sz="1400"/>
            </a:lvl1pPr>
          </a:lstStyle>
          <a:p>
            <a:r>
              <a:rPr lang="en-US" dirty="0"/>
              <a:t>Click to add picture</a:t>
            </a:r>
          </a:p>
        </p:txBody>
      </p:sp>
      <p:sp>
        <p:nvSpPr>
          <p:cNvPr id="50" name="Text Placeholder 38">
            <a:extLst>
              <a:ext uri="{FF2B5EF4-FFF2-40B4-BE49-F238E27FC236}">
                <a16:creationId xmlns:a16="http://schemas.microsoft.com/office/drawing/2014/main" id="{F0D199E2-F0A1-856F-A650-15E2C694B38D}"/>
              </a:ext>
            </a:extLst>
          </p:cNvPr>
          <p:cNvSpPr>
            <a:spLocks noGrp="1"/>
          </p:cNvSpPr>
          <p:nvPr>
            <p:ph type="body" sz="quarter" idx="33" hasCustomPrompt="1"/>
          </p:nvPr>
        </p:nvSpPr>
        <p:spPr>
          <a:xfrm>
            <a:off x="7172328" y="5703946"/>
            <a:ext cx="2422524" cy="841686"/>
          </a:xfrm>
        </p:spPr>
        <p:txBody>
          <a:bodyPr>
            <a:noAutofit/>
          </a:bodyPr>
          <a:lstStyle>
            <a:lvl1pPr marL="0" indent="0">
              <a:lnSpc>
                <a:spcPct val="100000"/>
              </a:lnSpc>
              <a:buNone/>
              <a:defRPr sz="2500" b="1" cap="all" spc="100" baseline="0">
                <a:solidFill>
                  <a:schemeClr val="accent3">
                    <a:lumMod val="75000"/>
                  </a:schemeClr>
                </a:solidFill>
                <a:latin typeface="+mj-lt"/>
              </a:defRPr>
            </a:lvl1pPr>
            <a:lvl2pPr marL="377190" indent="0">
              <a:buNone/>
              <a:defRPr cap="all" baseline="0">
                <a:latin typeface="+mj-lt"/>
              </a:defRPr>
            </a:lvl2pPr>
            <a:lvl3pPr marL="754380" indent="0">
              <a:buNone/>
              <a:defRPr cap="all" baseline="0">
                <a:latin typeface="+mj-lt"/>
              </a:defRPr>
            </a:lvl3pPr>
            <a:lvl4pPr marL="1131570" indent="0">
              <a:buNone/>
              <a:defRPr cap="all" baseline="0">
                <a:latin typeface="+mj-lt"/>
              </a:defRPr>
            </a:lvl4pPr>
            <a:lvl5pPr marL="1508760" indent="0">
              <a:buNone/>
              <a:defRPr cap="all" baseline="0">
                <a:latin typeface="+mj-lt"/>
              </a:defRPr>
            </a:lvl5pPr>
          </a:lstStyle>
          <a:p>
            <a:pPr lvl="0"/>
            <a:r>
              <a:rPr lang="en-US" dirty="0"/>
              <a:t>Add title here</a:t>
            </a:r>
          </a:p>
        </p:txBody>
      </p:sp>
      <p:sp>
        <p:nvSpPr>
          <p:cNvPr id="40" name="Text Placeholder 25"/>
          <p:cNvSpPr>
            <a:spLocks noGrp="1"/>
          </p:cNvSpPr>
          <p:nvPr>
            <p:ph type="body" sz="quarter" idx="23" hasCustomPrompt="1"/>
          </p:nvPr>
        </p:nvSpPr>
        <p:spPr>
          <a:xfrm>
            <a:off x="7172327" y="6629400"/>
            <a:ext cx="2088833" cy="592548"/>
          </a:xfrm>
        </p:spPr>
        <p:txBody>
          <a:bodyPr>
            <a:noAutofit/>
          </a:bodyPr>
          <a:lstStyle>
            <a:lvl1pPr marL="0" indent="0">
              <a:lnSpc>
                <a:spcPct val="100000"/>
              </a:lnSpc>
              <a:spcBef>
                <a:spcPts val="0"/>
              </a:spcBef>
              <a:buNone/>
              <a:defRPr sz="1000" b="1" i="0" cap="all" spc="100" baseline="0">
                <a:solidFill>
                  <a:schemeClr val="tx1"/>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text here</a:t>
            </a:r>
          </a:p>
        </p:txBody>
      </p:sp>
      <p:sp>
        <p:nvSpPr>
          <p:cNvPr id="11" name="Text Placeholder 10">
            <a:extLst>
              <a:ext uri="{FF2B5EF4-FFF2-40B4-BE49-F238E27FC236}">
                <a16:creationId xmlns:a16="http://schemas.microsoft.com/office/drawing/2014/main" id="{C0E4E810-C426-E751-A1E3-030C0E2088C8}"/>
              </a:ext>
            </a:extLst>
          </p:cNvPr>
          <p:cNvSpPr>
            <a:spLocks noGrp="1"/>
          </p:cNvSpPr>
          <p:nvPr>
            <p:ph type="body" sz="quarter" idx="34" hasCustomPrompt="1"/>
          </p:nvPr>
        </p:nvSpPr>
        <p:spPr>
          <a:xfrm>
            <a:off x="5304906" y="0"/>
            <a:ext cx="2845320" cy="876415"/>
          </a:xfrm>
          <a:custGeom>
            <a:avLst/>
            <a:gdLst>
              <a:gd name="connsiteX0" fmla="*/ 0 w 2845320"/>
              <a:gd name="connsiteY0" fmla="*/ 0 h 876415"/>
              <a:gd name="connsiteX1" fmla="*/ 2845320 w 2845320"/>
              <a:gd name="connsiteY1" fmla="*/ 0 h 876415"/>
              <a:gd name="connsiteX2" fmla="*/ 2825274 w 2845320"/>
              <a:gd name="connsiteY2" fmla="*/ 41614 h 876415"/>
              <a:gd name="connsiteX3" fmla="*/ 1422660 w 2845320"/>
              <a:gd name="connsiteY3" fmla="*/ 876415 h 876415"/>
              <a:gd name="connsiteX4" fmla="*/ 20047 w 2845320"/>
              <a:gd name="connsiteY4" fmla="*/ 41614 h 876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320" h="876415">
                <a:moveTo>
                  <a:pt x="0" y="0"/>
                </a:moveTo>
                <a:lnTo>
                  <a:pt x="2845320" y="0"/>
                </a:lnTo>
                <a:lnTo>
                  <a:pt x="2825274" y="41614"/>
                </a:lnTo>
                <a:cubicBezTo>
                  <a:pt x="2555154" y="538859"/>
                  <a:pt x="2028327" y="876415"/>
                  <a:pt x="1422660" y="876415"/>
                </a:cubicBezTo>
                <a:cubicBezTo>
                  <a:pt x="816993" y="876415"/>
                  <a:pt x="290167" y="538859"/>
                  <a:pt x="20047" y="41614"/>
                </a:cubicBezTo>
                <a:close/>
              </a:path>
            </a:pathLst>
          </a:custGeom>
          <a:solidFill>
            <a:schemeClr val="accent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a:defRPr lang="en-US" sz="1800" dirty="0">
                <a:noFill/>
              </a:defRPr>
            </a:lvl1pPr>
          </a:lstStyle>
          <a:p>
            <a:pPr marL="0" lvl="0" algn="ctr" defTabSz="914400"/>
            <a:r>
              <a:rPr lang="en-US" dirty="0"/>
              <a:t>Blank</a:t>
            </a:r>
          </a:p>
        </p:txBody>
      </p:sp>
      <p:sp>
        <p:nvSpPr>
          <p:cNvPr id="20" name="Text Placeholder 19">
            <a:extLst>
              <a:ext uri="{FF2B5EF4-FFF2-40B4-BE49-F238E27FC236}">
                <a16:creationId xmlns:a16="http://schemas.microsoft.com/office/drawing/2014/main" id="{31EA7D67-2C12-4558-545E-9384180FC396}"/>
              </a:ext>
            </a:extLst>
          </p:cNvPr>
          <p:cNvSpPr>
            <a:spLocks noGrp="1"/>
          </p:cNvSpPr>
          <p:nvPr>
            <p:ph type="body" sz="quarter" idx="35" hasCustomPrompt="1"/>
          </p:nvPr>
        </p:nvSpPr>
        <p:spPr>
          <a:xfrm>
            <a:off x="8915400" y="4515866"/>
            <a:ext cx="1153798" cy="228600"/>
          </a:xfrm>
          <a:custGeom>
            <a:avLst/>
            <a:gdLst>
              <a:gd name="connsiteX0" fmla="*/ 0 w 1153798"/>
              <a:gd name="connsiteY0" fmla="*/ 0 h 228600"/>
              <a:gd name="connsiteX1" fmla="*/ 1153798 w 1153798"/>
              <a:gd name="connsiteY1" fmla="*/ 0 h 228600"/>
              <a:gd name="connsiteX2" fmla="*/ 1153798 w 1153798"/>
              <a:gd name="connsiteY2" fmla="*/ 228600 h 228600"/>
              <a:gd name="connsiteX3" fmla="*/ 0 w 1153798"/>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1153798" h="228600">
                <a:moveTo>
                  <a:pt x="0" y="0"/>
                </a:moveTo>
                <a:lnTo>
                  <a:pt x="1153798" y="0"/>
                </a:lnTo>
                <a:lnTo>
                  <a:pt x="1153798" y="228600"/>
                </a:lnTo>
                <a:lnTo>
                  <a:pt x="0" y="228600"/>
                </a:lnTo>
                <a:close/>
              </a:path>
            </a:pathLst>
          </a:custGeom>
          <a:solidFill>
            <a:schemeClr val="accent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a:defRPr lang="en-US" sz="1800" dirty="0">
                <a:noFill/>
              </a:defRPr>
            </a:lvl1pPr>
          </a:lstStyle>
          <a:p>
            <a:pPr marL="0" lvl="0" algn="ctr" defTabSz="914400"/>
            <a:r>
              <a:rPr lang="en-US" dirty="0"/>
              <a:t>Blank</a:t>
            </a:r>
          </a:p>
        </p:txBody>
      </p:sp>
      <p:sp>
        <p:nvSpPr>
          <p:cNvPr id="25" name="Text Placeholder 24">
            <a:extLst>
              <a:ext uri="{FF2B5EF4-FFF2-40B4-BE49-F238E27FC236}">
                <a16:creationId xmlns:a16="http://schemas.microsoft.com/office/drawing/2014/main" id="{6C446445-A77A-DF98-5C01-9461B0B0ABFE}"/>
              </a:ext>
            </a:extLst>
          </p:cNvPr>
          <p:cNvSpPr>
            <a:spLocks noGrp="1"/>
          </p:cNvSpPr>
          <p:nvPr>
            <p:ph type="body" sz="quarter" idx="36" hasCustomPrompt="1"/>
          </p:nvPr>
        </p:nvSpPr>
        <p:spPr>
          <a:xfrm>
            <a:off x="2907048" y="1793366"/>
            <a:ext cx="445752" cy="2590800"/>
          </a:xfrm>
          <a:custGeom>
            <a:avLst/>
            <a:gdLst>
              <a:gd name="connsiteX0" fmla="*/ 0 w 445752"/>
              <a:gd name="connsiteY0" fmla="*/ 0 h 2590800"/>
              <a:gd name="connsiteX1" fmla="*/ 445752 w 445752"/>
              <a:gd name="connsiteY1" fmla="*/ 0 h 2590800"/>
              <a:gd name="connsiteX2" fmla="*/ 445752 w 445752"/>
              <a:gd name="connsiteY2" fmla="*/ 2590800 h 2590800"/>
              <a:gd name="connsiteX3" fmla="*/ 0 w 445752"/>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445752" h="2590800">
                <a:moveTo>
                  <a:pt x="0" y="0"/>
                </a:moveTo>
                <a:lnTo>
                  <a:pt x="445752" y="0"/>
                </a:lnTo>
                <a:lnTo>
                  <a:pt x="445752" y="2590800"/>
                </a:lnTo>
                <a:lnTo>
                  <a:pt x="0" y="2590800"/>
                </a:lnTo>
                <a:close/>
              </a:path>
            </a:pathLst>
          </a:custGeom>
          <a:solidFill>
            <a:schemeClr val="accent3">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US" sz="1800" dirty="0">
                <a:noFill/>
              </a:defRPr>
            </a:lvl1pPr>
          </a:lstStyle>
          <a:p>
            <a:pPr marL="0" lvl="0" algn="ctr" defTabSz="914400"/>
            <a:r>
              <a:rPr lang="en-US" dirty="0"/>
              <a:t>Blank</a:t>
            </a:r>
          </a:p>
        </p:txBody>
      </p:sp>
    </p:spTree>
    <p:extLst>
      <p:ext uri="{BB962C8B-B14F-4D97-AF65-F5344CB8AC3E}">
        <p14:creationId xmlns:p14="http://schemas.microsoft.com/office/powerpoint/2010/main" val="515976827"/>
      </p:ext>
    </p:extLst>
  </p:cSld>
  <p:clrMapOvr>
    <a:masterClrMapping/>
  </p:clrMapOvr>
  <p:extLst>
    <p:ext uri="{DCECCB84-F9BA-43D5-87BE-67443E8EF086}">
      <p15:sldGuideLst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ifold Inside">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462958" y="5304457"/>
            <a:ext cx="2347737" cy="822960"/>
          </a:xfrm>
        </p:spPr>
        <p:txBody>
          <a:bodyPr>
            <a:noAutofit/>
          </a:bodyPr>
          <a:lstStyle>
            <a:lvl1pPr>
              <a:lnSpc>
                <a:spcPct val="90000"/>
              </a:lnSpc>
              <a:defRPr sz="2000" b="1" cap="all" spc="100" baseline="0">
                <a:solidFill>
                  <a:schemeClr val="accent3">
                    <a:lumMod val="75000"/>
                  </a:schemeClr>
                </a:solidFill>
              </a:defRPr>
            </a:lvl1pPr>
          </a:lstStyle>
          <a:p>
            <a:r>
              <a:rPr lang="en-US" dirty="0"/>
              <a:t>Add title here</a:t>
            </a:r>
          </a:p>
        </p:txBody>
      </p:sp>
      <p:sp>
        <p:nvSpPr>
          <p:cNvPr id="9" name="Picture Placeholder 11">
            <a:extLst>
              <a:ext uri="{FF2B5EF4-FFF2-40B4-BE49-F238E27FC236}">
                <a16:creationId xmlns:a16="http://schemas.microsoft.com/office/drawing/2014/main" id="{015C248F-577B-0F17-9B56-686B83F28B66}"/>
              </a:ext>
            </a:extLst>
          </p:cNvPr>
          <p:cNvSpPr>
            <a:spLocks noGrp="1"/>
          </p:cNvSpPr>
          <p:nvPr>
            <p:ph type="pic" sz="quarter" idx="28" hasCustomPrompt="1"/>
          </p:nvPr>
        </p:nvSpPr>
        <p:spPr>
          <a:xfrm>
            <a:off x="463549" y="477817"/>
            <a:ext cx="2889251" cy="4475183"/>
          </a:xfrm>
          <a:noFill/>
        </p:spPr>
        <p:txBody>
          <a:bodyPr tIns="274320">
            <a:normAutofit/>
          </a:bodyPr>
          <a:lstStyle>
            <a:lvl1pPr marL="0" indent="0" algn="ctr">
              <a:buNone/>
              <a:defRPr sz="1400"/>
            </a:lvl1pPr>
          </a:lstStyle>
          <a:p>
            <a:r>
              <a:rPr lang="en-US" dirty="0"/>
              <a:t>Click to add picture</a:t>
            </a:r>
          </a:p>
        </p:txBody>
      </p:sp>
      <p:sp>
        <p:nvSpPr>
          <p:cNvPr id="15" name="Text Placeholder 4">
            <a:extLst>
              <a:ext uri="{FF2B5EF4-FFF2-40B4-BE49-F238E27FC236}">
                <a16:creationId xmlns:a16="http://schemas.microsoft.com/office/drawing/2014/main" id="{BDD62012-93F7-ADCC-50CF-BC8DB8B8ABD4}"/>
              </a:ext>
            </a:extLst>
          </p:cNvPr>
          <p:cNvSpPr>
            <a:spLocks noGrp="1"/>
          </p:cNvSpPr>
          <p:nvPr>
            <p:ph type="body" sz="quarter" idx="32" hasCustomPrompt="1"/>
          </p:nvPr>
        </p:nvSpPr>
        <p:spPr>
          <a:xfrm>
            <a:off x="462958" y="6248009"/>
            <a:ext cx="2033759" cy="344427"/>
          </a:xfrm>
        </p:spPr>
        <p:txBody>
          <a:bodyPr>
            <a:noAutofit/>
          </a:bodyPr>
          <a:lstStyle>
            <a:lvl1pPr marL="0" indent="0" algn="l">
              <a:lnSpc>
                <a:spcPct val="100000"/>
              </a:lnSpc>
              <a:spcBef>
                <a:spcPts val="0"/>
              </a:spcBef>
              <a:buNone/>
              <a:defRPr sz="1000" b="1" cap="all" spc="100" baseline="0">
                <a:solidFill>
                  <a:schemeClr val="tx1"/>
                </a:solidFill>
                <a:latin typeface="+mj-lt"/>
              </a:defRPr>
            </a:lvl1pPr>
            <a:lvl2pPr marL="377190" indent="0" algn="l">
              <a:buNone/>
              <a:defRPr sz="800">
                <a:solidFill>
                  <a:schemeClr val="bg1"/>
                </a:solidFill>
              </a:defRPr>
            </a:lvl2pPr>
            <a:lvl3pPr marL="754380" indent="0" algn="l">
              <a:buNone/>
              <a:defRPr sz="800">
                <a:solidFill>
                  <a:schemeClr val="bg1"/>
                </a:solidFill>
              </a:defRPr>
            </a:lvl3pPr>
            <a:lvl4pPr marL="1131570" indent="0" algn="l">
              <a:buNone/>
              <a:defRPr sz="800">
                <a:solidFill>
                  <a:schemeClr val="bg1"/>
                </a:solidFill>
              </a:defRPr>
            </a:lvl4pPr>
            <a:lvl5pPr marL="1508760" indent="0" algn="l">
              <a:buNone/>
              <a:defRPr sz="800">
                <a:solidFill>
                  <a:schemeClr val="bg1"/>
                </a:solidFill>
              </a:defRPr>
            </a:lvl5pPr>
          </a:lstStyle>
          <a:p>
            <a:pPr lvl="0"/>
            <a:r>
              <a:rPr lang="en-US" dirty="0"/>
              <a:t>Add text here</a:t>
            </a:r>
          </a:p>
        </p:txBody>
      </p:sp>
      <p:sp>
        <p:nvSpPr>
          <p:cNvPr id="19" name="Text Placeholder 15">
            <a:extLst>
              <a:ext uri="{FF2B5EF4-FFF2-40B4-BE49-F238E27FC236}">
                <a16:creationId xmlns:a16="http://schemas.microsoft.com/office/drawing/2014/main" id="{A41E763A-1C92-B3F7-DD73-A02CF7CA353E}"/>
              </a:ext>
            </a:extLst>
          </p:cNvPr>
          <p:cNvSpPr>
            <a:spLocks noGrp="1"/>
          </p:cNvSpPr>
          <p:nvPr>
            <p:ph type="body" sz="quarter" idx="33" hasCustomPrompt="1"/>
          </p:nvPr>
        </p:nvSpPr>
        <p:spPr>
          <a:xfrm>
            <a:off x="462958" y="6713028"/>
            <a:ext cx="2347737" cy="852355"/>
          </a:xfrm>
        </p:spPr>
        <p:txBody>
          <a:bodyPr>
            <a:noAutofit/>
          </a:bodyPr>
          <a:lstStyle>
            <a:lvl1pPr marL="0" indent="0">
              <a:lnSpc>
                <a:spcPct val="120000"/>
              </a:lnSpc>
              <a:spcBef>
                <a:spcPts val="0"/>
              </a:spcBef>
              <a:spcAft>
                <a:spcPts val="1000"/>
              </a:spcAft>
              <a:buNone/>
              <a:defRPr sz="900" b="0" spc="20" baseline="0"/>
            </a:lvl1pPr>
            <a:lvl2pPr>
              <a:defRPr sz="1000"/>
            </a:lvl2pPr>
            <a:lvl3pPr>
              <a:defRPr sz="1000"/>
            </a:lvl3pPr>
            <a:lvl4pPr>
              <a:defRPr sz="1000"/>
            </a:lvl4pPr>
            <a:lvl5pPr>
              <a:defRPr sz="1000"/>
            </a:lvl5pPr>
          </a:lstStyle>
          <a:p>
            <a:pPr lvl="0"/>
            <a:r>
              <a:rPr lang="en-US" dirty="0"/>
              <a:t>Add text here</a:t>
            </a:r>
          </a:p>
        </p:txBody>
      </p:sp>
      <p:sp>
        <p:nvSpPr>
          <p:cNvPr id="17" name="Rectangle 16">
            <a:extLst>
              <a:ext uri="{FF2B5EF4-FFF2-40B4-BE49-F238E27FC236}">
                <a16:creationId xmlns:a16="http://schemas.microsoft.com/office/drawing/2014/main" id="{4082538D-D9FE-DE0C-2D31-3FBA33333073}"/>
              </a:ext>
              <a:ext uri="{C183D7F6-B498-43B3-948B-1728B52AA6E4}">
                <adec:decorative xmlns:adec="http://schemas.microsoft.com/office/drawing/2017/decorative" val="1"/>
              </a:ext>
            </a:extLst>
          </p:cNvPr>
          <p:cNvSpPr/>
          <p:nvPr userDrawn="1"/>
        </p:nvSpPr>
        <p:spPr>
          <a:xfrm>
            <a:off x="2888892" y="2405786"/>
            <a:ext cx="3810001" cy="2103120"/>
          </a:xfrm>
          <a:prstGeom prst="rect">
            <a:avLst/>
          </a:prstGeom>
          <a:solidFill>
            <a:schemeClr val="accent3">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25"/>
          <p:cNvSpPr>
            <a:spLocks noGrp="1"/>
          </p:cNvSpPr>
          <p:nvPr>
            <p:ph type="body" sz="quarter" idx="16" hasCustomPrompt="1"/>
          </p:nvPr>
        </p:nvSpPr>
        <p:spPr>
          <a:xfrm>
            <a:off x="3810000" y="477817"/>
            <a:ext cx="1621165" cy="928573"/>
          </a:xfrm>
        </p:spPr>
        <p:txBody>
          <a:bodyPr>
            <a:noAutofit/>
          </a:bodyPr>
          <a:lstStyle>
            <a:lvl1pPr marL="0" indent="0">
              <a:lnSpc>
                <a:spcPct val="100000"/>
              </a:lnSpc>
              <a:spcBef>
                <a:spcPts val="0"/>
              </a:spcBef>
              <a:buNone/>
              <a:defRPr sz="2000" b="1" cap="all" spc="100" baseline="0">
                <a:solidFill>
                  <a:schemeClr val="accent3">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title here</a:t>
            </a:r>
          </a:p>
        </p:txBody>
      </p:sp>
      <p:sp>
        <p:nvSpPr>
          <p:cNvPr id="22" name="Text Placeholder 15">
            <a:extLst>
              <a:ext uri="{FF2B5EF4-FFF2-40B4-BE49-F238E27FC236}">
                <a16:creationId xmlns:a16="http://schemas.microsoft.com/office/drawing/2014/main" id="{FCE9C248-8810-2220-B030-6CF2898E4F3C}"/>
              </a:ext>
            </a:extLst>
          </p:cNvPr>
          <p:cNvSpPr>
            <a:spLocks noGrp="1"/>
          </p:cNvSpPr>
          <p:nvPr>
            <p:ph type="body" sz="quarter" idx="35" hasCustomPrompt="1"/>
          </p:nvPr>
        </p:nvSpPr>
        <p:spPr>
          <a:xfrm>
            <a:off x="3810000" y="1543522"/>
            <a:ext cx="2462222" cy="832596"/>
          </a:xfrm>
        </p:spPr>
        <p:txBody>
          <a:bodyPr>
            <a:noAutofit/>
          </a:bodyPr>
          <a:lstStyle>
            <a:lvl1pPr marL="0" indent="0">
              <a:lnSpc>
                <a:spcPct val="120000"/>
              </a:lnSpc>
              <a:spcBef>
                <a:spcPts val="0"/>
              </a:spcBef>
              <a:spcAft>
                <a:spcPts val="1000"/>
              </a:spcAft>
              <a:buNone/>
              <a:defRPr sz="900" b="0" spc="20" baseline="0"/>
            </a:lvl1pPr>
            <a:lvl2pPr>
              <a:defRPr sz="1000"/>
            </a:lvl2pPr>
            <a:lvl3pPr>
              <a:defRPr sz="1000"/>
            </a:lvl3pPr>
            <a:lvl4pPr>
              <a:defRPr sz="1000"/>
            </a:lvl4pPr>
            <a:lvl5pPr>
              <a:defRPr sz="1000"/>
            </a:lvl5pPr>
          </a:lstStyle>
          <a:p>
            <a:pPr lvl="0"/>
            <a:r>
              <a:rPr lang="en-US" dirty="0"/>
              <a:t>Add text here</a:t>
            </a:r>
          </a:p>
        </p:txBody>
      </p:sp>
      <p:sp>
        <p:nvSpPr>
          <p:cNvPr id="30" name="Text Placeholder 25"/>
          <p:cNvSpPr>
            <a:spLocks noGrp="1"/>
          </p:cNvSpPr>
          <p:nvPr>
            <p:ph type="body" sz="quarter" idx="17" hasCustomPrompt="1"/>
          </p:nvPr>
        </p:nvSpPr>
        <p:spPr>
          <a:xfrm>
            <a:off x="3810000" y="2551276"/>
            <a:ext cx="2428875" cy="1218488"/>
          </a:xfrm>
        </p:spPr>
        <p:txBody>
          <a:bodyPr>
            <a:noAutofit/>
          </a:bodyPr>
          <a:lstStyle>
            <a:lvl1pPr marL="0" indent="0">
              <a:lnSpc>
                <a:spcPct val="130000"/>
              </a:lnSpc>
              <a:spcBef>
                <a:spcPts val="0"/>
              </a:spcBef>
              <a:buNone/>
              <a:defRPr sz="1200" b="1" i="1" spc="0" baseline="0">
                <a:solidFill>
                  <a:schemeClr val="bg1"/>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text here</a:t>
            </a:r>
          </a:p>
        </p:txBody>
      </p:sp>
      <p:sp>
        <p:nvSpPr>
          <p:cNvPr id="5" name="Text Placeholder 4">
            <a:extLst>
              <a:ext uri="{FF2B5EF4-FFF2-40B4-BE49-F238E27FC236}">
                <a16:creationId xmlns:a16="http://schemas.microsoft.com/office/drawing/2014/main" id="{8CE8481A-AC22-ACFF-3E51-40A9B8F705A9}"/>
              </a:ext>
            </a:extLst>
          </p:cNvPr>
          <p:cNvSpPr>
            <a:spLocks noGrp="1"/>
          </p:cNvSpPr>
          <p:nvPr>
            <p:ph type="body" sz="quarter" idx="24" hasCustomPrompt="1"/>
          </p:nvPr>
        </p:nvSpPr>
        <p:spPr>
          <a:xfrm>
            <a:off x="3810000" y="3933866"/>
            <a:ext cx="2443088" cy="213427"/>
          </a:xfrm>
        </p:spPr>
        <p:txBody>
          <a:bodyPr>
            <a:noAutofit/>
          </a:bodyPr>
          <a:lstStyle>
            <a:lvl1pPr marL="0" indent="0" algn="l">
              <a:lnSpc>
                <a:spcPct val="120000"/>
              </a:lnSpc>
              <a:spcBef>
                <a:spcPts val="0"/>
              </a:spcBef>
              <a:buNone/>
              <a:defRPr sz="1000" b="1" cap="all" spc="100" baseline="0">
                <a:solidFill>
                  <a:schemeClr val="bg1"/>
                </a:solidFill>
                <a:latin typeface="+mj-lt"/>
              </a:defRPr>
            </a:lvl1pPr>
            <a:lvl2pPr marL="377190" indent="0" algn="l">
              <a:buNone/>
              <a:defRPr sz="800">
                <a:solidFill>
                  <a:schemeClr val="bg1"/>
                </a:solidFill>
              </a:defRPr>
            </a:lvl2pPr>
            <a:lvl3pPr marL="754380" indent="0" algn="l">
              <a:buNone/>
              <a:defRPr sz="800">
                <a:solidFill>
                  <a:schemeClr val="bg1"/>
                </a:solidFill>
              </a:defRPr>
            </a:lvl3pPr>
            <a:lvl4pPr marL="1131570" indent="0" algn="l">
              <a:buNone/>
              <a:defRPr sz="800">
                <a:solidFill>
                  <a:schemeClr val="bg1"/>
                </a:solidFill>
              </a:defRPr>
            </a:lvl4pPr>
            <a:lvl5pPr marL="1508760" indent="0" algn="l">
              <a:buNone/>
              <a:defRPr sz="800">
                <a:solidFill>
                  <a:schemeClr val="bg1"/>
                </a:solidFill>
              </a:defRPr>
            </a:lvl5pPr>
          </a:lstStyle>
          <a:p>
            <a:pPr lvl="0"/>
            <a:r>
              <a:rPr lang="en-US" dirty="0"/>
              <a:t>Add text here</a:t>
            </a:r>
          </a:p>
        </p:txBody>
      </p:sp>
      <p:sp>
        <p:nvSpPr>
          <p:cNvPr id="4" name="Text Placeholder 25">
            <a:extLst>
              <a:ext uri="{FF2B5EF4-FFF2-40B4-BE49-F238E27FC236}">
                <a16:creationId xmlns:a16="http://schemas.microsoft.com/office/drawing/2014/main" id="{D51A6F9D-1997-1CDF-8645-E270DEA25644}"/>
              </a:ext>
            </a:extLst>
          </p:cNvPr>
          <p:cNvSpPr>
            <a:spLocks noGrp="1"/>
          </p:cNvSpPr>
          <p:nvPr>
            <p:ph type="body" sz="quarter" idx="31" hasCustomPrompt="1"/>
          </p:nvPr>
        </p:nvSpPr>
        <p:spPr>
          <a:xfrm>
            <a:off x="3810000" y="4165070"/>
            <a:ext cx="2443088" cy="285189"/>
          </a:xfrm>
        </p:spPr>
        <p:txBody>
          <a:bodyPr>
            <a:noAutofit/>
          </a:bodyPr>
          <a:lstStyle>
            <a:lvl1pPr marL="0" indent="0">
              <a:lnSpc>
                <a:spcPct val="120000"/>
              </a:lnSpc>
              <a:spcBef>
                <a:spcPts val="0"/>
              </a:spcBef>
              <a:buNone/>
              <a:defRPr sz="900" b="1" i="1" spc="0" baseline="0">
                <a:solidFill>
                  <a:schemeClr val="bg1"/>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text here</a:t>
            </a:r>
          </a:p>
        </p:txBody>
      </p:sp>
      <p:sp>
        <p:nvSpPr>
          <p:cNvPr id="27" name="Text Placeholder 25">
            <a:extLst>
              <a:ext uri="{FF2B5EF4-FFF2-40B4-BE49-F238E27FC236}">
                <a16:creationId xmlns:a16="http://schemas.microsoft.com/office/drawing/2014/main" id="{4118D991-EC75-05B0-73FA-F8F2494DFB2D}"/>
              </a:ext>
            </a:extLst>
          </p:cNvPr>
          <p:cNvSpPr>
            <a:spLocks noGrp="1"/>
          </p:cNvSpPr>
          <p:nvPr>
            <p:ph type="body" sz="quarter" idx="39" hasCustomPrompt="1"/>
          </p:nvPr>
        </p:nvSpPr>
        <p:spPr>
          <a:xfrm>
            <a:off x="3810000" y="4710244"/>
            <a:ext cx="2563059" cy="852356"/>
          </a:xfrm>
        </p:spPr>
        <p:txBody>
          <a:bodyPr>
            <a:noAutofit/>
          </a:bodyPr>
          <a:lstStyle>
            <a:lvl1pPr marL="0" indent="0">
              <a:lnSpc>
                <a:spcPct val="90000"/>
              </a:lnSpc>
              <a:spcBef>
                <a:spcPts val="0"/>
              </a:spcBef>
              <a:buNone/>
              <a:defRPr sz="2000" b="1" cap="all" spc="100" baseline="0">
                <a:solidFill>
                  <a:schemeClr val="accent3">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title here</a:t>
            </a:r>
          </a:p>
        </p:txBody>
      </p:sp>
      <p:sp>
        <p:nvSpPr>
          <p:cNvPr id="6" name="Text Placeholder 4">
            <a:extLst>
              <a:ext uri="{FF2B5EF4-FFF2-40B4-BE49-F238E27FC236}">
                <a16:creationId xmlns:a16="http://schemas.microsoft.com/office/drawing/2014/main" id="{5FAFB201-A050-C771-0585-2F7EA9FA3EDA}"/>
              </a:ext>
            </a:extLst>
          </p:cNvPr>
          <p:cNvSpPr>
            <a:spLocks noGrp="1"/>
          </p:cNvSpPr>
          <p:nvPr>
            <p:ph type="body" sz="quarter" idx="25" hasCustomPrompt="1"/>
          </p:nvPr>
        </p:nvSpPr>
        <p:spPr>
          <a:xfrm>
            <a:off x="3810000" y="5643693"/>
            <a:ext cx="1789919" cy="344427"/>
          </a:xfrm>
        </p:spPr>
        <p:txBody>
          <a:bodyPr>
            <a:noAutofit/>
          </a:bodyPr>
          <a:lstStyle>
            <a:lvl1pPr marL="0" indent="0" algn="l">
              <a:lnSpc>
                <a:spcPct val="100000"/>
              </a:lnSpc>
              <a:spcBef>
                <a:spcPts val="0"/>
              </a:spcBef>
              <a:buNone/>
              <a:defRPr sz="1000" b="1" cap="all" spc="100" baseline="0">
                <a:solidFill>
                  <a:schemeClr val="tx1"/>
                </a:solidFill>
                <a:latin typeface="+mj-lt"/>
              </a:defRPr>
            </a:lvl1pPr>
            <a:lvl2pPr marL="377190" indent="0" algn="l">
              <a:buNone/>
              <a:defRPr sz="800">
                <a:solidFill>
                  <a:schemeClr val="bg1"/>
                </a:solidFill>
              </a:defRPr>
            </a:lvl2pPr>
            <a:lvl3pPr marL="754380" indent="0" algn="l">
              <a:buNone/>
              <a:defRPr sz="800">
                <a:solidFill>
                  <a:schemeClr val="bg1"/>
                </a:solidFill>
              </a:defRPr>
            </a:lvl3pPr>
            <a:lvl4pPr marL="1131570" indent="0" algn="l">
              <a:buNone/>
              <a:defRPr sz="800">
                <a:solidFill>
                  <a:schemeClr val="bg1"/>
                </a:solidFill>
              </a:defRPr>
            </a:lvl4pPr>
            <a:lvl5pPr marL="1508760" indent="0" algn="l">
              <a:buNone/>
              <a:defRPr sz="800">
                <a:solidFill>
                  <a:schemeClr val="bg1"/>
                </a:solidFill>
              </a:defRPr>
            </a:lvl5pPr>
          </a:lstStyle>
          <a:p>
            <a:pPr lvl="0"/>
            <a:r>
              <a:rPr lang="en-US" dirty="0"/>
              <a:t>Add text here</a:t>
            </a:r>
          </a:p>
        </p:txBody>
      </p:sp>
      <p:sp>
        <p:nvSpPr>
          <p:cNvPr id="16" name="Text Placeholder 15">
            <a:extLst>
              <a:ext uri="{FF2B5EF4-FFF2-40B4-BE49-F238E27FC236}">
                <a16:creationId xmlns:a16="http://schemas.microsoft.com/office/drawing/2014/main" id="{B8D28565-418D-614A-4D8A-FAA5DC928B9F}"/>
              </a:ext>
            </a:extLst>
          </p:cNvPr>
          <p:cNvSpPr>
            <a:spLocks noGrp="1"/>
          </p:cNvSpPr>
          <p:nvPr>
            <p:ph type="body" sz="quarter" idx="30" hasCustomPrompt="1"/>
          </p:nvPr>
        </p:nvSpPr>
        <p:spPr>
          <a:xfrm>
            <a:off x="3810000" y="6130331"/>
            <a:ext cx="2428961" cy="1486811"/>
          </a:xfrm>
        </p:spPr>
        <p:txBody>
          <a:bodyPr>
            <a:noAutofit/>
          </a:bodyPr>
          <a:lstStyle>
            <a:lvl1pPr>
              <a:lnSpc>
                <a:spcPct val="120000"/>
              </a:lnSpc>
              <a:spcBef>
                <a:spcPts val="0"/>
              </a:spcBef>
              <a:spcAft>
                <a:spcPts val="1000"/>
              </a:spcAft>
              <a:defRPr sz="900" b="0" spc="20" baseline="0"/>
            </a:lvl1pPr>
            <a:lvl2pPr>
              <a:defRPr sz="1000"/>
            </a:lvl2pPr>
            <a:lvl3pPr>
              <a:defRPr sz="1000"/>
            </a:lvl3pPr>
            <a:lvl4pPr>
              <a:defRPr sz="1000"/>
            </a:lvl4pPr>
            <a:lvl5pPr>
              <a:defRPr sz="1000"/>
            </a:lvl5pPr>
          </a:lstStyle>
          <a:p>
            <a:pPr lvl="0"/>
            <a:r>
              <a:rPr lang="en-US" dirty="0"/>
              <a:t>Add text here</a:t>
            </a:r>
          </a:p>
        </p:txBody>
      </p:sp>
      <p:sp>
        <p:nvSpPr>
          <p:cNvPr id="18" name="Rectangle 17">
            <a:extLst>
              <a:ext uri="{FF2B5EF4-FFF2-40B4-BE49-F238E27FC236}">
                <a16:creationId xmlns:a16="http://schemas.microsoft.com/office/drawing/2014/main" id="{E5DA1E0E-0373-C71E-07B2-A841FAFCF5D4}"/>
              </a:ext>
              <a:ext uri="{C183D7F6-B498-43B3-948B-1728B52AA6E4}">
                <adec:decorative xmlns:adec="http://schemas.microsoft.com/office/drawing/2017/decorative" val="1"/>
              </a:ext>
            </a:extLst>
          </p:cNvPr>
          <p:cNvSpPr/>
          <p:nvPr userDrawn="1"/>
        </p:nvSpPr>
        <p:spPr>
          <a:xfrm>
            <a:off x="9784080" y="3502688"/>
            <a:ext cx="274320" cy="3810000"/>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1"/>
          <p:cNvSpPr>
            <a:spLocks noGrp="1"/>
          </p:cNvSpPr>
          <p:nvPr>
            <p:ph type="pic" sz="quarter" idx="11" hasCustomPrompt="1"/>
          </p:nvPr>
        </p:nvSpPr>
        <p:spPr>
          <a:xfrm>
            <a:off x="6705602" y="457199"/>
            <a:ext cx="2889249" cy="1948587"/>
          </a:xfrm>
          <a:noFill/>
        </p:spPr>
        <p:txBody>
          <a:bodyPr tIns="274320">
            <a:normAutofit/>
          </a:bodyPr>
          <a:lstStyle>
            <a:lvl1pPr marL="0" indent="0" algn="ctr">
              <a:buNone/>
              <a:defRPr sz="1400">
                <a:solidFill>
                  <a:sysClr val="windowText" lastClr="000000"/>
                </a:solidFill>
              </a:defRPr>
            </a:lvl1pPr>
          </a:lstStyle>
          <a:p>
            <a:r>
              <a:rPr lang="en-US" dirty="0"/>
              <a:t>Click to add picture</a:t>
            </a:r>
          </a:p>
        </p:txBody>
      </p:sp>
      <p:sp>
        <p:nvSpPr>
          <p:cNvPr id="23" name="Text Placeholder 15">
            <a:extLst>
              <a:ext uri="{FF2B5EF4-FFF2-40B4-BE49-F238E27FC236}">
                <a16:creationId xmlns:a16="http://schemas.microsoft.com/office/drawing/2014/main" id="{764EA665-2F47-3154-351E-F3A2BD99845F}"/>
              </a:ext>
            </a:extLst>
          </p:cNvPr>
          <p:cNvSpPr>
            <a:spLocks noGrp="1"/>
          </p:cNvSpPr>
          <p:nvPr>
            <p:ph type="body" sz="quarter" idx="36" hasCustomPrompt="1"/>
          </p:nvPr>
        </p:nvSpPr>
        <p:spPr>
          <a:xfrm>
            <a:off x="7166593" y="2590800"/>
            <a:ext cx="2352673" cy="832596"/>
          </a:xfrm>
        </p:spPr>
        <p:txBody>
          <a:bodyPr>
            <a:noAutofit/>
          </a:bodyPr>
          <a:lstStyle>
            <a:lvl1pPr marL="0" indent="0">
              <a:lnSpc>
                <a:spcPct val="120000"/>
              </a:lnSpc>
              <a:spcBef>
                <a:spcPts val="0"/>
              </a:spcBef>
              <a:spcAft>
                <a:spcPts val="1000"/>
              </a:spcAft>
              <a:buNone/>
              <a:defRPr sz="900" b="0" spc="20" baseline="0"/>
            </a:lvl1pPr>
            <a:lvl2pPr>
              <a:defRPr sz="1000"/>
            </a:lvl2pPr>
            <a:lvl3pPr>
              <a:defRPr sz="1000"/>
            </a:lvl3pPr>
            <a:lvl4pPr>
              <a:defRPr sz="1000"/>
            </a:lvl4pPr>
            <a:lvl5pPr>
              <a:defRPr sz="1000"/>
            </a:lvl5pPr>
          </a:lstStyle>
          <a:p>
            <a:pPr lvl="0"/>
            <a:r>
              <a:rPr lang="en-US" dirty="0"/>
              <a:t>Add text here</a:t>
            </a:r>
          </a:p>
        </p:txBody>
      </p:sp>
      <p:sp>
        <p:nvSpPr>
          <p:cNvPr id="26" name="Text Placeholder 25">
            <a:extLst>
              <a:ext uri="{FF2B5EF4-FFF2-40B4-BE49-F238E27FC236}">
                <a16:creationId xmlns:a16="http://schemas.microsoft.com/office/drawing/2014/main" id="{970B3764-7EB5-FE7C-FAB0-FCD9098BB396}"/>
              </a:ext>
            </a:extLst>
          </p:cNvPr>
          <p:cNvSpPr>
            <a:spLocks noGrp="1"/>
          </p:cNvSpPr>
          <p:nvPr>
            <p:ph type="body" sz="quarter" idx="38" hasCustomPrompt="1"/>
          </p:nvPr>
        </p:nvSpPr>
        <p:spPr>
          <a:xfrm>
            <a:off x="7166593" y="3502688"/>
            <a:ext cx="2434539" cy="947571"/>
          </a:xfrm>
        </p:spPr>
        <p:txBody>
          <a:bodyPr>
            <a:noAutofit/>
          </a:bodyPr>
          <a:lstStyle>
            <a:lvl1pPr marL="0" indent="0">
              <a:lnSpc>
                <a:spcPct val="100000"/>
              </a:lnSpc>
              <a:spcBef>
                <a:spcPts val="0"/>
              </a:spcBef>
              <a:buNone/>
              <a:defRPr sz="2000" b="1" cap="all" spc="100" baseline="0">
                <a:solidFill>
                  <a:schemeClr val="accent3">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title here</a:t>
            </a:r>
          </a:p>
        </p:txBody>
      </p:sp>
      <p:sp>
        <p:nvSpPr>
          <p:cNvPr id="24" name="Text Placeholder 15">
            <a:extLst>
              <a:ext uri="{FF2B5EF4-FFF2-40B4-BE49-F238E27FC236}">
                <a16:creationId xmlns:a16="http://schemas.microsoft.com/office/drawing/2014/main" id="{23E1A197-401A-8FFE-C31B-1053DB84EF27}"/>
              </a:ext>
            </a:extLst>
          </p:cNvPr>
          <p:cNvSpPr>
            <a:spLocks noGrp="1"/>
          </p:cNvSpPr>
          <p:nvPr>
            <p:ph type="body" sz="quarter" idx="37" hasCustomPrompt="1"/>
          </p:nvPr>
        </p:nvSpPr>
        <p:spPr>
          <a:xfrm>
            <a:off x="7166593" y="4624816"/>
            <a:ext cx="2443173" cy="2992326"/>
          </a:xfrm>
        </p:spPr>
        <p:txBody>
          <a:bodyPr>
            <a:noAutofit/>
          </a:bodyPr>
          <a:lstStyle>
            <a:lvl1pPr marL="0" indent="0">
              <a:lnSpc>
                <a:spcPct val="130000"/>
              </a:lnSpc>
              <a:spcBef>
                <a:spcPts val="0"/>
              </a:spcBef>
              <a:spcAft>
                <a:spcPts val="1000"/>
              </a:spcAft>
              <a:buNone/>
              <a:defRPr sz="900" b="0" spc="20" baseline="0"/>
            </a:lvl1pPr>
            <a:lvl2pPr>
              <a:defRPr sz="1000"/>
            </a:lvl2pPr>
            <a:lvl3pPr>
              <a:defRPr sz="1000"/>
            </a:lvl3pPr>
            <a:lvl4pPr>
              <a:defRPr sz="1000"/>
            </a:lvl4pPr>
            <a:lvl5pPr>
              <a:defRPr sz="1000"/>
            </a:lvl5pPr>
          </a:lstStyle>
          <a:p>
            <a:pPr lvl="0"/>
            <a:r>
              <a:rPr lang="en-US" dirty="0"/>
              <a:t>Add text here</a:t>
            </a:r>
          </a:p>
        </p:txBody>
      </p:sp>
      <p:sp>
        <p:nvSpPr>
          <p:cNvPr id="2" name="Text Placeholder 1">
            <a:extLst>
              <a:ext uri="{FF2B5EF4-FFF2-40B4-BE49-F238E27FC236}">
                <a16:creationId xmlns:a16="http://schemas.microsoft.com/office/drawing/2014/main" id="{532EC872-481F-9DFB-DB93-7FC667A1F225}"/>
              </a:ext>
            </a:extLst>
          </p:cNvPr>
          <p:cNvSpPr>
            <a:spLocks noGrp="1"/>
          </p:cNvSpPr>
          <p:nvPr>
            <p:ph type="body" sz="quarter" idx="34" hasCustomPrompt="1"/>
          </p:nvPr>
        </p:nvSpPr>
        <p:spPr>
          <a:xfrm>
            <a:off x="5304906" y="0"/>
            <a:ext cx="2845320" cy="876415"/>
          </a:xfrm>
          <a:custGeom>
            <a:avLst/>
            <a:gdLst>
              <a:gd name="connsiteX0" fmla="*/ 0 w 2845320"/>
              <a:gd name="connsiteY0" fmla="*/ 0 h 876415"/>
              <a:gd name="connsiteX1" fmla="*/ 2845320 w 2845320"/>
              <a:gd name="connsiteY1" fmla="*/ 0 h 876415"/>
              <a:gd name="connsiteX2" fmla="*/ 2825274 w 2845320"/>
              <a:gd name="connsiteY2" fmla="*/ 41614 h 876415"/>
              <a:gd name="connsiteX3" fmla="*/ 1422660 w 2845320"/>
              <a:gd name="connsiteY3" fmla="*/ 876415 h 876415"/>
              <a:gd name="connsiteX4" fmla="*/ 20047 w 2845320"/>
              <a:gd name="connsiteY4" fmla="*/ 41614 h 876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320" h="876415">
                <a:moveTo>
                  <a:pt x="0" y="0"/>
                </a:moveTo>
                <a:lnTo>
                  <a:pt x="2845320" y="0"/>
                </a:lnTo>
                <a:lnTo>
                  <a:pt x="2825274" y="41614"/>
                </a:lnTo>
                <a:cubicBezTo>
                  <a:pt x="2555154" y="538859"/>
                  <a:pt x="2028327" y="876415"/>
                  <a:pt x="1422660" y="876415"/>
                </a:cubicBezTo>
                <a:cubicBezTo>
                  <a:pt x="816993" y="876415"/>
                  <a:pt x="290167" y="538859"/>
                  <a:pt x="20047" y="41614"/>
                </a:cubicBezTo>
                <a:close/>
              </a:path>
            </a:pathLst>
          </a:custGeom>
          <a:solidFill>
            <a:schemeClr val="accent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a:defRPr lang="en-US" sz="1800" dirty="0">
                <a:noFill/>
              </a:defRPr>
            </a:lvl1pPr>
          </a:lstStyle>
          <a:p>
            <a:pPr marL="0" lvl="0" algn="ctr" defTabSz="914400"/>
            <a:r>
              <a:rPr lang="en-US" dirty="0"/>
              <a:t>Blank</a:t>
            </a:r>
          </a:p>
        </p:txBody>
      </p:sp>
      <p:sp>
        <p:nvSpPr>
          <p:cNvPr id="3" name="Text Placeholder 2">
            <a:extLst>
              <a:ext uri="{FF2B5EF4-FFF2-40B4-BE49-F238E27FC236}">
                <a16:creationId xmlns:a16="http://schemas.microsoft.com/office/drawing/2014/main" id="{F450FD81-C5FF-7E04-852A-F6E347A56B0C}"/>
              </a:ext>
            </a:extLst>
          </p:cNvPr>
          <p:cNvSpPr>
            <a:spLocks noGrp="1"/>
          </p:cNvSpPr>
          <p:nvPr>
            <p:ph type="body" sz="quarter" idx="40" hasCustomPrompt="1"/>
          </p:nvPr>
        </p:nvSpPr>
        <p:spPr>
          <a:xfrm>
            <a:off x="0" y="4515866"/>
            <a:ext cx="1153798" cy="228600"/>
          </a:xfrm>
          <a:custGeom>
            <a:avLst/>
            <a:gdLst>
              <a:gd name="connsiteX0" fmla="*/ 0 w 1153798"/>
              <a:gd name="connsiteY0" fmla="*/ 0 h 228600"/>
              <a:gd name="connsiteX1" fmla="*/ 1153798 w 1153798"/>
              <a:gd name="connsiteY1" fmla="*/ 0 h 228600"/>
              <a:gd name="connsiteX2" fmla="*/ 1153798 w 1153798"/>
              <a:gd name="connsiteY2" fmla="*/ 228600 h 228600"/>
              <a:gd name="connsiteX3" fmla="*/ 0 w 1153798"/>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1153798" h="228600">
                <a:moveTo>
                  <a:pt x="0" y="0"/>
                </a:moveTo>
                <a:lnTo>
                  <a:pt x="1153798" y="0"/>
                </a:lnTo>
                <a:lnTo>
                  <a:pt x="1153798" y="228600"/>
                </a:lnTo>
                <a:lnTo>
                  <a:pt x="0" y="228600"/>
                </a:lnTo>
                <a:close/>
              </a:path>
            </a:pathLst>
          </a:custGeom>
          <a:solidFill>
            <a:schemeClr val="accent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a:defRPr lang="en-US" sz="1800" dirty="0">
                <a:noFill/>
              </a:defRPr>
            </a:lvl1pPr>
          </a:lstStyle>
          <a:p>
            <a:pPr marL="0" lvl="0" algn="ctr" defTabSz="914400"/>
            <a:r>
              <a:rPr lang="en-US" dirty="0"/>
              <a:t>Blank</a:t>
            </a:r>
          </a:p>
        </p:txBody>
      </p:sp>
      <p:sp>
        <p:nvSpPr>
          <p:cNvPr id="8" name="Text Placeholder 7">
            <a:extLst>
              <a:ext uri="{FF2B5EF4-FFF2-40B4-BE49-F238E27FC236}">
                <a16:creationId xmlns:a16="http://schemas.microsoft.com/office/drawing/2014/main" id="{B6779094-B730-A15E-A4CE-E894F87CBCC2}"/>
              </a:ext>
            </a:extLst>
          </p:cNvPr>
          <p:cNvSpPr>
            <a:spLocks noGrp="1"/>
          </p:cNvSpPr>
          <p:nvPr>
            <p:ph type="body" sz="quarter" idx="41" hasCustomPrompt="1"/>
          </p:nvPr>
        </p:nvSpPr>
        <p:spPr>
          <a:xfrm>
            <a:off x="2888892" y="2405786"/>
            <a:ext cx="463908" cy="2103120"/>
          </a:xfrm>
          <a:custGeom>
            <a:avLst/>
            <a:gdLst>
              <a:gd name="connsiteX0" fmla="*/ 0 w 445752"/>
              <a:gd name="connsiteY0" fmla="*/ 0 h 2590800"/>
              <a:gd name="connsiteX1" fmla="*/ 445752 w 445752"/>
              <a:gd name="connsiteY1" fmla="*/ 0 h 2590800"/>
              <a:gd name="connsiteX2" fmla="*/ 445752 w 445752"/>
              <a:gd name="connsiteY2" fmla="*/ 2590800 h 2590800"/>
              <a:gd name="connsiteX3" fmla="*/ 0 w 445752"/>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445752" h="2590800">
                <a:moveTo>
                  <a:pt x="0" y="0"/>
                </a:moveTo>
                <a:lnTo>
                  <a:pt x="445752" y="0"/>
                </a:lnTo>
                <a:lnTo>
                  <a:pt x="445752" y="2590800"/>
                </a:lnTo>
                <a:lnTo>
                  <a:pt x="0" y="2590800"/>
                </a:lnTo>
                <a:close/>
              </a:path>
            </a:pathLst>
          </a:custGeom>
          <a:solidFill>
            <a:schemeClr val="accent3">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US" sz="1800" dirty="0">
                <a:noFill/>
              </a:defRPr>
            </a:lvl1pPr>
          </a:lstStyle>
          <a:p>
            <a:pPr marL="0" lvl="0" algn="ctr" defTabSz="914400"/>
            <a:r>
              <a:rPr lang="en-US" dirty="0"/>
              <a:t>Blank</a:t>
            </a:r>
          </a:p>
        </p:txBody>
      </p:sp>
    </p:spTree>
    <p:extLst>
      <p:ext uri="{BB962C8B-B14F-4D97-AF65-F5344CB8AC3E}">
        <p14:creationId xmlns:p14="http://schemas.microsoft.com/office/powerpoint/2010/main" val="654388790"/>
      </p:ext>
    </p:extLst>
  </p:cSld>
  <p:clrMapOvr>
    <a:masterClrMapping/>
  </p:clrMapOvr>
  <p:extLst>
    <p:ext uri="{DCECCB84-F9BA-43D5-87BE-67443E8EF086}">
      <p15:sldGuideLst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860101"/>
      </p:ext>
    </p:extLst>
  </p:cSld>
  <p:clrMapOvr>
    <a:masterClrMapping/>
  </p:clrMapOvr>
  <p:extLst>
    <p:ext uri="{DCECCB84-F9BA-43D5-87BE-67443E8EF086}">
      <p15:sldGuideLst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userDrawn="1">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09"/>
            <a:ext cx="8675370" cy="1502305"/>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4"/>
            <a:ext cx="2703195"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5F272CD0-8AE2-403D-BC5A-E9768D13DA7F}" type="datetimeFigureOut">
              <a:rPr lang="en-US" smtClean="0"/>
              <a:t>2/27/2025</a:t>
            </a:fld>
            <a:endParaRPr lang="en-US" dirty="0"/>
          </a:p>
        </p:txBody>
      </p:sp>
      <p:sp>
        <p:nvSpPr>
          <p:cNvPr id="5" name="Footer Placeholder 4"/>
          <p:cNvSpPr>
            <a:spLocks noGrp="1"/>
          </p:cNvSpPr>
          <p:nvPr>
            <p:ph type="ftr" sz="quarter" idx="3"/>
          </p:nvPr>
        </p:nvSpPr>
        <p:spPr>
          <a:xfrm>
            <a:off x="3834765" y="7203864"/>
            <a:ext cx="238887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63690" y="7203864"/>
            <a:ext cx="2703195"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A2D45621-FB72-491B-A41E-B21F020BD976}" type="slidenum">
              <a:rPr lang="en-US" smtClean="0"/>
              <a:t>‹#›</a:t>
            </a:fld>
            <a:endParaRPr lang="en-US" dirty="0"/>
          </a:p>
        </p:txBody>
      </p:sp>
    </p:spTree>
    <p:extLst>
      <p:ext uri="{BB962C8B-B14F-4D97-AF65-F5344CB8AC3E}">
        <p14:creationId xmlns:p14="http://schemas.microsoft.com/office/powerpoint/2010/main" val="42615778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2" r:id="rId3"/>
  </p:sldLayoutIdLst>
  <p:txStyles>
    <p:titleStyle>
      <a:lvl1pPr algn="l" defTabSz="754380" rtl="0" eaLnBrk="1" latinLnBrk="0" hangingPunct="1">
        <a:spcBef>
          <a:spcPct val="0"/>
        </a:spcBef>
        <a:buNone/>
        <a:defRPr sz="3630" kern="1200" cap="all" baseline="0">
          <a:solidFill>
            <a:schemeClr val="tx1"/>
          </a:solidFill>
          <a:latin typeface="+mj-lt"/>
          <a:ea typeface="+mj-ea"/>
          <a:cs typeface="+mj-cs"/>
        </a:defRPr>
      </a:lvl1pPr>
    </p:titleStyle>
    <p:bodyStyle>
      <a:lvl1pPr marL="188595" indent="-188595" algn="l" defTabSz="754380" rtl="0" eaLnBrk="1" latinLnBrk="0" hangingPunct="1">
        <a:lnSpc>
          <a:spcPct val="90000"/>
        </a:lnSpc>
        <a:spcBef>
          <a:spcPct val="30000"/>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ct val="30000"/>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ct val="30000"/>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userDrawn="1">
          <p15:clr>
            <a:srgbClr val="F26B43"/>
          </p15:clr>
        </p15:guide>
        <p15:guide id="2" pos="31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itle 106">
            <a:extLst>
              <a:ext uri="{FF2B5EF4-FFF2-40B4-BE49-F238E27FC236}">
                <a16:creationId xmlns:a16="http://schemas.microsoft.com/office/drawing/2014/main" id="{45AEED6F-40F4-6293-D2D5-603817234659}"/>
              </a:ext>
            </a:extLst>
          </p:cNvPr>
          <p:cNvSpPr>
            <a:spLocks noGrp="1"/>
          </p:cNvSpPr>
          <p:nvPr>
            <p:ph type="title"/>
          </p:nvPr>
        </p:nvSpPr>
        <p:spPr>
          <a:xfrm>
            <a:off x="201044" y="338898"/>
            <a:ext cx="2450891" cy="1079479"/>
          </a:xfrm>
        </p:spPr>
        <p:txBody>
          <a:bodyPr/>
          <a:lstStyle/>
          <a:p>
            <a:r>
              <a:rPr lang="en-US" dirty="0"/>
              <a:t>Using Parasitoid Wasps for fly control</a:t>
            </a:r>
          </a:p>
        </p:txBody>
      </p:sp>
      <p:sp>
        <p:nvSpPr>
          <p:cNvPr id="89" name="Text Placeholder 88">
            <a:extLst>
              <a:ext uri="{FF2B5EF4-FFF2-40B4-BE49-F238E27FC236}">
                <a16:creationId xmlns:a16="http://schemas.microsoft.com/office/drawing/2014/main" id="{DF1133F1-A6CE-09BE-4A6E-0721672BA1EA}"/>
              </a:ext>
            </a:extLst>
          </p:cNvPr>
          <p:cNvSpPr>
            <a:spLocks noGrp="1"/>
          </p:cNvSpPr>
          <p:nvPr>
            <p:ph type="body" sz="quarter" idx="30"/>
          </p:nvPr>
        </p:nvSpPr>
        <p:spPr>
          <a:xfrm>
            <a:off x="482569" y="4953000"/>
            <a:ext cx="2162207" cy="2514600"/>
          </a:xfrm>
        </p:spPr>
        <p:txBody>
          <a:bodyPr vert="horz" lIns="0" tIns="0" rIns="0" bIns="0" rtlCol="0" anchor="t">
            <a:noAutofit/>
          </a:bodyPr>
          <a:lstStyle/>
          <a:p>
            <a:pPr marL="0" indent="0">
              <a:buNone/>
            </a:pPr>
            <a:r>
              <a:rPr lang="en-US" sz="1200" dirty="0"/>
              <a:t>Filth fly parasitoids can be purchased through several vendors. The parasitoids typically are sent while they are still in the host pupae. The parasitized pupae are then distributed equally around areas of high filth fly presence. This is repeated every one to two weeks as needed.</a:t>
            </a:r>
            <a:endParaRPr lang="en-US" sz="1200">
              <a:cs typeface="Arial"/>
            </a:endParaRPr>
          </a:p>
        </p:txBody>
      </p:sp>
      <p:sp>
        <p:nvSpPr>
          <p:cNvPr id="85" name="Text Placeholder 84">
            <a:extLst>
              <a:ext uri="{FF2B5EF4-FFF2-40B4-BE49-F238E27FC236}">
                <a16:creationId xmlns:a16="http://schemas.microsoft.com/office/drawing/2014/main" id="{38D7A698-A2A3-FD65-5588-E4C6E76CB77C}"/>
              </a:ext>
            </a:extLst>
          </p:cNvPr>
          <p:cNvSpPr>
            <a:spLocks noGrp="1"/>
          </p:cNvSpPr>
          <p:nvPr>
            <p:ph type="body" sz="quarter" idx="24"/>
          </p:nvPr>
        </p:nvSpPr>
        <p:spPr>
          <a:xfrm>
            <a:off x="3526249" y="3088766"/>
            <a:ext cx="2910864" cy="3029111"/>
          </a:xfrm>
        </p:spPr>
        <p:txBody>
          <a:bodyPr vert="horz" lIns="0" tIns="0" rIns="0" bIns="0" rtlCol="0" anchor="t">
            <a:noAutofit/>
          </a:bodyPr>
          <a:lstStyle/>
          <a:p>
            <a:r>
              <a:rPr lang="en-US" sz="1000" dirty="0">
                <a:cs typeface="Arial"/>
              </a:rPr>
              <a:t>References: </a:t>
            </a:r>
          </a:p>
          <a:p>
            <a:r>
              <a:rPr lang="en-US" sz="1000" dirty="0">
                <a:cs typeface="Arial"/>
              </a:rPr>
              <a:t>Geden, C. J., </a:t>
            </a:r>
            <a:r>
              <a:rPr lang="en-US" sz="1000" dirty="0" err="1">
                <a:cs typeface="Arial"/>
              </a:rPr>
              <a:t>Nayduch</a:t>
            </a:r>
            <a:r>
              <a:rPr lang="en-US" sz="1000" dirty="0">
                <a:cs typeface="Arial"/>
              </a:rPr>
              <a:t>, D., Scott, J. G., Burgess IV, E. R., Gerry, A. C., Kaufman, P. E., ... &amp; </a:t>
            </a:r>
            <a:r>
              <a:rPr lang="en-US" sz="1000" dirty="0" err="1">
                <a:cs typeface="Arial"/>
              </a:rPr>
              <a:t>Machtinger</a:t>
            </a:r>
            <a:r>
              <a:rPr lang="en-US" sz="1000" dirty="0">
                <a:cs typeface="Arial"/>
              </a:rPr>
              <a:t>, E. T. (2021). House fly (Diptera: Muscidae): biology, pest status, current management prospects, and research needs. Journal of Integrated Pest Management, 12(1), 39. https://doi.org/10.1093/jipm/pmaa021 </a:t>
            </a:r>
          </a:p>
          <a:p>
            <a:endParaRPr lang="en-US" sz="1000" dirty="0">
              <a:cs typeface="Arial"/>
            </a:endParaRPr>
          </a:p>
          <a:p>
            <a:r>
              <a:rPr lang="en-US" sz="1000" dirty="0" err="1">
                <a:cs typeface="Arial"/>
              </a:rPr>
              <a:t>Monyama</a:t>
            </a:r>
            <a:r>
              <a:rPr lang="en-US" sz="1000" dirty="0">
                <a:cs typeface="Arial"/>
              </a:rPr>
              <a:t>, M. C., </a:t>
            </a:r>
            <a:r>
              <a:rPr lang="en-US" sz="1000" dirty="0" err="1">
                <a:cs typeface="Arial"/>
              </a:rPr>
              <a:t>Onyiche</a:t>
            </a:r>
            <a:r>
              <a:rPr lang="en-US" sz="1000" dirty="0">
                <a:cs typeface="Arial"/>
              </a:rPr>
              <a:t>, E. T., Taioe, M. O., </a:t>
            </a:r>
            <a:r>
              <a:rPr lang="en-US" sz="1000" dirty="0" err="1">
                <a:cs typeface="Arial"/>
              </a:rPr>
              <a:t>Nkhebenyane</a:t>
            </a:r>
            <a:r>
              <a:rPr lang="en-US" sz="1000" dirty="0">
                <a:cs typeface="Arial"/>
              </a:rPr>
              <a:t>, J. S., &amp; </a:t>
            </a:r>
            <a:r>
              <a:rPr lang="en-US" sz="1000" dirty="0" err="1">
                <a:cs typeface="Arial"/>
              </a:rPr>
              <a:t>Thekisoe</a:t>
            </a:r>
            <a:r>
              <a:rPr lang="en-US" sz="1000" dirty="0">
                <a:cs typeface="Arial"/>
              </a:rPr>
              <a:t>, O. M. (2022). Bacterial pathogens identified from houseflies in different human and animal settings: a systematic review and meta‐analysis. Veterinary Medicine and Science, 8(2), 827-844. https://doi.org/10.1002/vms3.496</a:t>
            </a:r>
          </a:p>
          <a:p>
            <a:endParaRPr lang="en-US" sz="1000" dirty="0">
              <a:cs typeface="Arial"/>
            </a:endParaRPr>
          </a:p>
          <a:p>
            <a:endParaRPr lang="en-US" sz="1000" dirty="0">
              <a:cs typeface="Arial"/>
            </a:endParaRPr>
          </a:p>
        </p:txBody>
      </p:sp>
      <p:sp>
        <p:nvSpPr>
          <p:cNvPr id="86" name="Text Placeholder 85">
            <a:extLst>
              <a:ext uri="{FF2B5EF4-FFF2-40B4-BE49-F238E27FC236}">
                <a16:creationId xmlns:a16="http://schemas.microsoft.com/office/drawing/2014/main" id="{19357687-2F98-2DA2-E46B-E213A1D765F9}"/>
              </a:ext>
            </a:extLst>
          </p:cNvPr>
          <p:cNvSpPr>
            <a:spLocks noGrp="1"/>
          </p:cNvSpPr>
          <p:nvPr>
            <p:ph type="body" sz="quarter" idx="25"/>
          </p:nvPr>
        </p:nvSpPr>
        <p:spPr>
          <a:xfrm>
            <a:off x="3133043" y="6430624"/>
            <a:ext cx="3291386" cy="1340625"/>
          </a:xfrm>
        </p:spPr>
        <p:txBody>
          <a:bodyPr vert="horz" lIns="0" tIns="0" rIns="0" bIns="0" rtlCol="0" anchor="t">
            <a:noAutofit/>
          </a:bodyPr>
          <a:lstStyle/>
          <a:p>
            <a:pPr algn="ctr"/>
            <a:r>
              <a:rPr lang="en-US" dirty="0"/>
              <a:t>This brochure is supported by the National Institute of Food and Agriculture, U.S. Department of Agriculture, under agreement number H008917141 to B. H. King and E. Taylor through the North Central Region SARE program under project number GNC22-358. USDA is an equal opportunity employer and service provider. Any opinions, findings, conclusions, or recommendations expressed in this publication are those of the author(s) and do not necessarily reflect the view of the U.S. Department of Agriculture.</a:t>
            </a:r>
            <a:endParaRPr lang="en-US"/>
          </a:p>
        </p:txBody>
      </p:sp>
      <p:sp>
        <p:nvSpPr>
          <p:cNvPr id="47" name="Text Placeholder 46">
            <a:extLst>
              <a:ext uri="{FF2B5EF4-FFF2-40B4-BE49-F238E27FC236}">
                <a16:creationId xmlns:a16="http://schemas.microsoft.com/office/drawing/2014/main" id="{F8F3CED2-706F-CE30-998A-96C16CD7B24D}"/>
              </a:ext>
            </a:extLst>
          </p:cNvPr>
          <p:cNvSpPr>
            <a:spLocks noGrp="1"/>
          </p:cNvSpPr>
          <p:nvPr>
            <p:ph type="body" sz="quarter" idx="33"/>
          </p:nvPr>
        </p:nvSpPr>
        <p:spPr>
          <a:xfrm>
            <a:off x="7172328" y="5703946"/>
            <a:ext cx="2625467" cy="841686"/>
          </a:xfrm>
        </p:spPr>
        <p:txBody>
          <a:bodyPr vert="horz" lIns="0" tIns="0" rIns="0" bIns="0" rtlCol="0" anchor="t">
            <a:normAutofit fontScale="77500" lnSpcReduction="20000"/>
          </a:bodyPr>
          <a:lstStyle/>
          <a:p>
            <a:r>
              <a:rPr lang="en-US" dirty="0"/>
              <a:t>Parasitoid wasps for filth Fly control</a:t>
            </a:r>
          </a:p>
        </p:txBody>
      </p:sp>
      <p:sp>
        <p:nvSpPr>
          <p:cNvPr id="108" name="Text Placeholder 107">
            <a:extLst>
              <a:ext uri="{FF2B5EF4-FFF2-40B4-BE49-F238E27FC236}">
                <a16:creationId xmlns:a16="http://schemas.microsoft.com/office/drawing/2014/main" id="{70A02240-4DDE-CF13-450B-BEE0870D0044}"/>
              </a:ext>
            </a:extLst>
          </p:cNvPr>
          <p:cNvSpPr>
            <a:spLocks noGrp="1"/>
          </p:cNvSpPr>
          <p:nvPr>
            <p:ph type="body" sz="quarter" idx="23"/>
          </p:nvPr>
        </p:nvSpPr>
        <p:spPr>
          <a:xfrm>
            <a:off x="7172327" y="6642079"/>
            <a:ext cx="2291776" cy="820775"/>
          </a:xfrm>
        </p:spPr>
        <p:txBody>
          <a:bodyPr vert="horz" lIns="0" tIns="0" rIns="0" bIns="0" rtlCol="0" anchor="t">
            <a:noAutofit/>
          </a:bodyPr>
          <a:lstStyle/>
          <a:p>
            <a:r>
              <a:rPr lang="en-US" dirty="0"/>
              <a:t>Parasitoid wasps provide a chemical free method of reducing fly numbers on farms</a:t>
            </a:r>
          </a:p>
        </p:txBody>
      </p:sp>
      <p:sp>
        <p:nvSpPr>
          <p:cNvPr id="230" name="Text Placeholder 229">
            <a:extLst>
              <a:ext uri="{FF2B5EF4-FFF2-40B4-BE49-F238E27FC236}">
                <a16:creationId xmlns:a16="http://schemas.microsoft.com/office/drawing/2014/main" id="{4958684E-EBE0-4F62-4D16-D897A3BA1ED9}"/>
              </a:ext>
              <a:ext uri="{C183D7F6-B498-43B3-948B-1728B52AA6E4}">
                <adec:decorative xmlns:adec="http://schemas.microsoft.com/office/drawing/2017/decorative" val="1"/>
              </a:ext>
            </a:extLst>
          </p:cNvPr>
          <p:cNvSpPr>
            <a:spLocks noGrp="1"/>
          </p:cNvSpPr>
          <p:nvPr>
            <p:ph type="body" sz="quarter" idx="34"/>
          </p:nvPr>
        </p:nvSpPr>
        <p:spPr/>
        <p:txBody>
          <a:bodyPr/>
          <a:lstStyle/>
          <a:p>
            <a:endParaRPr lang="en-US" dirty="0"/>
          </a:p>
        </p:txBody>
      </p:sp>
      <p:sp>
        <p:nvSpPr>
          <p:cNvPr id="231" name="Text Placeholder 230">
            <a:extLst>
              <a:ext uri="{FF2B5EF4-FFF2-40B4-BE49-F238E27FC236}">
                <a16:creationId xmlns:a16="http://schemas.microsoft.com/office/drawing/2014/main" id="{22AF7EFB-7DB9-EA19-4232-C3A515ABCD4D}"/>
              </a:ext>
              <a:ext uri="{C183D7F6-B498-43B3-948B-1728B52AA6E4}">
                <adec:decorative xmlns:adec="http://schemas.microsoft.com/office/drawing/2017/decorative" val="1"/>
              </a:ext>
            </a:extLst>
          </p:cNvPr>
          <p:cNvSpPr>
            <a:spLocks noGrp="1"/>
          </p:cNvSpPr>
          <p:nvPr>
            <p:ph type="body" sz="quarter" idx="35"/>
          </p:nvPr>
        </p:nvSpPr>
        <p:spPr/>
        <p:txBody>
          <a:bodyPr/>
          <a:lstStyle/>
          <a:p>
            <a:endParaRPr lang="en-US" dirty="0"/>
          </a:p>
        </p:txBody>
      </p:sp>
      <p:sp>
        <p:nvSpPr>
          <p:cNvPr id="232" name="Text Placeholder 231">
            <a:extLst>
              <a:ext uri="{FF2B5EF4-FFF2-40B4-BE49-F238E27FC236}">
                <a16:creationId xmlns:a16="http://schemas.microsoft.com/office/drawing/2014/main" id="{4974F60B-35E4-7499-0588-7A3558C44348}"/>
              </a:ext>
              <a:ext uri="{C183D7F6-B498-43B3-948B-1728B52AA6E4}">
                <adec:decorative xmlns:adec="http://schemas.microsoft.com/office/drawing/2017/decorative" val="1"/>
              </a:ext>
            </a:extLst>
          </p:cNvPr>
          <p:cNvSpPr>
            <a:spLocks noGrp="1"/>
          </p:cNvSpPr>
          <p:nvPr>
            <p:ph type="body" sz="quarter" idx="36"/>
          </p:nvPr>
        </p:nvSpPr>
        <p:spPr/>
        <p:txBody>
          <a:bodyPr/>
          <a:lstStyle/>
          <a:p>
            <a:endParaRPr lang="en-US" dirty="0"/>
          </a:p>
        </p:txBody>
      </p:sp>
      <p:pic>
        <p:nvPicPr>
          <p:cNvPr id="8" name="Picture Placeholder 7">
            <a:extLst>
              <a:ext uri="{FF2B5EF4-FFF2-40B4-BE49-F238E27FC236}">
                <a16:creationId xmlns:a16="http://schemas.microsoft.com/office/drawing/2014/main" id="{E3A34E3D-3D4B-E4A9-4B31-E01BC580C278}"/>
              </a:ext>
            </a:extLst>
          </p:cNvPr>
          <p:cNvPicPr>
            <a:picLocks noGrp="1" noChangeAspect="1"/>
          </p:cNvPicPr>
          <p:nvPr>
            <p:ph type="pic" sz="quarter" idx="11"/>
          </p:nvPr>
        </p:nvPicPr>
        <p:blipFill>
          <a:blip r:embed="rId2"/>
          <a:srcRect t="6109" b="6109"/>
          <a:stretch/>
        </p:blipFill>
        <p:spPr>
          <a:xfrm rot="11100000">
            <a:off x="7284835" y="355021"/>
            <a:ext cx="3352801" cy="2590800"/>
          </a:xfrm>
        </p:spPr>
      </p:pic>
      <p:pic>
        <p:nvPicPr>
          <p:cNvPr id="11" name="Picture 10">
            <a:extLst>
              <a:ext uri="{FF2B5EF4-FFF2-40B4-BE49-F238E27FC236}">
                <a16:creationId xmlns:a16="http://schemas.microsoft.com/office/drawing/2014/main" id="{7C0EE792-2A3D-9A48-348F-1279A560E96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2760000">
            <a:off x="6333669" y="2665952"/>
            <a:ext cx="2772803" cy="1781175"/>
          </a:xfrm>
          <a:prstGeom prst="rect">
            <a:avLst/>
          </a:prstGeom>
        </p:spPr>
      </p:pic>
      <p:sp>
        <p:nvSpPr>
          <p:cNvPr id="14" name="TextBox 13">
            <a:extLst>
              <a:ext uri="{FF2B5EF4-FFF2-40B4-BE49-F238E27FC236}">
                <a16:creationId xmlns:a16="http://schemas.microsoft.com/office/drawing/2014/main" id="{ABA589D2-3757-EC67-930A-B3AC2BEBC6FD}"/>
              </a:ext>
            </a:extLst>
          </p:cNvPr>
          <p:cNvSpPr txBox="1"/>
          <p:nvPr/>
        </p:nvSpPr>
        <p:spPr>
          <a:xfrm>
            <a:off x="7220017" y="4598150"/>
            <a:ext cx="1887614" cy="26161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dirty="0">
                <a:cs typeface="Arial"/>
              </a:rPr>
              <a:t>Spalangia cameroni </a:t>
            </a:r>
            <a:endParaRPr lang="en-US" sz="1100" dirty="0">
              <a:cs typeface="Arial"/>
            </a:endParaRPr>
          </a:p>
        </p:txBody>
      </p:sp>
      <p:sp>
        <p:nvSpPr>
          <p:cNvPr id="18" name="TextBox 17">
            <a:extLst>
              <a:ext uri="{FF2B5EF4-FFF2-40B4-BE49-F238E27FC236}">
                <a16:creationId xmlns:a16="http://schemas.microsoft.com/office/drawing/2014/main" id="{22FC0E58-7F85-8AB0-B92A-11FD379E92D5}"/>
              </a:ext>
            </a:extLst>
          </p:cNvPr>
          <p:cNvSpPr txBox="1"/>
          <p:nvPr/>
        </p:nvSpPr>
        <p:spPr>
          <a:xfrm>
            <a:off x="8491160" y="439346"/>
            <a:ext cx="2115925" cy="27699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cs typeface="Arial"/>
              </a:rPr>
              <a:t>Muscidifurax raptor</a:t>
            </a:r>
          </a:p>
        </p:txBody>
      </p:sp>
      <p:pic>
        <p:nvPicPr>
          <p:cNvPr id="20" name="Picture 19">
            <a:extLst>
              <a:ext uri="{FF2B5EF4-FFF2-40B4-BE49-F238E27FC236}">
                <a16:creationId xmlns:a16="http://schemas.microsoft.com/office/drawing/2014/main" id="{5EE6A547-8557-6F7B-1732-B04EF1CC17DB}"/>
              </a:ext>
            </a:extLst>
          </p:cNvPr>
          <p:cNvPicPr>
            <a:picLocks noChangeAspect="1"/>
          </p:cNvPicPr>
          <p:nvPr/>
        </p:nvPicPr>
        <p:blipFill>
          <a:blip r:embed="rId5"/>
          <a:srcRect l="23452" t="17212" r="11979" b="2843"/>
          <a:stretch/>
        </p:blipFill>
        <p:spPr>
          <a:xfrm rot="5400000">
            <a:off x="48624" y="1859854"/>
            <a:ext cx="2856199" cy="2717750"/>
          </a:xfrm>
          <a:prstGeom prst="rect">
            <a:avLst/>
          </a:prstGeom>
        </p:spPr>
      </p:pic>
      <p:sp>
        <p:nvSpPr>
          <p:cNvPr id="21" name="TextBox 20">
            <a:extLst>
              <a:ext uri="{FF2B5EF4-FFF2-40B4-BE49-F238E27FC236}">
                <a16:creationId xmlns:a16="http://schemas.microsoft.com/office/drawing/2014/main" id="{62F81EB0-C520-1257-0104-CB6C64160BA4}"/>
              </a:ext>
            </a:extLst>
          </p:cNvPr>
          <p:cNvSpPr txBox="1"/>
          <p:nvPr/>
        </p:nvSpPr>
        <p:spPr>
          <a:xfrm>
            <a:off x="199505" y="2226744"/>
            <a:ext cx="1505662" cy="33919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dirty="0">
                <a:cs typeface="Arial"/>
              </a:rPr>
              <a:t>Spalangia cameroni </a:t>
            </a:r>
            <a:r>
              <a:rPr lang="en-US" sz="1100" dirty="0">
                <a:cs typeface="Arial"/>
              </a:rPr>
              <a:t>on buckwheat</a:t>
            </a:r>
          </a:p>
        </p:txBody>
      </p:sp>
      <p:pic>
        <p:nvPicPr>
          <p:cNvPr id="26" name="Picture 25">
            <a:extLst>
              <a:ext uri="{FF2B5EF4-FFF2-40B4-BE49-F238E27FC236}">
                <a16:creationId xmlns:a16="http://schemas.microsoft.com/office/drawing/2014/main" id="{1C7E23AB-31DB-62D7-9767-2920DB1A551A}"/>
              </a:ext>
            </a:extLst>
          </p:cNvPr>
          <p:cNvPicPr>
            <a:picLocks noChangeAspect="1"/>
          </p:cNvPicPr>
          <p:nvPr/>
        </p:nvPicPr>
        <p:blipFill>
          <a:blip r:embed="rId6"/>
          <a:srcRect l="39021" t="38492" r="36420" b="15820"/>
          <a:stretch/>
        </p:blipFill>
        <p:spPr>
          <a:xfrm rot="5400000">
            <a:off x="3537682" y="-3238"/>
            <a:ext cx="2482203" cy="3569337"/>
          </a:xfrm>
          <a:prstGeom prst="rect">
            <a:avLst/>
          </a:prstGeom>
        </p:spPr>
      </p:pic>
      <p:sp>
        <p:nvSpPr>
          <p:cNvPr id="27" name="TextBox 26">
            <a:extLst>
              <a:ext uri="{FF2B5EF4-FFF2-40B4-BE49-F238E27FC236}">
                <a16:creationId xmlns:a16="http://schemas.microsoft.com/office/drawing/2014/main" id="{8468C224-84CC-4B80-2706-1FFD2AF2A9B1}"/>
              </a:ext>
            </a:extLst>
          </p:cNvPr>
          <p:cNvSpPr txBox="1"/>
          <p:nvPr/>
        </p:nvSpPr>
        <p:spPr>
          <a:xfrm>
            <a:off x="2995845" y="608933"/>
            <a:ext cx="1289845"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chemeClr val="bg1"/>
                </a:solidFill>
                <a:cs typeface="Arial"/>
              </a:rPr>
              <a:t>House Fly pupae</a:t>
            </a:r>
          </a:p>
        </p:txBody>
      </p:sp>
    </p:spTree>
    <p:extLst>
      <p:ext uri="{BB962C8B-B14F-4D97-AF65-F5344CB8AC3E}">
        <p14:creationId xmlns:p14="http://schemas.microsoft.com/office/powerpoint/2010/main" val="3064406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le 65">
            <a:extLst>
              <a:ext uri="{FF2B5EF4-FFF2-40B4-BE49-F238E27FC236}">
                <a16:creationId xmlns:a16="http://schemas.microsoft.com/office/drawing/2014/main" id="{7107B953-D057-D7B6-F6FA-CA78F5EC6993}"/>
              </a:ext>
            </a:extLst>
          </p:cNvPr>
          <p:cNvSpPr>
            <a:spLocks noGrp="1"/>
          </p:cNvSpPr>
          <p:nvPr>
            <p:ph type="title"/>
          </p:nvPr>
        </p:nvSpPr>
        <p:spPr>
          <a:xfrm>
            <a:off x="462958" y="4974796"/>
            <a:ext cx="2347737" cy="822960"/>
          </a:xfrm>
        </p:spPr>
        <p:txBody>
          <a:bodyPr>
            <a:normAutofit/>
          </a:bodyPr>
          <a:lstStyle/>
          <a:p>
            <a:r>
              <a:rPr lang="en-US" dirty="0"/>
              <a:t>What are Parasitoid wasps?</a:t>
            </a:r>
          </a:p>
        </p:txBody>
      </p:sp>
      <p:pic>
        <p:nvPicPr>
          <p:cNvPr id="37" name="Picture Placeholder 36" descr="A close up of two ants&#10;&#10;Description automatically generated">
            <a:extLst>
              <a:ext uri="{FF2B5EF4-FFF2-40B4-BE49-F238E27FC236}">
                <a16:creationId xmlns:a16="http://schemas.microsoft.com/office/drawing/2014/main" id="{51E08E1F-FB07-CAC4-9DA9-43497607AF7F}"/>
              </a:ext>
            </a:extLst>
          </p:cNvPr>
          <p:cNvPicPr>
            <a:picLocks noGrp="1" noChangeAspect="1"/>
          </p:cNvPicPr>
          <p:nvPr>
            <p:ph type="pic" sz="quarter" idx="28"/>
          </p:nvPr>
        </p:nvPicPr>
        <p:blipFill rotWithShape="1">
          <a:blip r:embed="rId2"/>
          <a:srcRect l="764" r="13580" b="-342"/>
          <a:stretch/>
        </p:blipFill>
        <p:spPr>
          <a:xfrm>
            <a:off x="339" y="96937"/>
            <a:ext cx="3078330" cy="4397031"/>
          </a:xfrm>
        </p:spPr>
      </p:pic>
      <p:sp>
        <p:nvSpPr>
          <p:cNvPr id="30" name="Text Placeholder 29">
            <a:extLst>
              <a:ext uri="{FF2B5EF4-FFF2-40B4-BE49-F238E27FC236}">
                <a16:creationId xmlns:a16="http://schemas.microsoft.com/office/drawing/2014/main" id="{405BF780-7B94-6439-D3E4-21EEB9F3F71B}"/>
              </a:ext>
            </a:extLst>
          </p:cNvPr>
          <p:cNvSpPr>
            <a:spLocks noGrp="1"/>
          </p:cNvSpPr>
          <p:nvPr>
            <p:ph type="body" sz="quarter" idx="33"/>
          </p:nvPr>
        </p:nvSpPr>
        <p:spPr>
          <a:xfrm>
            <a:off x="217988" y="5976297"/>
            <a:ext cx="2588732" cy="1625789"/>
          </a:xfrm>
        </p:spPr>
        <p:txBody>
          <a:bodyPr vert="horz" lIns="0" tIns="0" rIns="0" bIns="0" rtlCol="0" anchor="t">
            <a:noAutofit/>
          </a:bodyPr>
          <a:lstStyle/>
          <a:p>
            <a:r>
              <a:rPr lang="en-US" sz="1200" dirty="0">
                <a:cs typeface="Arial"/>
              </a:rPr>
              <a:t>Parasitoid wasps are insects related to other wasps and bees, that primarily use other arthropods as a nursery for their offspring. The larval parasitoid wasps use the host for food and shelter. The host dies after serving as the parasitoid wasp's nursery. </a:t>
            </a:r>
          </a:p>
        </p:txBody>
      </p:sp>
      <p:sp>
        <p:nvSpPr>
          <p:cNvPr id="46" name="Text Placeholder 45">
            <a:extLst>
              <a:ext uri="{FF2B5EF4-FFF2-40B4-BE49-F238E27FC236}">
                <a16:creationId xmlns:a16="http://schemas.microsoft.com/office/drawing/2014/main" id="{BBD9F2D9-0ADD-4293-B915-8FEBC8D201AE}"/>
              </a:ext>
            </a:extLst>
          </p:cNvPr>
          <p:cNvSpPr>
            <a:spLocks noGrp="1"/>
          </p:cNvSpPr>
          <p:nvPr>
            <p:ph type="body" sz="quarter" idx="16"/>
          </p:nvPr>
        </p:nvSpPr>
        <p:spPr>
          <a:xfrm>
            <a:off x="3645110" y="440629"/>
            <a:ext cx="2893366" cy="1007138"/>
          </a:xfrm>
        </p:spPr>
        <p:txBody>
          <a:bodyPr vert="horz" lIns="0" tIns="0" rIns="0" bIns="0" rtlCol="0" anchor="t">
            <a:noAutofit/>
          </a:bodyPr>
          <a:lstStyle/>
          <a:p>
            <a:r>
              <a:rPr lang="en-US" dirty="0"/>
              <a:t>How safe are Filth fly parasitoid wasps to humans?</a:t>
            </a:r>
          </a:p>
        </p:txBody>
      </p:sp>
      <p:sp>
        <p:nvSpPr>
          <p:cNvPr id="52" name="Text Placeholder 51">
            <a:extLst>
              <a:ext uri="{FF2B5EF4-FFF2-40B4-BE49-F238E27FC236}">
                <a16:creationId xmlns:a16="http://schemas.microsoft.com/office/drawing/2014/main" id="{3415AD20-CD9C-ACD8-017C-B93FF440A6C1}"/>
              </a:ext>
            </a:extLst>
          </p:cNvPr>
          <p:cNvSpPr>
            <a:spLocks noGrp="1"/>
          </p:cNvSpPr>
          <p:nvPr>
            <p:ph type="body" sz="quarter" idx="35"/>
          </p:nvPr>
        </p:nvSpPr>
        <p:spPr>
          <a:xfrm>
            <a:off x="3774500" y="1709144"/>
            <a:ext cx="2462222" cy="832596"/>
          </a:xfrm>
        </p:spPr>
        <p:txBody>
          <a:bodyPr vert="horz" lIns="0" tIns="0" rIns="0" bIns="0" rtlCol="0" anchor="t">
            <a:noAutofit/>
          </a:bodyPr>
          <a:lstStyle/>
          <a:p>
            <a:r>
              <a:rPr lang="en-US" sz="1200" dirty="0">
                <a:cs typeface="Arial"/>
              </a:rPr>
              <a:t>House fly parasitoid wasps do not harm humans! They harm filth flies.</a:t>
            </a:r>
          </a:p>
        </p:txBody>
      </p:sp>
      <p:sp>
        <p:nvSpPr>
          <p:cNvPr id="31" name="Text Placeholder 30">
            <a:extLst>
              <a:ext uri="{FF2B5EF4-FFF2-40B4-BE49-F238E27FC236}">
                <a16:creationId xmlns:a16="http://schemas.microsoft.com/office/drawing/2014/main" id="{88160055-0BA0-007A-0BC7-EF0289343C17}"/>
              </a:ext>
            </a:extLst>
          </p:cNvPr>
          <p:cNvSpPr>
            <a:spLocks noGrp="1"/>
          </p:cNvSpPr>
          <p:nvPr>
            <p:ph type="body" sz="quarter" idx="39"/>
          </p:nvPr>
        </p:nvSpPr>
        <p:spPr>
          <a:xfrm>
            <a:off x="3634126" y="4746583"/>
            <a:ext cx="2891916" cy="892092"/>
          </a:xfrm>
        </p:spPr>
        <p:txBody>
          <a:bodyPr vert="horz" lIns="0" tIns="0" rIns="0" bIns="0" rtlCol="0" anchor="t">
            <a:noAutofit/>
          </a:bodyPr>
          <a:lstStyle/>
          <a:p>
            <a:pPr algn="ctr"/>
            <a:r>
              <a:rPr lang="en-US" dirty="0"/>
              <a:t>A few examples of filth fly parasitoids</a:t>
            </a:r>
            <a:endParaRPr lang="en-US"/>
          </a:p>
        </p:txBody>
      </p:sp>
      <p:sp>
        <p:nvSpPr>
          <p:cNvPr id="68" name="Text Placeholder 67">
            <a:extLst>
              <a:ext uri="{FF2B5EF4-FFF2-40B4-BE49-F238E27FC236}">
                <a16:creationId xmlns:a16="http://schemas.microsoft.com/office/drawing/2014/main" id="{F586A884-FF36-5745-928A-03FB9BFA6778}"/>
              </a:ext>
            </a:extLst>
          </p:cNvPr>
          <p:cNvSpPr>
            <a:spLocks noGrp="1"/>
          </p:cNvSpPr>
          <p:nvPr>
            <p:ph type="body" sz="quarter" idx="30"/>
          </p:nvPr>
        </p:nvSpPr>
        <p:spPr>
          <a:xfrm>
            <a:off x="3770222" y="5648519"/>
            <a:ext cx="2759270" cy="2120775"/>
          </a:xfrm>
        </p:spPr>
        <p:txBody>
          <a:bodyPr vert="horz" lIns="0" tIns="0" rIns="0" bIns="0" rtlCol="0" anchor="t">
            <a:noAutofit/>
          </a:bodyPr>
          <a:lstStyle/>
          <a:p>
            <a:r>
              <a:rPr lang="en-US" sz="1200" i="1" dirty="0">
                <a:cs typeface="Arial"/>
              </a:rPr>
              <a:t>Spalangia cameron</a:t>
            </a:r>
            <a:r>
              <a:rPr lang="en-US" sz="1200" dirty="0">
                <a:cs typeface="Arial"/>
              </a:rPr>
              <a:t>i</a:t>
            </a:r>
          </a:p>
          <a:p>
            <a:r>
              <a:rPr lang="en-US" sz="1200" i="1" dirty="0">
                <a:cs typeface="Arial"/>
              </a:rPr>
              <a:t>Spalangia endius</a:t>
            </a:r>
          </a:p>
          <a:p>
            <a:r>
              <a:rPr lang="en-US" sz="1200" dirty="0"/>
              <a:t> </a:t>
            </a:r>
            <a:r>
              <a:rPr lang="en-US" sz="1200" i="1" dirty="0"/>
              <a:t>Muscidifurax raptor</a:t>
            </a:r>
            <a:endParaRPr lang="en-US" sz="1200" dirty="0">
              <a:cs typeface="Arial"/>
            </a:endParaRPr>
          </a:p>
          <a:p>
            <a:r>
              <a:rPr lang="en-US" sz="1200" i="1" dirty="0"/>
              <a:t>Muscidifurax zaraptor</a:t>
            </a:r>
            <a:endParaRPr lang="en-US" sz="1200" dirty="0">
              <a:cs typeface="Arial"/>
            </a:endParaRPr>
          </a:p>
          <a:p>
            <a:r>
              <a:rPr lang="en-US" sz="1200" i="1" dirty="0">
                <a:cs typeface="Arial"/>
              </a:rPr>
              <a:t>Muscidifurax raptorellus</a:t>
            </a:r>
            <a:r>
              <a:rPr lang="en-US" sz="1200" dirty="0">
                <a:cs typeface="Arial"/>
              </a:rPr>
              <a:t> </a:t>
            </a:r>
          </a:p>
          <a:p>
            <a:r>
              <a:rPr lang="en-US" sz="1200" i="1" dirty="0">
                <a:cs typeface="Arial"/>
              </a:rPr>
              <a:t>Urolepis rufipes</a:t>
            </a:r>
          </a:p>
        </p:txBody>
      </p:sp>
      <p:pic>
        <p:nvPicPr>
          <p:cNvPr id="39" name="Picture Placeholder 38" descr="A group of brown objects in a bowl&#10;&#10;Description automatically generated">
            <a:extLst>
              <a:ext uri="{FF2B5EF4-FFF2-40B4-BE49-F238E27FC236}">
                <a16:creationId xmlns:a16="http://schemas.microsoft.com/office/drawing/2014/main" id="{6D05A6B4-BC7C-46D0-379D-9B95EC3B9E79}"/>
              </a:ext>
            </a:extLst>
          </p:cNvPr>
          <p:cNvPicPr>
            <a:picLocks noGrp="1" noChangeAspect="1"/>
          </p:cNvPicPr>
          <p:nvPr>
            <p:ph type="pic" sz="quarter" idx="11"/>
          </p:nvPr>
        </p:nvPicPr>
        <p:blipFill>
          <a:blip r:embed="rId3"/>
          <a:srcRect/>
          <a:stretch/>
        </p:blipFill>
        <p:spPr>
          <a:xfrm>
            <a:off x="7022098" y="334038"/>
            <a:ext cx="2883427" cy="2206738"/>
          </a:xfrm>
        </p:spPr>
      </p:pic>
      <p:sp>
        <p:nvSpPr>
          <p:cNvPr id="71" name="Text Placeholder 70">
            <a:extLst>
              <a:ext uri="{FF2B5EF4-FFF2-40B4-BE49-F238E27FC236}">
                <a16:creationId xmlns:a16="http://schemas.microsoft.com/office/drawing/2014/main" id="{281782CD-45D9-EFE7-885B-49D657C5EC45}"/>
              </a:ext>
            </a:extLst>
          </p:cNvPr>
          <p:cNvSpPr>
            <a:spLocks noGrp="1"/>
          </p:cNvSpPr>
          <p:nvPr>
            <p:ph type="body" sz="quarter" idx="38"/>
          </p:nvPr>
        </p:nvSpPr>
        <p:spPr>
          <a:xfrm>
            <a:off x="7148418" y="3103400"/>
            <a:ext cx="2434539" cy="947571"/>
          </a:xfrm>
        </p:spPr>
        <p:txBody>
          <a:bodyPr vert="horz" lIns="0" tIns="0" rIns="0" bIns="0" rtlCol="0" anchor="t">
            <a:noAutofit/>
          </a:bodyPr>
          <a:lstStyle/>
          <a:p>
            <a:r>
              <a:rPr lang="en-US" dirty="0"/>
              <a:t>Why Control House Flies?</a:t>
            </a:r>
          </a:p>
        </p:txBody>
      </p:sp>
      <p:sp>
        <p:nvSpPr>
          <p:cNvPr id="70" name="Text Placeholder 69">
            <a:extLst>
              <a:ext uri="{FF2B5EF4-FFF2-40B4-BE49-F238E27FC236}">
                <a16:creationId xmlns:a16="http://schemas.microsoft.com/office/drawing/2014/main" id="{B7167484-2738-2B17-E963-924C5DAAF5B2}"/>
              </a:ext>
            </a:extLst>
          </p:cNvPr>
          <p:cNvSpPr>
            <a:spLocks noGrp="1"/>
          </p:cNvSpPr>
          <p:nvPr>
            <p:ph type="body" sz="quarter" idx="37"/>
          </p:nvPr>
        </p:nvSpPr>
        <p:spPr>
          <a:xfrm>
            <a:off x="7151283" y="3929424"/>
            <a:ext cx="2443173" cy="1369378"/>
          </a:xfrm>
        </p:spPr>
        <p:txBody>
          <a:bodyPr vert="horz" lIns="0" tIns="0" rIns="0" bIns="0" rtlCol="0" anchor="t">
            <a:normAutofit/>
          </a:bodyPr>
          <a:lstStyle/>
          <a:p>
            <a:r>
              <a:rPr lang="en-US" sz="1200" dirty="0"/>
              <a:t>House flies are pests and are annoying to humans, pets, and livestock. House flies are also vectors for diseases that impact humans and livestock. </a:t>
            </a:r>
            <a:endParaRPr lang="en-US" sz="1200">
              <a:cs typeface="Arial"/>
            </a:endParaRPr>
          </a:p>
          <a:p>
            <a:endParaRPr lang="en-US" sz="1200" dirty="0">
              <a:cs typeface="Arial"/>
            </a:endParaRPr>
          </a:p>
        </p:txBody>
      </p:sp>
      <p:sp>
        <p:nvSpPr>
          <p:cNvPr id="90" name="Text Placeholder 89">
            <a:extLst>
              <a:ext uri="{FF2B5EF4-FFF2-40B4-BE49-F238E27FC236}">
                <a16:creationId xmlns:a16="http://schemas.microsoft.com/office/drawing/2014/main" id="{628FF558-B9F7-FAC4-2D61-C7B7F24A00E9}"/>
              </a:ext>
              <a:ext uri="{C183D7F6-B498-43B3-948B-1728B52AA6E4}">
                <adec:decorative xmlns:adec="http://schemas.microsoft.com/office/drawing/2017/decorative" val="1"/>
              </a:ext>
            </a:extLst>
          </p:cNvPr>
          <p:cNvSpPr>
            <a:spLocks noGrp="1"/>
          </p:cNvSpPr>
          <p:nvPr>
            <p:ph type="body" sz="quarter" idx="34"/>
          </p:nvPr>
        </p:nvSpPr>
        <p:spPr/>
        <p:txBody>
          <a:bodyPr/>
          <a:lstStyle/>
          <a:p>
            <a:endParaRPr lang="en-US" dirty="0"/>
          </a:p>
        </p:txBody>
      </p:sp>
      <p:sp>
        <p:nvSpPr>
          <p:cNvPr id="91" name="Text Placeholder 90">
            <a:extLst>
              <a:ext uri="{FF2B5EF4-FFF2-40B4-BE49-F238E27FC236}">
                <a16:creationId xmlns:a16="http://schemas.microsoft.com/office/drawing/2014/main" id="{5C657169-EDEE-EED3-496A-FB7B14D10252}"/>
              </a:ext>
              <a:ext uri="{C183D7F6-B498-43B3-948B-1728B52AA6E4}">
                <adec:decorative xmlns:adec="http://schemas.microsoft.com/office/drawing/2017/decorative" val="1"/>
              </a:ext>
            </a:extLst>
          </p:cNvPr>
          <p:cNvSpPr>
            <a:spLocks noGrp="1"/>
          </p:cNvSpPr>
          <p:nvPr>
            <p:ph type="body" sz="quarter" idx="40"/>
          </p:nvPr>
        </p:nvSpPr>
        <p:spPr/>
        <p:txBody>
          <a:bodyPr/>
          <a:lstStyle/>
          <a:p>
            <a:endParaRPr lang="en-US" dirty="0"/>
          </a:p>
        </p:txBody>
      </p:sp>
      <p:sp>
        <p:nvSpPr>
          <p:cNvPr id="92" name="Text Placeholder 91">
            <a:extLst>
              <a:ext uri="{FF2B5EF4-FFF2-40B4-BE49-F238E27FC236}">
                <a16:creationId xmlns:a16="http://schemas.microsoft.com/office/drawing/2014/main" id="{3DC24FD5-EB83-A1ED-0FF0-70E01771324B}"/>
              </a:ext>
              <a:ext uri="{C183D7F6-B498-43B3-948B-1728B52AA6E4}">
                <adec:decorative xmlns:adec="http://schemas.microsoft.com/office/drawing/2017/decorative" val="1"/>
              </a:ext>
            </a:extLst>
          </p:cNvPr>
          <p:cNvSpPr>
            <a:spLocks noGrp="1"/>
          </p:cNvSpPr>
          <p:nvPr>
            <p:ph type="body" sz="quarter" idx="41"/>
          </p:nvPr>
        </p:nvSpPr>
        <p:spPr/>
        <p:txBody>
          <a:bodyPr/>
          <a:lstStyle/>
          <a:p>
            <a:endParaRPr lang="en-US" dirty="0"/>
          </a:p>
        </p:txBody>
      </p:sp>
      <p:pic>
        <p:nvPicPr>
          <p:cNvPr id="2" name="Picture 1">
            <a:extLst>
              <a:ext uri="{FF2B5EF4-FFF2-40B4-BE49-F238E27FC236}">
                <a16:creationId xmlns:a16="http://schemas.microsoft.com/office/drawing/2014/main" id="{5A77279D-E335-C875-FDC3-31396E5FC7F0}"/>
              </a:ext>
            </a:extLst>
          </p:cNvPr>
          <p:cNvPicPr>
            <a:picLocks noChangeAspect="1"/>
          </p:cNvPicPr>
          <p:nvPr/>
        </p:nvPicPr>
        <p:blipFill>
          <a:blip r:embed="rId4"/>
          <a:stretch>
            <a:fillRect/>
          </a:stretch>
        </p:blipFill>
        <p:spPr>
          <a:xfrm rot="10800000">
            <a:off x="3942753" y="2462941"/>
            <a:ext cx="2303465" cy="1971645"/>
          </a:xfrm>
          <a:prstGeom prst="rect">
            <a:avLst/>
          </a:prstGeom>
        </p:spPr>
      </p:pic>
      <p:sp>
        <p:nvSpPr>
          <p:cNvPr id="3" name="TextBox 2">
            <a:extLst>
              <a:ext uri="{FF2B5EF4-FFF2-40B4-BE49-F238E27FC236}">
                <a16:creationId xmlns:a16="http://schemas.microsoft.com/office/drawing/2014/main" id="{256C5231-989F-C524-4CB4-EA7F78C3A3F8}"/>
              </a:ext>
            </a:extLst>
          </p:cNvPr>
          <p:cNvSpPr txBox="1"/>
          <p:nvPr/>
        </p:nvSpPr>
        <p:spPr>
          <a:xfrm>
            <a:off x="4026397" y="4179734"/>
            <a:ext cx="211592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cs typeface="Arial"/>
              </a:rPr>
              <a:t>Muscidifurax raptor</a:t>
            </a:r>
          </a:p>
        </p:txBody>
      </p:sp>
      <p:sp>
        <p:nvSpPr>
          <p:cNvPr id="4" name="TextBox 3">
            <a:extLst>
              <a:ext uri="{FF2B5EF4-FFF2-40B4-BE49-F238E27FC236}">
                <a16:creationId xmlns:a16="http://schemas.microsoft.com/office/drawing/2014/main" id="{4B588461-6399-A35B-A757-39CB9745BA85}"/>
              </a:ext>
            </a:extLst>
          </p:cNvPr>
          <p:cNvSpPr txBox="1"/>
          <p:nvPr/>
        </p:nvSpPr>
        <p:spPr>
          <a:xfrm>
            <a:off x="8589888" y="439345"/>
            <a:ext cx="1202679"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dirty="0">
                <a:cs typeface="Arial"/>
              </a:rPr>
              <a:t>Spalangia cameroni </a:t>
            </a:r>
            <a:r>
              <a:rPr lang="en-US" sz="1100" dirty="0">
                <a:cs typeface="Arial"/>
              </a:rPr>
              <a:t>and house fly pupae</a:t>
            </a:r>
          </a:p>
        </p:txBody>
      </p:sp>
      <p:pic>
        <p:nvPicPr>
          <p:cNvPr id="5" name="Picture 4" descr="A close up of a fly&#10;&#10;AI-generated content may be incorrect.">
            <a:extLst>
              <a:ext uri="{FF2B5EF4-FFF2-40B4-BE49-F238E27FC236}">
                <a16:creationId xmlns:a16="http://schemas.microsoft.com/office/drawing/2014/main" id="{AF7D6C8C-4314-DAE8-DDC0-A6967ABC04FA}"/>
              </a:ext>
            </a:extLst>
          </p:cNvPr>
          <p:cNvPicPr>
            <a:picLocks noChangeAspect="1"/>
          </p:cNvPicPr>
          <p:nvPr/>
        </p:nvPicPr>
        <p:blipFill>
          <a:blip r:embed="rId5"/>
          <a:stretch>
            <a:fillRect/>
          </a:stretch>
        </p:blipFill>
        <p:spPr>
          <a:xfrm rot="-960000">
            <a:off x="6727976" y="5075123"/>
            <a:ext cx="2745227" cy="2757262"/>
          </a:xfrm>
          <a:prstGeom prst="rect">
            <a:avLst/>
          </a:prstGeom>
        </p:spPr>
      </p:pic>
    </p:spTree>
    <p:extLst>
      <p:ext uri="{BB962C8B-B14F-4D97-AF65-F5344CB8AC3E}">
        <p14:creationId xmlns:p14="http://schemas.microsoft.com/office/powerpoint/2010/main" val="347899419"/>
      </p:ext>
    </p:extLst>
  </p:cSld>
  <p:clrMapOvr>
    <a:masterClrMapping/>
  </p:clrMapOvr>
</p:sld>
</file>

<file path=ppt/theme/theme1.xml><?xml version="1.0" encoding="utf-8"?>
<a:theme xmlns:a="http://schemas.openxmlformats.org/drawingml/2006/main" name="BrochureColor">
  <a:themeElements>
    <a:clrScheme name="TF00001002">
      <a:dk1>
        <a:srgbClr val="000000"/>
      </a:dk1>
      <a:lt1>
        <a:srgbClr val="FFFFFF"/>
      </a:lt1>
      <a:dk2>
        <a:srgbClr val="57443E"/>
      </a:dk2>
      <a:lt2>
        <a:srgbClr val="DDDDDD"/>
      </a:lt2>
      <a:accent1>
        <a:srgbClr val="A63F3F"/>
      </a:accent1>
      <a:accent2>
        <a:srgbClr val="FF5331"/>
      </a:accent2>
      <a:accent3>
        <a:srgbClr val="345936"/>
      </a:accent3>
      <a:accent4>
        <a:srgbClr val="CEA17D"/>
      </a:accent4>
      <a:accent5>
        <a:srgbClr val="F3EBE5"/>
      </a:accent5>
      <a:accent6>
        <a:srgbClr val="838383"/>
      </a:accent6>
      <a:hlink>
        <a:srgbClr val="F59E00"/>
      </a:hlink>
      <a:folHlink>
        <a:srgbClr val="B2B2B2"/>
      </a:folHlink>
    </a:clrScheme>
    <a:fontScheme name="Custom 55">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002_Win32_SD_SL_v5" id="{6139E161-FE9C-4CE4-A660-9FCC5C5B7317}" vid="{EF697486-50DC-4F33-890E-44F24E69C51A}"/>
    </a:ext>
  </a:extLst>
</a:theme>
</file>

<file path=ppt/theme/theme2.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6" ma:contentTypeDescription="Create a new document." ma:contentTypeScope="" ma:versionID="ac37c1753acd5e330d2062ccec26ea66">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340c7101c92c5120abd06486f9454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F24C21F8-6C33-4F63-BDC3-DD3F3C3DF3C1}">
  <ds:schemaRefs>
    <ds:schemaRef ds:uri="http://schemas.microsoft.com/sharepoint/v3/contenttype/forms"/>
  </ds:schemaRefs>
</ds:datastoreItem>
</file>

<file path=customXml/itemProps2.xml><?xml version="1.0" encoding="utf-8"?>
<ds:datastoreItem xmlns:ds="http://schemas.openxmlformats.org/officeDocument/2006/customXml" ds:itemID="{E53793D2-5DD8-4453-8FB3-FE6DAA430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4B5C94-66F1-4294-B858-1E788A59059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437</Words>
  <Application>Microsoft Office PowerPoint</Application>
  <PresentationFormat>Custom</PresentationFormat>
  <Paragraphs>38</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BrochureColor</vt:lpstr>
      <vt:lpstr>Using Parasitoid Wasps for fly control</vt:lpstr>
      <vt:lpstr>What are Parasitoid wasps?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NORTHWIND TRADERS</dc:title>
  <dc:creator/>
  <cp:lastModifiedBy/>
  <cp:revision>533</cp:revision>
  <dcterms:created xsi:type="dcterms:W3CDTF">2024-03-13T18:53:05Z</dcterms:created>
  <dcterms:modified xsi:type="dcterms:W3CDTF">2025-02-27T15:51:14Z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