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5E9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37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24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42C05-AA58-4849-82A2-A87AD9958F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4A5ACF-6853-4C4B-97ED-3D001555A6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A96A7-803F-4C3E-BBEF-CB61F9650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35E8-2D6A-4315-B7EA-813D32298789}" type="datetimeFigureOut">
              <a:rPr lang="en-US" smtClean="0"/>
              <a:t>6/1/22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9E43F-9ABF-4241-A96F-2FEA86722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1A927-50D7-4610-A4C9-85B515804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8F0F-1524-4BD4-B0DD-B71CFDC7B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62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E46EB-EEFA-4AB0-9301-E0B3EF3A3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EF16D-452E-4165-9580-6B2956273E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00FB6-1C84-4E39-AF99-0BB60A5B1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35E8-2D6A-4315-B7EA-813D32298789}" type="datetimeFigureOut">
              <a:rPr lang="en-US" smtClean="0"/>
              <a:t>6/1/22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CF45E-19BE-412B-8D26-DF31FF2A8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50639-A33C-48BE-BED2-90DFE3AD0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8F0F-1524-4BD4-B0DD-B71CFDC7B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62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368924-74CE-418D-89E6-9114DB7A6E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5F63AB-D1C9-4E8D-B338-74D372F90D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6E12F-19A7-43F9-962E-66C00E440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35E8-2D6A-4315-B7EA-813D32298789}" type="datetimeFigureOut">
              <a:rPr lang="en-US" smtClean="0"/>
              <a:t>6/1/22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7655D-6528-4FA1-BD16-A60EFD4BD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3C010E-88A1-4BD8-BAEC-5BEEA0FC0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8F0F-1524-4BD4-B0DD-B71CFDC7B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061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59635-A6CB-4991-BCDB-7985CC68E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554BC-2D55-4D97-A6A9-09118E585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E0AFD-778E-403B-B33D-B465BA677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35E8-2D6A-4315-B7EA-813D32298789}" type="datetimeFigureOut">
              <a:rPr lang="en-US" smtClean="0"/>
              <a:t>6/1/22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2760B-0F32-4BC2-9582-F30BB0894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BCDDA-EFBF-4620-96AB-4C8763057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8F0F-1524-4BD4-B0DD-B71CFDC7B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83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42537-8C75-4293-9942-1858ADD5F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A5E134-38AA-4CCF-86CD-0217E5B80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9FEC5-7EF2-410D-A0BB-63FD409E7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35E8-2D6A-4315-B7EA-813D32298789}" type="datetimeFigureOut">
              <a:rPr lang="en-US" smtClean="0"/>
              <a:t>6/1/22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9AFA8-62A6-4C17-BF95-82414798A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1BC2CF-C01F-448E-BF7F-A525AF3C2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8F0F-1524-4BD4-B0DD-B71CFDC7B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52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853F-5CA5-4D2A-AB38-626B2DEA8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D8644-5AB6-4AEA-AD37-A14087A2AB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CCDC18-C54F-4BC7-8E64-57005647D2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577482-2307-4C73-AEE8-E6F926A43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35E8-2D6A-4315-B7EA-813D32298789}" type="datetimeFigureOut">
              <a:rPr lang="en-US" smtClean="0"/>
              <a:t>6/1/22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F74744-C5AF-4C9F-ABAF-336364F0E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402EF4-85E4-49C3-B698-238827A90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8F0F-1524-4BD4-B0DD-B71CFDC7B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92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6FF90-2E95-46AC-B64D-179D0F4A4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E1743-CE1A-4341-B971-35C2F6353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A2CDF1-1E11-4ECC-8B8B-22C3CFB3B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04679D-953C-4F39-A472-27A75E1683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16D55E-5F01-4733-B9ED-6C1C079A26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089EC4-75DA-422A-9BC8-E1CDC974A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35E8-2D6A-4315-B7EA-813D32298789}" type="datetimeFigureOut">
              <a:rPr lang="en-US" smtClean="0"/>
              <a:t>6/1/22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26C2AF-2454-4005-B91C-1CC7FC709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5E7B9A-6D21-4695-9A3B-A4F2DD9EA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8F0F-1524-4BD4-B0DD-B71CFDC7B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16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F02BD-1673-400A-816B-5CBEB577F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B45D47-C5BA-4946-BDDD-0B8F82754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35E8-2D6A-4315-B7EA-813D32298789}" type="datetimeFigureOut">
              <a:rPr lang="en-US" smtClean="0"/>
              <a:t>6/1/22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B60055-4AE3-4E6A-B479-5CBB2939B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420412-5934-40BB-810F-28A58AB53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8F0F-1524-4BD4-B0DD-B71CFDC7B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586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1354A4-7E4B-41CF-AEC7-B89A8F25B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35E8-2D6A-4315-B7EA-813D32298789}" type="datetimeFigureOut">
              <a:rPr lang="en-US" smtClean="0"/>
              <a:t>6/1/22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DFFB87-F001-4B02-A803-E441F25B1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0EB57-7693-41E3-A15E-250EAB3F5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8F0F-1524-4BD4-B0DD-B71CFDC7B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05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781DE-C40E-4341-B926-4CEAADB75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EE183-09C6-4D13-B21B-159B02DD0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38F43E-45E1-492C-B888-BECB633F86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626CBF-32FA-4E35-87E8-8D39D276C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35E8-2D6A-4315-B7EA-813D32298789}" type="datetimeFigureOut">
              <a:rPr lang="en-US" smtClean="0"/>
              <a:t>6/1/22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810348-E666-415D-80C4-95E0EEB22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573AD4-5FF2-4306-8B27-E06C70078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8F0F-1524-4BD4-B0DD-B71CFDC7B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242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829AD-840D-4BE3-ACCB-9CF5C0BF4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25681F-1581-4602-BC79-95C7D9C3BF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F5F82F-E662-4FE2-925D-97579FF6C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92AC38-6152-49E0-B4D3-64949B30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35E8-2D6A-4315-B7EA-813D32298789}" type="datetimeFigureOut">
              <a:rPr lang="en-US" smtClean="0"/>
              <a:t>6/1/22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7A1C64-404F-44C1-AFBD-EE889DE4F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3D138-CAB0-43E0-A564-D9DA03D04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8F0F-1524-4BD4-B0DD-B71CFDC7B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08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720BE5-7AC4-4EED-86D5-7FC14FA72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5AB6EE-B21B-4D07-A52D-184D52AA9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E4219-9D05-4EE3-B179-C6F94E206A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E35E8-2D6A-4315-B7EA-813D32298789}" type="datetimeFigureOut">
              <a:rPr lang="en-US" smtClean="0"/>
              <a:t>6/1/22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FD602-3765-4C56-902C-0346442931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A8789-7A7A-472D-831C-1EEA98B83E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88F0F-1524-4BD4-B0DD-B71CFDC7B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5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61C02DF5-DC92-4E24-A69F-19665E50F5EC}"/>
              </a:ext>
            </a:extLst>
          </p:cNvPr>
          <p:cNvSpPr/>
          <p:nvPr/>
        </p:nvSpPr>
        <p:spPr>
          <a:xfrm>
            <a:off x="2411137" y="100693"/>
            <a:ext cx="6972349" cy="6656614"/>
          </a:xfrm>
          <a:prstGeom prst="ellipse">
            <a:avLst/>
          </a:prstGeom>
          <a:noFill/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CBA950-7571-4C52-80A0-B6F802B6A491}"/>
              </a:ext>
            </a:extLst>
          </p:cNvPr>
          <p:cNvSpPr txBox="1"/>
          <p:nvPr/>
        </p:nvSpPr>
        <p:spPr>
          <a:xfrm>
            <a:off x="4365171" y="3136612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8001F1-01DD-4238-A409-4813303CC095}"/>
              </a:ext>
            </a:extLst>
          </p:cNvPr>
          <p:cNvSpPr/>
          <p:nvPr/>
        </p:nvSpPr>
        <p:spPr>
          <a:xfrm>
            <a:off x="6835382" y="3136611"/>
            <a:ext cx="4555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</a:t>
            </a: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26D38E-4F19-4D29-A7C4-2E00D4FA993F}"/>
              </a:ext>
            </a:extLst>
          </p:cNvPr>
          <p:cNvSpPr/>
          <p:nvPr/>
        </p:nvSpPr>
        <p:spPr>
          <a:xfrm>
            <a:off x="5629728" y="1707863"/>
            <a:ext cx="4026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</a:t>
            </a:r>
            <a:endParaRPr lang="en-US" sz="3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0689B4C-68EA-4E98-8C96-7BAC19928B11}"/>
              </a:ext>
            </a:extLst>
          </p:cNvPr>
          <p:cNvSpPr/>
          <p:nvPr/>
        </p:nvSpPr>
        <p:spPr>
          <a:xfrm>
            <a:off x="5677818" y="4673084"/>
            <a:ext cx="4026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224ED1D-CF29-4521-B1E9-EBBE33E352E2}"/>
              </a:ext>
            </a:extLst>
          </p:cNvPr>
          <p:cNvSpPr txBox="1"/>
          <p:nvPr/>
        </p:nvSpPr>
        <p:spPr>
          <a:xfrm>
            <a:off x="5689562" y="463780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B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070ABA3-75B8-4539-B2E9-EDB231B35CE7}"/>
              </a:ext>
            </a:extLst>
          </p:cNvPr>
          <p:cNvSpPr/>
          <p:nvPr/>
        </p:nvSpPr>
        <p:spPr>
          <a:xfrm>
            <a:off x="8224011" y="3136611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B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B8B2224-F081-4A27-8E06-C2B1336C4B87}"/>
              </a:ext>
            </a:extLst>
          </p:cNvPr>
          <p:cNvSpPr/>
          <p:nvPr/>
        </p:nvSpPr>
        <p:spPr>
          <a:xfrm>
            <a:off x="5732025" y="5917167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b="1" dirty="0">
                <a:solidFill>
                  <a:srgbClr val="70AD47">
                    <a:lumMod val="50000"/>
                  </a:srgbClr>
                </a:solidFill>
              </a:rPr>
              <a:t>B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949C565-62D2-42E8-ACEC-4E26539218D4}"/>
              </a:ext>
            </a:extLst>
          </p:cNvPr>
          <p:cNvSpPr/>
          <p:nvPr/>
        </p:nvSpPr>
        <p:spPr>
          <a:xfrm>
            <a:off x="3129519" y="3159908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b="1" dirty="0">
                <a:solidFill>
                  <a:srgbClr val="70AD47">
                    <a:lumMod val="50000"/>
                  </a:srgbClr>
                </a:solidFill>
              </a:rPr>
              <a:t>B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6F74756-1251-477A-A7E4-2786AA85CBB4}"/>
              </a:ext>
            </a:extLst>
          </p:cNvPr>
          <p:cNvSpPr txBox="1"/>
          <p:nvPr/>
        </p:nvSpPr>
        <p:spPr>
          <a:xfrm>
            <a:off x="2619199" y="138403"/>
            <a:ext cx="3786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1019CA9-9EA7-4AE7-8853-1DEDF0F49E28}"/>
              </a:ext>
            </a:extLst>
          </p:cNvPr>
          <p:cNvSpPr/>
          <p:nvPr/>
        </p:nvSpPr>
        <p:spPr>
          <a:xfrm>
            <a:off x="9402233" y="6380556"/>
            <a:ext cx="378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b="1" dirty="0">
                <a:solidFill>
                  <a:srgbClr val="C00000"/>
                </a:solidFill>
              </a:rPr>
              <a:t>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96BCA2E-F2C2-4439-BA99-5520745C01B6}"/>
              </a:ext>
            </a:extLst>
          </p:cNvPr>
          <p:cNvCxnSpPr>
            <a:cxnSpLocks/>
          </p:cNvCxnSpPr>
          <p:nvPr/>
        </p:nvCxnSpPr>
        <p:spPr>
          <a:xfrm flipH="1">
            <a:off x="4566508" y="3452295"/>
            <a:ext cx="1330803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E6EF0AFA-F1B8-4596-BD12-713509B2449D}"/>
              </a:ext>
            </a:extLst>
          </p:cNvPr>
          <p:cNvSpPr txBox="1"/>
          <p:nvPr/>
        </p:nvSpPr>
        <p:spPr>
          <a:xfrm>
            <a:off x="5123906" y="3045255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6”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B650D92-D744-471B-949B-E9538D65BCED}"/>
              </a:ext>
            </a:extLst>
          </p:cNvPr>
          <p:cNvCxnSpPr>
            <a:cxnSpLocks/>
          </p:cNvCxnSpPr>
          <p:nvPr/>
        </p:nvCxnSpPr>
        <p:spPr>
          <a:xfrm>
            <a:off x="3418231" y="3457057"/>
            <a:ext cx="1027903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96371541-3AA5-4CC6-9382-88A3C8AD9A83}"/>
              </a:ext>
            </a:extLst>
          </p:cNvPr>
          <p:cNvSpPr txBox="1"/>
          <p:nvPr/>
        </p:nvSpPr>
        <p:spPr>
          <a:xfrm>
            <a:off x="3749402" y="3045255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3”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55CF07E-7F1E-4568-AFFA-817A9D79BE99}"/>
              </a:ext>
            </a:extLst>
          </p:cNvPr>
          <p:cNvCxnSpPr/>
          <p:nvPr/>
        </p:nvCxnSpPr>
        <p:spPr>
          <a:xfrm flipH="1" flipV="1">
            <a:off x="2908300" y="552450"/>
            <a:ext cx="2989011" cy="289984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AC0FACED-A745-4BC6-89F8-91BBCE71FCF2}"/>
              </a:ext>
            </a:extLst>
          </p:cNvPr>
          <p:cNvSpPr txBox="1"/>
          <p:nvPr/>
        </p:nvSpPr>
        <p:spPr>
          <a:xfrm>
            <a:off x="3946732" y="1333500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24”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ACE9F70-93C8-4DAF-9B7B-B1EB384DA1D4}"/>
              </a:ext>
            </a:extLst>
          </p:cNvPr>
          <p:cNvSpPr txBox="1"/>
          <p:nvPr/>
        </p:nvSpPr>
        <p:spPr>
          <a:xfrm>
            <a:off x="382773" y="648586"/>
            <a:ext cx="18932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Squash (S) is planted 24 inches from center of the mound.  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2 squash seeds per mound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28F68BF-AC71-4328-BF58-56EA7CD95F0E}"/>
              </a:ext>
            </a:extLst>
          </p:cNvPr>
          <p:cNvSpPr txBox="1"/>
          <p:nvPr/>
        </p:nvSpPr>
        <p:spPr>
          <a:xfrm>
            <a:off x="9846850" y="648586"/>
            <a:ext cx="176500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Corn (C) is planted 6 inches from the center of the mound. </a:t>
            </a:r>
          </a:p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4 corn seeds per mound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CEEA2E5-60DB-4190-8D67-A8C6B27E7B03}"/>
              </a:ext>
            </a:extLst>
          </p:cNvPr>
          <p:cNvSpPr txBox="1"/>
          <p:nvPr/>
        </p:nvSpPr>
        <p:spPr>
          <a:xfrm>
            <a:off x="3291136" y="3795921"/>
            <a:ext cx="21477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Bean (B) is planted 3 inches from THE CORN. </a:t>
            </a: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4 bean seed per mound</a:t>
            </a:r>
          </a:p>
        </p:txBody>
      </p:sp>
    </p:spTree>
    <p:extLst>
      <p:ext uri="{BB962C8B-B14F-4D97-AF65-F5344CB8AC3E}">
        <p14:creationId xmlns:p14="http://schemas.microsoft.com/office/powerpoint/2010/main" val="1952453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F0DE79-8571-46A7-8947-DBFA70200C13}"/>
              </a:ext>
            </a:extLst>
          </p:cNvPr>
          <p:cNvSpPr txBox="1"/>
          <p:nvPr/>
        </p:nvSpPr>
        <p:spPr>
          <a:xfrm>
            <a:off x="393404" y="340242"/>
            <a:ext cx="673799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Mounds should be 3 feet apart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Squash should surround mound, not go on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Corn is planted first, after 4 inches tall,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then Beans are planted, after bean emergence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Squash is planted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0192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4615B05-6671-DFD1-670F-3A6691821E16}"/>
              </a:ext>
            </a:extLst>
          </p:cNvPr>
          <p:cNvSpPr/>
          <p:nvPr/>
        </p:nvSpPr>
        <p:spPr>
          <a:xfrm>
            <a:off x="150139" y="833120"/>
            <a:ext cx="5080000" cy="5191760"/>
          </a:xfrm>
          <a:prstGeom prst="rect">
            <a:avLst/>
          </a:prstGeom>
          <a:solidFill>
            <a:srgbClr val="F8F5E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161373A-2EBD-3082-5733-904A45176055}"/>
              </a:ext>
            </a:extLst>
          </p:cNvPr>
          <p:cNvSpPr/>
          <p:nvPr/>
        </p:nvSpPr>
        <p:spPr>
          <a:xfrm>
            <a:off x="392686" y="1082040"/>
            <a:ext cx="802640" cy="85344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1157BA2-2A2D-B42A-C985-67674CBD3CD9}"/>
              </a:ext>
            </a:extLst>
          </p:cNvPr>
          <p:cNvSpPr/>
          <p:nvPr/>
        </p:nvSpPr>
        <p:spPr>
          <a:xfrm>
            <a:off x="1561086" y="1082040"/>
            <a:ext cx="802640" cy="85344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14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A6BF052-0606-D7C3-C991-D0CD41CA766A}"/>
              </a:ext>
            </a:extLst>
          </p:cNvPr>
          <p:cNvSpPr/>
          <p:nvPr/>
        </p:nvSpPr>
        <p:spPr>
          <a:xfrm>
            <a:off x="1469646" y="2367280"/>
            <a:ext cx="802640" cy="85344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AFDFCB5-508F-9A82-2151-FDD483459910}"/>
              </a:ext>
            </a:extLst>
          </p:cNvPr>
          <p:cNvSpPr/>
          <p:nvPr/>
        </p:nvSpPr>
        <p:spPr>
          <a:xfrm>
            <a:off x="367286" y="2367280"/>
            <a:ext cx="802640" cy="85344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159E18F-0793-F930-F3D4-88E283E2C6BA}"/>
              </a:ext>
            </a:extLst>
          </p:cNvPr>
          <p:cNvSpPr/>
          <p:nvPr/>
        </p:nvSpPr>
        <p:spPr>
          <a:xfrm>
            <a:off x="2785366" y="2392680"/>
            <a:ext cx="802640" cy="85344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A9657BF-7EAE-4616-D4DF-527A211B434A}"/>
              </a:ext>
            </a:extLst>
          </p:cNvPr>
          <p:cNvSpPr/>
          <p:nvPr/>
        </p:nvSpPr>
        <p:spPr>
          <a:xfrm>
            <a:off x="4096006" y="2392680"/>
            <a:ext cx="802640" cy="85344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EA4C944-BF43-3986-4462-114AE95AD9BC}"/>
              </a:ext>
            </a:extLst>
          </p:cNvPr>
          <p:cNvSpPr/>
          <p:nvPr/>
        </p:nvSpPr>
        <p:spPr>
          <a:xfrm>
            <a:off x="2841246" y="1143000"/>
            <a:ext cx="802640" cy="85344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15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EBC1CD4-0CAA-9F09-4CD4-202641338C35}"/>
              </a:ext>
            </a:extLst>
          </p:cNvPr>
          <p:cNvSpPr/>
          <p:nvPr/>
        </p:nvSpPr>
        <p:spPr>
          <a:xfrm>
            <a:off x="4070606" y="1143000"/>
            <a:ext cx="802640" cy="85344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16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9440DD4-6676-A0E0-F495-74F88B140E4F}"/>
              </a:ext>
            </a:extLst>
          </p:cNvPr>
          <p:cNvSpPr/>
          <p:nvPr/>
        </p:nvSpPr>
        <p:spPr>
          <a:xfrm>
            <a:off x="4096006" y="3662680"/>
            <a:ext cx="802640" cy="85344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09BB8C5-7EF4-9E18-607D-097D6DEE8148}"/>
              </a:ext>
            </a:extLst>
          </p:cNvPr>
          <p:cNvSpPr/>
          <p:nvPr/>
        </p:nvSpPr>
        <p:spPr>
          <a:xfrm>
            <a:off x="2765046" y="3652521"/>
            <a:ext cx="802640" cy="85344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4707E56-2E0A-864C-BA72-5FD6C2EB114D}"/>
              </a:ext>
            </a:extLst>
          </p:cNvPr>
          <p:cNvSpPr/>
          <p:nvPr/>
        </p:nvSpPr>
        <p:spPr>
          <a:xfrm>
            <a:off x="1469646" y="3662680"/>
            <a:ext cx="802640" cy="85344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702A4C2-FEE4-D6C5-7E40-9ED45F7EA540}"/>
              </a:ext>
            </a:extLst>
          </p:cNvPr>
          <p:cNvSpPr/>
          <p:nvPr/>
        </p:nvSpPr>
        <p:spPr>
          <a:xfrm>
            <a:off x="392686" y="3652521"/>
            <a:ext cx="802640" cy="85344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063C2AB-C0B5-C927-64B8-3373147380FF}"/>
              </a:ext>
            </a:extLst>
          </p:cNvPr>
          <p:cNvSpPr/>
          <p:nvPr/>
        </p:nvSpPr>
        <p:spPr>
          <a:xfrm>
            <a:off x="4085846" y="4805680"/>
            <a:ext cx="802640" cy="85344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1D877CE-523A-A317-921C-06CFB3762D1E}"/>
              </a:ext>
            </a:extLst>
          </p:cNvPr>
          <p:cNvSpPr/>
          <p:nvPr/>
        </p:nvSpPr>
        <p:spPr>
          <a:xfrm>
            <a:off x="2785366" y="4815840"/>
            <a:ext cx="802640" cy="85344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821012E-3D9D-E271-F7B0-3E8913C1C726}"/>
              </a:ext>
            </a:extLst>
          </p:cNvPr>
          <p:cNvSpPr/>
          <p:nvPr/>
        </p:nvSpPr>
        <p:spPr>
          <a:xfrm>
            <a:off x="1561086" y="4815840"/>
            <a:ext cx="802640" cy="85344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3995F8E-05D3-FF6F-905A-A8FFC3C03DDB}"/>
              </a:ext>
            </a:extLst>
          </p:cNvPr>
          <p:cNvSpPr/>
          <p:nvPr/>
        </p:nvSpPr>
        <p:spPr>
          <a:xfrm>
            <a:off x="438406" y="4810761"/>
            <a:ext cx="802640" cy="85344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4F8832-094F-F0C7-BB22-A1792ADA09AC}"/>
              </a:ext>
            </a:extLst>
          </p:cNvPr>
          <p:cNvSpPr txBox="1"/>
          <p:nvPr/>
        </p:nvSpPr>
        <p:spPr>
          <a:xfrm>
            <a:off x="1676400" y="133777"/>
            <a:ext cx="2229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MOUND NUMBERS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D410BEC-6412-5C02-B6AE-2E16275F5561}"/>
              </a:ext>
            </a:extLst>
          </p:cNvPr>
          <p:cNvSpPr/>
          <p:nvPr/>
        </p:nvSpPr>
        <p:spPr>
          <a:xfrm>
            <a:off x="1388366" y="2219960"/>
            <a:ext cx="2407920" cy="241808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 descr="Table, timeline&#10;&#10;Description automatically generated">
            <a:extLst>
              <a:ext uri="{FF2B5EF4-FFF2-40B4-BE49-F238E27FC236}">
                <a16:creationId xmlns:a16="http://schemas.microsoft.com/office/drawing/2014/main" id="{7BFCF07F-5E43-3316-F01C-DC0190ADBB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0062" y="833120"/>
            <a:ext cx="5691567" cy="487680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78659C6D-F1F4-4300-7411-6B974BAF082B}"/>
              </a:ext>
            </a:extLst>
          </p:cNvPr>
          <p:cNvSpPr txBox="1"/>
          <p:nvPr/>
        </p:nvSpPr>
        <p:spPr>
          <a:xfrm>
            <a:off x="833120" y="6248400"/>
            <a:ext cx="528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Each plot has 16 mounds in it, there are 16 plots total!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0D8F735-516B-0B0A-1C68-6F73840BD078}"/>
              </a:ext>
            </a:extLst>
          </p:cNvPr>
          <p:cNvSpPr txBox="1"/>
          <p:nvPr/>
        </p:nvSpPr>
        <p:spPr>
          <a:xfrm>
            <a:off x="8016240" y="133777"/>
            <a:ext cx="1869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PLOT NUMBERS</a:t>
            </a:r>
          </a:p>
        </p:txBody>
      </p:sp>
      <p:sp>
        <p:nvSpPr>
          <p:cNvPr id="33" name="U-Turn Arrow 32">
            <a:extLst>
              <a:ext uri="{FF2B5EF4-FFF2-40B4-BE49-F238E27FC236}">
                <a16:creationId xmlns:a16="http://schemas.microsoft.com/office/drawing/2014/main" id="{C895F0BE-3A04-15A4-2777-7DDD20BF31BA}"/>
              </a:ext>
            </a:extLst>
          </p:cNvPr>
          <p:cNvSpPr/>
          <p:nvPr/>
        </p:nvSpPr>
        <p:spPr>
          <a:xfrm rot="9472998">
            <a:off x="5107170" y="5497901"/>
            <a:ext cx="3183374" cy="272672"/>
          </a:xfrm>
          <a:prstGeom prst="utur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274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electronics&#10;&#10;Description automatically generated">
            <a:extLst>
              <a:ext uri="{FF2B5EF4-FFF2-40B4-BE49-F238E27FC236}">
                <a16:creationId xmlns:a16="http://schemas.microsoft.com/office/drawing/2014/main" id="{E88AF7F3-AD67-9A33-7494-B19B08D4D8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" t="1931" r="2296" b="25773"/>
          <a:stretch/>
        </p:blipFill>
        <p:spPr>
          <a:xfrm>
            <a:off x="149859" y="188021"/>
            <a:ext cx="6641349" cy="648195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EF6972D-DEEB-B0A0-8447-D6B0984DFBDD}"/>
              </a:ext>
            </a:extLst>
          </p:cNvPr>
          <p:cNvSpPr txBox="1"/>
          <p:nvPr/>
        </p:nvSpPr>
        <p:spPr>
          <a:xfrm>
            <a:off x="5510151" y="1211283"/>
            <a:ext cx="971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SQUASH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E2F2C6-4B86-9D17-6C9F-802CFF5A8D1A}"/>
              </a:ext>
            </a:extLst>
          </p:cNvPr>
          <p:cNvSpPr txBox="1"/>
          <p:nvPr/>
        </p:nvSpPr>
        <p:spPr>
          <a:xfrm>
            <a:off x="3987800" y="1211283"/>
            <a:ext cx="701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5AF79A-62AA-2D4F-B22A-7ADEF3B163BE}"/>
              </a:ext>
            </a:extLst>
          </p:cNvPr>
          <p:cNvSpPr txBox="1"/>
          <p:nvPr/>
        </p:nvSpPr>
        <p:spPr>
          <a:xfrm>
            <a:off x="2324100" y="1211283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3SI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3B4630-644C-9922-DE61-097CFEF59C2E}"/>
              </a:ext>
            </a:extLst>
          </p:cNvPr>
          <p:cNvSpPr txBox="1"/>
          <p:nvPr/>
        </p:nvSpPr>
        <p:spPr>
          <a:xfrm>
            <a:off x="626179" y="1211283"/>
            <a:ext cx="732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347D1F-97F5-3F1B-63A0-C1C7DE492723}"/>
              </a:ext>
            </a:extLst>
          </p:cNvPr>
          <p:cNvSpPr txBox="1"/>
          <p:nvPr/>
        </p:nvSpPr>
        <p:spPr>
          <a:xfrm>
            <a:off x="5651500" y="3022600"/>
            <a:ext cx="701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311C30-716D-3F0C-0B16-61429E54EABC}"/>
              </a:ext>
            </a:extLst>
          </p:cNvPr>
          <p:cNvSpPr txBox="1"/>
          <p:nvPr/>
        </p:nvSpPr>
        <p:spPr>
          <a:xfrm>
            <a:off x="3987800" y="2933700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3SI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E03F37-6377-9BC2-A5E3-E04CD3E05675}"/>
              </a:ext>
            </a:extLst>
          </p:cNvPr>
          <p:cNvSpPr txBox="1"/>
          <p:nvPr/>
        </p:nvSpPr>
        <p:spPr>
          <a:xfrm>
            <a:off x="2190473" y="2946400"/>
            <a:ext cx="732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64AB94-6D1C-6149-761B-64DAD802EF5C}"/>
              </a:ext>
            </a:extLst>
          </p:cNvPr>
          <p:cNvSpPr txBox="1"/>
          <p:nvPr/>
        </p:nvSpPr>
        <p:spPr>
          <a:xfrm>
            <a:off x="506223" y="2946400"/>
            <a:ext cx="971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SQUASH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86F857B-5CA4-5619-CD3C-5D879AB71516}"/>
              </a:ext>
            </a:extLst>
          </p:cNvPr>
          <p:cNvSpPr txBox="1"/>
          <p:nvPr/>
        </p:nvSpPr>
        <p:spPr>
          <a:xfrm>
            <a:off x="506223" y="4808189"/>
            <a:ext cx="732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B5C94C-FA51-2113-7F05-80E7DDED643E}"/>
              </a:ext>
            </a:extLst>
          </p:cNvPr>
          <p:cNvSpPr txBox="1"/>
          <p:nvPr/>
        </p:nvSpPr>
        <p:spPr>
          <a:xfrm>
            <a:off x="2324099" y="4808189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3SI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A724718-EED4-5852-852D-7E65952E26F7}"/>
              </a:ext>
            </a:extLst>
          </p:cNvPr>
          <p:cNvSpPr txBox="1"/>
          <p:nvPr/>
        </p:nvSpPr>
        <p:spPr>
          <a:xfrm>
            <a:off x="3874722" y="4801839"/>
            <a:ext cx="971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SQUASH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EC4163-24E6-CAB0-F1A8-9B21CA81193D}"/>
              </a:ext>
            </a:extLst>
          </p:cNvPr>
          <p:cNvSpPr txBox="1"/>
          <p:nvPr/>
        </p:nvSpPr>
        <p:spPr>
          <a:xfrm>
            <a:off x="5740400" y="4801839"/>
            <a:ext cx="701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BEAN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F042BD3-FD55-A7A6-C805-083E3E39E57D}"/>
              </a:ext>
            </a:extLst>
          </p:cNvPr>
          <p:cNvSpPr txBox="1"/>
          <p:nvPr/>
        </p:nvSpPr>
        <p:spPr>
          <a:xfrm>
            <a:off x="540468" y="6300646"/>
            <a:ext cx="701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BEAN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17C6342-EACF-104D-D677-5843668705CE}"/>
              </a:ext>
            </a:extLst>
          </p:cNvPr>
          <p:cNvSpPr txBox="1"/>
          <p:nvPr/>
        </p:nvSpPr>
        <p:spPr>
          <a:xfrm>
            <a:off x="2324099" y="6300646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3SI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110E45C-53F0-5817-F021-8B26B53AD6F6}"/>
              </a:ext>
            </a:extLst>
          </p:cNvPr>
          <p:cNvSpPr txBox="1"/>
          <p:nvPr/>
        </p:nvSpPr>
        <p:spPr>
          <a:xfrm>
            <a:off x="3874722" y="6283558"/>
            <a:ext cx="971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SQUASH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9CF710-A87B-5CB8-9DAD-AC60A0691519}"/>
              </a:ext>
            </a:extLst>
          </p:cNvPr>
          <p:cNvSpPr txBox="1"/>
          <p:nvPr/>
        </p:nvSpPr>
        <p:spPr>
          <a:xfrm>
            <a:off x="5510151" y="6300646"/>
            <a:ext cx="732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B08AABC-3FB1-FE2A-FF10-4E3E505B6AB6}"/>
              </a:ext>
            </a:extLst>
          </p:cNvPr>
          <p:cNvSpPr/>
          <p:nvPr/>
        </p:nvSpPr>
        <p:spPr>
          <a:xfrm>
            <a:off x="7118980" y="5293423"/>
            <a:ext cx="4672863" cy="1376555"/>
          </a:xfrm>
          <a:prstGeom prst="rect">
            <a:avLst/>
          </a:prstGeom>
          <a:solidFill>
            <a:srgbClr val="F8F5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REMATRIATION SQUASH</a:t>
            </a:r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92A952B7-383E-1B2C-5C46-569019519654}"/>
              </a:ext>
            </a:extLst>
          </p:cNvPr>
          <p:cNvSpPr/>
          <p:nvPr/>
        </p:nvSpPr>
        <p:spPr>
          <a:xfrm rot="5400000">
            <a:off x="9223996" y="3975718"/>
            <a:ext cx="520014" cy="4615680"/>
          </a:xfrm>
          <a:prstGeom prst="rightBrace">
            <a:avLst/>
          </a:prstGeom>
          <a:noFill/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EEFA8FA-6D34-F3F8-A6CD-D055022AA5FF}"/>
              </a:ext>
            </a:extLst>
          </p:cNvPr>
          <p:cNvSpPr txBox="1"/>
          <p:nvPr/>
        </p:nvSpPr>
        <p:spPr>
          <a:xfrm>
            <a:off x="8854664" y="6488668"/>
            <a:ext cx="1258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 ft x 20 ft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A9404C2-6598-D6A8-36A9-741E24AB2A83}"/>
              </a:ext>
            </a:extLst>
          </p:cNvPr>
          <p:cNvSpPr/>
          <p:nvPr/>
        </p:nvSpPr>
        <p:spPr>
          <a:xfrm>
            <a:off x="7118980" y="296562"/>
            <a:ext cx="4672863" cy="4511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Beans layout TBD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20 ft x 60 ft</a:t>
            </a:r>
          </a:p>
        </p:txBody>
      </p:sp>
    </p:spTree>
    <p:extLst>
      <p:ext uri="{BB962C8B-B14F-4D97-AF65-F5344CB8AC3E}">
        <p14:creationId xmlns:p14="http://schemas.microsoft.com/office/powerpoint/2010/main" val="1536544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175</Words>
  <Application>Microsoft Macintosh PowerPoint</Application>
  <PresentationFormat>Widescreen</PresentationFormat>
  <Paragraphs>68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Cano Camacho, Valeria [WLC]</dc:creator>
  <cp:lastModifiedBy>Cano Camacho, Valeria [WLC]</cp:lastModifiedBy>
  <cp:revision>8</cp:revision>
  <dcterms:created xsi:type="dcterms:W3CDTF">2022-05-11T16:32:17Z</dcterms:created>
  <dcterms:modified xsi:type="dcterms:W3CDTF">2022-06-01T16:40:55Z</dcterms:modified>
</cp:coreProperties>
</file>