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8404800" cy="38404800"/>
  <p:notesSz cx="6858000" cy="9144000"/>
  <p:defaultTextStyle>
    <a:defPPr>
      <a:defRPr lang="en-US"/>
    </a:defPPr>
    <a:lvl1pPr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1pPr>
    <a:lvl2pPr marL="438150" indent="19050"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2pPr>
    <a:lvl3pPr marL="876300" indent="38100"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3pPr>
    <a:lvl4pPr marL="1316038" indent="55563"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4pPr>
    <a:lvl5pPr marL="1754188" indent="74613"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5pPr>
    <a:lvl6pPr marL="2286000" algn="l" defTabSz="914400" rtl="0" eaLnBrk="1" latinLnBrk="0" hangingPunct="1">
      <a:defRPr sz="3800" kern="1200">
        <a:solidFill>
          <a:schemeClr val="tx1"/>
        </a:solidFill>
        <a:latin typeface="Times New Roman" panose="02020603050405020304" pitchFamily="18" charset="0"/>
        <a:ea typeface="+mn-ea"/>
        <a:cs typeface="+mn-cs"/>
      </a:defRPr>
    </a:lvl6pPr>
    <a:lvl7pPr marL="2743200" algn="l" defTabSz="914400" rtl="0" eaLnBrk="1" latinLnBrk="0" hangingPunct="1">
      <a:defRPr sz="3800" kern="1200">
        <a:solidFill>
          <a:schemeClr val="tx1"/>
        </a:solidFill>
        <a:latin typeface="Times New Roman" panose="02020603050405020304" pitchFamily="18" charset="0"/>
        <a:ea typeface="+mn-ea"/>
        <a:cs typeface="+mn-cs"/>
      </a:defRPr>
    </a:lvl7pPr>
    <a:lvl8pPr marL="3200400" algn="l" defTabSz="914400" rtl="0" eaLnBrk="1" latinLnBrk="0" hangingPunct="1">
      <a:defRPr sz="3800" kern="1200">
        <a:solidFill>
          <a:schemeClr val="tx1"/>
        </a:solidFill>
        <a:latin typeface="Times New Roman" panose="02020603050405020304" pitchFamily="18" charset="0"/>
        <a:ea typeface="+mn-ea"/>
        <a:cs typeface="+mn-cs"/>
      </a:defRPr>
    </a:lvl8pPr>
    <a:lvl9pPr marL="3657600" algn="l" defTabSz="914400" rtl="0" eaLnBrk="1" latinLnBrk="0" hangingPunct="1">
      <a:defRPr sz="3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20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well, Laura L" initials="ILL" lastIdx="10" clrIdx="0">
    <p:extLst>
      <p:ext uri="{19B8F6BF-5375-455C-9EA6-DF929625EA0E}">
        <p15:presenceInfo xmlns:p15="http://schemas.microsoft.com/office/powerpoint/2012/main" userId="S-1-5-21-2147685005-3481175987-295382041-52834" providerId="AD"/>
      </p:ext>
    </p:extLst>
  </p:cmAuthor>
  <p:cmAuthor id="2" name="Aviles lopez, Leslie Alejandra" initials="AlLA" lastIdx="1" clrIdx="1">
    <p:extLst>
      <p:ext uri="{19B8F6BF-5375-455C-9EA6-DF929625EA0E}">
        <p15:presenceInfo xmlns:p15="http://schemas.microsoft.com/office/powerpoint/2012/main" userId="Aviles lopez, Leslie Alej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FF66"/>
    <a:srgbClr val="CCECFF"/>
    <a:srgbClr val="CCFF99"/>
    <a:srgbClr val="FFCCFF"/>
    <a:srgbClr val="FF9966"/>
    <a:srgbClr val="FFCC99"/>
    <a:srgbClr val="FFFF99"/>
    <a:srgbClr val="FFCC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4227" autoAdjust="0"/>
  </p:normalViewPr>
  <p:slideViewPr>
    <p:cSldViewPr showGuides="1">
      <p:cViewPr>
        <p:scale>
          <a:sx n="60" d="100"/>
          <a:sy n="60" d="100"/>
        </p:scale>
        <p:origin x="-4758" y="42"/>
      </p:cViewPr>
      <p:guideLst>
        <p:guide orient="horz" pos="12096"/>
        <p:guide pos="12095"/>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rgbClr val="000000"/>
                </a:solidFill>
                <a:latin typeface="+mn-lt"/>
                <a:ea typeface="+mn-ea"/>
                <a:cs typeface="+mn-cs"/>
              </a:defRPr>
            </a:pPr>
            <a:r>
              <a:rPr lang="en-US" sz="2000" dirty="0"/>
              <a:t>a. MEIGS </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strRef>
              <c:f>Hoja2!$I$15</c:f>
              <c:strCache>
                <c:ptCount val="1"/>
                <c:pt idx="0">
                  <c:v>Meigs </c:v>
                </c:pt>
              </c:strCache>
            </c:strRef>
          </c:tx>
          <c:spPr>
            <a:solidFill>
              <a:schemeClr val="accent1"/>
            </a:solidFill>
            <a:ln>
              <a:noFill/>
            </a:ln>
            <a:effectLst/>
          </c:spPr>
          <c:invertIfNegative val="0"/>
          <c:errBars>
            <c:errBarType val="both"/>
            <c:errValType val="cust"/>
            <c:noEndCap val="0"/>
            <c:plus>
              <c:numRef>
                <c:f>Hoja2!$F$19:$F$28</c:f>
                <c:numCache>
                  <c:formatCode>General</c:formatCode>
                  <c:ptCount val="10"/>
                  <c:pt idx="0">
                    <c:v>27.780991382</c:v>
                  </c:pt>
                  <c:pt idx="1">
                    <c:v>16.463975825999999</c:v>
                  </c:pt>
                  <c:pt idx="2">
                    <c:v>1.4197270865</c:v>
                  </c:pt>
                  <c:pt idx="3">
                    <c:v>22.789359594</c:v>
                  </c:pt>
                  <c:pt idx="4">
                    <c:v>3.5443617196999999</c:v>
                  </c:pt>
                  <c:pt idx="5">
                    <c:v>12.309621672</c:v>
                  </c:pt>
                  <c:pt idx="6">
                    <c:v>2.0066852553999999</c:v>
                  </c:pt>
                  <c:pt idx="7">
                    <c:v>18.083573347000002</c:v>
                  </c:pt>
                  <c:pt idx="8">
                    <c:v>8.3075643241999995</c:v>
                  </c:pt>
                  <c:pt idx="9">
                    <c:v>30.264164334</c:v>
                  </c:pt>
                </c:numCache>
              </c:numRef>
            </c:plus>
            <c:minus>
              <c:numRef>
                <c:f>Hoja2!$F$19:$F$28</c:f>
                <c:numCache>
                  <c:formatCode>General</c:formatCode>
                  <c:ptCount val="10"/>
                  <c:pt idx="0">
                    <c:v>27.780991382</c:v>
                  </c:pt>
                  <c:pt idx="1">
                    <c:v>16.463975825999999</c:v>
                  </c:pt>
                  <c:pt idx="2">
                    <c:v>1.4197270865</c:v>
                  </c:pt>
                  <c:pt idx="3">
                    <c:v>22.789359594</c:v>
                  </c:pt>
                  <c:pt idx="4">
                    <c:v>3.5443617196999999</c:v>
                  </c:pt>
                  <c:pt idx="5">
                    <c:v>12.309621672</c:v>
                  </c:pt>
                  <c:pt idx="6">
                    <c:v>2.0066852553999999</c:v>
                  </c:pt>
                  <c:pt idx="7">
                    <c:v>18.083573347000002</c:v>
                  </c:pt>
                  <c:pt idx="8">
                    <c:v>8.3075643241999995</c:v>
                  </c:pt>
                  <c:pt idx="9">
                    <c:v>30.264164334</c:v>
                  </c:pt>
                </c:numCache>
              </c:numRef>
            </c:minus>
            <c:spPr>
              <a:noFill/>
              <a:ln w="9525" cap="flat" cmpd="sng" algn="ctr">
                <a:solidFill>
                  <a:schemeClr val="tx1">
                    <a:lumMod val="65000"/>
                    <a:lumOff val="35000"/>
                  </a:schemeClr>
                </a:solidFill>
                <a:round/>
              </a:ln>
              <a:effectLst/>
            </c:spPr>
          </c:errBars>
          <c:cat>
            <c:strRef>
              <c:f>Hoja2!$H$16:$H$25</c:f>
              <c:strCache>
                <c:ptCount val="10"/>
                <c:pt idx="0">
                  <c:v>Adam Gherkin</c:v>
                </c:pt>
                <c:pt idx="1">
                  <c:v>China Long</c:v>
                </c:pt>
                <c:pt idx="2">
                  <c:v>Corinto </c:v>
                </c:pt>
                <c:pt idx="3">
                  <c:v>Excelsior</c:v>
                </c:pt>
                <c:pt idx="4">
                  <c:v>Itachi </c:v>
                </c:pt>
                <c:pt idx="5">
                  <c:v>Poniente</c:v>
                </c:pt>
                <c:pt idx="6">
                  <c:v>Quirk </c:v>
                </c:pt>
                <c:pt idx="7">
                  <c:v>Socrates </c:v>
                </c:pt>
                <c:pt idx="8">
                  <c:v>Tasty Jade</c:v>
                </c:pt>
                <c:pt idx="9">
                  <c:v>Taurus</c:v>
                </c:pt>
              </c:strCache>
            </c:strRef>
          </c:cat>
          <c:val>
            <c:numRef>
              <c:f>Hoja2!$I$16:$I$25</c:f>
              <c:numCache>
                <c:formatCode>0.00</c:formatCode>
                <c:ptCount val="10"/>
                <c:pt idx="0">
                  <c:v>145.75</c:v>
                </c:pt>
                <c:pt idx="1">
                  <c:v>99.75</c:v>
                </c:pt>
                <c:pt idx="2">
                  <c:v>139.375</c:v>
                </c:pt>
                <c:pt idx="3">
                  <c:v>121.625</c:v>
                </c:pt>
                <c:pt idx="4">
                  <c:v>99.875</c:v>
                </c:pt>
                <c:pt idx="5">
                  <c:v>131.875</c:v>
                </c:pt>
                <c:pt idx="6">
                  <c:v>113.125</c:v>
                </c:pt>
                <c:pt idx="7">
                  <c:v>96.25</c:v>
                </c:pt>
                <c:pt idx="8">
                  <c:v>104.25</c:v>
                </c:pt>
                <c:pt idx="9">
                  <c:v>103.25</c:v>
                </c:pt>
              </c:numCache>
            </c:numRef>
          </c:val>
          <c:extLst>
            <c:ext xmlns:c16="http://schemas.microsoft.com/office/drawing/2014/chart" uri="{C3380CC4-5D6E-409C-BE32-E72D297353CC}">
              <c16:uniqueId val="{00000000-3A41-4B07-A4F4-EF7D0EFF68FE}"/>
            </c:ext>
          </c:extLst>
        </c:ser>
        <c:dLbls>
          <c:showLegendKey val="0"/>
          <c:showVal val="0"/>
          <c:showCatName val="0"/>
          <c:showSerName val="0"/>
          <c:showPercent val="0"/>
          <c:showBubbleSize val="0"/>
        </c:dLbls>
        <c:gapWidth val="68"/>
        <c:overlap val="98"/>
        <c:axId val="556595384"/>
        <c:axId val="556595712"/>
      </c:barChart>
      <c:catAx>
        <c:axId val="556595384"/>
        <c:scaling>
          <c:orientation val="minMax"/>
        </c:scaling>
        <c:delete val="0"/>
        <c:axPos val="b"/>
        <c:numFmt formatCode="General" sourceLinked="1"/>
        <c:majorTickMark val="out"/>
        <c:minorTickMark val="none"/>
        <c:tickLblPos val="nextTo"/>
        <c:spPr>
          <a:noFill/>
          <a:ln w="6350" cap="flat" cmpd="sng" algn="ctr">
            <a:solidFill>
              <a:srgbClr val="000000"/>
            </a:solidFill>
            <a:prstDash val="solid"/>
            <a:miter lim="800000"/>
          </a:ln>
          <a:effectLst/>
        </c:spPr>
        <c:txPr>
          <a:bodyPr rot="-600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crossAx val="556595712"/>
        <c:crosses val="autoZero"/>
        <c:auto val="1"/>
        <c:lblAlgn val="ctr"/>
        <c:lblOffset val="100"/>
        <c:noMultiLvlLbl val="0"/>
      </c:catAx>
      <c:valAx>
        <c:axId val="556595712"/>
        <c:scaling>
          <c:orientation val="minMax"/>
        </c:scaling>
        <c:delete val="0"/>
        <c:axPos val="l"/>
        <c:majorGridlines>
          <c:spPr>
            <a:ln w="9525" cap="flat" cmpd="sng" algn="ctr">
              <a:noFill/>
              <a:round/>
            </a:ln>
            <a:effectLst/>
          </c:spPr>
        </c:majorGridlines>
        <c:numFmt formatCode="0.00" sourceLinked="1"/>
        <c:majorTickMark val="out"/>
        <c:minorTickMark val="none"/>
        <c:tickLblPos val="nextTo"/>
        <c:spPr>
          <a:noFill/>
          <a:ln w="6350" cap="flat" cmpd="sng" algn="ctr">
            <a:solidFill>
              <a:srgbClr val="000000"/>
            </a:solidFill>
            <a:prstDash val="solid"/>
            <a:miter lim="800000"/>
          </a:ln>
          <a:effectLst/>
        </c:spPr>
        <c:txPr>
          <a:bodyPr rot="-6000000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crossAx val="556595384"/>
        <c:crosses val="autoZero"/>
        <c:crossBetween val="between"/>
      </c:valAx>
      <c:spPr>
        <a:noFill/>
        <a:ln>
          <a:noFill/>
        </a:ln>
        <a:effectLst/>
      </c:spPr>
    </c:plotArea>
    <c:plotVisOnly val="1"/>
    <c:dispBlanksAs val="gap"/>
    <c:showDLblsOverMax val="0"/>
  </c:chart>
  <c:spPr>
    <a:solidFill>
      <a:srgbClr val="FFFFFF"/>
    </a:solidFill>
    <a:ln w="12700" cap="flat" cmpd="sng" algn="ctr">
      <a:noFill/>
      <a:prstDash val="solid"/>
      <a:miter lim="800000"/>
    </a:ln>
    <a:effectLst/>
  </c:spPr>
  <c:txPr>
    <a:bodyPr/>
    <a:lstStyle/>
    <a:p>
      <a:pPr>
        <a:defRPr>
          <a:solidFill>
            <a:srgbClr val="000000"/>
          </a:solidFill>
          <a:latin typeface="+mn-lt"/>
          <a:ea typeface="+mn-ea"/>
          <a:cs typeface="+mn-cs"/>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rgbClr val="000000"/>
                </a:solidFill>
                <a:latin typeface="+mn-lt"/>
                <a:ea typeface="+mn-ea"/>
                <a:cs typeface="+mn-cs"/>
              </a:defRPr>
            </a:pPr>
            <a:r>
              <a:rPr lang="en-US" sz="2000" dirty="0"/>
              <a:t>c.</a:t>
            </a:r>
            <a:r>
              <a:rPr lang="en-US" sz="2000" baseline="0" dirty="0"/>
              <a:t> </a:t>
            </a:r>
            <a:r>
              <a:rPr lang="en-US" sz="2000" dirty="0"/>
              <a:t>PPAC</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strRef>
              <c:f>Hoja2!$I$32</c:f>
              <c:strCache>
                <c:ptCount val="1"/>
                <c:pt idx="0">
                  <c:v>PPAC</c:v>
                </c:pt>
              </c:strCache>
            </c:strRef>
          </c:tx>
          <c:spPr>
            <a:solidFill>
              <a:schemeClr val="accent1"/>
            </a:solidFill>
            <a:ln>
              <a:noFill/>
            </a:ln>
            <a:effectLst/>
          </c:spPr>
          <c:invertIfNegative val="0"/>
          <c:errBars>
            <c:errBarType val="both"/>
            <c:errValType val="cust"/>
            <c:noEndCap val="0"/>
            <c:plus>
              <c:numRef>
                <c:f>Hoja2!$F$29:$F$38</c:f>
                <c:numCache>
                  <c:formatCode>General</c:formatCode>
                  <c:ptCount val="10"/>
                  <c:pt idx="0">
                    <c:v>3.7475918193000002</c:v>
                  </c:pt>
                  <c:pt idx="1">
                    <c:v>3.1304951685</c:v>
                  </c:pt>
                  <c:pt idx="2">
                    <c:v>3.8958667556000002</c:v>
                  </c:pt>
                  <c:pt idx="3">
                    <c:v>5.0049975025000002</c:v>
                  </c:pt>
                  <c:pt idx="4">
                    <c:v>5.5822138180999996</c:v>
                  </c:pt>
                  <c:pt idx="5">
                    <c:v>1.1450376025</c:v>
                  </c:pt>
                  <c:pt idx="6">
                    <c:v>3.5371049053000001</c:v>
                  </c:pt>
                  <c:pt idx="7">
                    <c:v>3.1797973381000002</c:v>
                  </c:pt>
                  <c:pt idx="8">
                    <c:v>6.4169913338000004</c:v>
                  </c:pt>
                  <c:pt idx="9">
                    <c:v>8.1503237835999993</c:v>
                  </c:pt>
                </c:numCache>
              </c:numRef>
            </c:plus>
            <c:minus>
              <c:numRef>
                <c:f>Hoja2!$F$29:$F$38</c:f>
                <c:numCache>
                  <c:formatCode>General</c:formatCode>
                  <c:ptCount val="10"/>
                  <c:pt idx="0">
                    <c:v>3.7475918193000002</c:v>
                  </c:pt>
                  <c:pt idx="1">
                    <c:v>3.1304951685</c:v>
                  </c:pt>
                  <c:pt idx="2">
                    <c:v>3.8958667556000002</c:v>
                  </c:pt>
                  <c:pt idx="3">
                    <c:v>5.0049975025000002</c:v>
                  </c:pt>
                  <c:pt idx="4">
                    <c:v>5.5822138180999996</c:v>
                  </c:pt>
                  <c:pt idx="5">
                    <c:v>1.1450376025</c:v>
                  </c:pt>
                  <c:pt idx="6">
                    <c:v>3.5371049053000001</c:v>
                  </c:pt>
                  <c:pt idx="7">
                    <c:v>3.1797973381000002</c:v>
                  </c:pt>
                  <c:pt idx="8">
                    <c:v>6.4169913338000004</c:v>
                  </c:pt>
                  <c:pt idx="9">
                    <c:v>8.1503237835999993</c:v>
                  </c:pt>
                </c:numCache>
              </c:numRef>
            </c:minus>
            <c:spPr>
              <a:noFill/>
              <a:ln w="9525" cap="flat" cmpd="sng" algn="ctr">
                <a:solidFill>
                  <a:schemeClr val="tx1">
                    <a:lumMod val="65000"/>
                    <a:lumOff val="35000"/>
                  </a:schemeClr>
                </a:solidFill>
                <a:round/>
              </a:ln>
              <a:effectLst/>
            </c:spPr>
          </c:errBars>
          <c:cat>
            <c:strRef>
              <c:f>Hoja2!$H$33:$H$42</c:f>
              <c:strCache>
                <c:ptCount val="10"/>
                <c:pt idx="0">
                  <c:v>Adam Gherkin</c:v>
                </c:pt>
                <c:pt idx="1">
                  <c:v>China Long</c:v>
                </c:pt>
                <c:pt idx="2">
                  <c:v>Corinto </c:v>
                </c:pt>
                <c:pt idx="3">
                  <c:v>Excelsior</c:v>
                </c:pt>
                <c:pt idx="4">
                  <c:v>Itachi </c:v>
                </c:pt>
                <c:pt idx="5">
                  <c:v>Poniente</c:v>
                </c:pt>
                <c:pt idx="6">
                  <c:v>Quirk </c:v>
                </c:pt>
                <c:pt idx="7">
                  <c:v>Socrates </c:v>
                </c:pt>
                <c:pt idx="8">
                  <c:v>Tasty Jade</c:v>
                </c:pt>
                <c:pt idx="9">
                  <c:v>Taurus</c:v>
                </c:pt>
              </c:strCache>
            </c:strRef>
          </c:cat>
          <c:val>
            <c:numRef>
              <c:f>Hoja2!$I$33:$I$42</c:f>
              <c:numCache>
                <c:formatCode>0.00</c:formatCode>
                <c:ptCount val="10"/>
                <c:pt idx="0">
                  <c:v>60.833333333333336</c:v>
                </c:pt>
                <c:pt idx="1">
                  <c:v>68.666666666666671</c:v>
                </c:pt>
                <c:pt idx="2">
                  <c:v>72.666666666666671</c:v>
                </c:pt>
                <c:pt idx="3">
                  <c:v>66.5</c:v>
                </c:pt>
                <c:pt idx="4">
                  <c:v>50.333333333333336</c:v>
                </c:pt>
                <c:pt idx="5">
                  <c:v>73.666666666666671</c:v>
                </c:pt>
                <c:pt idx="6">
                  <c:v>79.666666666666671</c:v>
                </c:pt>
                <c:pt idx="7">
                  <c:v>79</c:v>
                </c:pt>
                <c:pt idx="8">
                  <c:v>74.833333333333329</c:v>
                </c:pt>
                <c:pt idx="9">
                  <c:v>71.666666666666671</c:v>
                </c:pt>
              </c:numCache>
            </c:numRef>
          </c:val>
          <c:extLst>
            <c:ext xmlns:c16="http://schemas.microsoft.com/office/drawing/2014/chart" uri="{C3380CC4-5D6E-409C-BE32-E72D297353CC}">
              <c16:uniqueId val="{00000000-F676-4A98-949E-C6368111F03A}"/>
            </c:ext>
          </c:extLst>
        </c:ser>
        <c:dLbls>
          <c:showLegendKey val="0"/>
          <c:showVal val="0"/>
          <c:showCatName val="0"/>
          <c:showSerName val="0"/>
          <c:showPercent val="0"/>
          <c:showBubbleSize val="0"/>
        </c:dLbls>
        <c:gapWidth val="68"/>
        <c:overlap val="98"/>
        <c:axId val="566391064"/>
        <c:axId val="566383520"/>
      </c:barChart>
      <c:catAx>
        <c:axId val="566391064"/>
        <c:scaling>
          <c:orientation val="minMax"/>
        </c:scaling>
        <c:delete val="0"/>
        <c:axPos val="b"/>
        <c:numFmt formatCode="General" sourceLinked="1"/>
        <c:majorTickMark val="out"/>
        <c:minorTickMark val="none"/>
        <c:tickLblPos val="nextTo"/>
        <c:spPr>
          <a:noFill/>
          <a:ln w="6350" cap="flat" cmpd="sng" algn="ctr">
            <a:solidFill>
              <a:srgbClr val="000000"/>
            </a:solidFill>
            <a:prstDash val="solid"/>
            <a:miter lim="800000"/>
          </a:ln>
          <a:effectLst/>
        </c:spPr>
        <c:txPr>
          <a:bodyPr rot="-600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crossAx val="566383520"/>
        <c:crosses val="autoZero"/>
        <c:auto val="1"/>
        <c:lblAlgn val="ctr"/>
        <c:lblOffset val="100"/>
        <c:noMultiLvlLbl val="0"/>
      </c:catAx>
      <c:valAx>
        <c:axId val="566383520"/>
        <c:scaling>
          <c:orientation val="minMax"/>
        </c:scaling>
        <c:delete val="0"/>
        <c:axPos val="l"/>
        <c:majorGridlines>
          <c:spPr>
            <a:ln w="9525" cap="flat" cmpd="sng" algn="ctr">
              <a:noFill/>
              <a:round/>
            </a:ln>
            <a:effectLst/>
          </c:spPr>
        </c:majorGridlines>
        <c:numFmt formatCode="0.00" sourceLinked="1"/>
        <c:majorTickMark val="out"/>
        <c:minorTickMark val="none"/>
        <c:tickLblPos val="nextTo"/>
        <c:spPr>
          <a:noFill/>
          <a:ln w="6350" cap="flat" cmpd="sng" algn="ctr">
            <a:solidFill>
              <a:srgbClr val="000000"/>
            </a:solidFill>
            <a:prstDash val="solid"/>
            <a:miter lim="800000"/>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en-US"/>
          </a:p>
        </c:txPr>
        <c:crossAx val="566391064"/>
        <c:crosses val="autoZero"/>
        <c:crossBetween val="between"/>
      </c:valAx>
      <c:spPr>
        <a:noFill/>
        <a:ln>
          <a:noFill/>
        </a:ln>
        <a:effectLst/>
      </c:spPr>
    </c:plotArea>
    <c:plotVisOnly val="1"/>
    <c:dispBlanksAs val="gap"/>
    <c:showDLblsOverMax val="0"/>
  </c:chart>
  <c:spPr>
    <a:solidFill>
      <a:srgbClr val="FFFFFF"/>
    </a:solidFill>
    <a:ln w="12700" cap="flat" cmpd="sng" algn="ctr">
      <a:noFill/>
      <a:prstDash val="solid"/>
      <a:miter lim="800000"/>
    </a:ln>
    <a:effectLst/>
  </c:spPr>
  <c:txPr>
    <a:bodyPr/>
    <a:lstStyle/>
    <a:p>
      <a:pPr>
        <a:defRPr>
          <a:solidFill>
            <a:srgbClr val="000000"/>
          </a:solidFill>
          <a:latin typeface="+mn-lt"/>
          <a:ea typeface="+mn-ea"/>
          <a:cs typeface="+mn-cs"/>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rgbClr val="000000"/>
                </a:solidFill>
                <a:latin typeface="+mn-lt"/>
                <a:ea typeface="+mn-ea"/>
                <a:cs typeface="+mn-cs"/>
              </a:defRPr>
            </a:pPr>
            <a:r>
              <a:rPr lang="en-US" sz="2000" dirty="0"/>
              <a:t>b. SWPAC</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strRef>
              <c:f>Hoja2!$I$47</c:f>
              <c:strCache>
                <c:ptCount val="1"/>
                <c:pt idx="0">
                  <c:v>SWPAC</c:v>
                </c:pt>
              </c:strCache>
            </c:strRef>
          </c:tx>
          <c:spPr>
            <a:solidFill>
              <a:schemeClr val="accent1"/>
            </a:solidFill>
            <a:ln>
              <a:noFill/>
            </a:ln>
            <a:effectLst/>
          </c:spPr>
          <c:invertIfNegative val="0"/>
          <c:errBars>
            <c:errBarType val="both"/>
            <c:errValType val="cust"/>
            <c:noEndCap val="0"/>
            <c:plus>
              <c:numRef>
                <c:f>Hoja2!$F$39:$F$48</c:f>
                <c:numCache>
                  <c:formatCode>General</c:formatCode>
                  <c:ptCount val="10"/>
                  <c:pt idx="0">
                    <c:v>20.260799589000001</c:v>
                  </c:pt>
                  <c:pt idx="1">
                    <c:v>17.470808987000002</c:v>
                  </c:pt>
                  <c:pt idx="2">
                    <c:v>9.6003472158999994</c:v>
                  </c:pt>
                  <c:pt idx="3">
                    <c:v>14.274102424000001</c:v>
                  </c:pt>
                  <c:pt idx="4">
                    <c:v>24.742002074999998</c:v>
                  </c:pt>
                  <c:pt idx="5">
                    <c:v>11.33854047</c:v>
                  </c:pt>
                  <c:pt idx="6">
                    <c:v>6.8373971655999997</c:v>
                  </c:pt>
                  <c:pt idx="7">
                    <c:v>24.133310312999999</c:v>
                  </c:pt>
                  <c:pt idx="8">
                    <c:v>8.8635489506000003</c:v>
                  </c:pt>
                  <c:pt idx="9">
                    <c:v>12.062338082</c:v>
                  </c:pt>
                </c:numCache>
              </c:numRef>
            </c:plus>
            <c:minus>
              <c:numRef>
                <c:f>Hoja2!$F$39:$F$48</c:f>
                <c:numCache>
                  <c:formatCode>General</c:formatCode>
                  <c:ptCount val="10"/>
                  <c:pt idx="0">
                    <c:v>20.260799589000001</c:v>
                  </c:pt>
                  <c:pt idx="1">
                    <c:v>17.470808987000002</c:v>
                  </c:pt>
                  <c:pt idx="2">
                    <c:v>9.6003472158999994</c:v>
                  </c:pt>
                  <c:pt idx="3">
                    <c:v>14.274102424000001</c:v>
                  </c:pt>
                  <c:pt idx="4">
                    <c:v>24.742002074999998</c:v>
                  </c:pt>
                  <c:pt idx="5">
                    <c:v>11.33854047</c:v>
                  </c:pt>
                  <c:pt idx="6">
                    <c:v>6.8373971655999997</c:v>
                  </c:pt>
                  <c:pt idx="7">
                    <c:v>24.133310312999999</c:v>
                  </c:pt>
                  <c:pt idx="8">
                    <c:v>8.8635489506000003</c:v>
                  </c:pt>
                  <c:pt idx="9">
                    <c:v>12.062338082</c:v>
                  </c:pt>
                </c:numCache>
              </c:numRef>
            </c:minus>
            <c:spPr>
              <a:noFill/>
              <a:ln w="9525" cap="flat" cmpd="sng" algn="ctr">
                <a:solidFill>
                  <a:schemeClr val="tx1">
                    <a:lumMod val="65000"/>
                    <a:lumOff val="35000"/>
                  </a:schemeClr>
                </a:solidFill>
                <a:round/>
              </a:ln>
              <a:effectLst/>
            </c:spPr>
          </c:errBars>
          <c:cat>
            <c:strRef>
              <c:f>Hoja2!$H$48:$H$57</c:f>
              <c:strCache>
                <c:ptCount val="10"/>
                <c:pt idx="0">
                  <c:v>Adam Gherkin</c:v>
                </c:pt>
                <c:pt idx="1">
                  <c:v>China Long</c:v>
                </c:pt>
                <c:pt idx="2">
                  <c:v>Corinto </c:v>
                </c:pt>
                <c:pt idx="3">
                  <c:v>Excelsior</c:v>
                </c:pt>
                <c:pt idx="4">
                  <c:v>Itachi </c:v>
                </c:pt>
                <c:pt idx="5">
                  <c:v>Poniente</c:v>
                </c:pt>
                <c:pt idx="6">
                  <c:v>Quirk </c:v>
                </c:pt>
                <c:pt idx="7">
                  <c:v>Socrates </c:v>
                </c:pt>
                <c:pt idx="8">
                  <c:v>Tasty Jade</c:v>
                </c:pt>
                <c:pt idx="9">
                  <c:v>Taurus</c:v>
                </c:pt>
              </c:strCache>
            </c:strRef>
          </c:cat>
          <c:val>
            <c:numRef>
              <c:f>Hoja2!$I$48:$I$57</c:f>
              <c:numCache>
                <c:formatCode>General</c:formatCode>
                <c:ptCount val="10"/>
                <c:pt idx="0">
                  <c:v>128</c:v>
                </c:pt>
                <c:pt idx="1">
                  <c:v>56.5</c:v>
                </c:pt>
                <c:pt idx="2">
                  <c:v>121</c:v>
                </c:pt>
                <c:pt idx="3">
                  <c:v>145.5</c:v>
                </c:pt>
                <c:pt idx="4">
                  <c:v>80</c:v>
                </c:pt>
                <c:pt idx="5">
                  <c:v>147.5</c:v>
                </c:pt>
                <c:pt idx="6">
                  <c:v>125.25</c:v>
                </c:pt>
                <c:pt idx="7">
                  <c:v>120.75</c:v>
                </c:pt>
                <c:pt idx="8">
                  <c:v>100.25</c:v>
                </c:pt>
                <c:pt idx="9">
                  <c:v>76.25</c:v>
                </c:pt>
              </c:numCache>
            </c:numRef>
          </c:val>
          <c:extLst>
            <c:ext xmlns:c16="http://schemas.microsoft.com/office/drawing/2014/chart" uri="{C3380CC4-5D6E-409C-BE32-E72D297353CC}">
              <c16:uniqueId val="{00000000-037A-4BB7-A7D6-BE046F5EF5EF}"/>
            </c:ext>
          </c:extLst>
        </c:ser>
        <c:dLbls>
          <c:showLegendKey val="0"/>
          <c:showVal val="0"/>
          <c:showCatName val="0"/>
          <c:showSerName val="0"/>
          <c:showPercent val="0"/>
          <c:showBubbleSize val="0"/>
        </c:dLbls>
        <c:gapWidth val="68"/>
        <c:overlap val="98"/>
        <c:axId val="566387784"/>
        <c:axId val="566381224"/>
      </c:barChart>
      <c:catAx>
        <c:axId val="566387784"/>
        <c:scaling>
          <c:orientation val="minMax"/>
        </c:scaling>
        <c:delete val="0"/>
        <c:axPos val="b"/>
        <c:numFmt formatCode="General" sourceLinked="1"/>
        <c:majorTickMark val="out"/>
        <c:minorTickMark val="none"/>
        <c:tickLblPos val="nextTo"/>
        <c:spPr>
          <a:noFill/>
          <a:ln w="6350" cap="flat" cmpd="sng" algn="ctr">
            <a:solidFill>
              <a:srgbClr val="000000"/>
            </a:solidFill>
            <a:prstDash val="solid"/>
            <a:miter lim="800000"/>
          </a:ln>
          <a:effectLst/>
        </c:spPr>
        <c:txPr>
          <a:bodyPr rot="-600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crossAx val="566381224"/>
        <c:crosses val="autoZero"/>
        <c:auto val="1"/>
        <c:lblAlgn val="ctr"/>
        <c:lblOffset val="100"/>
        <c:noMultiLvlLbl val="0"/>
      </c:catAx>
      <c:valAx>
        <c:axId val="566381224"/>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w="6350" cap="flat" cmpd="sng" algn="ctr">
            <a:solidFill>
              <a:srgbClr val="000000"/>
            </a:solidFill>
            <a:prstDash val="solid"/>
            <a:miter lim="800000"/>
          </a:ln>
          <a:effectLst/>
        </c:spPr>
        <c:txPr>
          <a:bodyPr rot="-600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crossAx val="566387784"/>
        <c:crosses val="autoZero"/>
        <c:crossBetween val="between"/>
      </c:valAx>
      <c:spPr>
        <a:noFill/>
        <a:ln>
          <a:noFill/>
        </a:ln>
        <a:effectLst/>
      </c:spPr>
    </c:plotArea>
    <c:plotVisOnly val="1"/>
    <c:dispBlanksAs val="gap"/>
    <c:showDLblsOverMax val="0"/>
  </c:chart>
  <c:spPr>
    <a:solidFill>
      <a:srgbClr val="FFFFFF"/>
    </a:solidFill>
    <a:ln w="12700" cap="flat" cmpd="sng" algn="ctr">
      <a:noFill/>
      <a:prstDash val="solid"/>
      <a:miter lim="800000"/>
    </a:ln>
    <a:effectLst/>
  </c:spPr>
  <c:txPr>
    <a:bodyPr/>
    <a:lstStyle/>
    <a:p>
      <a:pPr>
        <a:defRPr>
          <a:solidFill>
            <a:srgbClr val="000000"/>
          </a:solidFill>
          <a:latin typeface="+mn-lt"/>
          <a:ea typeface="+mn-ea"/>
          <a:cs typeface="+mn-cs"/>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0.16676</cdr:x>
      <cdr:y>0.12767</cdr:y>
    </cdr:from>
    <cdr:to>
      <cdr:x>0.23996</cdr:x>
      <cdr:y>0.16733</cdr:y>
    </cdr:to>
    <cdr:sp macro="" textlink="">
      <cdr:nvSpPr>
        <cdr:cNvPr id="2" name="CuadroTexto 1">
          <a:extLst xmlns:a="http://schemas.openxmlformats.org/drawingml/2006/main">
            <a:ext uri="{FF2B5EF4-FFF2-40B4-BE49-F238E27FC236}">
              <a16:creationId xmlns:a16="http://schemas.microsoft.com/office/drawing/2014/main" id="{C098C699-960D-4D93-889D-9110F504138F}"/>
            </a:ext>
          </a:extLst>
        </cdr:cNvPr>
        <cdr:cNvSpPr txBox="1"/>
      </cdr:nvSpPr>
      <cdr:spPr>
        <a:xfrm xmlns:a="http://schemas.openxmlformats.org/drawingml/2006/main">
          <a:off x="1041494" y="667734"/>
          <a:ext cx="457200" cy="2074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 A</a:t>
          </a:r>
        </a:p>
      </cdr:txBody>
    </cdr:sp>
  </cdr:relSizeAnchor>
  <cdr:relSizeAnchor xmlns:cdr="http://schemas.openxmlformats.org/drawingml/2006/chartDrawing">
    <cdr:from>
      <cdr:x>0.24238</cdr:x>
      <cdr:y>0.3013</cdr:y>
    </cdr:from>
    <cdr:to>
      <cdr:x>0.31558</cdr:x>
      <cdr:y>0.34096</cdr:y>
    </cdr:to>
    <cdr:sp macro="" textlink="">
      <cdr:nvSpPr>
        <cdr:cNvPr id="3" name="CuadroTexto 1">
          <a:extLst xmlns:a="http://schemas.openxmlformats.org/drawingml/2006/main">
            <a:ext uri="{FF2B5EF4-FFF2-40B4-BE49-F238E27FC236}">
              <a16:creationId xmlns:a16="http://schemas.microsoft.com/office/drawing/2014/main" id="{066C75B4-A8B8-466E-91F8-7312DCFD38F6}"/>
            </a:ext>
          </a:extLst>
        </cdr:cNvPr>
        <cdr:cNvSpPr txBox="1"/>
      </cdr:nvSpPr>
      <cdr:spPr>
        <a:xfrm xmlns:a="http://schemas.openxmlformats.org/drawingml/2006/main">
          <a:off x="1513759" y="1575872"/>
          <a:ext cx="457200" cy="207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A</a:t>
          </a:r>
        </a:p>
      </cdr:txBody>
    </cdr:sp>
  </cdr:relSizeAnchor>
  <cdr:relSizeAnchor xmlns:cdr="http://schemas.openxmlformats.org/drawingml/2006/chartDrawing">
    <cdr:from>
      <cdr:x>0.33284</cdr:x>
      <cdr:y>0.22846</cdr:y>
    </cdr:from>
    <cdr:to>
      <cdr:x>0.40605</cdr:x>
      <cdr:y>0.26812</cdr:y>
    </cdr:to>
    <cdr:sp macro="" textlink="">
      <cdr:nvSpPr>
        <cdr:cNvPr id="4" name="CuadroTexto 1">
          <a:extLst xmlns:a="http://schemas.openxmlformats.org/drawingml/2006/main">
            <a:ext uri="{FF2B5EF4-FFF2-40B4-BE49-F238E27FC236}">
              <a16:creationId xmlns:a16="http://schemas.microsoft.com/office/drawing/2014/main" id="{066C75B4-A8B8-466E-91F8-7312DCFD38F6}"/>
            </a:ext>
          </a:extLst>
        </cdr:cNvPr>
        <cdr:cNvSpPr txBox="1"/>
      </cdr:nvSpPr>
      <cdr:spPr>
        <a:xfrm xmlns:a="http://schemas.openxmlformats.org/drawingml/2006/main">
          <a:off x="2078786" y="1194872"/>
          <a:ext cx="457200" cy="207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A  </a:t>
          </a:r>
        </a:p>
      </cdr:txBody>
    </cdr:sp>
  </cdr:relSizeAnchor>
  <cdr:relSizeAnchor xmlns:cdr="http://schemas.openxmlformats.org/drawingml/2006/chartDrawing">
    <cdr:from>
      <cdr:x>0.41587</cdr:x>
      <cdr:y>0.21389</cdr:y>
    </cdr:from>
    <cdr:to>
      <cdr:x>0.48907</cdr:x>
      <cdr:y>0.25355</cdr:y>
    </cdr:to>
    <cdr:sp macro="" textlink="">
      <cdr:nvSpPr>
        <cdr:cNvPr id="5" name="CuadroTexto 1">
          <a:extLst xmlns:a="http://schemas.openxmlformats.org/drawingml/2006/main">
            <a:ext uri="{FF2B5EF4-FFF2-40B4-BE49-F238E27FC236}">
              <a16:creationId xmlns:a16="http://schemas.microsoft.com/office/drawing/2014/main" id="{066C75B4-A8B8-466E-91F8-7312DCFD38F6}"/>
            </a:ext>
          </a:extLst>
        </cdr:cNvPr>
        <cdr:cNvSpPr txBox="1"/>
      </cdr:nvSpPr>
      <cdr:spPr>
        <a:xfrm xmlns:a="http://schemas.openxmlformats.org/drawingml/2006/main">
          <a:off x="2597317" y="1118672"/>
          <a:ext cx="457200" cy="207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A</a:t>
          </a:r>
        </a:p>
      </cdr:txBody>
    </cdr:sp>
  </cdr:relSizeAnchor>
  <cdr:relSizeAnchor xmlns:cdr="http://schemas.openxmlformats.org/drawingml/2006/chartDrawing">
    <cdr:from>
      <cdr:x>0.498</cdr:x>
      <cdr:y>0.34501</cdr:y>
    </cdr:from>
    <cdr:to>
      <cdr:x>0.5712</cdr:x>
      <cdr:y>0.38467</cdr:y>
    </cdr:to>
    <cdr:sp macro="" textlink="">
      <cdr:nvSpPr>
        <cdr:cNvPr id="6" name="CuadroTexto 1">
          <a:extLst xmlns:a="http://schemas.openxmlformats.org/drawingml/2006/main">
            <a:ext uri="{FF2B5EF4-FFF2-40B4-BE49-F238E27FC236}">
              <a16:creationId xmlns:a16="http://schemas.microsoft.com/office/drawing/2014/main" id="{066C75B4-A8B8-466E-91F8-7312DCFD38F6}"/>
            </a:ext>
          </a:extLst>
        </cdr:cNvPr>
        <cdr:cNvSpPr txBox="1"/>
      </cdr:nvSpPr>
      <cdr:spPr>
        <a:xfrm xmlns:a="http://schemas.openxmlformats.org/drawingml/2006/main">
          <a:off x="3110246" y="1804472"/>
          <a:ext cx="457200" cy="207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A</a:t>
          </a:r>
        </a:p>
      </cdr:txBody>
    </cdr:sp>
  </cdr:relSizeAnchor>
  <cdr:relSizeAnchor xmlns:cdr="http://schemas.openxmlformats.org/drawingml/2006/chartDrawing">
    <cdr:from>
      <cdr:x>0.56575</cdr:x>
      <cdr:y>0.22846</cdr:y>
    </cdr:from>
    <cdr:to>
      <cdr:x>0.63896</cdr:x>
      <cdr:y>0.26812</cdr:y>
    </cdr:to>
    <cdr:sp macro="" textlink="">
      <cdr:nvSpPr>
        <cdr:cNvPr id="7" name="CuadroTexto 1">
          <a:extLst xmlns:a="http://schemas.openxmlformats.org/drawingml/2006/main">
            <a:ext uri="{FF2B5EF4-FFF2-40B4-BE49-F238E27FC236}">
              <a16:creationId xmlns:a16="http://schemas.microsoft.com/office/drawing/2014/main" id="{066C75B4-A8B8-466E-91F8-7312DCFD38F6}"/>
            </a:ext>
          </a:extLst>
        </cdr:cNvPr>
        <cdr:cNvSpPr txBox="1"/>
      </cdr:nvSpPr>
      <cdr:spPr>
        <a:xfrm xmlns:a="http://schemas.openxmlformats.org/drawingml/2006/main">
          <a:off x="3533410" y="1194872"/>
          <a:ext cx="457200" cy="207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A </a:t>
          </a:r>
        </a:p>
      </cdr:txBody>
    </cdr:sp>
  </cdr:relSizeAnchor>
  <cdr:relSizeAnchor xmlns:cdr="http://schemas.openxmlformats.org/drawingml/2006/chartDrawing">
    <cdr:from>
      <cdr:x>0.6596</cdr:x>
      <cdr:y>0.29669</cdr:y>
    </cdr:from>
    <cdr:to>
      <cdr:x>0.7328</cdr:x>
      <cdr:y>0.33635</cdr:y>
    </cdr:to>
    <cdr:sp macro="" textlink="">
      <cdr:nvSpPr>
        <cdr:cNvPr id="8" name="CuadroTexto 1">
          <a:extLst xmlns:a="http://schemas.openxmlformats.org/drawingml/2006/main">
            <a:ext uri="{FF2B5EF4-FFF2-40B4-BE49-F238E27FC236}">
              <a16:creationId xmlns:a16="http://schemas.microsoft.com/office/drawing/2014/main" id="{066C75B4-A8B8-466E-91F8-7312DCFD38F6}"/>
            </a:ext>
          </a:extLst>
        </cdr:cNvPr>
        <cdr:cNvSpPr txBox="1"/>
      </cdr:nvSpPr>
      <cdr:spPr>
        <a:xfrm xmlns:a="http://schemas.openxmlformats.org/drawingml/2006/main">
          <a:off x="4119518" y="1551735"/>
          <a:ext cx="457200" cy="207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A</a:t>
          </a:r>
        </a:p>
      </cdr:txBody>
    </cdr:sp>
  </cdr:relSizeAnchor>
  <cdr:relSizeAnchor xmlns:cdr="http://schemas.openxmlformats.org/drawingml/2006/chartDrawing">
    <cdr:from>
      <cdr:x>0.73973</cdr:x>
      <cdr:y>0.30661</cdr:y>
    </cdr:from>
    <cdr:to>
      <cdr:x>0.81293</cdr:x>
      <cdr:y>0.34628</cdr:y>
    </cdr:to>
    <cdr:sp macro="" textlink="">
      <cdr:nvSpPr>
        <cdr:cNvPr id="9" name="CuadroTexto 1">
          <a:extLst xmlns:a="http://schemas.openxmlformats.org/drawingml/2006/main">
            <a:ext uri="{FF2B5EF4-FFF2-40B4-BE49-F238E27FC236}">
              <a16:creationId xmlns:a16="http://schemas.microsoft.com/office/drawing/2014/main" id="{066C75B4-A8B8-466E-91F8-7312DCFD38F6}"/>
            </a:ext>
          </a:extLst>
        </cdr:cNvPr>
        <cdr:cNvSpPr txBox="1"/>
      </cdr:nvSpPr>
      <cdr:spPr>
        <a:xfrm xmlns:a="http://schemas.openxmlformats.org/drawingml/2006/main">
          <a:off x="4619986" y="1603650"/>
          <a:ext cx="457200" cy="207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A</a:t>
          </a:r>
        </a:p>
      </cdr:txBody>
    </cdr:sp>
  </cdr:relSizeAnchor>
  <cdr:relSizeAnchor xmlns:cdr="http://schemas.openxmlformats.org/drawingml/2006/chartDrawing">
    <cdr:from>
      <cdr:x>0.82289</cdr:x>
      <cdr:y>0.30422</cdr:y>
    </cdr:from>
    <cdr:to>
      <cdr:x>0.89609</cdr:x>
      <cdr:y>0.34388</cdr:y>
    </cdr:to>
    <cdr:sp macro="" textlink="">
      <cdr:nvSpPr>
        <cdr:cNvPr id="10" name="CuadroTexto 1">
          <a:extLst xmlns:a="http://schemas.openxmlformats.org/drawingml/2006/main">
            <a:ext uri="{FF2B5EF4-FFF2-40B4-BE49-F238E27FC236}">
              <a16:creationId xmlns:a16="http://schemas.microsoft.com/office/drawing/2014/main" id="{066C75B4-A8B8-466E-91F8-7312DCFD38F6}"/>
            </a:ext>
          </a:extLst>
        </cdr:cNvPr>
        <cdr:cNvSpPr txBox="1"/>
      </cdr:nvSpPr>
      <cdr:spPr>
        <a:xfrm xmlns:a="http://schemas.openxmlformats.org/drawingml/2006/main">
          <a:off x="5139365" y="1591122"/>
          <a:ext cx="457200" cy="207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A</a:t>
          </a:r>
        </a:p>
      </cdr:txBody>
    </cdr:sp>
  </cdr:relSizeAnchor>
  <cdr:relSizeAnchor xmlns:cdr="http://schemas.openxmlformats.org/drawingml/2006/chartDrawing">
    <cdr:from>
      <cdr:x>0.91335</cdr:x>
      <cdr:y>0.26072</cdr:y>
    </cdr:from>
    <cdr:to>
      <cdr:x>0.98655</cdr:x>
      <cdr:y>0.30038</cdr:y>
    </cdr:to>
    <cdr:sp macro="" textlink="">
      <cdr:nvSpPr>
        <cdr:cNvPr id="11" name="CuadroTexto 1">
          <a:extLst xmlns:a="http://schemas.openxmlformats.org/drawingml/2006/main">
            <a:ext uri="{FF2B5EF4-FFF2-40B4-BE49-F238E27FC236}">
              <a16:creationId xmlns:a16="http://schemas.microsoft.com/office/drawing/2014/main" id="{066C75B4-A8B8-466E-91F8-7312DCFD38F6}"/>
            </a:ext>
          </a:extLst>
        </cdr:cNvPr>
        <cdr:cNvSpPr txBox="1"/>
      </cdr:nvSpPr>
      <cdr:spPr>
        <a:xfrm xmlns:a="http://schemas.openxmlformats.org/drawingml/2006/main">
          <a:off x="5704321" y="1363631"/>
          <a:ext cx="457200" cy="207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A</a:t>
          </a:r>
        </a:p>
      </cdr:txBody>
    </cdr:sp>
  </cdr:relSizeAnchor>
</c:userShapes>
</file>

<file path=ppt/drawings/drawing2.xml><?xml version="1.0" encoding="utf-8"?>
<c:userShapes xmlns:c="http://schemas.openxmlformats.org/drawingml/2006/chart">
  <cdr:relSizeAnchor xmlns:cdr="http://schemas.openxmlformats.org/drawingml/2006/chartDrawing">
    <cdr:from>
      <cdr:x>0.18481</cdr:x>
      <cdr:y>0.24105</cdr:y>
    </cdr:from>
    <cdr:to>
      <cdr:x>0.24944</cdr:x>
      <cdr:y>0.30358</cdr:y>
    </cdr:to>
    <cdr:sp macro="" textlink="">
      <cdr:nvSpPr>
        <cdr:cNvPr id="2" name="CuadroTexto 1">
          <a:extLst xmlns:a="http://schemas.openxmlformats.org/drawingml/2006/main">
            <a:ext uri="{FF2B5EF4-FFF2-40B4-BE49-F238E27FC236}">
              <a16:creationId xmlns:a16="http://schemas.microsoft.com/office/drawing/2014/main" id="{3EBFF7CF-6DED-42BC-A6E9-08F02A75AD91}"/>
            </a:ext>
          </a:extLst>
        </cdr:cNvPr>
        <cdr:cNvSpPr txBox="1"/>
      </cdr:nvSpPr>
      <cdr:spPr>
        <a:xfrm xmlns:a="http://schemas.openxmlformats.org/drawingml/2006/main">
          <a:off x="1154214" y="1250756"/>
          <a:ext cx="403684" cy="3244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AB</a:t>
          </a:r>
        </a:p>
      </cdr:txBody>
    </cdr:sp>
  </cdr:relSizeAnchor>
  <cdr:relSizeAnchor xmlns:cdr="http://schemas.openxmlformats.org/drawingml/2006/chartDrawing">
    <cdr:from>
      <cdr:x>0.25626</cdr:x>
      <cdr:y>0.19392</cdr:y>
    </cdr:from>
    <cdr:to>
      <cdr:x>0.33691</cdr:x>
      <cdr:y>0.24337</cdr:y>
    </cdr:to>
    <cdr:sp macro="" textlink="">
      <cdr:nvSpPr>
        <cdr:cNvPr id="5" name="CuadroTexto 1">
          <a:extLst xmlns:a="http://schemas.openxmlformats.org/drawingml/2006/main">
            <a:ext uri="{FF2B5EF4-FFF2-40B4-BE49-F238E27FC236}">
              <a16:creationId xmlns:a16="http://schemas.microsoft.com/office/drawing/2014/main" id="{288686A4-F029-4F46-8D1E-637A54890FBA}"/>
            </a:ext>
          </a:extLst>
        </cdr:cNvPr>
        <cdr:cNvSpPr txBox="1"/>
      </cdr:nvSpPr>
      <cdr:spPr>
        <a:xfrm xmlns:a="http://schemas.openxmlformats.org/drawingml/2006/main">
          <a:off x="1600486" y="1006187"/>
          <a:ext cx="503686" cy="2566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AB</a:t>
          </a:r>
        </a:p>
      </cdr:txBody>
    </cdr:sp>
  </cdr:relSizeAnchor>
  <cdr:relSizeAnchor xmlns:cdr="http://schemas.openxmlformats.org/drawingml/2006/chartDrawing">
    <cdr:from>
      <cdr:x>0.33989</cdr:x>
      <cdr:y>0.16265</cdr:y>
    </cdr:from>
    <cdr:to>
      <cdr:x>0.40453</cdr:x>
      <cdr:y>0.22518</cdr:y>
    </cdr:to>
    <cdr:sp macro="" textlink="">
      <cdr:nvSpPr>
        <cdr:cNvPr id="6" name="CuadroTexto 1">
          <a:extLst xmlns:a="http://schemas.openxmlformats.org/drawingml/2006/main">
            <a:ext uri="{FF2B5EF4-FFF2-40B4-BE49-F238E27FC236}">
              <a16:creationId xmlns:a16="http://schemas.microsoft.com/office/drawing/2014/main" id="{288686A4-F029-4F46-8D1E-637A54890FBA}"/>
            </a:ext>
          </a:extLst>
        </cdr:cNvPr>
        <cdr:cNvSpPr txBox="1"/>
      </cdr:nvSpPr>
      <cdr:spPr>
        <a:xfrm xmlns:a="http://schemas.openxmlformats.org/drawingml/2006/main">
          <a:off x="2122787" y="843950"/>
          <a:ext cx="403684" cy="3244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A</a:t>
          </a:r>
        </a:p>
      </cdr:txBody>
    </cdr:sp>
  </cdr:relSizeAnchor>
  <cdr:relSizeAnchor xmlns:cdr="http://schemas.openxmlformats.org/drawingml/2006/chartDrawing">
    <cdr:from>
      <cdr:x>0.42612</cdr:x>
      <cdr:y>0.20079</cdr:y>
    </cdr:from>
    <cdr:to>
      <cdr:x>0.49075</cdr:x>
      <cdr:y>0.26332</cdr:y>
    </cdr:to>
    <cdr:sp macro="" textlink="">
      <cdr:nvSpPr>
        <cdr:cNvPr id="7" name="CuadroTexto 1">
          <a:extLst xmlns:a="http://schemas.openxmlformats.org/drawingml/2006/main">
            <a:ext uri="{FF2B5EF4-FFF2-40B4-BE49-F238E27FC236}">
              <a16:creationId xmlns:a16="http://schemas.microsoft.com/office/drawing/2014/main" id="{288686A4-F029-4F46-8D1E-637A54890FBA}"/>
            </a:ext>
          </a:extLst>
        </cdr:cNvPr>
        <cdr:cNvSpPr txBox="1"/>
      </cdr:nvSpPr>
      <cdr:spPr>
        <a:xfrm xmlns:a="http://schemas.openxmlformats.org/drawingml/2006/main">
          <a:off x="2661329" y="1041831"/>
          <a:ext cx="403684" cy="3244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AB</a:t>
          </a:r>
        </a:p>
      </cdr:txBody>
    </cdr:sp>
  </cdr:relSizeAnchor>
  <cdr:relSizeAnchor xmlns:cdr="http://schemas.openxmlformats.org/drawingml/2006/chartDrawing">
    <cdr:from>
      <cdr:x>0.5</cdr:x>
      <cdr:y>0.30212</cdr:y>
    </cdr:from>
    <cdr:to>
      <cdr:x>0.56464</cdr:x>
      <cdr:y>0.36465</cdr:y>
    </cdr:to>
    <cdr:sp macro="" textlink="">
      <cdr:nvSpPr>
        <cdr:cNvPr id="8" name="CuadroTexto 1">
          <a:extLst xmlns:a="http://schemas.openxmlformats.org/drawingml/2006/main">
            <a:ext uri="{FF2B5EF4-FFF2-40B4-BE49-F238E27FC236}">
              <a16:creationId xmlns:a16="http://schemas.microsoft.com/office/drawing/2014/main" id="{288686A4-F029-4F46-8D1E-637A54890FBA}"/>
            </a:ext>
          </a:extLst>
        </cdr:cNvPr>
        <cdr:cNvSpPr txBox="1"/>
      </cdr:nvSpPr>
      <cdr:spPr>
        <a:xfrm xmlns:a="http://schemas.openxmlformats.org/drawingml/2006/main">
          <a:off x="3122756" y="1567609"/>
          <a:ext cx="403684" cy="3244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B</a:t>
          </a:r>
        </a:p>
      </cdr:txBody>
    </cdr:sp>
  </cdr:relSizeAnchor>
  <cdr:relSizeAnchor xmlns:cdr="http://schemas.openxmlformats.org/drawingml/2006/chartDrawing">
    <cdr:from>
      <cdr:x>0.64945</cdr:x>
      <cdr:y>0.10333</cdr:y>
    </cdr:from>
    <cdr:to>
      <cdr:x>0.74328</cdr:x>
      <cdr:y>0.16587</cdr:y>
    </cdr:to>
    <cdr:sp macro="" textlink="">
      <cdr:nvSpPr>
        <cdr:cNvPr id="9" name="CuadroTexto 1">
          <a:extLst xmlns:a="http://schemas.openxmlformats.org/drawingml/2006/main">
            <a:ext uri="{FF2B5EF4-FFF2-40B4-BE49-F238E27FC236}">
              <a16:creationId xmlns:a16="http://schemas.microsoft.com/office/drawing/2014/main" id="{288686A4-F029-4F46-8D1E-637A54890FBA}"/>
            </a:ext>
          </a:extLst>
        </cdr:cNvPr>
        <cdr:cNvSpPr txBox="1"/>
      </cdr:nvSpPr>
      <cdr:spPr>
        <a:xfrm xmlns:a="http://schemas.openxmlformats.org/drawingml/2006/main">
          <a:off x="4056177" y="536173"/>
          <a:ext cx="586009" cy="3244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A</a:t>
          </a:r>
        </a:p>
      </cdr:txBody>
    </cdr:sp>
  </cdr:relSizeAnchor>
  <cdr:relSizeAnchor xmlns:cdr="http://schemas.openxmlformats.org/drawingml/2006/chartDrawing">
    <cdr:from>
      <cdr:x>0.9082</cdr:x>
      <cdr:y>0.13299</cdr:y>
    </cdr:from>
    <cdr:to>
      <cdr:x>0.97283</cdr:x>
      <cdr:y>0.19552</cdr:y>
    </cdr:to>
    <cdr:sp macro="" textlink="">
      <cdr:nvSpPr>
        <cdr:cNvPr id="10" name="CuadroTexto 1">
          <a:extLst xmlns:a="http://schemas.openxmlformats.org/drawingml/2006/main">
            <a:ext uri="{FF2B5EF4-FFF2-40B4-BE49-F238E27FC236}">
              <a16:creationId xmlns:a16="http://schemas.microsoft.com/office/drawing/2014/main" id="{288686A4-F029-4F46-8D1E-637A54890FBA}"/>
            </a:ext>
          </a:extLst>
        </cdr:cNvPr>
        <cdr:cNvSpPr txBox="1"/>
      </cdr:nvSpPr>
      <cdr:spPr>
        <a:xfrm xmlns:a="http://schemas.openxmlformats.org/drawingml/2006/main">
          <a:off x="5672165" y="690061"/>
          <a:ext cx="403684" cy="3244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AB</a:t>
          </a:r>
        </a:p>
      </cdr:txBody>
    </cdr:sp>
  </cdr:relSizeAnchor>
  <cdr:relSizeAnchor xmlns:cdr="http://schemas.openxmlformats.org/drawingml/2006/chartDrawing">
    <cdr:from>
      <cdr:x>0.58568</cdr:x>
      <cdr:y>0.16587</cdr:y>
    </cdr:from>
    <cdr:to>
      <cdr:x>0.65032</cdr:x>
      <cdr:y>0.2284</cdr:y>
    </cdr:to>
    <cdr:sp macro="" textlink="">
      <cdr:nvSpPr>
        <cdr:cNvPr id="11" name="CuadroTexto 1">
          <a:extLst xmlns:a="http://schemas.openxmlformats.org/drawingml/2006/main">
            <a:ext uri="{FF2B5EF4-FFF2-40B4-BE49-F238E27FC236}">
              <a16:creationId xmlns:a16="http://schemas.microsoft.com/office/drawing/2014/main" id="{288686A4-F029-4F46-8D1E-637A54890FBA}"/>
            </a:ext>
          </a:extLst>
        </cdr:cNvPr>
        <cdr:cNvSpPr txBox="1"/>
      </cdr:nvSpPr>
      <cdr:spPr>
        <a:xfrm xmlns:a="http://schemas.openxmlformats.org/drawingml/2006/main">
          <a:off x="3657886" y="860647"/>
          <a:ext cx="403684" cy="3244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A</a:t>
          </a:r>
        </a:p>
      </cdr:txBody>
    </cdr:sp>
  </cdr:relSizeAnchor>
  <cdr:relSizeAnchor xmlns:cdr="http://schemas.openxmlformats.org/drawingml/2006/chartDrawing">
    <cdr:from>
      <cdr:x>0.73416</cdr:x>
      <cdr:y>0.12422</cdr:y>
    </cdr:from>
    <cdr:to>
      <cdr:x>0.82799</cdr:x>
      <cdr:y>0.18675</cdr:y>
    </cdr:to>
    <cdr:sp macro="" textlink="">
      <cdr:nvSpPr>
        <cdr:cNvPr id="12" name="CuadroTexto 1">
          <a:extLst xmlns:a="http://schemas.openxmlformats.org/drawingml/2006/main">
            <a:ext uri="{FF2B5EF4-FFF2-40B4-BE49-F238E27FC236}">
              <a16:creationId xmlns:a16="http://schemas.microsoft.com/office/drawing/2014/main" id="{1E428372-6BBD-416B-A810-C46EB24A2771}"/>
            </a:ext>
          </a:extLst>
        </cdr:cNvPr>
        <cdr:cNvSpPr txBox="1"/>
      </cdr:nvSpPr>
      <cdr:spPr>
        <a:xfrm xmlns:a="http://schemas.openxmlformats.org/drawingml/2006/main">
          <a:off x="4585196" y="644536"/>
          <a:ext cx="586009" cy="3244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A</a:t>
          </a:r>
        </a:p>
      </cdr:txBody>
    </cdr:sp>
  </cdr:relSizeAnchor>
  <cdr:relSizeAnchor xmlns:cdr="http://schemas.openxmlformats.org/drawingml/2006/chartDrawing">
    <cdr:from>
      <cdr:x>0.81078</cdr:x>
      <cdr:y>0.12261</cdr:y>
    </cdr:from>
    <cdr:to>
      <cdr:x>0.90461</cdr:x>
      <cdr:y>0.18514</cdr:y>
    </cdr:to>
    <cdr:sp macro="" textlink="">
      <cdr:nvSpPr>
        <cdr:cNvPr id="13" name="CuadroTexto 1">
          <a:extLst xmlns:a="http://schemas.openxmlformats.org/drawingml/2006/main">
            <a:ext uri="{FF2B5EF4-FFF2-40B4-BE49-F238E27FC236}">
              <a16:creationId xmlns:a16="http://schemas.microsoft.com/office/drawing/2014/main" id="{1E428372-6BBD-416B-A810-C46EB24A2771}"/>
            </a:ext>
          </a:extLst>
        </cdr:cNvPr>
        <cdr:cNvSpPr txBox="1"/>
      </cdr:nvSpPr>
      <cdr:spPr>
        <a:xfrm xmlns:a="http://schemas.openxmlformats.org/drawingml/2006/main">
          <a:off x="5063736" y="636187"/>
          <a:ext cx="586009" cy="3244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A</a:t>
          </a:r>
        </a:p>
      </cdr:txBody>
    </cdr:sp>
  </cdr:relSizeAnchor>
</c:userShapes>
</file>

<file path=ppt/drawings/drawing3.xml><?xml version="1.0" encoding="utf-8"?>
<c:userShapes xmlns:c="http://schemas.openxmlformats.org/drawingml/2006/chart">
  <cdr:relSizeAnchor xmlns:cdr="http://schemas.openxmlformats.org/drawingml/2006/chartDrawing">
    <cdr:from>
      <cdr:x>0.14985</cdr:x>
      <cdr:y>0.16982</cdr:y>
    </cdr:from>
    <cdr:to>
      <cdr:x>0.22521</cdr:x>
      <cdr:y>0.22855</cdr:y>
    </cdr:to>
    <cdr:sp macro="" textlink="">
      <cdr:nvSpPr>
        <cdr:cNvPr id="2" name="CuadroTexto 13">
          <a:extLst xmlns:a="http://schemas.openxmlformats.org/drawingml/2006/main">
            <a:ext uri="{FF2B5EF4-FFF2-40B4-BE49-F238E27FC236}">
              <a16:creationId xmlns:a16="http://schemas.microsoft.com/office/drawing/2014/main" id="{9404CCE3-B168-4395-BF57-1224F817C056}"/>
            </a:ext>
          </a:extLst>
        </cdr:cNvPr>
        <cdr:cNvSpPr txBox="1"/>
      </cdr:nvSpPr>
      <cdr:spPr>
        <a:xfrm xmlns:a="http://schemas.openxmlformats.org/drawingml/2006/main">
          <a:off x="935881" y="890073"/>
          <a:ext cx="470660" cy="30781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US" sz="1400" dirty="0">
              <a:latin typeface="Calibri" panose="020F0502020204030204" pitchFamily="34" charset="0"/>
              <a:cs typeface="Calibri" panose="020F0502020204030204" pitchFamily="34" charset="0"/>
            </a:rPr>
            <a:t> AB</a:t>
          </a:r>
        </a:p>
      </cdr:txBody>
    </cdr:sp>
  </cdr:relSizeAnchor>
  <cdr:relSizeAnchor xmlns:cdr="http://schemas.openxmlformats.org/drawingml/2006/chartDrawing">
    <cdr:from>
      <cdr:x>0.23914</cdr:x>
      <cdr:y>0.4071</cdr:y>
    </cdr:from>
    <cdr:to>
      <cdr:x>0.3145</cdr:x>
      <cdr:y>0.46583</cdr:y>
    </cdr:to>
    <cdr:sp macro="" textlink="">
      <cdr:nvSpPr>
        <cdr:cNvPr id="3" name="CuadroTexto 13">
          <a:extLst xmlns:a="http://schemas.openxmlformats.org/drawingml/2006/main">
            <a:ext uri="{FF2B5EF4-FFF2-40B4-BE49-F238E27FC236}">
              <a16:creationId xmlns:a16="http://schemas.microsoft.com/office/drawing/2014/main" id="{9404CCE3-B168-4395-BF57-1224F817C056}"/>
            </a:ext>
          </a:extLst>
        </cdr:cNvPr>
        <cdr:cNvSpPr txBox="1"/>
      </cdr:nvSpPr>
      <cdr:spPr>
        <a:xfrm xmlns:a="http://schemas.openxmlformats.org/drawingml/2006/main">
          <a:off x="1493570" y="2133652"/>
          <a:ext cx="470660" cy="30781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US" sz="1400" dirty="0">
              <a:latin typeface="Calibri" panose="020F0502020204030204" pitchFamily="34" charset="0"/>
              <a:cs typeface="Calibri" panose="020F0502020204030204" pitchFamily="34" charset="0"/>
            </a:rPr>
            <a:t> C</a:t>
          </a:r>
        </a:p>
      </cdr:txBody>
    </cdr:sp>
  </cdr:relSizeAnchor>
  <cdr:relSizeAnchor xmlns:cdr="http://schemas.openxmlformats.org/drawingml/2006/chartDrawing">
    <cdr:from>
      <cdr:x>0.31311</cdr:x>
      <cdr:y>0.18436</cdr:y>
    </cdr:from>
    <cdr:to>
      <cdr:x>0.39125</cdr:x>
      <cdr:y>0.28419</cdr:y>
    </cdr:to>
    <cdr:sp macro="" textlink="">
      <cdr:nvSpPr>
        <cdr:cNvPr id="4" name="CuadroTexto 13">
          <a:extLst xmlns:a="http://schemas.openxmlformats.org/drawingml/2006/main">
            <a:ext uri="{FF2B5EF4-FFF2-40B4-BE49-F238E27FC236}">
              <a16:creationId xmlns:a16="http://schemas.microsoft.com/office/drawing/2014/main" id="{9404CCE3-B168-4395-BF57-1224F817C056}"/>
            </a:ext>
          </a:extLst>
        </cdr:cNvPr>
        <cdr:cNvSpPr txBox="1"/>
      </cdr:nvSpPr>
      <cdr:spPr>
        <a:xfrm xmlns:a="http://schemas.openxmlformats.org/drawingml/2006/main">
          <a:off x="1955545" y="966273"/>
          <a:ext cx="488031"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US" sz="1400" dirty="0">
              <a:latin typeface="Calibri" panose="020F0502020204030204" pitchFamily="34" charset="0"/>
              <a:cs typeface="Calibri" panose="020F0502020204030204" pitchFamily="34" charset="0"/>
            </a:rPr>
            <a:t>  ABC</a:t>
          </a:r>
        </a:p>
      </cdr:txBody>
    </cdr:sp>
  </cdr:relSizeAnchor>
  <cdr:relSizeAnchor xmlns:cdr="http://schemas.openxmlformats.org/drawingml/2006/chartDrawing">
    <cdr:from>
      <cdr:x>0.39984</cdr:x>
      <cdr:y>0.09713</cdr:y>
    </cdr:from>
    <cdr:to>
      <cdr:x>0.49745</cdr:x>
      <cdr:y>0.19696</cdr:y>
    </cdr:to>
    <cdr:sp macro="" textlink="">
      <cdr:nvSpPr>
        <cdr:cNvPr id="5" name="CuadroTexto 13">
          <a:extLst xmlns:a="http://schemas.openxmlformats.org/drawingml/2006/main">
            <a:ext uri="{FF2B5EF4-FFF2-40B4-BE49-F238E27FC236}">
              <a16:creationId xmlns:a16="http://schemas.microsoft.com/office/drawing/2014/main" id="{D9273ED6-EB11-4C7A-90C8-44A5D20953A5}"/>
            </a:ext>
          </a:extLst>
        </cdr:cNvPr>
        <cdr:cNvSpPr txBox="1"/>
      </cdr:nvSpPr>
      <cdr:spPr>
        <a:xfrm xmlns:a="http://schemas.openxmlformats.org/drawingml/2006/main">
          <a:off x="2497234" y="509073"/>
          <a:ext cx="60960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US" sz="1400" dirty="0">
              <a:latin typeface="Calibri" panose="020F0502020204030204" pitchFamily="34" charset="0"/>
              <a:cs typeface="Calibri" panose="020F0502020204030204" pitchFamily="34" charset="0"/>
            </a:rPr>
            <a:t>        AB</a:t>
          </a:r>
        </a:p>
      </cdr:txBody>
    </cdr:sp>
  </cdr:relSizeAnchor>
  <cdr:relSizeAnchor xmlns:cdr="http://schemas.openxmlformats.org/drawingml/2006/chartDrawing">
    <cdr:from>
      <cdr:x>0.48035</cdr:x>
      <cdr:y>0.26963</cdr:y>
    </cdr:from>
    <cdr:to>
      <cdr:x>0.55849</cdr:x>
      <cdr:y>0.36946</cdr:y>
    </cdr:to>
    <cdr:sp macro="" textlink="">
      <cdr:nvSpPr>
        <cdr:cNvPr id="6" name="CuadroTexto 13">
          <a:extLst xmlns:a="http://schemas.openxmlformats.org/drawingml/2006/main">
            <a:ext uri="{FF2B5EF4-FFF2-40B4-BE49-F238E27FC236}">
              <a16:creationId xmlns:a16="http://schemas.microsoft.com/office/drawing/2014/main" id="{D9273ED6-EB11-4C7A-90C8-44A5D20953A5}"/>
            </a:ext>
          </a:extLst>
        </cdr:cNvPr>
        <cdr:cNvSpPr txBox="1"/>
      </cdr:nvSpPr>
      <cdr:spPr>
        <a:xfrm xmlns:a="http://schemas.openxmlformats.org/drawingml/2006/main">
          <a:off x="3000011" y="1413179"/>
          <a:ext cx="488031"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US" sz="1400" dirty="0">
              <a:latin typeface="Calibri" panose="020F0502020204030204" pitchFamily="34" charset="0"/>
              <a:cs typeface="Calibri" panose="020F0502020204030204" pitchFamily="34" charset="0"/>
            </a:rPr>
            <a:t>  ABC</a:t>
          </a:r>
        </a:p>
      </cdr:txBody>
    </cdr:sp>
  </cdr:relSizeAnchor>
  <cdr:relSizeAnchor xmlns:cdr="http://schemas.openxmlformats.org/drawingml/2006/chartDrawing">
    <cdr:from>
      <cdr:x>0.56575</cdr:x>
      <cdr:y>0.12621</cdr:y>
    </cdr:from>
    <cdr:to>
      <cdr:x>0.64389</cdr:x>
      <cdr:y>0.18493</cdr:y>
    </cdr:to>
    <cdr:sp macro="" textlink="">
      <cdr:nvSpPr>
        <cdr:cNvPr id="7" name="CuadroTexto 13">
          <a:extLst xmlns:a="http://schemas.openxmlformats.org/drawingml/2006/main">
            <a:ext uri="{FF2B5EF4-FFF2-40B4-BE49-F238E27FC236}">
              <a16:creationId xmlns:a16="http://schemas.microsoft.com/office/drawing/2014/main" id="{D9273ED6-EB11-4C7A-90C8-44A5D20953A5}"/>
            </a:ext>
          </a:extLst>
        </cdr:cNvPr>
        <cdr:cNvSpPr txBox="1"/>
      </cdr:nvSpPr>
      <cdr:spPr>
        <a:xfrm xmlns:a="http://schemas.openxmlformats.org/drawingml/2006/main">
          <a:off x="3533411" y="661473"/>
          <a:ext cx="48803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US" sz="1400" dirty="0">
              <a:latin typeface="Calibri" panose="020F0502020204030204" pitchFamily="34" charset="0"/>
              <a:cs typeface="Calibri" panose="020F0502020204030204" pitchFamily="34" charset="0"/>
            </a:rPr>
            <a:t>  A</a:t>
          </a:r>
        </a:p>
      </cdr:txBody>
    </cdr:sp>
  </cdr:relSizeAnchor>
  <cdr:relSizeAnchor xmlns:cdr="http://schemas.openxmlformats.org/drawingml/2006/chartDrawing">
    <cdr:from>
      <cdr:x>0.62676</cdr:x>
      <cdr:y>0.21344</cdr:y>
    </cdr:from>
    <cdr:to>
      <cdr:x>0.73656</cdr:x>
      <cdr:y>0.27216</cdr:y>
    </cdr:to>
    <cdr:sp macro="" textlink="">
      <cdr:nvSpPr>
        <cdr:cNvPr id="8" name="CuadroTexto 13">
          <a:extLst xmlns:a="http://schemas.openxmlformats.org/drawingml/2006/main">
            <a:ext uri="{FF2B5EF4-FFF2-40B4-BE49-F238E27FC236}">
              <a16:creationId xmlns:a16="http://schemas.microsoft.com/office/drawing/2014/main" id="{D9273ED6-EB11-4C7A-90C8-44A5D20953A5}"/>
            </a:ext>
          </a:extLst>
        </cdr:cNvPr>
        <cdr:cNvSpPr txBox="1"/>
      </cdr:nvSpPr>
      <cdr:spPr>
        <a:xfrm xmlns:a="http://schemas.openxmlformats.org/drawingml/2006/main">
          <a:off x="3914411" y="1118673"/>
          <a:ext cx="6858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US" sz="1400" dirty="0">
              <a:latin typeface="Calibri" panose="020F0502020204030204" pitchFamily="34" charset="0"/>
              <a:cs typeface="Calibri" panose="020F0502020204030204" pitchFamily="34" charset="0"/>
            </a:rPr>
            <a:t>    ABC</a:t>
          </a:r>
        </a:p>
      </cdr:txBody>
    </cdr:sp>
  </cdr:relSizeAnchor>
  <cdr:relSizeAnchor xmlns:cdr="http://schemas.openxmlformats.org/drawingml/2006/chartDrawing">
    <cdr:from>
      <cdr:x>0.72436</cdr:x>
      <cdr:y>0.14075</cdr:y>
    </cdr:from>
    <cdr:to>
      <cdr:x>0.8025</cdr:x>
      <cdr:y>0.24058</cdr:y>
    </cdr:to>
    <cdr:sp macro="" textlink="">
      <cdr:nvSpPr>
        <cdr:cNvPr id="9" name="CuadroTexto 13">
          <a:extLst xmlns:a="http://schemas.openxmlformats.org/drawingml/2006/main">
            <a:ext uri="{FF2B5EF4-FFF2-40B4-BE49-F238E27FC236}">
              <a16:creationId xmlns:a16="http://schemas.microsoft.com/office/drawing/2014/main" id="{D9273ED6-EB11-4C7A-90C8-44A5D20953A5}"/>
            </a:ext>
          </a:extLst>
        </cdr:cNvPr>
        <cdr:cNvSpPr txBox="1"/>
      </cdr:nvSpPr>
      <cdr:spPr>
        <a:xfrm xmlns:a="http://schemas.openxmlformats.org/drawingml/2006/main">
          <a:off x="4524011" y="737673"/>
          <a:ext cx="488031"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US" sz="1400" dirty="0">
              <a:latin typeface="Calibri" panose="020F0502020204030204" pitchFamily="34" charset="0"/>
              <a:cs typeface="Calibri" panose="020F0502020204030204" pitchFamily="34" charset="0"/>
            </a:rPr>
            <a:t>  ABC</a:t>
          </a:r>
        </a:p>
      </cdr:txBody>
    </cdr:sp>
  </cdr:relSizeAnchor>
  <cdr:relSizeAnchor xmlns:cdr="http://schemas.openxmlformats.org/drawingml/2006/chartDrawing">
    <cdr:from>
      <cdr:x>0.80911</cdr:x>
      <cdr:y>0.26659</cdr:y>
    </cdr:from>
    <cdr:to>
      <cdr:x>0.88725</cdr:x>
      <cdr:y>0.36642</cdr:y>
    </cdr:to>
    <cdr:sp macro="" textlink="">
      <cdr:nvSpPr>
        <cdr:cNvPr id="10" name="CuadroTexto 13">
          <a:extLst xmlns:a="http://schemas.openxmlformats.org/drawingml/2006/main">
            <a:ext uri="{FF2B5EF4-FFF2-40B4-BE49-F238E27FC236}">
              <a16:creationId xmlns:a16="http://schemas.microsoft.com/office/drawing/2014/main" id="{D9273ED6-EB11-4C7A-90C8-44A5D20953A5}"/>
            </a:ext>
          </a:extLst>
        </cdr:cNvPr>
        <cdr:cNvSpPr txBox="1"/>
      </cdr:nvSpPr>
      <cdr:spPr>
        <a:xfrm xmlns:a="http://schemas.openxmlformats.org/drawingml/2006/main">
          <a:off x="5053322" y="1397257"/>
          <a:ext cx="488031"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US" sz="1400" dirty="0">
              <a:latin typeface="Calibri" panose="020F0502020204030204" pitchFamily="34" charset="0"/>
              <a:cs typeface="Calibri" panose="020F0502020204030204" pitchFamily="34" charset="0"/>
            </a:rPr>
            <a:t>  ABC</a:t>
          </a:r>
        </a:p>
      </cdr:txBody>
    </cdr:sp>
  </cdr:relSizeAnchor>
  <cdr:relSizeAnchor xmlns:cdr="http://schemas.openxmlformats.org/drawingml/2006/chartDrawing">
    <cdr:from>
      <cdr:x>0.89108</cdr:x>
      <cdr:y>0.31521</cdr:y>
    </cdr:from>
    <cdr:to>
      <cdr:x>0.96922</cdr:x>
      <cdr:y>0.37394</cdr:y>
    </cdr:to>
    <cdr:sp macro="" textlink="">
      <cdr:nvSpPr>
        <cdr:cNvPr id="11" name="CuadroTexto 13">
          <a:extLst xmlns:a="http://schemas.openxmlformats.org/drawingml/2006/main">
            <a:ext uri="{FF2B5EF4-FFF2-40B4-BE49-F238E27FC236}">
              <a16:creationId xmlns:a16="http://schemas.microsoft.com/office/drawing/2014/main" id="{D9273ED6-EB11-4C7A-90C8-44A5D20953A5}"/>
            </a:ext>
          </a:extLst>
        </cdr:cNvPr>
        <cdr:cNvSpPr txBox="1"/>
      </cdr:nvSpPr>
      <cdr:spPr>
        <a:xfrm xmlns:a="http://schemas.openxmlformats.org/drawingml/2006/main">
          <a:off x="5565237" y="1652073"/>
          <a:ext cx="48803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US" sz="1400" dirty="0">
              <a:latin typeface="Calibri" panose="020F0502020204030204" pitchFamily="34" charset="0"/>
              <a:cs typeface="Calibri" panose="020F0502020204030204" pitchFamily="34" charset="0"/>
            </a:rPr>
            <a:t>  BC</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a:extLst>
              <a:ext uri="{FF2B5EF4-FFF2-40B4-BE49-F238E27FC236}">
                <a16:creationId xmlns:a16="http://schemas.microsoft.com/office/drawing/2014/main" id="{625A247C-080F-4E81-B82E-C6211F3A09C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147" name="Rectangle 1027">
            <a:extLst>
              <a:ext uri="{FF2B5EF4-FFF2-40B4-BE49-F238E27FC236}">
                <a16:creationId xmlns:a16="http://schemas.microsoft.com/office/drawing/2014/main" id="{2F74B901-D3E3-47B3-BFFC-EFD19718159C}"/>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6148" name="Rectangle 1028">
            <a:extLst>
              <a:ext uri="{FF2B5EF4-FFF2-40B4-BE49-F238E27FC236}">
                <a16:creationId xmlns:a16="http://schemas.microsoft.com/office/drawing/2014/main" id="{9C0202DE-C474-4BCA-A9D3-CB5516DC3811}"/>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149" name="Rectangle 1029">
            <a:extLst>
              <a:ext uri="{FF2B5EF4-FFF2-40B4-BE49-F238E27FC236}">
                <a16:creationId xmlns:a16="http://schemas.microsoft.com/office/drawing/2014/main" id="{48290FC7-FC14-4E80-AE5F-C7FECF38D887}"/>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3E4FF32-05AC-478B-8267-59F061EF592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4D0607B-9614-4C80-B27E-2E34AEA2DA9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075" name="Rectangle 3">
            <a:extLst>
              <a:ext uri="{FF2B5EF4-FFF2-40B4-BE49-F238E27FC236}">
                <a16:creationId xmlns:a16="http://schemas.microsoft.com/office/drawing/2014/main" id="{AAFF664D-2740-4AA7-9F9D-2877A0C444F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714500" y="685800"/>
            <a:ext cx="3429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D477C709-8D69-4D9B-BBC1-D741FD1FCD4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4A2BAF57-B7EA-4452-ABDD-B0DA3F8E697B}"/>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79" name="Rectangle 7">
            <a:extLst>
              <a:ext uri="{FF2B5EF4-FFF2-40B4-BE49-F238E27FC236}">
                <a16:creationId xmlns:a16="http://schemas.microsoft.com/office/drawing/2014/main" id="{8303229B-E18D-4C51-BEE7-0EC21F4AACC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9455A67-7F75-46D3-86B5-9C4F530F6F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8" charset="0"/>
        <a:ea typeface="+mn-ea"/>
        <a:cs typeface="+mn-cs"/>
      </a:defRPr>
    </a:lvl1pPr>
    <a:lvl2pPr marL="438150" algn="l" rtl="0" eaLnBrk="0" fontAlgn="base" hangingPunct="0">
      <a:spcBef>
        <a:spcPct val="30000"/>
      </a:spcBef>
      <a:spcAft>
        <a:spcPct val="0"/>
      </a:spcAft>
      <a:defRPr sz="1100" kern="1200">
        <a:solidFill>
          <a:schemeClr val="tx1"/>
        </a:solidFill>
        <a:latin typeface="Times New Roman" pitchFamily="18" charset="0"/>
        <a:ea typeface="+mn-ea"/>
        <a:cs typeface="+mn-cs"/>
      </a:defRPr>
    </a:lvl2pPr>
    <a:lvl3pPr marL="876300" algn="l" rtl="0" eaLnBrk="0" fontAlgn="base" hangingPunct="0">
      <a:spcBef>
        <a:spcPct val="30000"/>
      </a:spcBef>
      <a:spcAft>
        <a:spcPct val="0"/>
      </a:spcAft>
      <a:defRPr sz="1100" kern="1200">
        <a:solidFill>
          <a:schemeClr val="tx1"/>
        </a:solidFill>
        <a:latin typeface="Times New Roman" pitchFamily="18" charset="0"/>
        <a:ea typeface="+mn-ea"/>
        <a:cs typeface="+mn-cs"/>
      </a:defRPr>
    </a:lvl3pPr>
    <a:lvl4pPr marL="1316038" algn="l" rtl="0" eaLnBrk="0" fontAlgn="base" hangingPunct="0">
      <a:spcBef>
        <a:spcPct val="30000"/>
      </a:spcBef>
      <a:spcAft>
        <a:spcPct val="0"/>
      </a:spcAft>
      <a:defRPr sz="1100" kern="1200">
        <a:solidFill>
          <a:schemeClr val="tx1"/>
        </a:solidFill>
        <a:latin typeface="Times New Roman" pitchFamily="18" charset="0"/>
        <a:ea typeface="+mn-ea"/>
        <a:cs typeface="+mn-cs"/>
      </a:defRPr>
    </a:lvl4pPr>
    <a:lvl5pPr marL="1754188" algn="l" rtl="0" eaLnBrk="0" fontAlgn="base" hangingPunct="0">
      <a:spcBef>
        <a:spcPct val="30000"/>
      </a:spcBef>
      <a:spcAft>
        <a:spcPct val="0"/>
      </a:spcAft>
      <a:defRPr sz="1100" kern="1200">
        <a:solidFill>
          <a:schemeClr val="tx1"/>
        </a:solidFill>
        <a:latin typeface="Times New Roman" pitchFamily="18" charset="0"/>
        <a:ea typeface="+mn-ea"/>
        <a:cs typeface="+mn-cs"/>
      </a:defRPr>
    </a:lvl5pPr>
    <a:lvl6pPr marL="2193417" algn="l" defTabSz="877367" rtl="0" eaLnBrk="1" latinLnBrk="0" hangingPunct="1">
      <a:defRPr sz="1151" kern="1200">
        <a:solidFill>
          <a:schemeClr val="tx1"/>
        </a:solidFill>
        <a:latin typeface="+mn-lt"/>
        <a:ea typeface="+mn-ea"/>
        <a:cs typeface="+mn-cs"/>
      </a:defRPr>
    </a:lvl6pPr>
    <a:lvl7pPr marL="2632100" algn="l" defTabSz="877367" rtl="0" eaLnBrk="1" latinLnBrk="0" hangingPunct="1">
      <a:defRPr sz="1151" kern="1200">
        <a:solidFill>
          <a:schemeClr val="tx1"/>
        </a:solidFill>
        <a:latin typeface="+mn-lt"/>
        <a:ea typeface="+mn-ea"/>
        <a:cs typeface="+mn-cs"/>
      </a:defRPr>
    </a:lvl7pPr>
    <a:lvl8pPr marL="3070784" algn="l" defTabSz="877367" rtl="0" eaLnBrk="1" latinLnBrk="0" hangingPunct="1">
      <a:defRPr sz="1151" kern="1200">
        <a:solidFill>
          <a:schemeClr val="tx1"/>
        </a:solidFill>
        <a:latin typeface="+mn-lt"/>
        <a:ea typeface="+mn-ea"/>
        <a:cs typeface="+mn-cs"/>
      </a:defRPr>
    </a:lvl8pPr>
    <a:lvl9pPr marL="3509467" algn="l" defTabSz="877367" rtl="0" eaLnBrk="1" latinLnBrk="0" hangingPunct="1">
      <a:defRPr sz="115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imes New Roman" panose="02020603050405020304" pitchFamily="18" charset="0"/>
              </a:defRPr>
            </a:lvl1pPr>
            <a:lvl2pPr marL="742950" indent="-285750">
              <a:spcBef>
                <a:spcPct val="30000"/>
              </a:spcBef>
              <a:defRPr sz="1100">
                <a:solidFill>
                  <a:schemeClr val="tx1"/>
                </a:solidFill>
                <a:latin typeface="Times New Roman" panose="02020603050405020304" pitchFamily="18" charset="0"/>
              </a:defRPr>
            </a:lvl2pPr>
            <a:lvl3pPr marL="1143000" indent="-228600">
              <a:spcBef>
                <a:spcPct val="30000"/>
              </a:spcBef>
              <a:defRPr sz="1100">
                <a:solidFill>
                  <a:schemeClr val="tx1"/>
                </a:solidFill>
                <a:latin typeface="Times New Roman" panose="02020603050405020304" pitchFamily="18" charset="0"/>
              </a:defRPr>
            </a:lvl3pPr>
            <a:lvl4pPr marL="1600200" indent="-228600">
              <a:spcBef>
                <a:spcPct val="30000"/>
              </a:spcBef>
              <a:defRPr sz="11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1BD9E2E1-BACE-4420-B01B-17A52904175C}" type="slidenum">
              <a:rPr lang="en-US" altLang="en-US" sz="1200" smtClean="0"/>
              <a:pPr>
                <a:spcBef>
                  <a:spcPct val="0"/>
                </a:spcBef>
              </a:pPr>
              <a:t>1</a:t>
            </a:fld>
            <a:endParaRPr lang="en-US" altLang="en-US" sz="1200"/>
          </a:p>
        </p:txBody>
      </p:sp>
      <p:sp>
        <p:nvSpPr>
          <p:cNvPr id="5123" name="Rectangle 2"/>
          <p:cNvSpPr>
            <a:spLocks noGrp="1" noRot="1" noChangeAspect="1" noChangeArrowheads="1" noTextEdit="1"/>
          </p:cNvSpPr>
          <p:nvPr>
            <p:ph type="sldImg"/>
          </p:nvPr>
        </p:nvSpPr>
        <p:spPr>
          <a:xfrm>
            <a:off x="1714500" y="685800"/>
            <a:ext cx="3429000" cy="3429000"/>
          </a:xfrm>
          <a:ln/>
        </p:spPr>
      </p:sp>
      <p:sp>
        <p:nvSpPr>
          <p:cNvPr id="512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sz="115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031" y="11931125"/>
            <a:ext cx="32644741" cy="8230659"/>
          </a:xfrm>
        </p:spPr>
        <p:txBody>
          <a:bodyPr/>
          <a:lstStyle/>
          <a:p>
            <a:r>
              <a:rPr lang="en-US"/>
              <a:t>Click to edit Master title style</a:t>
            </a:r>
          </a:p>
        </p:txBody>
      </p:sp>
      <p:sp>
        <p:nvSpPr>
          <p:cNvPr id="3" name="Subtitle 2"/>
          <p:cNvSpPr>
            <a:spLocks noGrp="1"/>
          </p:cNvSpPr>
          <p:nvPr>
            <p:ph type="subTitle" idx="1"/>
          </p:nvPr>
        </p:nvSpPr>
        <p:spPr>
          <a:xfrm>
            <a:off x="5761384" y="21761981"/>
            <a:ext cx="26883361" cy="9816042"/>
          </a:xfrm>
        </p:spPr>
        <p:txBody>
          <a:bodyPr/>
          <a:lstStyle>
            <a:lvl1pPr marL="0" indent="0" algn="ctr">
              <a:buNone/>
              <a:defRPr/>
            </a:lvl1pPr>
            <a:lvl2pPr marL="295345" indent="0" algn="ctr">
              <a:buNone/>
              <a:defRPr/>
            </a:lvl2pPr>
            <a:lvl3pPr marL="590690" indent="0" algn="ctr">
              <a:buNone/>
              <a:defRPr/>
            </a:lvl3pPr>
            <a:lvl4pPr marL="886034" indent="0" algn="ctr">
              <a:buNone/>
              <a:defRPr/>
            </a:lvl4pPr>
            <a:lvl5pPr marL="1181379" indent="0" algn="ctr">
              <a:buNone/>
              <a:defRPr/>
            </a:lvl5pPr>
            <a:lvl6pPr marL="1476724" indent="0" algn="ctr">
              <a:buNone/>
              <a:defRPr/>
            </a:lvl6pPr>
            <a:lvl7pPr marL="1772068" indent="0" algn="ctr">
              <a:buNone/>
              <a:defRPr/>
            </a:lvl7pPr>
            <a:lvl8pPr marL="2067413" indent="0" algn="ctr">
              <a:buNone/>
              <a:defRPr/>
            </a:lvl8pPr>
            <a:lvl9pPr marL="2362759"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DA0C3AF-FDD0-4D81-BD50-D8F85357EC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94023F-8717-400D-81ED-0E2F7EFF3D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71921D-3AD4-409F-B97E-C0DA310078ED}"/>
              </a:ext>
            </a:extLst>
          </p:cNvPr>
          <p:cNvSpPr>
            <a:spLocks noGrp="1" noChangeArrowheads="1"/>
          </p:cNvSpPr>
          <p:nvPr>
            <p:ph type="sldNum" sz="quarter" idx="12"/>
          </p:nvPr>
        </p:nvSpPr>
        <p:spPr>
          <a:ln/>
        </p:spPr>
        <p:txBody>
          <a:bodyPr/>
          <a:lstStyle>
            <a:lvl1pPr>
              <a:defRPr/>
            </a:lvl1pPr>
          </a:lstStyle>
          <a:p>
            <a:pPr>
              <a:defRPr/>
            </a:pPr>
            <a:fld id="{CC843EB6-0DBC-4D2C-8783-C1891D716F0C}" type="slidenum">
              <a:rPr lang="en-US" altLang="en-US"/>
              <a:pPr>
                <a:defRPr/>
              </a:pPr>
              <a:t>‹#›</a:t>
            </a:fld>
            <a:endParaRPr lang="en-US" altLang="en-US"/>
          </a:p>
        </p:txBody>
      </p:sp>
    </p:spTree>
    <p:extLst>
      <p:ext uri="{BB962C8B-B14F-4D97-AF65-F5344CB8AC3E}">
        <p14:creationId xmlns:p14="http://schemas.microsoft.com/office/powerpoint/2010/main" val="147242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A0C3AF-FDD0-4D81-BD50-D8F85357EC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94023F-8717-400D-81ED-0E2F7EFF3D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71921D-3AD4-409F-B97E-C0DA310078ED}"/>
              </a:ext>
            </a:extLst>
          </p:cNvPr>
          <p:cNvSpPr>
            <a:spLocks noGrp="1" noChangeArrowheads="1"/>
          </p:cNvSpPr>
          <p:nvPr>
            <p:ph type="sldNum" sz="quarter" idx="12"/>
          </p:nvPr>
        </p:nvSpPr>
        <p:spPr>
          <a:ln/>
        </p:spPr>
        <p:txBody>
          <a:bodyPr/>
          <a:lstStyle>
            <a:lvl1pPr>
              <a:defRPr/>
            </a:lvl1pPr>
          </a:lstStyle>
          <a:p>
            <a:pPr>
              <a:defRPr/>
            </a:pPr>
            <a:fld id="{B3D85733-C8EA-479D-B7A2-57E85D9BE738}" type="slidenum">
              <a:rPr lang="en-US" altLang="en-US"/>
              <a:pPr>
                <a:defRPr/>
              </a:pPr>
              <a:t>‹#›</a:t>
            </a:fld>
            <a:endParaRPr lang="en-US" altLang="en-US"/>
          </a:p>
        </p:txBody>
      </p:sp>
    </p:spTree>
    <p:extLst>
      <p:ext uri="{BB962C8B-B14F-4D97-AF65-F5344CB8AC3E}">
        <p14:creationId xmlns:p14="http://schemas.microsoft.com/office/powerpoint/2010/main" val="58132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363587" y="3413393"/>
            <a:ext cx="8161186" cy="3072421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80032" y="3413393"/>
            <a:ext cx="24356554" cy="307242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A0C3AF-FDD0-4D81-BD50-D8F85357EC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94023F-8717-400D-81ED-0E2F7EFF3D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71921D-3AD4-409F-B97E-C0DA310078ED}"/>
              </a:ext>
            </a:extLst>
          </p:cNvPr>
          <p:cNvSpPr>
            <a:spLocks noGrp="1" noChangeArrowheads="1"/>
          </p:cNvSpPr>
          <p:nvPr>
            <p:ph type="sldNum" sz="quarter" idx="12"/>
          </p:nvPr>
        </p:nvSpPr>
        <p:spPr>
          <a:ln/>
        </p:spPr>
        <p:txBody>
          <a:bodyPr/>
          <a:lstStyle>
            <a:lvl1pPr>
              <a:defRPr/>
            </a:lvl1pPr>
          </a:lstStyle>
          <a:p>
            <a:pPr>
              <a:defRPr/>
            </a:pPr>
            <a:fld id="{17CC681C-A877-45B9-99C6-BBCA506CE2B6}" type="slidenum">
              <a:rPr lang="en-US" altLang="en-US"/>
              <a:pPr>
                <a:defRPr/>
              </a:pPr>
              <a:t>‹#›</a:t>
            </a:fld>
            <a:endParaRPr lang="en-US" altLang="en-US"/>
          </a:p>
        </p:txBody>
      </p:sp>
    </p:spTree>
    <p:extLst>
      <p:ext uri="{BB962C8B-B14F-4D97-AF65-F5344CB8AC3E}">
        <p14:creationId xmlns:p14="http://schemas.microsoft.com/office/powerpoint/2010/main" val="3694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A0C3AF-FDD0-4D81-BD50-D8F85357EC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94023F-8717-400D-81ED-0E2F7EFF3D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71921D-3AD4-409F-B97E-C0DA310078ED}"/>
              </a:ext>
            </a:extLst>
          </p:cNvPr>
          <p:cNvSpPr>
            <a:spLocks noGrp="1" noChangeArrowheads="1"/>
          </p:cNvSpPr>
          <p:nvPr>
            <p:ph type="sldNum" sz="quarter" idx="12"/>
          </p:nvPr>
        </p:nvSpPr>
        <p:spPr>
          <a:ln/>
        </p:spPr>
        <p:txBody>
          <a:bodyPr/>
          <a:lstStyle>
            <a:lvl1pPr>
              <a:defRPr/>
            </a:lvl1pPr>
          </a:lstStyle>
          <a:p>
            <a:pPr>
              <a:defRPr/>
            </a:pPr>
            <a:fld id="{74D6FBA4-2EA8-48D9-B048-8D13C86B3C1F}" type="slidenum">
              <a:rPr lang="en-US" altLang="en-US"/>
              <a:pPr>
                <a:defRPr/>
              </a:pPr>
              <a:t>‹#›</a:t>
            </a:fld>
            <a:endParaRPr lang="en-US" altLang="en-US"/>
          </a:p>
        </p:txBody>
      </p:sp>
    </p:spTree>
    <p:extLst>
      <p:ext uri="{BB962C8B-B14F-4D97-AF65-F5344CB8AC3E}">
        <p14:creationId xmlns:p14="http://schemas.microsoft.com/office/powerpoint/2010/main" val="21063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493" y="24679015"/>
            <a:ext cx="32644741" cy="7626879"/>
          </a:xfrm>
        </p:spPr>
        <p:txBody>
          <a:bodyPr anchor="t"/>
          <a:lstStyle>
            <a:lvl1pPr algn="l">
              <a:defRPr sz="2584" b="1" cap="all"/>
            </a:lvl1pPr>
          </a:lstStyle>
          <a:p>
            <a:r>
              <a:rPr lang="en-US"/>
              <a:t>Click to edit Master title style</a:t>
            </a:r>
          </a:p>
        </p:txBody>
      </p:sp>
      <p:sp>
        <p:nvSpPr>
          <p:cNvPr id="3" name="Text Placeholder 2"/>
          <p:cNvSpPr>
            <a:spLocks noGrp="1"/>
          </p:cNvSpPr>
          <p:nvPr>
            <p:ph type="body" idx="1"/>
          </p:nvPr>
        </p:nvSpPr>
        <p:spPr>
          <a:xfrm>
            <a:off x="3033493" y="16277961"/>
            <a:ext cx="32644741" cy="8401050"/>
          </a:xfrm>
        </p:spPr>
        <p:txBody>
          <a:bodyPr anchor="b"/>
          <a:lstStyle>
            <a:lvl1pPr marL="0" indent="0">
              <a:buNone/>
              <a:defRPr sz="1292"/>
            </a:lvl1pPr>
            <a:lvl2pPr marL="295345" indent="0">
              <a:buNone/>
              <a:defRPr sz="1163"/>
            </a:lvl2pPr>
            <a:lvl3pPr marL="590690" indent="0">
              <a:buNone/>
              <a:defRPr sz="1034"/>
            </a:lvl3pPr>
            <a:lvl4pPr marL="886034" indent="0">
              <a:buNone/>
              <a:defRPr sz="905"/>
            </a:lvl4pPr>
            <a:lvl5pPr marL="1181379" indent="0">
              <a:buNone/>
              <a:defRPr sz="905"/>
            </a:lvl5pPr>
            <a:lvl6pPr marL="1476724" indent="0">
              <a:buNone/>
              <a:defRPr sz="905"/>
            </a:lvl6pPr>
            <a:lvl7pPr marL="1772068" indent="0">
              <a:buNone/>
              <a:defRPr sz="905"/>
            </a:lvl7pPr>
            <a:lvl8pPr marL="2067413" indent="0">
              <a:buNone/>
              <a:defRPr sz="905"/>
            </a:lvl8pPr>
            <a:lvl9pPr marL="2362759" indent="0">
              <a:buNone/>
              <a:defRPr sz="905"/>
            </a:lvl9pPr>
          </a:lstStyle>
          <a:p>
            <a:pPr lvl="0"/>
            <a:r>
              <a:rPr lang="en-US"/>
              <a:t>Click to edit Master text styles</a:t>
            </a:r>
          </a:p>
        </p:txBody>
      </p:sp>
      <p:sp>
        <p:nvSpPr>
          <p:cNvPr id="4" name="Rectangle 4">
            <a:extLst>
              <a:ext uri="{FF2B5EF4-FFF2-40B4-BE49-F238E27FC236}">
                <a16:creationId xmlns:a16="http://schemas.microsoft.com/office/drawing/2014/main" id="{3DA0C3AF-FDD0-4D81-BD50-D8F85357EC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94023F-8717-400D-81ED-0E2F7EFF3D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71921D-3AD4-409F-B97E-C0DA310078ED}"/>
              </a:ext>
            </a:extLst>
          </p:cNvPr>
          <p:cNvSpPr>
            <a:spLocks noGrp="1" noChangeArrowheads="1"/>
          </p:cNvSpPr>
          <p:nvPr>
            <p:ph type="sldNum" sz="quarter" idx="12"/>
          </p:nvPr>
        </p:nvSpPr>
        <p:spPr>
          <a:ln/>
        </p:spPr>
        <p:txBody>
          <a:bodyPr/>
          <a:lstStyle>
            <a:lvl1pPr>
              <a:defRPr/>
            </a:lvl1pPr>
          </a:lstStyle>
          <a:p>
            <a:pPr>
              <a:defRPr/>
            </a:pPr>
            <a:fld id="{2DE8732C-6F78-4719-8B43-2EAD65E7F76F}" type="slidenum">
              <a:rPr lang="en-US" altLang="en-US"/>
              <a:pPr>
                <a:defRPr/>
              </a:pPr>
              <a:t>‹#›</a:t>
            </a:fld>
            <a:endParaRPr lang="en-US" altLang="en-US"/>
          </a:p>
        </p:txBody>
      </p:sp>
    </p:spTree>
    <p:extLst>
      <p:ext uri="{BB962C8B-B14F-4D97-AF65-F5344CB8AC3E}">
        <p14:creationId xmlns:p14="http://schemas.microsoft.com/office/powerpoint/2010/main" val="112693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80031" y="11095835"/>
            <a:ext cx="16258870" cy="23041768"/>
          </a:xfrm>
        </p:spPr>
        <p:txBody>
          <a:bodyPr/>
          <a:lstStyle>
            <a:lvl1pPr>
              <a:defRPr sz="1809"/>
            </a:lvl1pPr>
            <a:lvl2pPr>
              <a:defRPr sz="1550"/>
            </a:lvl2pPr>
            <a:lvl3pPr>
              <a:defRPr sz="1292"/>
            </a:lvl3pPr>
            <a:lvl4pPr>
              <a:defRPr sz="1163"/>
            </a:lvl4pPr>
            <a:lvl5pPr>
              <a:defRPr sz="1163"/>
            </a:lvl5pPr>
            <a:lvl6pPr>
              <a:defRPr sz="1163"/>
            </a:lvl6pPr>
            <a:lvl7pPr>
              <a:defRPr sz="1163"/>
            </a:lvl7pPr>
            <a:lvl8pPr>
              <a:defRPr sz="1163"/>
            </a:lvl8pPr>
            <a:lvl9pPr>
              <a:defRPr sz="11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265902" y="11095835"/>
            <a:ext cx="16258870" cy="23041768"/>
          </a:xfrm>
        </p:spPr>
        <p:txBody>
          <a:bodyPr/>
          <a:lstStyle>
            <a:lvl1pPr>
              <a:defRPr sz="1809"/>
            </a:lvl1pPr>
            <a:lvl2pPr>
              <a:defRPr sz="1550"/>
            </a:lvl2pPr>
            <a:lvl3pPr>
              <a:defRPr sz="1292"/>
            </a:lvl3pPr>
            <a:lvl4pPr>
              <a:defRPr sz="1163"/>
            </a:lvl4pPr>
            <a:lvl5pPr>
              <a:defRPr sz="1163"/>
            </a:lvl5pPr>
            <a:lvl6pPr>
              <a:defRPr sz="1163"/>
            </a:lvl6pPr>
            <a:lvl7pPr>
              <a:defRPr sz="1163"/>
            </a:lvl7pPr>
            <a:lvl8pPr>
              <a:defRPr sz="1163"/>
            </a:lvl8pPr>
            <a:lvl9pPr>
              <a:defRPr sz="11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DA0C3AF-FDD0-4D81-BD50-D8F85357EC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A94023F-8717-400D-81ED-0E2F7EFF3D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71921D-3AD4-409F-B97E-C0DA310078ED}"/>
              </a:ext>
            </a:extLst>
          </p:cNvPr>
          <p:cNvSpPr>
            <a:spLocks noGrp="1" noChangeArrowheads="1"/>
          </p:cNvSpPr>
          <p:nvPr>
            <p:ph type="sldNum" sz="quarter" idx="12"/>
          </p:nvPr>
        </p:nvSpPr>
        <p:spPr>
          <a:ln/>
        </p:spPr>
        <p:txBody>
          <a:bodyPr/>
          <a:lstStyle>
            <a:lvl1pPr>
              <a:defRPr/>
            </a:lvl1pPr>
          </a:lstStyle>
          <a:p>
            <a:pPr>
              <a:defRPr/>
            </a:pPr>
            <a:fld id="{9C541C97-36FE-403C-B994-619AD1C1297B}" type="slidenum">
              <a:rPr lang="en-US" altLang="en-US"/>
              <a:pPr>
                <a:defRPr/>
              </a:pPr>
              <a:t>‹#›</a:t>
            </a:fld>
            <a:endParaRPr lang="en-US" altLang="en-US"/>
          </a:p>
        </p:txBody>
      </p:sp>
    </p:spTree>
    <p:extLst>
      <p:ext uri="{BB962C8B-B14F-4D97-AF65-F5344CB8AC3E}">
        <p14:creationId xmlns:p14="http://schemas.microsoft.com/office/powerpoint/2010/main" val="232943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905" y="1537229"/>
            <a:ext cx="34564321"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905" y="8597377"/>
            <a:ext cx="16967963" cy="3581929"/>
          </a:xfrm>
        </p:spPr>
        <p:txBody>
          <a:bodyPr anchor="b"/>
          <a:lstStyle>
            <a:lvl1pPr marL="0" indent="0">
              <a:buNone/>
              <a:defRPr sz="1550" b="1"/>
            </a:lvl1pPr>
            <a:lvl2pPr marL="295345" indent="0">
              <a:buNone/>
              <a:defRPr sz="1292" b="1"/>
            </a:lvl2pPr>
            <a:lvl3pPr marL="590690" indent="0">
              <a:buNone/>
              <a:defRPr sz="1163" b="1"/>
            </a:lvl3pPr>
            <a:lvl4pPr marL="886034" indent="0">
              <a:buNone/>
              <a:defRPr sz="1034" b="1"/>
            </a:lvl4pPr>
            <a:lvl5pPr marL="1181379" indent="0">
              <a:buNone/>
              <a:defRPr sz="1034" b="1"/>
            </a:lvl5pPr>
            <a:lvl6pPr marL="1476724" indent="0">
              <a:buNone/>
              <a:defRPr sz="1034" b="1"/>
            </a:lvl6pPr>
            <a:lvl7pPr marL="1772068" indent="0">
              <a:buNone/>
              <a:defRPr sz="1034" b="1"/>
            </a:lvl7pPr>
            <a:lvl8pPr marL="2067413" indent="0">
              <a:buNone/>
              <a:defRPr sz="1034" b="1"/>
            </a:lvl8pPr>
            <a:lvl9pPr marL="2362759" indent="0">
              <a:buNone/>
              <a:defRPr sz="1034" b="1"/>
            </a:lvl9pPr>
          </a:lstStyle>
          <a:p>
            <a:pPr lvl="0"/>
            <a:r>
              <a:rPr lang="en-US"/>
              <a:t>Click to edit Master text styles</a:t>
            </a:r>
          </a:p>
        </p:txBody>
      </p:sp>
      <p:sp>
        <p:nvSpPr>
          <p:cNvPr id="4" name="Content Placeholder 3"/>
          <p:cNvSpPr>
            <a:spLocks noGrp="1"/>
          </p:cNvSpPr>
          <p:nvPr>
            <p:ph sz="half" idx="2"/>
          </p:nvPr>
        </p:nvSpPr>
        <p:spPr>
          <a:xfrm>
            <a:off x="1920905" y="12179302"/>
            <a:ext cx="16967963" cy="22126840"/>
          </a:xfrm>
        </p:spPr>
        <p:txBody>
          <a:bodyPr/>
          <a:lstStyle>
            <a:lvl1pPr>
              <a:defRPr sz="1550"/>
            </a:lvl1pPr>
            <a:lvl2pPr>
              <a:defRPr sz="1292"/>
            </a:lvl2pPr>
            <a:lvl3pPr>
              <a:defRPr sz="1163"/>
            </a:lvl3pPr>
            <a:lvl4pPr>
              <a:defRPr sz="1034"/>
            </a:lvl4pPr>
            <a:lvl5pPr>
              <a:defRPr sz="1034"/>
            </a:lvl5pPr>
            <a:lvl6pPr>
              <a:defRPr sz="1034"/>
            </a:lvl6pPr>
            <a:lvl7pPr>
              <a:defRPr sz="1034"/>
            </a:lvl7pPr>
            <a:lvl8pPr>
              <a:defRPr sz="1034"/>
            </a:lvl8pPr>
            <a:lvl9pPr>
              <a:defRPr sz="10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324" y="8597377"/>
            <a:ext cx="16975900" cy="3581929"/>
          </a:xfrm>
        </p:spPr>
        <p:txBody>
          <a:bodyPr anchor="b"/>
          <a:lstStyle>
            <a:lvl1pPr marL="0" indent="0">
              <a:buNone/>
              <a:defRPr sz="1550" b="1"/>
            </a:lvl1pPr>
            <a:lvl2pPr marL="295345" indent="0">
              <a:buNone/>
              <a:defRPr sz="1292" b="1"/>
            </a:lvl2pPr>
            <a:lvl3pPr marL="590690" indent="0">
              <a:buNone/>
              <a:defRPr sz="1163" b="1"/>
            </a:lvl3pPr>
            <a:lvl4pPr marL="886034" indent="0">
              <a:buNone/>
              <a:defRPr sz="1034" b="1"/>
            </a:lvl4pPr>
            <a:lvl5pPr marL="1181379" indent="0">
              <a:buNone/>
              <a:defRPr sz="1034" b="1"/>
            </a:lvl5pPr>
            <a:lvl6pPr marL="1476724" indent="0">
              <a:buNone/>
              <a:defRPr sz="1034" b="1"/>
            </a:lvl6pPr>
            <a:lvl7pPr marL="1772068" indent="0">
              <a:buNone/>
              <a:defRPr sz="1034" b="1"/>
            </a:lvl7pPr>
            <a:lvl8pPr marL="2067413" indent="0">
              <a:buNone/>
              <a:defRPr sz="1034" b="1"/>
            </a:lvl8pPr>
            <a:lvl9pPr marL="2362759" indent="0">
              <a:buNone/>
              <a:defRPr sz="1034" b="1"/>
            </a:lvl9pPr>
          </a:lstStyle>
          <a:p>
            <a:pPr lvl="0"/>
            <a:r>
              <a:rPr lang="en-US"/>
              <a:t>Click to edit Master text styles</a:t>
            </a:r>
          </a:p>
        </p:txBody>
      </p:sp>
      <p:sp>
        <p:nvSpPr>
          <p:cNvPr id="6" name="Content Placeholder 5"/>
          <p:cNvSpPr>
            <a:spLocks noGrp="1"/>
          </p:cNvSpPr>
          <p:nvPr>
            <p:ph sz="quarter" idx="4"/>
          </p:nvPr>
        </p:nvSpPr>
        <p:spPr>
          <a:xfrm>
            <a:off x="19509324" y="12179302"/>
            <a:ext cx="16975900" cy="22126840"/>
          </a:xfrm>
        </p:spPr>
        <p:txBody>
          <a:bodyPr/>
          <a:lstStyle>
            <a:lvl1pPr>
              <a:defRPr sz="1550"/>
            </a:lvl1pPr>
            <a:lvl2pPr>
              <a:defRPr sz="1292"/>
            </a:lvl2pPr>
            <a:lvl3pPr>
              <a:defRPr sz="1163"/>
            </a:lvl3pPr>
            <a:lvl4pPr>
              <a:defRPr sz="1034"/>
            </a:lvl4pPr>
            <a:lvl5pPr>
              <a:defRPr sz="1034"/>
            </a:lvl5pPr>
            <a:lvl6pPr>
              <a:defRPr sz="1034"/>
            </a:lvl6pPr>
            <a:lvl7pPr>
              <a:defRPr sz="1034"/>
            </a:lvl7pPr>
            <a:lvl8pPr>
              <a:defRPr sz="1034"/>
            </a:lvl8pPr>
            <a:lvl9pPr>
              <a:defRPr sz="10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DA0C3AF-FDD0-4D81-BD50-D8F85357EC2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A94023F-8717-400D-81ED-0E2F7EFF3D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571921D-3AD4-409F-B97E-C0DA310078ED}"/>
              </a:ext>
            </a:extLst>
          </p:cNvPr>
          <p:cNvSpPr>
            <a:spLocks noGrp="1" noChangeArrowheads="1"/>
          </p:cNvSpPr>
          <p:nvPr>
            <p:ph type="sldNum" sz="quarter" idx="12"/>
          </p:nvPr>
        </p:nvSpPr>
        <p:spPr>
          <a:ln/>
        </p:spPr>
        <p:txBody>
          <a:bodyPr/>
          <a:lstStyle>
            <a:lvl1pPr>
              <a:defRPr/>
            </a:lvl1pPr>
          </a:lstStyle>
          <a:p>
            <a:pPr>
              <a:defRPr/>
            </a:pPr>
            <a:fld id="{AB62E548-2AB2-49B7-87C3-7A75F4B110D9}" type="slidenum">
              <a:rPr lang="en-US" altLang="en-US"/>
              <a:pPr>
                <a:defRPr/>
              </a:pPr>
              <a:t>‹#›</a:t>
            </a:fld>
            <a:endParaRPr lang="en-US" altLang="en-US"/>
          </a:p>
        </p:txBody>
      </p:sp>
    </p:spTree>
    <p:extLst>
      <p:ext uri="{BB962C8B-B14F-4D97-AF65-F5344CB8AC3E}">
        <p14:creationId xmlns:p14="http://schemas.microsoft.com/office/powerpoint/2010/main" val="97274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DA0C3AF-FDD0-4D81-BD50-D8F85357EC2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A94023F-8717-400D-81ED-0E2F7EFF3D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571921D-3AD4-409F-B97E-C0DA310078ED}"/>
              </a:ext>
            </a:extLst>
          </p:cNvPr>
          <p:cNvSpPr>
            <a:spLocks noGrp="1" noChangeArrowheads="1"/>
          </p:cNvSpPr>
          <p:nvPr>
            <p:ph type="sldNum" sz="quarter" idx="12"/>
          </p:nvPr>
        </p:nvSpPr>
        <p:spPr>
          <a:ln/>
        </p:spPr>
        <p:txBody>
          <a:bodyPr/>
          <a:lstStyle>
            <a:lvl1pPr>
              <a:defRPr/>
            </a:lvl1pPr>
          </a:lstStyle>
          <a:p>
            <a:pPr>
              <a:defRPr/>
            </a:pPr>
            <a:fld id="{C63F5B74-C93C-432D-B0FF-2084EBA6E2F4}" type="slidenum">
              <a:rPr lang="en-US" altLang="en-US"/>
              <a:pPr>
                <a:defRPr/>
              </a:pPr>
              <a:t>‹#›</a:t>
            </a:fld>
            <a:endParaRPr lang="en-US" altLang="en-US"/>
          </a:p>
        </p:txBody>
      </p:sp>
    </p:spTree>
    <p:extLst>
      <p:ext uri="{BB962C8B-B14F-4D97-AF65-F5344CB8AC3E}">
        <p14:creationId xmlns:p14="http://schemas.microsoft.com/office/powerpoint/2010/main" val="94803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DA0C3AF-FDD0-4D81-BD50-D8F85357EC2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A94023F-8717-400D-81ED-0E2F7EFF3D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571921D-3AD4-409F-B97E-C0DA310078ED}"/>
              </a:ext>
            </a:extLst>
          </p:cNvPr>
          <p:cNvSpPr>
            <a:spLocks noGrp="1" noChangeArrowheads="1"/>
          </p:cNvSpPr>
          <p:nvPr>
            <p:ph type="sldNum" sz="quarter" idx="12"/>
          </p:nvPr>
        </p:nvSpPr>
        <p:spPr>
          <a:ln/>
        </p:spPr>
        <p:txBody>
          <a:bodyPr/>
          <a:lstStyle>
            <a:lvl1pPr>
              <a:defRPr/>
            </a:lvl1pPr>
          </a:lstStyle>
          <a:p>
            <a:pPr>
              <a:defRPr/>
            </a:pPr>
            <a:fld id="{DD9ED8DD-C2D9-40EE-A92B-2280BE673AA7}" type="slidenum">
              <a:rPr lang="en-US" altLang="en-US"/>
              <a:pPr>
                <a:defRPr/>
              </a:pPr>
              <a:t>‹#›</a:t>
            </a:fld>
            <a:endParaRPr lang="en-US" altLang="en-US"/>
          </a:p>
        </p:txBody>
      </p:sp>
    </p:spTree>
    <p:extLst>
      <p:ext uri="{BB962C8B-B14F-4D97-AF65-F5344CB8AC3E}">
        <p14:creationId xmlns:p14="http://schemas.microsoft.com/office/powerpoint/2010/main" val="325697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903" y="1529823"/>
            <a:ext cx="12634029" cy="6506369"/>
          </a:xfrm>
        </p:spPr>
        <p:txBody>
          <a:bodyPr anchor="b"/>
          <a:lstStyle>
            <a:lvl1pPr algn="l">
              <a:defRPr sz="1292" b="1"/>
            </a:lvl1pPr>
          </a:lstStyle>
          <a:p>
            <a:r>
              <a:rPr lang="en-US"/>
              <a:t>Click to edit Master title style</a:t>
            </a:r>
          </a:p>
        </p:txBody>
      </p:sp>
      <p:sp>
        <p:nvSpPr>
          <p:cNvPr id="3" name="Content Placeholder 2"/>
          <p:cNvSpPr>
            <a:spLocks noGrp="1"/>
          </p:cNvSpPr>
          <p:nvPr>
            <p:ph idx="1"/>
          </p:nvPr>
        </p:nvSpPr>
        <p:spPr>
          <a:xfrm>
            <a:off x="15015313" y="1529822"/>
            <a:ext cx="21469911" cy="32776320"/>
          </a:xfrm>
        </p:spPr>
        <p:txBody>
          <a:bodyPr/>
          <a:lstStyle>
            <a:lvl1pPr>
              <a:defRPr sz="2067"/>
            </a:lvl1pPr>
            <a:lvl2pPr>
              <a:defRPr sz="1809"/>
            </a:lvl2pPr>
            <a:lvl3pPr>
              <a:defRPr sz="1550"/>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903" y="8036193"/>
            <a:ext cx="12634029" cy="26269950"/>
          </a:xfrm>
        </p:spPr>
        <p:txBody>
          <a:bodyPr/>
          <a:lstStyle>
            <a:lvl1pPr marL="0" indent="0">
              <a:buNone/>
              <a:defRPr sz="905"/>
            </a:lvl1pPr>
            <a:lvl2pPr marL="295345" indent="0">
              <a:buNone/>
              <a:defRPr sz="775"/>
            </a:lvl2pPr>
            <a:lvl3pPr marL="590690" indent="0">
              <a:buNone/>
              <a:defRPr sz="646"/>
            </a:lvl3pPr>
            <a:lvl4pPr marL="886034" indent="0">
              <a:buNone/>
              <a:defRPr sz="581"/>
            </a:lvl4pPr>
            <a:lvl5pPr marL="1181379" indent="0">
              <a:buNone/>
              <a:defRPr sz="581"/>
            </a:lvl5pPr>
            <a:lvl6pPr marL="1476724" indent="0">
              <a:buNone/>
              <a:defRPr sz="581"/>
            </a:lvl6pPr>
            <a:lvl7pPr marL="1772068" indent="0">
              <a:buNone/>
              <a:defRPr sz="581"/>
            </a:lvl7pPr>
            <a:lvl8pPr marL="2067413" indent="0">
              <a:buNone/>
              <a:defRPr sz="581"/>
            </a:lvl8pPr>
            <a:lvl9pPr marL="2362759" indent="0">
              <a:buNone/>
              <a:defRPr sz="581"/>
            </a:lvl9pPr>
          </a:lstStyle>
          <a:p>
            <a:pPr lvl="0"/>
            <a:r>
              <a:rPr lang="en-US"/>
              <a:t>Click to edit Master text styles</a:t>
            </a:r>
          </a:p>
        </p:txBody>
      </p:sp>
      <p:sp>
        <p:nvSpPr>
          <p:cNvPr id="5" name="Rectangle 4">
            <a:extLst>
              <a:ext uri="{FF2B5EF4-FFF2-40B4-BE49-F238E27FC236}">
                <a16:creationId xmlns:a16="http://schemas.microsoft.com/office/drawing/2014/main" id="{3DA0C3AF-FDD0-4D81-BD50-D8F85357EC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A94023F-8717-400D-81ED-0E2F7EFF3D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71921D-3AD4-409F-B97E-C0DA310078ED}"/>
              </a:ext>
            </a:extLst>
          </p:cNvPr>
          <p:cNvSpPr>
            <a:spLocks noGrp="1" noChangeArrowheads="1"/>
          </p:cNvSpPr>
          <p:nvPr>
            <p:ph type="sldNum" sz="quarter" idx="12"/>
          </p:nvPr>
        </p:nvSpPr>
        <p:spPr>
          <a:ln/>
        </p:spPr>
        <p:txBody>
          <a:bodyPr/>
          <a:lstStyle>
            <a:lvl1pPr>
              <a:defRPr/>
            </a:lvl1pPr>
          </a:lstStyle>
          <a:p>
            <a:pPr>
              <a:defRPr/>
            </a:pPr>
            <a:fld id="{4D1AC423-58FD-406F-B915-2A6A447702FD}" type="slidenum">
              <a:rPr lang="en-US" altLang="en-US"/>
              <a:pPr>
                <a:defRPr/>
              </a:pPr>
              <a:t>‹#›</a:t>
            </a:fld>
            <a:endParaRPr lang="en-US" altLang="en-US"/>
          </a:p>
        </p:txBody>
      </p:sp>
    </p:spTree>
    <p:extLst>
      <p:ext uri="{BB962C8B-B14F-4D97-AF65-F5344CB8AC3E}">
        <p14:creationId xmlns:p14="http://schemas.microsoft.com/office/powerpoint/2010/main" val="279354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500" y="26882997"/>
            <a:ext cx="23042880" cy="3174471"/>
          </a:xfrm>
        </p:spPr>
        <p:txBody>
          <a:bodyPr anchor="b"/>
          <a:lstStyle>
            <a:lvl1pPr algn="l">
              <a:defRPr sz="1292" b="1"/>
            </a:lvl1pPr>
          </a:lstStyle>
          <a:p>
            <a:r>
              <a:rPr lang="en-US"/>
              <a:t>Click to edit Master title style</a:t>
            </a:r>
          </a:p>
        </p:txBody>
      </p:sp>
      <p:sp>
        <p:nvSpPr>
          <p:cNvPr id="3" name="Picture Placeholder 2"/>
          <p:cNvSpPr>
            <a:spLocks noGrp="1"/>
          </p:cNvSpPr>
          <p:nvPr>
            <p:ph type="pic" idx="1"/>
          </p:nvPr>
        </p:nvSpPr>
        <p:spPr>
          <a:xfrm>
            <a:off x="7527500" y="3431913"/>
            <a:ext cx="23042880" cy="23041768"/>
          </a:xfrm>
        </p:spPr>
        <p:txBody>
          <a:bodyPr/>
          <a:lstStyle>
            <a:lvl1pPr marL="0" indent="0">
              <a:buNone/>
              <a:defRPr sz="2067"/>
            </a:lvl1pPr>
            <a:lvl2pPr marL="295345" indent="0">
              <a:buNone/>
              <a:defRPr sz="1809"/>
            </a:lvl2pPr>
            <a:lvl3pPr marL="590690" indent="0">
              <a:buNone/>
              <a:defRPr sz="1550"/>
            </a:lvl3pPr>
            <a:lvl4pPr marL="886034" indent="0">
              <a:buNone/>
              <a:defRPr sz="1292"/>
            </a:lvl4pPr>
            <a:lvl5pPr marL="1181379" indent="0">
              <a:buNone/>
              <a:defRPr sz="1292"/>
            </a:lvl5pPr>
            <a:lvl6pPr marL="1476724" indent="0">
              <a:buNone/>
              <a:defRPr sz="1292"/>
            </a:lvl6pPr>
            <a:lvl7pPr marL="1772068" indent="0">
              <a:buNone/>
              <a:defRPr sz="1292"/>
            </a:lvl7pPr>
            <a:lvl8pPr marL="2067413" indent="0">
              <a:buNone/>
              <a:defRPr sz="1292"/>
            </a:lvl8pPr>
            <a:lvl9pPr marL="2362759" indent="0">
              <a:buNone/>
              <a:defRPr sz="1292"/>
            </a:lvl9pPr>
          </a:lstStyle>
          <a:p>
            <a:pPr lvl="0"/>
            <a:endParaRPr lang="en-US" noProof="0"/>
          </a:p>
        </p:txBody>
      </p:sp>
      <p:sp>
        <p:nvSpPr>
          <p:cNvPr id="4" name="Text Placeholder 3"/>
          <p:cNvSpPr>
            <a:spLocks noGrp="1"/>
          </p:cNvSpPr>
          <p:nvPr>
            <p:ph type="body" sz="half" idx="2"/>
          </p:nvPr>
        </p:nvSpPr>
        <p:spPr>
          <a:xfrm>
            <a:off x="7527500" y="30057465"/>
            <a:ext cx="23042880" cy="4506118"/>
          </a:xfrm>
        </p:spPr>
        <p:txBody>
          <a:bodyPr/>
          <a:lstStyle>
            <a:lvl1pPr marL="0" indent="0">
              <a:buNone/>
              <a:defRPr sz="905"/>
            </a:lvl1pPr>
            <a:lvl2pPr marL="295345" indent="0">
              <a:buNone/>
              <a:defRPr sz="775"/>
            </a:lvl2pPr>
            <a:lvl3pPr marL="590690" indent="0">
              <a:buNone/>
              <a:defRPr sz="646"/>
            </a:lvl3pPr>
            <a:lvl4pPr marL="886034" indent="0">
              <a:buNone/>
              <a:defRPr sz="581"/>
            </a:lvl4pPr>
            <a:lvl5pPr marL="1181379" indent="0">
              <a:buNone/>
              <a:defRPr sz="581"/>
            </a:lvl5pPr>
            <a:lvl6pPr marL="1476724" indent="0">
              <a:buNone/>
              <a:defRPr sz="581"/>
            </a:lvl6pPr>
            <a:lvl7pPr marL="1772068" indent="0">
              <a:buNone/>
              <a:defRPr sz="581"/>
            </a:lvl7pPr>
            <a:lvl8pPr marL="2067413" indent="0">
              <a:buNone/>
              <a:defRPr sz="581"/>
            </a:lvl8pPr>
            <a:lvl9pPr marL="2362759" indent="0">
              <a:buNone/>
              <a:defRPr sz="581"/>
            </a:lvl9pPr>
          </a:lstStyle>
          <a:p>
            <a:pPr lvl="0"/>
            <a:r>
              <a:rPr lang="en-US"/>
              <a:t>Click to edit Master text styles</a:t>
            </a:r>
          </a:p>
        </p:txBody>
      </p:sp>
      <p:sp>
        <p:nvSpPr>
          <p:cNvPr id="5" name="Rectangle 4">
            <a:extLst>
              <a:ext uri="{FF2B5EF4-FFF2-40B4-BE49-F238E27FC236}">
                <a16:creationId xmlns:a16="http://schemas.microsoft.com/office/drawing/2014/main" id="{3DA0C3AF-FDD0-4D81-BD50-D8F85357EC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A94023F-8717-400D-81ED-0E2F7EFF3D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71921D-3AD4-409F-B97E-C0DA310078ED}"/>
              </a:ext>
            </a:extLst>
          </p:cNvPr>
          <p:cNvSpPr>
            <a:spLocks noGrp="1" noChangeArrowheads="1"/>
          </p:cNvSpPr>
          <p:nvPr>
            <p:ph type="sldNum" sz="quarter" idx="12"/>
          </p:nvPr>
        </p:nvSpPr>
        <p:spPr>
          <a:ln/>
        </p:spPr>
        <p:txBody>
          <a:bodyPr/>
          <a:lstStyle>
            <a:lvl1pPr>
              <a:defRPr/>
            </a:lvl1pPr>
          </a:lstStyle>
          <a:p>
            <a:pPr>
              <a:defRPr/>
            </a:pPr>
            <a:fld id="{8B1542B6-049B-4839-A329-B4681154C40D}" type="slidenum">
              <a:rPr lang="en-US" altLang="en-US"/>
              <a:pPr>
                <a:defRPr/>
              </a:pPr>
              <a:t>‹#›</a:t>
            </a:fld>
            <a:endParaRPr lang="en-US" altLang="en-US"/>
          </a:p>
        </p:txBody>
      </p:sp>
    </p:spTree>
    <p:extLst>
      <p:ext uri="{BB962C8B-B14F-4D97-AF65-F5344CB8AC3E}">
        <p14:creationId xmlns:p14="http://schemas.microsoft.com/office/powerpoint/2010/main" val="27283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80660" y="3412884"/>
            <a:ext cx="32643481" cy="64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880660" y="11096102"/>
            <a:ext cx="32643481" cy="2304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DA0C3AF-FDD0-4D81-BD50-D8F85357EC2B}"/>
              </a:ext>
            </a:extLst>
          </p:cNvPr>
          <p:cNvSpPr>
            <a:spLocks noGrp="1" noChangeArrowheads="1"/>
          </p:cNvSpPr>
          <p:nvPr>
            <p:ph type="dt" sz="half" idx="2"/>
          </p:nvPr>
        </p:nvSpPr>
        <p:spPr bwMode="auto">
          <a:xfrm>
            <a:off x="2880660" y="34991919"/>
            <a:ext cx="8001166" cy="2558248"/>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eaLnBrk="1" hangingPunct="1">
              <a:defRPr sz="4327"/>
            </a:lvl1pPr>
          </a:lstStyle>
          <a:p>
            <a:pPr>
              <a:defRPr/>
            </a:pPr>
            <a:endParaRPr lang="en-US"/>
          </a:p>
        </p:txBody>
      </p:sp>
      <p:sp>
        <p:nvSpPr>
          <p:cNvPr id="1029" name="Rectangle 5">
            <a:extLst>
              <a:ext uri="{FF2B5EF4-FFF2-40B4-BE49-F238E27FC236}">
                <a16:creationId xmlns:a16="http://schemas.microsoft.com/office/drawing/2014/main" id="{DA94023F-8717-400D-81ED-0E2F7EFF3DB0}"/>
              </a:ext>
            </a:extLst>
          </p:cNvPr>
          <p:cNvSpPr>
            <a:spLocks noGrp="1" noChangeArrowheads="1"/>
          </p:cNvSpPr>
          <p:nvPr>
            <p:ph type="ftr" sz="quarter" idx="3"/>
          </p:nvPr>
        </p:nvSpPr>
        <p:spPr bwMode="auto">
          <a:xfrm>
            <a:off x="13119680" y="34991919"/>
            <a:ext cx="12165446" cy="2558248"/>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eaLnBrk="1" hangingPunct="1">
              <a:defRPr sz="4327"/>
            </a:lvl1pPr>
          </a:lstStyle>
          <a:p>
            <a:pPr>
              <a:defRPr/>
            </a:pPr>
            <a:endParaRPr lang="en-US"/>
          </a:p>
        </p:txBody>
      </p:sp>
      <p:sp>
        <p:nvSpPr>
          <p:cNvPr id="1030" name="Rectangle 6">
            <a:extLst>
              <a:ext uri="{FF2B5EF4-FFF2-40B4-BE49-F238E27FC236}">
                <a16:creationId xmlns:a16="http://schemas.microsoft.com/office/drawing/2014/main" id="{5571921D-3AD4-409F-B97E-C0DA310078ED}"/>
              </a:ext>
            </a:extLst>
          </p:cNvPr>
          <p:cNvSpPr>
            <a:spLocks noGrp="1" noChangeArrowheads="1"/>
          </p:cNvSpPr>
          <p:nvPr>
            <p:ph type="sldNum" sz="quarter" idx="4"/>
          </p:nvPr>
        </p:nvSpPr>
        <p:spPr bwMode="auto">
          <a:xfrm>
            <a:off x="27522975" y="34991919"/>
            <a:ext cx="8001166" cy="2558248"/>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eaLnBrk="1" hangingPunct="1">
              <a:defRPr sz="4327"/>
            </a:lvl1pPr>
          </a:lstStyle>
          <a:p>
            <a:pPr>
              <a:defRPr/>
            </a:pPr>
            <a:fld id="{7E077B2F-DF1E-4BE3-9C31-F25B5F6A96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33246" rtl="0" eaLnBrk="0" fontAlgn="base" hangingPunct="0">
        <a:spcBef>
          <a:spcPct val="0"/>
        </a:spcBef>
        <a:spcAft>
          <a:spcPct val="0"/>
        </a:spcAft>
        <a:defRPr sz="13612">
          <a:solidFill>
            <a:schemeClr val="tx2"/>
          </a:solidFill>
          <a:latin typeface="+mj-lt"/>
          <a:ea typeface="+mj-ea"/>
          <a:cs typeface="+mj-cs"/>
        </a:defRPr>
      </a:lvl1pPr>
      <a:lvl2pPr algn="ctr" defTabSz="2833246" rtl="0" eaLnBrk="0" fontAlgn="base" hangingPunct="0">
        <a:spcBef>
          <a:spcPct val="0"/>
        </a:spcBef>
        <a:spcAft>
          <a:spcPct val="0"/>
        </a:spcAft>
        <a:defRPr sz="13612">
          <a:solidFill>
            <a:schemeClr val="tx2"/>
          </a:solidFill>
          <a:latin typeface="Times New Roman" pitchFamily="18" charset="0"/>
        </a:defRPr>
      </a:lvl2pPr>
      <a:lvl3pPr algn="ctr" defTabSz="2833246" rtl="0" eaLnBrk="0" fontAlgn="base" hangingPunct="0">
        <a:spcBef>
          <a:spcPct val="0"/>
        </a:spcBef>
        <a:spcAft>
          <a:spcPct val="0"/>
        </a:spcAft>
        <a:defRPr sz="13612">
          <a:solidFill>
            <a:schemeClr val="tx2"/>
          </a:solidFill>
          <a:latin typeface="Times New Roman" pitchFamily="18" charset="0"/>
        </a:defRPr>
      </a:lvl3pPr>
      <a:lvl4pPr algn="ctr" defTabSz="2833246" rtl="0" eaLnBrk="0" fontAlgn="base" hangingPunct="0">
        <a:spcBef>
          <a:spcPct val="0"/>
        </a:spcBef>
        <a:spcAft>
          <a:spcPct val="0"/>
        </a:spcAft>
        <a:defRPr sz="13612">
          <a:solidFill>
            <a:schemeClr val="tx2"/>
          </a:solidFill>
          <a:latin typeface="Times New Roman" pitchFamily="18" charset="0"/>
        </a:defRPr>
      </a:lvl4pPr>
      <a:lvl5pPr algn="ctr" defTabSz="2833246" rtl="0" eaLnBrk="0" fontAlgn="base" hangingPunct="0">
        <a:spcBef>
          <a:spcPct val="0"/>
        </a:spcBef>
        <a:spcAft>
          <a:spcPct val="0"/>
        </a:spcAft>
        <a:defRPr sz="13612">
          <a:solidFill>
            <a:schemeClr val="tx2"/>
          </a:solidFill>
          <a:latin typeface="Times New Roman" pitchFamily="18" charset="0"/>
        </a:defRPr>
      </a:lvl5pPr>
      <a:lvl6pPr marL="295345" algn="ctr" defTabSz="2835516" rtl="0" fontAlgn="base">
        <a:spcBef>
          <a:spcPct val="0"/>
        </a:spcBef>
        <a:spcAft>
          <a:spcPct val="0"/>
        </a:spcAft>
        <a:defRPr sz="13632">
          <a:solidFill>
            <a:schemeClr val="tx2"/>
          </a:solidFill>
          <a:latin typeface="Times New Roman" pitchFamily="18" charset="0"/>
        </a:defRPr>
      </a:lvl6pPr>
      <a:lvl7pPr marL="590690" algn="ctr" defTabSz="2835516" rtl="0" fontAlgn="base">
        <a:spcBef>
          <a:spcPct val="0"/>
        </a:spcBef>
        <a:spcAft>
          <a:spcPct val="0"/>
        </a:spcAft>
        <a:defRPr sz="13632">
          <a:solidFill>
            <a:schemeClr val="tx2"/>
          </a:solidFill>
          <a:latin typeface="Times New Roman" pitchFamily="18" charset="0"/>
        </a:defRPr>
      </a:lvl7pPr>
      <a:lvl8pPr marL="886034" algn="ctr" defTabSz="2835516" rtl="0" fontAlgn="base">
        <a:spcBef>
          <a:spcPct val="0"/>
        </a:spcBef>
        <a:spcAft>
          <a:spcPct val="0"/>
        </a:spcAft>
        <a:defRPr sz="13632">
          <a:solidFill>
            <a:schemeClr val="tx2"/>
          </a:solidFill>
          <a:latin typeface="Times New Roman" pitchFamily="18" charset="0"/>
        </a:defRPr>
      </a:lvl8pPr>
      <a:lvl9pPr marL="1181379" algn="ctr" defTabSz="2835516" rtl="0" fontAlgn="base">
        <a:spcBef>
          <a:spcPct val="0"/>
        </a:spcBef>
        <a:spcAft>
          <a:spcPct val="0"/>
        </a:spcAft>
        <a:defRPr sz="13632">
          <a:solidFill>
            <a:schemeClr val="tx2"/>
          </a:solidFill>
          <a:latin typeface="Times New Roman" pitchFamily="18" charset="0"/>
        </a:defRPr>
      </a:lvl9pPr>
    </p:titleStyle>
    <p:bodyStyle>
      <a:lvl1pPr marL="1062114" indent="-1062114" algn="l" defTabSz="2833246" rtl="0" eaLnBrk="0" fontAlgn="base" hangingPunct="0">
        <a:spcBef>
          <a:spcPct val="20000"/>
        </a:spcBef>
        <a:spcAft>
          <a:spcPct val="0"/>
        </a:spcAft>
        <a:buChar char="•"/>
        <a:defRPr sz="9876">
          <a:solidFill>
            <a:schemeClr val="tx1"/>
          </a:solidFill>
          <a:latin typeface="+mn-lt"/>
          <a:ea typeface="+mn-ea"/>
          <a:cs typeface="+mn-cs"/>
        </a:defRPr>
      </a:lvl1pPr>
      <a:lvl2pPr marL="2302188" indent="-885566" algn="l" defTabSz="2833246" rtl="0" eaLnBrk="0" fontAlgn="base" hangingPunct="0">
        <a:spcBef>
          <a:spcPct val="20000"/>
        </a:spcBef>
        <a:spcAft>
          <a:spcPct val="0"/>
        </a:spcAft>
        <a:buChar char="–"/>
        <a:defRPr sz="8540">
          <a:solidFill>
            <a:schemeClr val="tx1"/>
          </a:solidFill>
          <a:latin typeface="+mn-lt"/>
        </a:defRPr>
      </a:lvl2pPr>
      <a:lvl3pPr marL="3542264" indent="-707606" algn="l" defTabSz="2833246" rtl="0" eaLnBrk="0" fontAlgn="base" hangingPunct="0">
        <a:spcBef>
          <a:spcPct val="20000"/>
        </a:spcBef>
        <a:spcAft>
          <a:spcPct val="0"/>
        </a:spcAft>
        <a:buChar char="•"/>
        <a:defRPr sz="7384">
          <a:solidFill>
            <a:schemeClr val="tx1"/>
          </a:solidFill>
          <a:latin typeface="+mn-lt"/>
        </a:defRPr>
      </a:lvl3pPr>
      <a:lvl4pPr marL="4960299" indent="-707606" algn="l" defTabSz="2833246" rtl="0" eaLnBrk="0" fontAlgn="base" hangingPunct="0">
        <a:spcBef>
          <a:spcPct val="20000"/>
        </a:spcBef>
        <a:spcAft>
          <a:spcPct val="0"/>
        </a:spcAft>
        <a:buChar char="–"/>
        <a:defRPr sz="6140">
          <a:solidFill>
            <a:schemeClr val="tx1"/>
          </a:solidFill>
          <a:latin typeface="+mn-lt"/>
        </a:defRPr>
      </a:lvl4pPr>
      <a:lvl5pPr marL="6378335" indent="-707606" algn="l" defTabSz="2833246" rtl="0" eaLnBrk="0" fontAlgn="base" hangingPunct="0">
        <a:spcBef>
          <a:spcPct val="20000"/>
        </a:spcBef>
        <a:spcAft>
          <a:spcPct val="0"/>
        </a:spcAft>
        <a:buChar char="»"/>
        <a:defRPr sz="6140">
          <a:solidFill>
            <a:schemeClr val="tx1"/>
          </a:solidFill>
          <a:latin typeface="+mn-lt"/>
        </a:defRPr>
      </a:lvl5pPr>
      <a:lvl6pPr marL="6674996" indent="-708622" algn="l" defTabSz="2835516" rtl="0" fontAlgn="base">
        <a:spcBef>
          <a:spcPct val="20000"/>
        </a:spcBef>
        <a:spcAft>
          <a:spcPct val="0"/>
        </a:spcAft>
        <a:buChar char="»"/>
        <a:defRPr sz="6203">
          <a:solidFill>
            <a:schemeClr val="tx1"/>
          </a:solidFill>
          <a:latin typeface="+mn-lt"/>
        </a:defRPr>
      </a:lvl6pPr>
      <a:lvl7pPr marL="6970341" indent="-708622" algn="l" defTabSz="2835516" rtl="0" fontAlgn="base">
        <a:spcBef>
          <a:spcPct val="20000"/>
        </a:spcBef>
        <a:spcAft>
          <a:spcPct val="0"/>
        </a:spcAft>
        <a:buChar char="»"/>
        <a:defRPr sz="6203">
          <a:solidFill>
            <a:schemeClr val="tx1"/>
          </a:solidFill>
          <a:latin typeface="+mn-lt"/>
        </a:defRPr>
      </a:lvl7pPr>
      <a:lvl8pPr marL="7265685" indent="-708622" algn="l" defTabSz="2835516" rtl="0" fontAlgn="base">
        <a:spcBef>
          <a:spcPct val="20000"/>
        </a:spcBef>
        <a:spcAft>
          <a:spcPct val="0"/>
        </a:spcAft>
        <a:buChar char="»"/>
        <a:defRPr sz="6203">
          <a:solidFill>
            <a:schemeClr val="tx1"/>
          </a:solidFill>
          <a:latin typeface="+mn-lt"/>
        </a:defRPr>
      </a:lvl8pPr>
      <a:lvl9pPr marL="7561031" indent="-708622" algn="l" defTabSz="2835516" rtl="0" fontAlgn="base">
        <a:spcBef>
          <a:spcPct val="20000"/>
        </a:spcBef>
        <a:spcAft>
          <a:spcPct val="0"/>
        </a:spcAft>
        <a:buChar char="»"/>
        <a:defRPr sz="6203">
          <a:solidFill>
            <a:schemeClr val="tx1"/>
          </a:solidFill>
          <a:latin typeface="+mn-lt"/>
        </a:defRPr>
      </a:lvl9pPr>
    </p:bodyStyle>
    <p:otherStyle>
      <a:defPPr>
        <a:defRPr lang="en-US"/>
      </a:defPPr>
      <a:lvl1pPr marL="0" algn="l" defTabSz="590690" rtl="0" eaLnBrk="1" latinLnBrk="0" hangingPunct="1">
        <a:defRPr sz="1163" kern="1200">
          <a:solidFill>
            <a:schemeClr val="tx1"/>
          </a:solidFill>
          <a:latin typeface="+mn-lt"/>
          <a:ea typeface="+mn-ea"/>
          <a:cs typeface="+mn-cs"/>
        </a:defRPr>
      </a:lvl1pPr>
      <a:lvl2pPr marL="295345" algn="l" defTabSz="590690" rtl="0" eaLnBrk="1" latinLnBrk="0" hangingPunct="1">
        <a:defRPr sz="1163" kern="1200">
          <a:solidFill>
            <a:schemeClr val="tx1"/>
          </a:solidFill>
          <a:latin typeface="+mn-lt"/>
          <a:ea typeface="+mn-ea"/>
          <a:cs typeface="+mn-cs"/>
        </a:defRPr>
      </a:lvl2pPr>
      <a:lvl3pPr marL="590690" algn="l" defTabSz="590690" rtl="0" eaLnBrk="1" latinLnBrk="0" hangingPunct="1">
        <a:defRPr sz="1163" kern="1200">
          <a:solidFill>
            <a:schemeClr val="tx1"/>
          </a:solidFill>
          <a:latin typeface="+mn-lt"/>
          <a:ea typeface="+mn-ea"/>
          <a:cs typeface="+mn-cs"/>
        </a:defRPr>
      </a:lvl3pPr>
      <a:lvl4pPr marL="886034" algn="l" defTabSz="590690" rtl="0" eaLnBrk="1" latinLnBrk="0" hangingPunct="1">
        <a:defRPr sz="1163" kern="1200">
          <a:solidFill>
            <a:schemeClr val="tx1"/>
          </a:solidFill>
          <a:latin typeface="+mn-lt"/>
          <a:ea typeface="+mn-ea"/>
          <a:cs typeface="+mn-cs"/>
        </a:defRPr>
      </a:lvl4pPr>
      <a:lvl5pPr marL="1181379" algn="l" defTabSz="590690" rtl="0" eaLnBrk="1" latinLnBrk="0" hangingPunct="1">
        <a:defRPr sz="1163" kern="1200">
          <a:solidFill>
            <a:schemeClr val="tx1"/>
          </a:solidFill>
          <a:latin typeface="+mn-lt"/>
          <a:ea typeface="+mn-ea"/>
          <a:cs typeface="+mn-cs"/>
        </a:defRPr>
      </a:lvl5pPr>
      <a:lvl6pPr marL="1476724" algn="l" defTabSz="590690" rtl="0" eaLnBrk="1" latinLnBrk="0" hangingPunct="1">
        <a:defRPr sz="1163" kern="1200">
          <a:solidFill>
            <a:schemeClr val="tx1"/>
          </a:solidFill>
          <a:latin typeface="+mn-lt"/>
          <a:ea typeface="+mn-ea"/>
          <a:cs typeface="+mn-cs"/>
        </a:defRPr>
      </a:lvl6pPr>
      <a:lvl7pPr marL="1772068" algn="l" defTabSz="590690" rtl="0" eaLnBrk="1" latinLnBrk="0" hangingPunct="1">
        <a:defRPr sz="1163" kern="1200">
          <a:solidFill>
            <a:schemeClr val="tx1"/>
          </a:solidFill>
          <a:latin typeface="+mn-lt"/>
          <a:ea typeface="+mn-ea"/>
          <a:cs typeface="+mn-cs"/>
        </a:defRPr>
      </a:lvl7pPr>
      <a:lvl8pPr marL="2067413" algn="l" defTabSz="590690" rtl="0" eaLnBrk="1" latinLnBrk="0" hangingPunct="1">
        <a:defRPr sz="1163" kern="1200">
          <a:solidFill>
            <a:schemeClr val="tx1"/>
          </a:solidFill>
          <a:latin typeface="+mn-lt"/>
          <a:ea typeface="+mn-ea"/>
          <a:cs typeface="+mn-cs"/>
        </a:defRPr>
      </a:lvl8pPr>
      <a:lvl9pPr marL="2362759" algn="l" defTabSz="590690" rtl="0" eaLnBrk="1" latinLnBrk="0" hangingPunct="1">
        <a:defRPr sz="11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hart" Target="../charts/chart3.xml"/><Relationship Id="rId3" Type="http://schemas.openxmlformats.org/officeDocument/2006/relationships/image" Target="../media/image1.jfif"/><Relationship Id="rId7" Type="http://schemas.openxmlformats.org/officeDocument/2006/relationships/image" Target="../media/image5.png"/><Relationship Id="rId12"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chart" Target="../charts/chart1.xml"/><Relationship Id="rId5" Type="http://schemas.openxmlformats.org/officeDocument/2006/relationships/image" Target="../media/image3.jpeg"/><Relationship Id="rId15" Type="http://schemas.openxmlformats.org/officeDocument/2006/relationships/image" Target="../media/image10.png"/><Relationship Id="rId10" Type="http://schemas.openxmlformats.org/officeDocument/2006/relationships/image" Target="../media/image8.jfif"/><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sp>
        <p:nvSpPr>
          <p:cNvPr id="7" name="Rectangle 6"/>
          <p:cNvSpPr/>
          <p:nvPr/>
        </p:nvSpPr>
        <p:spPr>
          <a:xfrm>
            <a:off x="4341098" y="2056450"/>
            <a:ext cx="2263174" cy="2051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0" name="Text Box 2">
            <a:extLst>
              <a:ext uri="{FF2B5EF4-FFF2-40B4-BE49-F238E27FC236}">
                <a16:creationId xmlns:a16="http://schemas.microsoft.com/office/drawing/2014/main" id="{11616DB5-BA6C-48A6-8BC4-15ECA8320AA6}"/>
              </a:ext>
            </a:extLst>
          </p:cNvPr>
          <p:cNvSpPr txBox="1">
            <a:spLocks noChangeArrowheads="1"/>
          </p:cNvSpPr>
          <p:nvPr/>
        </p:nvSpPr>
        <p:spPr bwMode="auto">
          <a:xfrm>
            <a:off x="7178214" y="10022516"/>
            <a:ext cx="184731" cy="33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defRPr/>
            </a:pPr>
            <a:endParaRPr lang="en-US" altLang="en-US" sz="1550"/>
          </a:p>
        </p:txBody>
      </p:sp>
      <p:sp>
        <p:nvSpPr>
          <p:cNvPr id="2" name="Text Box 4">
            <a:extLst>
              <a:ext uri="{FF2B5EF4-FFF2-40B4-BE49-F238E27FC236}">
                <a16:creationId xmlns:a16="http://schemas.microsoft.com/office/drawing/2014/main" id="{8264F620-2883-4E2B-975D-6B9D74B9D72C}"/>
              </a:ext>
            </a:extLst>
          </p:cNvPr>
          <p:cNvSpPr txBox="1">
            <a:spLocks noChangeArrowheads="1"/>
          </p:cNvSpPr>
          <p:nvPr/>
        </p:nvSpPr>
        <p:spPr bwMode="auto">
          <a:xfrm>
            <a:off x="2824967" y="826383"/>
            <a:ext cx="32754866" cy="2247218"/>
          </a:xfrm>
          <a:prstGeom prst="rect">
            <a:avLst/>
          </a:prstGeom>
          <a:noFill/>
          <a:ln w="9525">
            <a:noFill/>
            <a:miter lim="800000"/>
            <a:headEnd/>
            <a:tailEnd/>
          </a:ln>
          <a:effectLst/>
        </p:spPr>
        <p:txBody>
          <a:bodyPr wrap="square">
            <a:spAutoFit/>
          </a:bodyPr>
          <a:lstStyle/>
          <a:p>
            <a:pPr algn="ctr" eaLnBrk="1" hangingPunct="1">
              <a:defRPr/>
            </a:pPr>
            <a:r>
              <a:rPr lang="en-US" sz="7200" b="1" dirty="0">
                <a:latin typeface="Nirmala UI" panose="020B0502040204020203" pitchFamily="34" charset="0"/>
                <a:cs typeface="Nirmala UI" panose="020B0502040204020203" pitchFamily="34" charset="0"/>
              </a:rPr>
              <a:t>Susceptibility of high tunnel cucumber cultivars to two-spotted spider mite </a:t>
            </a:r>
          </a:p>
          <a:p>
            <a:pPr algn="ctr" eaLnBrk="1" hangingPunct="1">
              <a:defRPr/>
            </a:pPr>
            <a:endParaRPr lang="en-US" sz="3203" b="1" dirty="0">
              <a:latin typeface="Nirmala UI" panose="020B0502040204020203" pitchFamily="34" charset="0"/>
              <a:cs typeface="Nirmala UI" panose="020B0502040204020203" pitchFamily="34" charset="0"/>
            </a:endParaRPr>
          </a:p>
          <a:p>
            <a:pPr algn="ctr" eaLnBrk="1" hangingPunct="1">
              <a:defRPr/>
            </a:pPr>
            <a:r>
              <a:rPr lang="en-US" sz="3559" b="1" dirty="0">
                <a:latin typeface="Nirmala UI" panose="020B0502040204020203" pitchFamily="34" charset="0"/>
                <a:cs typeface="Nirmala UI" panose="020B0502040204020203" pitchFamily="34" charset="0"/>
              </a:rPr>
              <a:t>			</a:t>
            </a:r>
            <a:r>
              <a:rPr lang="en-US" sz="3600" b="1" dirty="0">
                <a:latin typeface="Nirmala UI" panose="020B0502040204020203" pitchFamily="34" charset="0"/>
                <a:cs typeface="Nirmala UI" panose="020B0502040204020203" pitchFamily="34" charset="0"/>
              </a:rPr>
              <a:t>Leslie Avilés and Laura L. Ingwell, Department of Entomology, Purdue University, West Lafayette, IN, USA</a:t>
            </a:r>
          </a:p>
        </p:txBody>
      </p:sp>
      <p:sp>
        <p:nvSpPr>
          <p:cNvPr id="4118" name="Text Box 419">
            <a:extLst>
              <a:ext uri="{FF2B5EF4-FFF2-40B4-BE49-F238E27FC236}">
                <a16:creationId xmlns:a16="http://schemas.microsoft.com/office/drawing/2014/main" id="{6873F79F-27BC-44FC-B2AF-9DB358D0A791}"/>
              </a:ext>
            </a:extLst>
          </p:cNvPr>
          <p:cNvSpPr txBox="1">
            <a:spLocks noChangeArrowheads="1"/>
          </p:cNvSpPr>
          <p:nvPr/>
        </p:nvSpPr>
        <p:spPr bwMode="auto">
          <a:xfrm>
            <a:off x="25107141" y="20158035"/>
            <a:ext cx="184731" cy="19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defRPr/>
            </a:pPr>
            <a:endParaRPr lang="en-US" altLang="en-US" sz="646" b="1">
              <a:latin typeface="Arial" panose="020B0604020202020204" pitchFamily="34" charset="0"/>
            </a:endParaRPr>
          </a:p>
        </p:txBody>
      </p:sp>
      <p:sp>
        <p:nvSpPr>
          <p:cNvPr id="4119" name="Text Box 420">
            <a:extLst>
              <a:ext uri="{FF2B5EF4-FFF2-40B4-BE49-F238E27FC236}">
                <a16:creationId xmlns:a16="http://schemas.microsoft.com/office/drawing/2014/main" id="{22578BEC-4CA1-41FD-B0D1-2190763B7ED5}"/>
              </a:ext>
            </a:extLst>
          </p:cNvPr>
          <p:cNvSpPr txBox="1">
            <a:spLocks noChangeArrowheads="1"/>
          </p:cNvSpPr>
          <p:nvPr/>
        </p:nvSpPr>
        <p:spPr bwMode="auto">
          <a:xfrm>
            <a:off x="29178301" y="14484968"/>
            <a:ext cx="184731" cy="19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defRPr/>
            </a:pPr>
            <a:endParaRPr lang="en-US" altLang="en-US" sz="646" b="1">
              <a:latin typeface="Arial" panose="020B0604020202020204" pitchFamily="34" charset="0"/>
            </a:endParaRPr>
          </a:p>
        </p:txBody>
      </p:sp>
      <p:sp>
        <p:nvSpPr>
          <p:cNvPr id="4120" name="Text Box 421">
            <a:extLst>
              <a:ext uri="{FF2B5EF4-FFF2-40B4-BE49-F238E27FC236}">
                <a16:creationId xmlns:a16="http://schemas.microsoft.com/office/drawing/2014/main" id="{3008B73E-3816-4343-95F5-F9FC13F77EEB}"/>
              </a:ext>
            </a:extLst>
          </p:cNvPr>
          <p:cNvSpPr txBox="1">
            <a:spLocks noChangeArrowheads="1"/>
          </p:cNvSpPr>
          <p:nvPr/>
        </p:nvSpPr>
        <p:spPr bwMode="auto">
          <a:xfrm>
            <a:off x="26768378" y="20169337"/>
            <a:ext cx="184731" cy="19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defRPr/>
            </a:pPr>
            <a:endParaRPr lang="en-US" altLang="en-US" sz="646" b="1">
              <a:latin typeface="Arial" panose="020B0604020202020204" pitchFamily="34" charset="0"/>
            </a:endParaRPr>
          </a:p>
        </p:txBody>
      </p:sp>
      <p:sp>
        <p:nvSpPr>
          <p:cNvPr id="4121" name="Text Box 422">
            <a:extLst>
              <a:ext uri="{FF2B5EF4-FFF2-40B4-BE49-F238E27FC236}">
                <a16:creationId xmlns:a16="http://schemas.microsoft.com/office/drawing/2014/main" id="{9189D1B9-02DA-425C-95AA-AD7FC886E4F1}"/>
              </a:ext>
            </a:extLst>
          </p:cNvPr>
          <p:cNvSpPr txBox="1">
            <a:spLocks noChangeArrowheads="1"/>
          </p:cNvSpPr>
          <p:nvPr/>
        </p:nvSpPr>
        <p:spPr bwMode="auto">
          <a:xfrm>
            <a:off x="27566505" y="20169337"/>
            <a:ext cx="184731" cy="19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defRPr/>
            </a:pPr>
            <a:endParaRPr lang="en-US" altLang="en-US" sz="646" b="1">
              <a:latin typeface="Arial" panose="020B0604020202020204" pitchFamily="34" charset="0"/>
            </a:endParaRPr>
          </a:p>
        </p:txBody>
      </p:sp>
      <p:sp>
        <p:nvSpPr>
          <p:cNvPr id="4143" name="AutoShape 63" descr="Southern University and A&amp;M College">
            <a:extLst>
              <a:ext uri="{FF2B5EF4-FFF2-40B4-BE49-F238E27FC236}">
                <a16:creationId xmlns:a16="http://schemas.microsoft.com/office/drawing/2014/main" id="{7A5563AA-AA1C-4E34-B452-81E532465125}"/>
              </a:ext>
            </a:extLst>
          </p:cNvPr>
          <p:cNvSpPr>
            <a:spLocks noChangeAspect="1" noChangeArrowheads="1"/>
          </p:cNvSpPr>
          <p:nvPr/>
        </p:nvSpPr>
        <p:spPr bwMode="auto">
          <a:xfrm>
            <a:off x="19103518" y="19104226"/>
            <a:ext cx="197766" cy="19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eaLnBrk="1" hangingPunct="1">
              <a:defRPr/>
            </a:pPr>
            <a:endParaRPr lang="en-US" altLang="en-US" sz="2584"/>
          </a:p>
        </p:txBody>
      </p:sp>
      <p:sp>
        <p:nvSpPr>
          <p:cNvPr id="10" name="Rounded Rectangle 9"/>
          <p:cNvSpPr/>
          <p:nvPr/>
        </p:nvSpPr>
        <p:spPr>
          <a:xfrm>
            <a:off x="1462792" y="4648200"/>
            <a:ext cx="15514273" cy="11868937"/>
          </a:xfrm>
          <a:prstGeom prst="roundRect">
            <a:avLst>
              <a:gd name="adj" fmla="val 5312"/>
            </a:avLst>
          </a:prstGeom>
          <a:solidFill>
            <a:srgbClr val="CCCC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4800" b="1" dirty="0">
                <a:solidFill>
                  <a:schemeClr val="tx1"/>
                </a:solidFill>
                <a:latin typeface="Calibri" panose="020F0502020204030204" pitchFamily="34" charset="0"/>
                <a:cs typeface="Calibri" panose="020F0502020204030204" pitchFamily="34" charset="0"/>
              </a:rPr>
              <a:t>Background</a:t>
            </a:r>
          </a:p>
          <a:p>
            <a:pPr algn="just">
              <a:defRPr/>
            </a:pPr>
            <a:r>
              <a:rPr lang="en-US" sz="4000" dirty="0">
                <a:solidFill>
                  <a:schemeClr val="tx1"/>
                </a:solidFill>
                <a:latin typeface="Calibri" panose="020F0502020204030204" pitchFamily="34" charset="0"/>
                <a:cs typeface="Calibri" panose="020F0502020204030204" pitchFamily="34" charset="0"/>
              </a:rPr>
              <a:t>High tunnels (HT) are a tool used for protected cultivation of food crops. Their popularity falls on the low cost of construction and increased profitability by extending the growing season and protecting crops against adverse weather conditions </a:t>
            </a:r>
            <a:r>
              <a:rPr lang="en-US" sz="2800" dirty="0">
                <a:solidFill>
                  <a:schemeClr val="tx1"/>
                </a:solidFill>
                <a:latin typeface="Calibri" panose="020F0502020204030204" pitchFamily="34" charset="0"/>
                <a:cs typeface="Calibri" panose="020F0502020204030204" pitchFamily="34" charset="0"/>
              </a:rPr>
              <a:t>(Foust-Meyer and O’Rourke 2015). </a:t>
            </a:r>
            <a:r>
              <a:rPr lang="en-US" sz="4000" dirty="0">
                <a:solidFill>
                  <a:schemeClr val="tx1"/>
                </a:solidFill>
                <a:latin typeface="Calibri" panose="020F0502020204030204" pitchFamily="34" charset="0"/>
                <a:cs typeface="Calibri" panose="020F0502020204030204" pitchFamily="34" charset="0"/>
              </a:rPr>
              <a:t>Cucumber (</a:t>
            </a:r>
            <a:r>
              <a:rPr lang="en-US" sz="4000" i="1" dirty="0">
                <a:solidFill>
                  <a:schemeClr val="tx1"/>
                </a:solidFill>
                <a:latin typeface="Calibri" panose="020F0502020204030204" pitchFamily="34" charset="0"/>
                <a:cs typeface="Calibri" panose="020F0502020204030204" pitchFamily="34" charset="0"/>
              </a:rPr>
              <a:t>Cucumis sativa </a:t>
            </a:r>
            <a:r>
              <a:rPr lang="en-US" sz="4000" dirty="0">
                <a:solidFill>
                  <a:schemeClr val="tx1"/>
                </a:solidFill>
                <a:latin typeface="Calibri" panose="020F0502020204030204" pitchFamily="34" charset="0"/>
                <a:cs typeface="Calibri" panose="020F0502020204030204" pitchFamily="34" charset="0"/>
              </a:rPr>
              <a:t>L.) are suitable for HT production because of their vertical growth pattern which optimizes space and repeated flowering, offering multiple harvest opportunities</a:t>
            </a:r>
            <a:r>
              <a:rPr lang="en-US" sz="4000" b="1" dirty="0">
                <a:solidFill>
                  <a:schemeClr val="tx1"/>
                </a:solidFill>
                <a:latin typeface="Calibri" panose="020F0502020204030204" pitchFamily="34" charset="0"/>
                <a:cs typeface="Calibri" panose="020F0502020204030204" pitchFamily="34" charset="0"/>
              </a:rPr>
              <a:t> (Fig. 1a).</a:t>
            </a:r>
            <a:r>
              <a:rPr lang="en-US" sz="4000" dirty="0">
                <a:solidFill>
                  <a:schemeClr val="tx1"/>
                </a:solidFill>
                <a:latin typeface="Calibri" panose="020F0502020204030204" pitchFamily="34" charset="0"/>
                <a:cs typeface="Calibri" panose="020F0502020204030204" pitchFamily="34" charset="0"/>
              </a:rPr>
              <a:t> However, two-spotted spider mite (</a:t>
            </a:r>
            <a:r>
              <a:rPr lang="en-US" sz="4000" i="1" dirty="0">
                <a:solidFill>
                  <a:schemeClr val="tx1"/>
                </a:solidFill>
                <a:latin typeface="Calibri" panose="020F0502020204030204" pitchFamily="34" charset="0"/>
                <a:cs typeface="Calibri" panose="020F0502020204030204" pitchFamily="34" charset="0"/>
              </a:rPr>
              <a:t>Tetranychus urticae </a:t>
            </a:r>
            <a:r>
              <a:rPr lang="en-US" sz="4000" dirty="0">
                <a:solidFill>
                  <a:schemeClr val="tx1"/>
                </a:solidFill>
                <a:latin typeface="Calibri" panose="020F0502020204030204" pitchFamily="34" charset="0"/>
                <a:cs typeface="Calibri" panose="020F0502020204030204" pitchFamily="34" charset="0"/>
              </a:rPr>
              <a:t>Koch; TSSM; </a:t>
            </a:r>
            <a:r>
              <a:rPr lang="en-US" sz="4000" b="1" dirty="0">
                <a:solidFill>
                  <a:schemeClr val="tx1"/>
                </a:solidFill>
                <a:latin typeface="Calibri" panose="020F0502020204030204" pitchFamily="34" charset="0"/>
                <a:cs typeface="Calibri" panose="020F0502020204030204" pitchFamily="34" charset="0"/>
              </a:rPr>
              <a:t>Fig. 1b</a:t>
            </a:r>
            <a:r>
              <a:rPr lang="en-US" sz="4000" dirty="0">
                <a:solidFill>
                  <a:schemeClr val="tx1"/>
                </a:solidFill>
                <a:latin typeface="Calibri" panose="020F0502020204030204" pitchFamily="34" charset="0"/>
                <a:cs typeface="Calibri" panose="020F0502020204030204" pitchFamily="34" charset="0"/>
              </a:rPr>
              <a:t>) is a primary pest of cucumbers in HT systems that decreases production. TSSM suck essential plant nutrients from the leaves, causing yellowed stippling symptoms and eventual leaf death </a:t>
            </a:r>
            <a:r>
              <a:rPr lang="en-US" sz="2800" dirty="0">
                <a:solidFill>
                  <a:schemeClr val="tx1"/>
                </a:solidFill>
                <a:latin typeface="Calibri" panose="020F0502020204030204" pitchFamily="34" charset="0"/>
                <a:cs typeface="Calibri" panose="020F0502020204030204" pitchFamily="34" charset="0"/>
              </a:rPr>
              <a:t>(Park and Lee 2002). </a:t>
            </a:r>
            <a:r>
              <a:rPr lang="en-US" sz="4000" dirty="0">
                <a:solidFill>
                  <a:schemeClr val="tx1"/>
                </a:solidFill>
                <a:latin typeface="Calibri" panose="020F0502020204030204" pitchFamily="34" charset="0"/>
                <a:cs typeface="Calibri" panose="020F0502020204030204" pitchFamily="34" charset="0"/>
              </a:rPr>
              <a:t>TSSM often goes unnoticed until the damage is irreversible, and the pest is difficult to control without conventional insecticides, which are limited in high tunnels. </a:t>
            </a:r>
          </a:p>
          <a:p>
            <a:pPr algn="just">
              <a:defRPr/>
            </a:pPr>
            <a:endParaRPr lang="en-US" sz="4000" dirty="0">
              <a:solidFill>
                <a:schemeClr val="tx1"/>
              </a:solidFill>
              <a:latin typeface="Calibri" panose="020F0502020204030204" pitchFamily="34" charset="0"/>
              <a:cs typeface="Calibri" panose="020F0502020204030204" pitchFamily="34" charset="0"/>
            </a:endParaRPr>
          </a:p>
          <a:p>
            <a:pPr algn="just">
              <a:defRPr/>
            </a:pPr>
            <a:endParaRPr lang="en-US" sz="4000" dirty="0">
              <a:solidFill>
                <a:schemeClr val="tx1"/>
              </a:solidFill>
              <a:latin typeface="Calibri" panose="020F0502020204030204" pitchFamily="34" charset="0"/>
              <a:cs typeface="Calibri" panose="020F0502020204030204" pitchFamily="34" charset="0"/>
            </a:endParaRPr>
          </a:p>
          <a:p>
            <a:pPr algn="just">
              <a:defRPr/>
            </a:pPr>
            <a:endParaRPr lang="en-US" sz="4000" dirty="0">
              <a:solidFill>
                <a:schemeClr val="tx1"/>
              </a:solidFill>
              <a:latin typeface="Calibri" panose="020F0502020204030204" pitchFamily="34" charset="0"/>
              <a:cs typeface="Calibri" panose="020F0502020204030204" pitchFamily="34" charset="0"/>
            </a:endParaRPr>
          </a:p>
          <a:p>
            <a:pPr algn="just">
              <a:defRPr/>
            </a:pPr>
            <a:endParaRPr lang="en-US" sz="4000" dirty="0">
              <a:solidFill>
                <a:schemeClr val="tx1"/>
              </a:solidFill>
              <a:latin typeface="Calibri" panose="020F0502020204030204" pitchFamily="34" charset="0"/>
              <a:cs typeface="Calibri" panose="020F0502020204030204" pitchFamily="34" charset="0"/>
            </a:endParaRPr>
          </a:p>
          <a:p>
            <a:pPr algn="just">
              <a:defRPr/>
            </a:pPr>
            <a:endParaRPr lang="en-US" sz="4000" dirty="0">
              <a:solidFill>
                <a:schemeClr val="tx1"/>
              </a:solidFill>
              <a:latin typeface="Calibri" panose="020F0502020204030204" pitchFamily="34" charset="0"/>
              <a:cs typeface="Calibri" panose="020F0502020204030204" pitchFamily="34" charset="0"/>
            </a:endParaRPr>
          </a:p>
          <a:p>
            <a:pPr algn="just">
              <a:defRPr/>
            </a:pPr>
            <a:endParaRPr lang="en-US" sz="4000" dirty="0">
              <a:solidFill>
                <a:schemeClr val="tx1"/>
              </a:solidFill>
              <a:latin typeface="Calibri" panose="020F0502020204030204" pitchFamily="34" charset="0"/>
              <a:cs typeface="Calibri" panose="020F0502020204030204" pitchFamily="34" charset="0"/>
            </a:endParaRPr>
          </a:p>
        </p:txBody>
      </p:sp>
      <p:sp>
        <p:nvSpPr>
          <p:cNvPr id="80" name="Rounded Rectangle 79"/>
          <p:cNvSpPr/>
          <p:nvPr/>
        </p:nvSpPr>
        <p:spPr>
          <a:xfrm>
            <a:off x="17727203" y="4648202"/>
            <a:ext cx="19458130" cy="23014106"/>
          </a:xfrm>
          <a:prstGeom prst="roundRect">
            <a:avLst>
              <a:gd name="adj" fmla="val 2888"/>
            </a:avLst>
          </a:prstGeom>
          <a:solidFill>
            <a:srgbClr val="CCCC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4800" b="1" dirty="0">
                <a:solidFill>
                  <a:schemeClr val="tx1"/>
                </a:solidFill>
                <a:latin typeface="Calibri" panose="020F0502020204030204" pitchFamily="34" charset="0"/>
                <a:cs typeface="Calibri" panose="020F0502020204030204" pitchFamily="34" charset="0"/>
              </a:rPr>
              <a:t>Results</a:t>
            </a:r>
          </a:p>
          <a:p>
            <a:pPr>
              <a:defRPr/>
            </a:pPr>
            <a:r>
              <a:rPr lang="en-US" sz="4000" b="1" dirty="0">
                <a:solidFill>
                  <a:schemeClr val="tx1"/>
                </a:solidFill>
                <a:latin typeface="Calibri" panose="020F0502020204030204" pitchFamily="34" charset="0"/>
                <a:cs typeface="Calibri" panose="020F0502020204030204" pitchFamily="34" charset="0"/>
              </a:rPr>
              <a:t>Variety Performance</a:t>
            </a:r>
          </a:p>
          <a:p>
            <a:pPr>
              <a:defRPr/>
            </a:pPr>
            <a:r>
              <a:rPr lang="en-US" sz="4000" dirty="0">
                <a:solidFill>
                  <a:schemeClr val="tx1"/>
                </a:solidFill>
                <a:latin typeface="Calibri" panose="020F0502020204030204" pitchFamily="34" charset="0"/>
                <a:cs typeface="Calibri" panose="020F0502020204030204" pitchFamily="34" charset="0"/>
              </a:rPr>
              <a:t>The total yield per variety ranged from 1.08 - 6.34 lbs/plant at Meigs, 0.5 - 3.57 lbs/plant at PPAC, and 8.51 - 15.92 lbs/plant at SWPAC </a:t>
            </a:r>
            <a:r>
              <a:rPr lang="en-US" sz="4000" b="1" dirty="0">
                <a:solidFill>
                  <a:schemeClr val="tx1"/>
                </a:solidFill>
                <a:latin typeface="Calibri" panose="020F0502020204030204" pitchFamily="34" charset="0"/>
                <a:cs typeface="Calibri" panose="020F0502020204030204" pitchFamily="34" charset="0"/>
              </a:rPr>
              <a:t>(Table 2). </a:t>
            </a:r>
            <a:r>
              <a:rPr lang="en-US" sz="4000" dirty="0">
                <a:solidFill>
                  <a:schemeClr val="tx1"/>
                </a:solidFill>
                <a:latin typeface="Calibri" panose="020F0502020204030204" pitchFamily="34" charset="0"/>
                <a:cs typeface="Calibri" panose="020F0502020204030204" pitchFamily="34" charset="0"/>
              </a:rPr>
              <a:t>Plants were in production for 10, 7 and 9 weeks at Meigs, PPAC, and SWPAC, respectively. Overall yields at SWPAC were highest.</a:t>
            </a:r>
            <a:endParaRPr lang="en-US" sz="4000" b="1" dirty="0">
              <a:solidFill>
                <a:schemeClr val="tx1"/>
              </a:solidFill>
              <a:latin typeface="Calibri" panose="020F0502020204030204" pitchFamily="34" charset="0"/>
              <a:cs typeface="Calibri" panose="020F0502020204030204" pitchFamily="34" charset="0"/>
            </a:endParaRPr>
          </a:p>
          <a:p>
            <a:pPr>
              <a:defRPr/>
            </a:pPr>
            <a:endParaRPr lang="en-US" sz="4000" dirty="0">
              <a:solidFill>
                <a:schemeClr val="tx1"/>
              </a:solidFill>
              <a:latin typeface="Calibri" panose="020F0502020204030204" pitchFamily="34" charset="0"/>
              <a:cs typeface="Calibri" panose="020F0502020204030204" pitchFamily="34" charset="0"/>
            </a:endParaRPr>
          </a:p>
          <a:p>
            <a:pPr>
              <a:defRPr/>
            </a:pPr>
            <a:r>
              <a:rPr lang="en-US" sz="4000" b="1" dirty="0">
                <a:solidFill>
                  <a:schemeClr val="tx1"/>
                </a:solidFill>
                <a:latin typeface="Calibri" panose="020F0502020204030204" pitchFamily="34" charset="0"/>
                <a:cs typeface="Calibri" panose="020F0502020204030204" pitchFamily="34" charset="0"/>
              </a:rPr>
              <a:t>Table 2. </a:t>
            </a:r>
            <a:r>
              <a:rPr lang="en-US" sz="4000" dirty="0">
                <a:solidFill>
                  <a:schemeClr val="tx1"/>
                </a:solidFill>
                <a:latin typeface="Calibri" panose="020F0502020204030204" pitchFamily="34" charset="0"/>
                <a:cs typeface="Calibri" panose="020F0502020204030204" pitchFamily="34" charset="0"/>
              </a:rPr>
              <a:t>Cucumber variety yield per location.</a:t>
            </a:r>
          </a:p>
          <a:p>
            <a:pPr>
              <a:defRPr/>
            </a:pPr>
            <a:endParaRPr lang="en-US" sz="4000" dirty="0">
              <a:solidFill>
                <a:schemeClr val="tx1"/>
              </a:solidFill>
              <a:latin typeface="Calibri" panose="020F0502020204030204" pitchFamily="34" charset="0"/>
              <a:cs typeface="Calibri" panose="020F0502020204030204" pitchFamily="34" charset="0"/>
            </a:endParaRPr>
          </a:p>
          <a:p>
            <a:pPr>
              <a:defRPr/>
            </a:pPr>
            <a:endParaRPr lang="en-US" sz="4271" dirty="0">
              <a:solidFill>
                <a:schemeClr val="tx1"/>
              </a:solidFill>
              <a:latin typeface="Calibri" panose="020F0502020204030204" pitchFamily="34" charset="0"/>
              <a:cs typeface="Calibri" panose="020F0502020204030204" pitchFamily="34" charset="0"/>
            </a:endParaRPr>
          </a:p>
          <a:p>
            <a:pPr>
              <a:defRPr/>
            </a:pPr>
            <a:endParaRPr lang="en-US" sz="4271" dirty="0">
              <a:solidFill>
                <a:schemeClr val="tx1"/>
              </a:solidFill>
              <a:latin typeface="Calibri" panose="020F0502020204030204" pitchFamily="34" charset="0"/>
              <a:cs typeface="Calibri" panose="020F0502020204030204" pitchFamily="34" charset="0"/>
            </a:endParaRPr>
          </a:p>
          <a:p>
            <a:pPr>
              <a:defRPr/>
            </a:pPr>
            <a:endParaRPr lang="en-US" sz="4271" dirty="0">
              <a:solidFill>
                <a:schemeClr val="tx1"/>
              </a:solidFill>
              <a:latin typeface="Calibri" panose="020F0502020204030204" pitchFamily="34" charset="0"/>
              <a:cs typeface="Calibri" panose="020F0502020204030204" pitchFamily="34" charset="0"/>
            </a:endParaRPr>
          </a:p>
          <a:p>
            <a:pPr>
              <a:defRPr/>
            </a:pPr>
            <a:endParaRPr lang="en-US" sz="4271" dirty="0">
              <a:solidFill>
                <a:schemeClr val="tx1"/>
              </a:solidFill>
              <a:latin typeface="Calibri" panose="020F0502020204030204" pitchFamily="34" charset="0"/>
              <a:cs typeface="Calibri" panose="020F0502020204030204" pitchFamily="34" charset="0"/>
            </a:endParaRPr>
          </a:p>
          <a:p>
            <a:pPr>
              <a:defRPr/>
            </a:pPr>
            <a:endParaRPr lang="en-US" sz="4271" b="1" dirty="0">
              <a:solidFill>
                <a:schemeClr val="tx1"/>
              </a:solidFill>
              <a:latin typeface="Calibri" panose="020F0502020204030204" pitchFamily="34" charset="0"/>
              <a:cs typeface="Calibri" panose="020F0502020204030204" pitchFamily="34" charset="0"/>
            </a:endParaRPr>
          </a:p>
          <a:p>
            <a:pPr>
              <a:defRPr/>
            </a:pPr>
            <a:endParaRPr lang="en-US" sz="4271" b="1" dirty="0">
              <a:solidFill>
                <a:schemeClr val="tx1"/>
              </a:solidFill>
              <a:latin typeface="Calibri" panose="020F0502020204030204" pitchFamily="34" charset="0"/>
              <a:cs typeface="Calibri" panose="020F0502020204030204" pitchFamily="34" charset="0"/>
            </a:endParaRPr>
          </a:p>
          <a:p>
            <a:pPr>
              <a:defRPr/>
            </a:pPr>
            <a:endParaRPr lang="en-US" sz="4271" b="1" dirty="0">
              <a:solidFill>
                <a:schemeClr val="tx1"/>
              </a:solidFill>
              <a:latin typeface="Calibri" panose="020F0502020204030204" pitchFamily="34" charset="0"/>
              <a:cs typeface="Calibri" panose="020F0502020204030204" pitchFamily="34" charset="0"/>
            </a:endParaRPr>
          </a:p>
          <a:p>
            <a:pPr>
              <a:defRPr/>
            </a:pPr>
            <a:endParaRPr lang="en-US" sz="4271" b="1" dirty="0">
              <a:solidFill>
                <a:schemeClr val="tx1"/>
              </a:solidFill>
              <a:latin typeface="Calibri" panose="020F0502020204030204" pitchFamily="34" charset="0"/>
              <a:cs typeface="Calibri" panose="020F0502020204030204" pitchFamily="34" charset="0"/>
            </a:endParaRPr>
          </a:p>
          <a:p>
            <a:pPr>
              <a:defRPr/>
            </a:pPr>
            <a:endParaRPr lang="en-US" sz="4271" b="1" dirty="0">
              <a:solidFill>
                <a:schemeClr val="tx1"/>
              </a:solidFill>
              <a:latin typeface="Calibri" panose="020F0502020204030204" pitchFamily="34" charset="0"/>
              <a:cs typeface="Calibri" panose="020F0502020204030204" pitchFamily="34" charset="0"/>
            </a:endParaRPr>
          </a:p>
          <a:p>
            <a:pPr>
              <a:defRPr/>
            </a:pPr>
            <a:endParaRPr lang="en-US" sz="4271" b="1" dirty="0">
              <a:solidFill>
                <a:schemeClr val="tx1"/>
              </a:solidFill>
              <a:latin typeface="Calibri" panose="020F0502020204030204" pitchFamily="34" charset="0"/>
              <a:cs typeface="Calibri" panose="020F0502020204030204" pitchFamily="34" charset="0"/>
            </a:endParaRPr>
          </a:p>
          <a:p>
            <a:pPr>
              <a:defRPr/>
            </a:pPr>
            <a:endParaRPr lang="en-US" sz="4000" b="1" dirty="0">
              <a:solidFill>
                <a:schemeClr val="tx1"/>
              </a:solidFill>
              <a:latin typeface="Calibri" panose="020F0502020204030204" pitchFamily="34" charset="0"/>
              <a:cs typeface="Calibri" panose="020F0502020204030204" pitchFamily="34" charset="0"/>
            </a:endParaRPr>
          </a:p>
          <a:p>
            <a:pPr>
              <a:defRPr/>
            </a:pPr>
            <a:r>
              <a:rPr lang="en-US" sz="4000" b="1" dirty="0">
                <a:solidFill>
                  <a:schemeClr val="tx1"/>
                </a:solidFill>
                <a:latin typeface="Calibri" panose="020F0502020204030204" pitchFamily="34" charset="0"/>
                <a:cs typeface="Calibri" panose="020F0502020204030204" pitchFamily="34" charset="0"/>
              </a:rPr>
              <a:t>TSSM Susceptibility</a:t>
            </a:r>
          </a:p>
          <a:p>
            <a:pPr>
              <a:defRPr/>
            </a:pPr>
            <a:r>
              <a:rPr lang="en-US" sz="4000" dirty="0">
                <a:solidFill>
                  <a:schemeClr val="tx1"/>
                </a:solidFill>
                <a:latin typeface="Calibri" panose="020F0502020204030204" pitchFamily="34" charset="0"/>
                <a:cs typeface="Calibri" panose="020F0502020204030204" pitchFamily="34" charset="0"/>
              </a:rPr>
              <a:t>Using the H-B ratings over time we calculated the Area Under the Disease Progression Curve (AUDPC), a quantitative summary of TSSM pressure over time, to compare varietal susceptibility to TSSM. There were no differences between varieties at the MEIGS location (F</a:t>
            </a:r>
            <a:r>
              <a:rPr lang="en-US" sz="2800" dirty="0">
                <a:solidFill>
                  <a:schemeClr val="tx1"/>
                </a:solidFill>
                <a:latin typeface="Calibri" panose="020F0502020204030204" pitchFamily="34" charset="0"/>
                <a:cs typeface="Calibri" panose="020F0502020204030204" pitchFamily="34" charset="0"/>
              </a:rPr>
              <a:t>9,70 </a:t>
            </a:r>
            <a:r>
              <a:rPr lang="en-US" sz="4000" dirty="0">
                <a:solidFill>
                  <a:schemeClr val="tx1"/>
                </a:solidFill>
                <a:latin typeface="Calibri" panose="020F0502020204030204" pitchFamily="34" charset="0"/>
                <a:cs typeface="Calibri" panose="020F0502020204030204" pitchFamily="34" charset="0"/>
              </a:rPr>
              <a:t>  = 1.0715 ; P = 0.3946; </a:t>
            </a:r>
            <a:r>
              <a:rPr lang="en-US" sz="4000" b="1" dirty="0">
                <a:solidFill>
                  <a:schemeClr val="tx1"/>
                </a:solidFill>
                <a:latin typeface="Calibri" panose="020F0502020204030204" pitchFamily="34" charset="0"/>
                <a:cs typeface="Calibri" panose="020F0502020204030204" pitchFamily="34" charset="0"/>
              </a:rPr>
              <a:t>Fig. 4a</a:t>
            </a:r>
            <a:r>
              <a:rPr lang="en-US" sz="4000" dirty="0">
                <a:solidFill>
                  <a:schemeClr val="tx1"/>
                </a:solidFill>
                <a:latin typeface="Calibri" panose="020F0502020204030204" pitchFamily="34" charset="0"/>
                <a:cs typeface="Calibri" panose="020F0502020204030204" pitchFamily="34" charset="0"/>
              </a:rPr>
              <a:t>) and overall mite pressure was low. At SWPAC we observed differences between varieties (F</a:t>
            </a:r>
            <a:r>
              <a:rPr lang="en-US" sz="2800" dirty="0">
                <a:solidFill>
                  <a:schemeClr val="tx1"/>
                </a:solidFill>
                <a:latin typeface="Calibri" panose="020F0502020204030204" pitchFamily="34" charset="0"/>
                <a:cs typeface="Calibri" panose="020F0502020204030204" pitchFamily="34" charset="0"/>
              </a:rPr>
              <a:t>9,29</a:t>
            </a:r>
            <a:r>
              <a:rPr lang="en-US" sz="4000" dirty="0">
                <a:solidFill>
                  <a:schemeClr val="tx1"/>
                </a:solidFill>
                <a:latin typeface="Calibri" panose="020F0502020204030204" pitchFamily="34" charset="0"/>
                <a:cs typeface="Calibri" panose="020F0502020204030204" pitchFamily="34" charset="0"/>
              </a:rPr>
              <a:t> = 3.9064 ; P = 0.0024; </a:t>
            </a:r>
            <a:r>
              <a:rPr lang="en-US" sz="4000" b="1" dirty="0">
                <a:solidFill>
                  <a:schemeClr val="tx1"/>
                </a:solidFill>
                <a:latin typeface="Calibri" panose="020F0502020204030204" pitchFamily="34" charset="0"/>
                <a:cs typeface="Calibri" panose="020F0502020204030204" pitchFamily="34" charset="0"/>
              </a:rPr>
              <a:t>Fig. 4b</a:t>
            </a:r>
            <a:r>
              <a:rPr lang="en-US" sz="4000" dirty="0">
                <a:solidFill>
                  <a:schemeClr val="tx1"/>
                </a:solidFill>
                <a:latin typeface="Calibri" panose="020F0502020204030204" pitchFamily="34" charset="0"/>
                <a:cs typeface="Calibri" panose="020F0502020204030204" pitchFamily="34" charset="0"/>
              </a:rPr>
              <a:t>) and PPAC (F</a:t>
            </a:r>
            <a:r>
              <a:rPr lang="en-US" sz="2800" dirty="0">
                <a:solidFill>
                  <a:schemeClr val="tx1"/>
                </a:solidFill>
                <a:latin typeface="Calibri" panose="020F0502020204030204" pitchFamily="34" charset="0"/>
                <a:cs typeface="Calibri" panose="020F0502020204030204" pitchFamily="34" charset="0"/>
              </a:rPr>
              <a:t>9,50</a:t>
            </a:r>
            <a:r>
              <a:rPr lang="en-US" sz="4000" dirty="0">
                <a:solidFill>
                  <a:schemeClr val="tx1"/>
                </a:solidFill>
                <a:latin typeface="Calibri" panose="020F0502020204030204" pitchFamily="34" charset="0"/>
                <a:cs typeface="Calibri" panose="020F0502020204030204" pitchFamily="34" charset="0"/>
              </a:rPr>
              <a:t> = 3.4567; P = 0.0022; </a:t>
            </a:r>
            <a:r>
              <a:rPr lang="en-US" sz="4000" b="1" dirty="0">
                <a:solidFill>
                  <a:schemeClr val="tx1"/>
                </a:solidFill>
                <a:latin typeface="Calibri" panose="020F0502020204030204" pitchFamily="34" charset="0"/>
                <a:cs typeface="Calibri" panose="020F0502020204030204" pitchFamily="34" charset="0"/>
              </a:rPr>
              <a:t>Fig. 4c</a:t>
            </a:r>
            <a:r>
              <a:rPr lang="en-US" sz="4000" dirty="0">
                <a:solidFill>
                  <a:schemeClr val="tx1"/>
                </a:solidFill>
                <a:latin typeface="Calibri" panose="020F0502020204030204" pitchFamily="34" charset="0"/>
                <a:cs typeface="Calibri" panose="020F0502020204030204" pitchFamily="34" charset="0"/>
              </a:rPr>
              <a:t>).</a:t>
            </a:r>
            <a:r>
              <a:rPr lang="en-US" sz="4000" b="1" dirty="0">
                <a:solidFill>
                  <a:schemeClr val="tx1"/>
                </a:solidFill>
                <a:latin typeface="Calibri" panose="020F0502020204030204" pitchFamily="34" charset="0"/>
                <a:cs typeface="Calibri" panose="020F0502020204030204" pitchFamily="34" charset="0"/>
              </a:rPr>
              <a:t> </a:t>
            </a:r>
            <a:endParaRPr lang="en-US" sz="3559" b="1" dirty="0">
              <a:solidFill>
                <a:schemeClr val="tx1"/>
              </a:solidFill>
              <a:latin typeface="Calibri" panose="020F0502020204030204" pitchFamily="34" charset="0"/>
              <a:cs typeface="Calibri" panose="020F0502020204030204" pitchFamily="34" charset="0"/>
            </a:endParaRPr>
          </a:p>
          <a:p>
            <a:pPr>
              <a:defRPr/>
            </a:pPr>
            <a:endParaRPr lang="en-US" sz="1400" dirty="0">
              <a:solidFill>
                <a:schemeClr val="tx1"/>
              </a:solidFill>
              <a:latin typeface="Calibri" panose="020F0502020204030204" pitchFamily="34" charset="0"/>
              <a:cs typeface="Calibri" panose="020F0502020204030204" pitchFamily="34" charset="0"/>
            </a:endParaRPr>
          </a:p>
          <a:p>
            <a:pPr>
              <a:defRPr/>
            </a:pPr>
            <a:endParaRPr lang="en-US" sz="1800" b="1" dirty="0">
              <a:solidFill>
                <a:schemeClr val="tx1"/>
              </a:solidFill>
              <a:latin typeface="Calibri" panose="020F0502020204030204" pitchFamily="34" charset="0"/>
              <a:cs typeface="Calibri" panose="020F0502020204030204" pitchFamily="34" charset="0"/>
            </a:endParaRPr>
          </a:p>
        </p:txBody>
      </p:sp>
      <p:sp>
        <p:nvSpPr>
          <p:cNvPr id="82" name="Rounded Rectangle 81"/>
          <p:cNvSpPr/>
          <p:nvPr/>
        </p:nvSpPr>
        <p:spPr>
          <a:xfrm>
            <a:off x="1521678" y="17102217"/>
            <a:ext cx="15517368" cy="2246769"/>
          </a:xfrm>
          <a:prstGeom prst="roundRect">
            <a:avLst>
              <a:gd name="adj" fmla="val 8599"/>
            </a:avLst>
          </a:prstGeom>
          <a:solidFill>
            <a:srgbClr val="CCCC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4800" b="1" dirty="0">
                <a:solidFill>
                  <a:schemeClr val="tx1"/>
                </a:solidFill>
                <a:latin typeface="Calibri" panose="020F0502020204030204" pitchFamily="34" charset="0"/>
                <a:cs typeface="Calibri" panose="020F0502020204030204" pitchFamily="34" charset="0"/>
              </a:rPr>
              <a:t>Objective</a:t>
            </a:r>
          </a:p>
          <a:p>
            <a:pPr marL="508459" indent="-508459">
              <a:buFont typeface="Arial" panose="020B0604020202020204" pitchFamily="34" charset="0"/>
              <a:buChar char="•"/>
              <a:defRPr/>
            </a:pPr>
            <a:r>
              <a:rPr lang="en-US" sz="4000" dirty="0">
                <a:solidFill>
                  <a:schemeClr val="tx1"/>
                </a:solidFill>
                <a:latin typeface="Calibri" panose="020F0502020204030204" pitchFamily="34" charset="0"/>
                <a:cs typeface="Calibri" panose="020F0502020204030204" pitchFamily="34" charset="0"/>
              </a:rPr>
              <a:t>Evaluate cucumber cultivar performance and susceptibility to TSSM in high tunnel production systems</a:t>
            </a:r>
          </a:p>
        </p:txBody>
      </p:sp>
      <p:sp>
        <p:nvSpPr>
          <p:cNvPr id="83" name="Rounded Rectangle 82"/>
          <p:cNvSpPr/>
          <p:nvPr/>
        </p:nvSpPr>
        <p:spPr>
          <a:xfrm>
            <a:off x="17727203" y="28231157"/>
            <a:ext cx="19458130" cy="6363643"/>
          </a:xfrm>
          <a:prstGeom prst="roundRect">
            <a:avLst>
              <a:gd name="adj" fmla="val 10025"/>
            </a:avLst>
          </a:prstGeom>
          <a:solidFill>
            <a:srgbClr val="CCCC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4800" b="1" dirty="0">
                <a:solidFill>
                  <a:schemeClr val="tx1"/>
                </a:solidFill>
                <a:latin typeface="Calibri" panose="020F0502020204030204" pitchFamily="34" charset="0"/>
                <a:cs typeface="Calibri" panose="020F0502020204030204" pitchFamily="34" charset="0"/>
              </a:rPr>
              <a:t>Conclusions and Future Directions</a:t>
            </a:r>
          </a:p>
          <a:p>
            <a:pPr marL="685800" indent="-685800">
              <a:buFont typeface="Arial" panose="020B0604020202020204" pitchFamily="34" charset="0"/>
              <a:buChar char="•"/>
              <a:defRPr/>
            </a:pPr>
            <a:r>
              <a:rPr lang="en-US" sz="4800" dirty="0">
                <a:solidFill>
                  <a:schemeClr val="tx1"/>
                </a:solidFill>
                <a:latin typeface="Calibri" panose="020F0502020204030204" pitchFamily="34" charset="0"/>
                <a:cs typeface="Calibri" panose="020F0502020204030204" pitchFamily="34" charset="0"/>
              </a:rPr>
              <a:t>Variety trials identified a number of high-yielding varieties to integrate into high tunnels, but differences between sites emphasize the importance of nutrient management</a:t>
            </a:r>
          </a:p>
          <a:p>
            <a:pPr marL="685800" indent="-685800">
              <a:buFont typeface="Arial" panose="020B0604020202020204" pitchFamily="34" charset="0"/>
              <a:buChar char="•"/>
              <a:defRPr/>
            </a:pPr>
            <a:r>
              <a:rPr lang="en-US" sz="4800" dirty="0">
                <a:solidFill>
                  <a:schemeClr val="tx1"/>
                </a:solidFill>
                <a:latin typeface="Calibri" panose="020F0502020204030204" pitchFamily="34" charset="0"/>
                <a:cs typeface="Calibri" panose="020F0502020204030204" pitchFamily="34" charset="0"/>
              </a:rPr>
              <a:t>China long and Taurus show increased susceptibility to TSSM at SWPAC and Itachi at PPAC</a:t>
            </a:r>
          </a:p>
          <a:p>
            <a:pPr marL="685800" indent="-685800">
              <a:buFont typeface="Arial" panose="020B0604020202020204" pitchFamily="34" charset="0"/>
              <a:buChar char="•"/>
              <a:defRPr/>
            </a:pPr>
            <a:r>
              <a:rPr lang="en-US" sz="4800" dirty="0">
                <a:solidFill>
                  <a:schemeClr val="tx1"/>
                </a:solidFill>
                <a:latin typeface="Calibri" panose="020F0502020204030204" pitchFamily="34" charset="0"/>
                <a:cs typeface="Calibri" panose="020F0502020204030204" pitchFamily="34" charset="0"/>
              </a:rPr>
              <a:t>Trials will be repeated at all locations in 2022</a:t>
            </a:r>
          </a:p>
          <a:p>
            <a:pPr>
              <a:defRPr/>
            </a:pPr>
            <a:r>
              <a:rPr lang="en-US" sz="6000" b="1" dirty="0">
                <a:solidFill>
                  <a:schemeClr val="tx1"/>
                </a:solidFill>
                <a:latin typeface="Calibri" panose="020F0502020204030204" pitchFamily="34" charset="0"/>
                <a:cs typeface="Calibri" panose="020F0502020204030204" pitchFamily="34" charset="0"/>
              </a:rPr>
              <a:t> </a:t>
            </a:r>
          </a:p>
        </p:txBody>
      </p:sp>
      <p:sp>
        <p:nvSpPr>
          <p:cNvPr id="84" name="Rounded Rectangle 83"/>
          <p:cNvSpPr/>
          <p:nvPr/>
        </p:nvSpPr>
        <p:spPr>
          <a:xfrm>
            <a:off x="1426697" y="19816736"/>
            <a:ext cx="15517368" cy="17761682"/>
          </a:xfrm>
          <a:prstGeom prst="roundRect">
            <a:avLst>
              <a:gd name="adj" fmla="val 4422"/>
            </a:avLst>
          </a:prstGeom>
          <a:solidFill>
            <a:srgbClr val="CCCC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r>
              <a:rPr lang="en-US" sz="4800" b="1" dirty="0">
                <a:solidFill>
                  <a:schemeClr val="tx1"/>
                </a:solidFill>
                <a:latin typeface="Calibri" panose="020F0502020204030204" pitchFamily="34" charset="0"/>
                <a:cs typeface="Calibri" panose="020F0502020204030204" pitchFamily="34" charset="0"/>
              </a:rPr>
              <a:t>Materials and Methods </a:t>
            </a:r>
          </a:p>
          <a:p>
            <a:pPr algn="just">
              <a:defRPr/>
            </a:pPr>
            <a:r>
              <a:rPr lang="en-US" sz="4000" b="1" dirty="0">
                <a:solidFill>
                  <a:schemeClr val="tx1"/>
                </a:solidFill>
                <a:latin typeface="Calibri" panose="020F0502020204030204" pitchFamily="34" charset="0"/>
                <a:cs typeface="Calibri" panose="020F0502020204030204" pitchFamily="34" charset="0"/>
              </a:rPr>
              <a:t>Cucumber cultivar trials: </a:t>
            </a:r>
            <a:r>
              <a:rPr lang="en-US" sz="4000" dirty="0">
                <a:solidFill>
                  <a:schemeClr val="tx1"/>
                </a:solidFill>
                <a:latin typeface="Calibri" panose="020F0502020204030204" pitchFamily="34" charset="0"/>
                <a:cs typeface="Calibri" panose="020F0502020204030204" pitchFamily="34" charset="0"/>
              </a:rPr>
              <a:t>10 different cultivars were selected representing diverse fruit types and traits </a:t>
            </a:r>
            <a:r>
              <a:rPr lang="en-US" sz="4000" b="1" dirty="0">
                <a:solidFill>
                  <a:schemeClr val="tx1"/>
                </a:solidFill>
                <a:latin typeface="Calibri" panose="020F0502020204030204" pitchFamily="34" charset="0"/>
                <a:cs typeface="Calibri" panose="020F0502020204030204" pitchFamily="34" charset="0"/>
              </a:rPr>
              <a:t>(Table 1). </a:t>
            </a:r>
            <a:r>
              <a:rPr lang="en-US" sz="4000" dirty="0">
                <a:solidFill>
                  <a:schemeClr val="tx1"/>
                </a:solidFill>
                <a:latin typeface="Calibri" panose="020F0502020204030204" pitchFamily="34" charset="0"/>
                <a:cs typeface="Calibri" panose="020F0502020204030204" pitchFamily="34" charset="0"/>
              </a:rPr>
              <a:t>Cultivars were grown in a RCB design in multiple HTs at three locations across Indiana</a:t>
            </a:r>
            <a:r>
              <a:rPr lang="en-US" sz="4000" b="1" dirty="0">
                <a:solidFill>
                  <a:schemeClr val="tx1"/>
                </a:solidFill>
                <a:latin typeface="Calibri" panose="020F0502020204030204" pitchFamily="34" charset="0"/>
                <a:cs typeface="Calibri" panose="020F0502020204030204" pitchFamily="34" charset="0"/>
              </a:rPr>
              <a:t> (Fig. 2). </a:t>
            </a:r>
            <a:r>
              <a:rPr lang="en-US" sz="4000" dirty="0">
                <a:solidFill>
                  <a:schemeClr val="tx1"/>
                </a:solidFill>
                <a:latin typeface="Calibri" panose="020F0502020204030204" pitchFamily="34" charset="0"/>
                <a:cs typeface="Calibri" panose="020F0502020204030204" pitchFamily="34" charset="0"/>
              </a:rPr>
              <a:t>TSSM symptoms were quantified by variety using the </a:t>
            </a:r>
            <a:r>
              <a:rPr lang="en-US" sz="4000" dirty="0" err="1">
                <a:solidFill>
                  <a:schemeClr val="tx1"/>
                </a:solidFill>
                <a:latin typeface="Calibri" panose="020F0502020204030204" pitchFamily="34" charset="0"/>
                <a:cs typeface="Calibri" panose="020F0502020204030204" pitchFamily="34" charset="0"/>
              </a:rPr>
              <a:t>Horsfall</a:t>
            </a:r>
            <a:r>
              <a:rPr lang="en-US" sz="4000" dirty="0">
                <a:solidFill>
                  <a:schemeClr val="tx1"/>
                </a:solidFill>
                <a:latin typeface="Calibri" panose="020F0502020204030204" pitchFamily="34" charset="0"/>
                <a:cs typeface="Calibri" panose="020F0502020204030204" pitchFamily="34" charset="0"/>
              </a:rPr>
              <a:t>-Barratt scale </a:t>
            </a:r>
            <a:r>
              <a:rPr lang="en-US" sz="4000" b="1" dirty="0">
                <a:solidFill>
                  <a:schemeClr val="tx1"/>
                </a:solidFill>
                <a:latin typeface="Calibri" panose="020F0502020204030204" pitchFamily="34" charset="0"/>
                <a:cs typeface="Calibri" panose="020F0502020204030204" pitchFamily="34" charset="0"/>
              </a:rPr>
              <a:t>(</a:t>
            </a:r>
            <a:r>
              <a:rPr lang="en-US" sz="2800" dirty="0" err="1">
                <a:solidFill>
                  <a:schemeClr val="tx1"/>
                </a:solidFill>
                <a:latin typeface="Calibri" panose="020F0502020204030204" pitchFamily="34" charset="0"/>
                <a:cs typeface="Calibri" panose="020F0502020204030204" pitchFamily="34" charset="0"/>
              </a:rPr>
              <a:t>Horsfall</a:t>
            </a:r>
            <a:r>
              <a:rPr lang="en-US" sz="2800" dirty="0">
                <a:solidFill>
                  <a:schemeClr val="tx1"/>
                </a:solidFill>
                <a:latin typeface="Calibri" panose="020F0502020204030204" pitchFamily="34" charset="0"/>
                <a:cs typeface="Calibri" panose="020F0502020204030204" pitchFamily="34" charset="0"/>
              </a:rPr>
              <a:t> and Barratt 1945</a:t>
            </a:r>
            <a:r>
              <a:rPr lang="en-US" sz="4000" dirty="0">
                <a:solidFill>
                  <a:schemeClr val="tx1"/>
                </a:solidFill>
                <a:latin typeface="Calibri" panose="020F0502020204030204" pitchFamily="34" charset="0"/>
                <a:cs typeface="Calibri" panose="020F0502020204030204" pitchFamily="34" charset="0"/>
              </a:rPr>
              <a:t>;</a:t>
            </a:r>
            <a:r>
              <a:rPr lang="en-US" sz="4000" b="1" dirty="0">
                <a:solidFill>
                  <a:schemeClr val="tx1"/>
                </a:solidFill>
                <a:latin typeface="Calibri" panose="020F0502020204030204" pitchFamily="34" charset="0"/>
                <a:cs typeface="Calibri" panose="020F0502020204030204" pitchFamily="34" charset="0"/>
              </a:rPr>
              <a:t> Fig. 3) </a:t>
            </a:r>
            <a:r>
              <a:rPr lang="en-US" sz="4000" dirty="0">
                <a:solidFill>
                  <a:schemeClr val="tx1"/>
                </a:solidFill>
                <a:latin typeface="Calibri" panose="020F0502020204030204" pitchFamily="34" charset="0"/>
                <a:cs typeface="Calibri" panose="020F0502020204030204" pitchFamily="34" charset="0"/>
              </a:rPr>
              <a:t>and fruit were harvested, counted and weighed. Plants at PPAC and MEIGS were grown in-soil; plants are SWPAC were grown hydroponically in buckets.</a:t>
            </a:r>
          </a:p>
          <a:p>
            <a:pPr algn="just">
              <a:defRPr/>
            </a:pPr>
            <a:endParaRPr lang="en-US" sz="4000" b="1" dirty="0">
              <a:solidFill>
                <a:schemeClr val="tx1"/>
              </a:solidFill>
              <a:latin typeface="Calibri" panose="020F0502020204030204" pitchFamily="34" charset="0"/>
              <a:cs typeface="Calibri" panose="020F0502020204030204" pitchFamily="34" charset="0"/>
            </a:endParaRPr>
          </a:p>
          <a:p>
            <a:pPr algn="just">
              <a:defRPr/>
            </a:pPr>
            <a:endParaRPr lang="en-US" sz="4000" b="1" dirty="0">
              <a:solidFill>
                <a:schemeClr val="tx1"/>
              </a:solidFill>
              <a:latin typeface="Calibri" panose="020F0502020204030204" pitchFamily="34" charset="0"/>
              <a:cs typeface="Calibri" panose="020F0502020204030204" pitchFamily="34" charset="0"/>
            </a:endParaRPr>
          </a:p>
          <a:p>
            <a:pPr algn="just">
              <a:defRPr/>
            </a:pPr>
            <a:endParaRPr lang="en-US" sz="4000" dirty="0">
              <a:solidFill>
                <a:schemeClr val="tx1"/>
              </a:solidFill>
              <a:latin typeface="Calibri" panose="020F0502020204030204" pitchFamily="34" charset="0"/>
              <a:cs typeface="Calibri" panose="020F0502020204030204" pitchFamily="34" charset="0"/>
            </a:endParaRPr>
          </a:p>
          <a:p>
            <a:pPr algn="just">
              <a:defRPr/>
            </a:pPr>
            <a:endParaRPr lang="en-US" sz="4000" dirty="0">
              <a:solidFill>
                <a:schemeClr val="tx1"/>
              </a:solidFill>
              <a:latin typeface="Calibri" panose="020F0502020204030204" pitchFamily="34" charset="0"/>
              <a:cs typeface="Calibri" panose="020F0502020204030204" pitchFamily="34" charset="0"/>
            </a:endParaRPr>
          </a:p>
          <a:p>
            <a:pPr algn="just">
              <a:defRPr/>
            </a:pPr>
            <a:endParaRPr lang="en-US" sz="4000" dirty="0">
              <a:solidFill>
                <a:schemeClr val="tx1"/>
              </a:solidFill>
              <a:latin typeface="Calibri" panose="020F0502020204030204" pitchFamily="34" charset="0"/>
              <a:cs typeface="Calibri" panose="020F0502020204030204" pitchFamily="34" charset="0"/>
            </a:endParaRPr>
          </a:p>
          <a:p>
            <a:pPr algn="just">
              <a:defRPr/>
            </a:pPr>
            <a:endParaRPr lang="en-US" sz="4000" dirty="0">
              <a:solidFill>
                <a:schemeClr val="tx1"/>
              </a:solidFill>
              <a:latin typeface="Calibri" panose="020F0502020204030204" pitchFamily="34" charset="0"/>
              <a:cs typeface="Calibri" panose="020F0502020204030204" pitchFamily="34" charset="0"/>
            </a:endParaRPr>
          </a:p>
          <a:p>
            <a:pPr algn="just">
              <a:defRPr/>
            </a:pPr>
            <a:endParaRPr lang="en-US" sz="3381" dirty="0">
              <a:solidFill>
                <a:schemeClr val="tx1"/>
              </a:solidFill>
              <a:latin typeface="Calibri" panose="020F0502020204030204" pitchFamily="34" charset="0"/>
              <a:cs typeface="Calibri" panose="020F0502020204030204" pitchFamily="34" charset="0"/>
            </a:endParaRPr>
          </a:p>
          <a:p>
            <a:pPr algn="just">
              <a:defRPr/>
            </a:pPr>
            <a:endParaRPr lang="en-US" sz="3381" dirty="0">
              <a:solidFill>
                <a:schemeClr val="tx1"/>
              </a:solidFill>
              <a:latin typeface="Calibri" panose="020F0502020204030204" pitchFamily="34" charset="0"/>
              <a:cs typeface="Calibri" panose="020F0502020204030204" pitchFamily="34" charset="0"/>
            </a:endParaRPr>
          </a:p>
          <a:p>
            <a:pPr algn="just">
              <a:defRPr/>
            </a:pPr>
            <a:endParaRPr lang="en-US" sz="3381" dirty="0">
              <a:solidFill>
                <a:schemeClr val="tx1"/>
              </a:solidFill>
              <a:latin typeface="Calibri" panose="020F0502020204030204" pitchFamily="34" charset="0"/>
              <a:cs typeface="Calibri" panose="020F0502020204030204" pitchFamily="34" charset="0"/>
            </a:endParaRPr>
          </a:p>
        </p:txBody>
      </p:sp>
      <p:sp>
        <p:nvSpPr>
          <p:cNvPr id="4125" name="TextBox 7"/>
          <p:cNvSpPr txBox="1">
            <a:spLocks noChangeArrowheads="1"/>
          </p:cNvSpPr>
          <p:nvPr/>
        </p:nvSpPr>
        <p:spPr bwMode="auto">
          <a:xfrm>
            <a:off x="12540834" y="14154286"/>
            <a:ext cx="472916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b="1" dirty="0">
                <a:latin typeface="Calibri" panose="020F0502020204030204" pitchFamily="34" charset="0"/>
                <a:cs typeface="Calibri" panose="020F0502020204030204" pitchFamily="34" charset="0"/>
              </a:rPr>
              <a:t>Figure 1</a:t>
            </a:r>
            <a:r>
              <a:rPr lang="en-US" altLang="en-US" sz="2800" dirty="0">
                <a:latin typeface="Calibri" panose="020F0502020204030204" pitchFamily="34" charset="0"/>
                <a:cs typeface="Calibri" panose="020F0502020204030204" pitchFamily="34" charset="0"/>
              </a:rPr>
              <a:t>.  Cucumber plant vertically trellised inside high tunnels (A); TSSM adult and egg; photo courtesy John Obermeyer (B).</a:t>
            </a:r>
            <a:endParaRPr lang="en-US" altLang="en-US" sz="2800" i="1" dirty="0">
              <a:latin typeface="Calibri" panose="020F0502020204030204" pitchFamily="34" charset="0"/>
              <a:cs typeface="Calibri" panose="020F0502020204030204" pitchFamily="34" charset="0"/>
            </a:endParaRPr>
          </a:p>
        </p:txBody>
      </p:sp>
      <p:sp>
        <p:nvSpPr>
          <p:cNvPr id="4128" name="TextBox 34"/>
          <p:cNvSpPr txBox="1">
            <a:spLocks noChangeArrowheads="1"/>
          </p:cNvSpPr>
          <p:nvPr/>
        </p:nvSpPr>
        <p:spPr bwMode="auto">
          <a:xfrm>
            <a:off x="6472599" y="29449693"/>
            <a:ext cx="985048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800" b="1" dirty="0">
                <a:latin typeface="Calibri" panose="020F0502020204030204" pitchFamily="34" charset="0"/>
                <a:cs typeface="Calibri" panose="020F0502020204030204" pitchFamily="34" charset="0"/>
              </a:rPr>
              <a:t>Figure 3</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Horsfall</a:t>
            </a:r>
            <a:r>
              <a:rPr lang="en-US" altLang="en-US" sz="2800" dirty="0">
                <a:latin typeface="Calibri" panose="020F0502020204030204" pitchFamily="34" charset="0"/>
                <a:cs typeface="Calibri" panose="020F0502020204030204" pitchFamily="34" charset="0"/>
              </a:rPr>
              <a:t>-Barratt mite infestation rating scale (A); Severe leaf symptoms of infestation of TSSM  (B)</a:t>
            </a:r>
            <a:endParaRPr lang="en-US" altLang="en-US" sz="2800" i="1" dirty="0">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0E96BEA4-EC85-47B1-BD86-C46781C82FEF}"/>
              </a:ext>
            </a:extLst>
          </p:cNvPr>
          <p:cNvSpPr txBox="1"/>
          <p:nvPr/>
        </p:nvSpPr>
        <p:spPr>
          <a:xfrm>
            <a:off x="2159137" y="30742199"/>
            <a:ext cx="9161139" cy="707886"/>
          </a:xfrm>
          <a:prstGeom prst="rect">
            <a:avLst/>
          </a:prstGeom>
          <a:noFill/>
        </p:spPr>
        <p:txBody>
          <a:bodyPr wrap="square" rtlCol="0">
            <a:spAutoFit/>
          </a:bodyPr>
          <a:lstStyle/>
          <a:p>
            <a:r>
              <a:rPr lang="en-US" sz="4000" b="1" dirty="0"/>
              <a:t>Table 1</a:t>
            </a:r>
            <a:r>
              <a:rPr lang="en-US" sz="4000" dirty="0"/>
              <a:t>. Cultivar and seed source for trial</a:t>
            </a:r>
          </a:p>
        </p:txBody>
      </p:sp>
      <p:sp>
        <p:nvSpPr>
          <p:cNvPr id="31" name="TextBox 34">
            <a:extLst>
              <a:ext uri="{FF2B5EF4-FFF2-40B4-BE49-F238E27FC236}">
                <a16:creationId xmlns:a16="http://schemas.microsoft.com/office/drawing/2014/main" id="{F67DBFCA-D1A8-46E3-BE33-04ED0B41592C}"/>
              </a:ext>
            </a:extLst>
          </p:cNvPr>
          <p:cNvSpPr txBox="1">
            <a:spLocks noChangeArrowheads="1"/>
          </p:cNvSpPr>
          <p:nvPr/>
        </p:nvSpPr>
        <p:spPr bwMode="auto">
          <a:xfrm>
            <a:off x="1913539" y="29445998"/>
            <a:ext cx="37759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800" b="1" dirty="0">
                <a:latin typeface="Calibri" panose="020F0502020204030204" pitchFamily="34" charset="0"/>
                <a:cs typeface="Calibri" panose="020F0502020204030204" pitchFamily="34" charset="0"/>
              </a:rPr>
              <a:t>Figure 2</a:t>
            </a:r>
            <a:r>
              <a:rPr lang="en-US" altLang="en-US" sz="2800" dirty="0">
                <a:latin typeface="Calibri" panose="020F0502020204030204" pitchFamily="34" charset="0"/>
                <a:cs typeface="Calibri" panose="020F0502020204030204" pitchFamily="34" charset="0"/>
              </a:rPr>
              <a:t>. Location of the variety trials. </a:t>
            </a:r>
            <a:endParaRPr lang="en-US" altLang="en-US" sz="2800" i="1" dirty="0">
              <a:latin typeface="Calibri" panose="020F0502020204030204" pitchFamily="34" charset="0"/>
              <a:cs typeface="Calibri" panose="020F0502020204030204" pitchFamily="34" charset="0"/>
            </a:endParaRPr>
          </a:p>
        </p:txBody>
      </p:sp>
      <p:sp>
        <p:nvSpPr>
          <p:cNvPr id="36" name="Rounded Rectangle 82">
            <a:extLst>
              <a:ext uri="{FF2B5EF4-FFF2-40B4-BE49-F238E27FC236}">
                <a16:creationId xmlns:a16="http://schemas.microsoft.com/office/drawing/2014/main" id="{0DB1D36A-A200-4609-95EA-E1F8C1DC9642}"/>
              </a:ext>
            </a:extLst>
          </p:cNvPr>
          <p:cNvSpPr/>
          <p:nvPr/>
        </p:nvSpPr>
        <p:spPr>
          <a:xfrm>
            <a:off x="17703195" y="35341968"/>
            <a:ext cx="19482138" cy="2233415"/>
          </a:xfrm>
          <a:prstGeom prst="roundRect">
            <a:avLst>
              <a:gd name="adj" fmla="val 10025"/>
            </a:avLst>
          </a:prstGeom>
          <a:solidFill>
            <a:srgbClr val="CCCC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4800" b="1" dirty="0">
                <a:solidFill>
                  <a:schemeClr val="tx1"/>
                </a:solidFill>
                <a:latin typeface="Calibri" panose="020F0502020204030204" pitchFamily="34" charset="0"/>
                <a:cs typeface="Calibri" panose="020F0502020204030204" pitchFamily="34" charset="0"/>
              </a:rPr>
              <a:t>References </a:t>
            </a:r>
          </a:p>
          <a:p>
            <a:pPr marL="342900" indent="-342900">
              <a:buFont typeface="Arial" panose="020B0604020202020204" pitchFamily="34" charset="0"/>
              <a:buChar char="•"/>
              <a:defRPr/>
            </a:pPr>
            <a:r>
              <a:rPr lang="en-US" sz="2400" dirty="0">
                <a:solidFill>
                  <a:schemeClr val="tx1"/>
                </a:solidFill>
                <a:latin typeface="Calibri" panose="020F0502020204030204" pitchFamily="34" charset="0"/>
                <a:cs typeface="Calibri" panose="020F0502020204030204" pitchFamily="34" charset="0"/>
              </a:rPr>
              <a:t>Foust-Meyer, N. and O'Rourke, M.E., 2014. High tunnels for local food systems: Subsidies, equity, and profitability</a:t>
            </a:r>
            <a:r>
              <a:rPr lang="en-US" sz="2400" dirty="0" smtClean="0">
                <a:solidFill>
                  <a:schemeClr val="tx1"/>
                </a:solidFill>
                <a:latin typeface="Calibri" panose="020F0502020204030204" pitchFamily="34" charset="0"/>
                <a:cs typeface="Calibri" panose="020F0502020204030204" pitchFamily="34" charset="0"/>
              </a:rPr>
              <a:t>. </a:t>
            </a:r>
            <a:r>
              <a:rPr lang="en-US" sz="2400" smtClean="0">
                <a:solidFill>
                  <a:schemeClr val="tx1"/>
                </a:solidFill>
                <a:latin typeface="Calibri" panose="020F0502020204030204" pitchFamily="34" charset="0"/>
                <a:cs typeface="Calibri" panose="020F0502020204030204" pitchFamily="34" charset="0"/>
              </a:rPr>
              <a:t>JAFSCD, 5(2), pp.27-38.</a:t>
            </a:r>
            <a:endParaRPr lang="en-US" sz="24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en-US" sz="2400" dirty="0">
                <a:solidFill>
                  <a:schemeClr val="tx1"/>
                </a:solidFill>
                <a:latin typeface="Calibri" panose="020F0502020204030204" pitchFamily="34" charset="0"/>
                <a:cs typeface="Calibri" panose="020F0502020204030204" pitchFamily="34" charset="0"/>
              </a:rPr>
              <a:t>Park, Y.L. and Lee, J.H., 2002. Leaf cell and tissue damage of cucumber caused by twospotted spider mite (Acari: Tetranychidae). Journal of Economic Entomology, 95(5), pp.952-957.</a:t>
            </a:r>
          </a:p>
          <a:p>
            <a:pPr>
              <a:defRPr/>
            </a:pPr>
            <a:endParaRPr lang="en-US" sz="2400" b="1" dirty="0">
              <a:solidFill>
                <a:schemeClr val="tx1"/>
              </a:solidFill>
              <a:latin typeface="Calibri" panose="020F0502020204030204" pitchFamily="34" charset="0"/>
              <a:cs typeface="Calibri" panose="020F0502020204030204" pitchFamily="34" charset="0"/>
            </a:endParaRPr>
          </a:p>
        </p:txBody>
      </p:sp>
      <p:grpSp>
        <p:nvGrpSpPr>
          <p:cNvPr id="26" name="Group 25"/>
          <p:cNvGrpSpPr/>
          <p:nvPr/>
        </p:nvGrpSpPr>
        <p:grpSpPr>
          <a:xfrm>
            <a:off x="2209800" y="25197310"/>
            <a:ext cx="3064104" cy="3864762"/>
            <a:chOff x="2579389" y="25197310"/>
            <a:chExt cx="3064104" cy="3864762"/>
          </a:xfrm>
        </p:grpSpPr>
        <p:pic>
          <p:nvPicPr>
            <p:cNvPr id="32" name="Imagen 31">
              <a:extLst>
                <a:ext uri="{FF2B5EF4-FFF2-40B4-BE49-F238E27FC236}">
                  <a16:creationId xmlns:a16="http://schemas.microsoft.com/office/drawing/2014/main" id="{E4F0506B-BFC8-4A1F-9241-7CF4CAF27DD2}"/>
                </a:ext>
              </a:extLst>
            </p:cNvPr>
            <p:cNvPicPr>
              <a:picLocks noChangeAspect="1"/>
            </p:cNvPicPr>
            <p:nvPr/>
          </p:nvPicPr>
          <p:blipFill rotWithShape="1">
            <a:blip r:embed="rId4">
              <a:extLst>
                <a:ext uri="{28A0092B-C50C-407E-A947-70E740481C1C}">
                  <a14:useLocalDpi xmlns:a14="http://schemas.microsoft.com/office/drawing/2010/main" val="0"/>
                </a:ext>
              </a:extLst>
            </a:blip>
            <a:srcRect r="985" b="8406"/>
            <a:stretch/>
          </p:blipFill>
          <p:spPr bwMode="auto">
            <a:xfrm>
              <a:off x="2579389" y="25197310"/>
              <a:ext cx="3064104" cy="3864762"/>
            </a:xfrm>
            <a:prstGeom prst="rect">
              <a:avLst/>
            </a:prstGeom>
            <a:noFill/>
            <a:ln w="12700">
              <a:solidFill>
                <a:schemeClr val="tx1"/>
              </a:solidFill>
            </a:ln>
            <a:extLst>
              <a:ext uri="{53640926-AAD7-44D8-BBD7-CCE9431645EC}">
                <a14:shadowObscured xmlns:a14="http://schemas.microsoft.com/office/drawing/2010/main"/>
              </a:ext>
            </a:extLst>
          </p:spPr>
        </p:pic>
        <p:pic>
          <p:nvPicPr>
            <p:cNvPr id="33" name="Imagen 32" descr="FieldPro® Gable - High Tunnel Greenhouse">
              <a:extLst>
                <a:ext uri="{FF2B5EF4-FFF2-40B4-BE49-F238E27FC236}">
                  <a16:creationId xmlns:a16="http://schemas.microsoft.com/office/drawing/2014/main" id="{0CA1D55C-CCC2-41C4-BF82-3A3807C775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251" r="2344" b="24531"/>
            <a:stretch/>
          </p:blipFill>
          <p:spPr bwMode="auto">
            <a:xfrm flipH="1">
              <a:off x="3617511" y="25514811"/>
              <a:ext cx="357505" cy="201930"/>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843821E9-F33E-4B48-9E96-DA08A2A67004}"/>
                </a:ext>
              </a:extLst>
            </p:cNvPr>
            <p:cNvPicPr>
              <a:picLocks noChangeAspect="1"/>
            </p:cNvPicPr>
            <p:nvPr/>
          </p:nvPicPr>
          <p:blipFill>
            <a:blip r:embed="rId6"/>
            <a:stretch>
              <a:fillRect/>
            </a:stretch>
          </p:blipFill>
          <p:spPr>
            <a:xfrm>
              <a:off x="3479945" y="27709507"/>
              <a:ext cx="353599" cy="207282"/>
            </a:xfrm>
            <a:prstGeom prst="rect">
              <a:avLst/>
            </a:prstGeom>
          </p:spPr>
        </p:pic>
        <p:pic>
          <p:nvPicPr>
            <p:cNvPr id="35" name="Imagen 34" descr="FieldPro® Gable - High Tunnel Greenhouse">
              <a:extLst>
                <a:ext uri="{FF2B5EF4-FFF2-40B4-BE49-F238E27FC236}">
                  <a16:creationId xmlns:a16="http://schemas.microsoft.com/office/drawing/2014/main" id="{5A359155-A88E-44CA-8F59-F6E592130B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251" r="2344" b="24531"/>
            <a:stretch/>
          </p:blipFill>
          <p:spPr bwMode="auto">
            <a:xfrm flipH="1">
              <a:off x="3811185" y="26205613"/>
              <a:ext cx="357505" cy="201930"/>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9E529055-465A-408C-889C-D9F3A6362844}"/>
                </a:ext>
              </a:extLst>
            </p:cNvPr>
            <p:cNvPicPr>
              <a:picLocks noChangeAspect="1"/>
            </p:cNvPicPr>
            <p:nvPr/>
          </p:nvPicPr>
          <p:blipFill>
            <a:blip r:embed="rId6"/>
            <a:stretch>
              <a:fillRect/>
            </a:stretch>
          </p:blipFill>
          <p:spPr>
            <a:xfrm>
              <a:off x="3706134" y="26411331"/>
              <a:ext cx="353599" cy="207282"/>
            </a:xfrm>
            <a:prstGeom prst="rect">
              <a:avLst/>
            </a:prstGeom>
          </p:spPr>
        </p:pic>
        <p:sp>
          <p:nvSpPr>
            <p:cNvPr id="15" name="CuadroTexto 14">
              <a:extLst>
                <a:ext uri="{FF2B5EF4-FFF2-40B4-BE49-F238E27FC236}">
                  <a16:creationId xmlns:a16="http://schemas.microsoft.com/office/drawing/2014/main" id="{4C4FDC69-1180-470A-A4AE-8D6FC25074DA}"/>
                </a:ext>
              </a:extLst>
            </p:cNvPr>
            <p:cNvSpPr txBox="1"/>
            <p:nvPr/>
          </p:nvSpPr>
          <p:spPr>
            <a:xfrm>
              <a:off x="3961035" y="25431690"/>
              <a:ext cx="749652" cy="400110"/>
            </a:xfrm>
            <a:prstGeom prst="rect">
              <a:avLst/>
            </a:prstGeom>
            <a:noFill/>
          </p:spPr>
          <p:txBody>
            <a:bodyPr wrap="square" rtlCol="0">
              <a:spAutoFit/>
            </a:bodyPr>
            <a:lstStyle/>
            <a:p>
              <a:r>
                <a:rPr lang="es-US" sz="1000" dirty="0"/>
                <a:t>PPAC</a:t>
              </a:r>
            </a:p>
            <a:p>
              <a:r>
                <a:rPr lang="es-US" sz="1000" dirty="0"/>
                <a:t>Wanatah</a:t>
              </a:r>
            </a:p>
          </p:txBody>
        </p:sp>
        <p:sp>
          <p:nvSpPr>
            <p:cNvPr id="38" name="CuadroTexto 37">
              <a:extLst>
                <a:ext uri="{FF2B5EF4-FFF2-40B4-BE49-F238E27FC236}">
                  <a16:creationId xmlns:a16="http://schemas.microsoft.com/office/drawing/2014/main" id="{5E680C8E-5AC3-4282-9509-E02F4029B433}"/>
                </a:ext>
              </a:extLst>
            </p:cNvPr>
            <p:cNvSpPr txBox="1"/>
            <p:nvPr/>
          </p:nvSpPr>
          <p:spPr>
            <a:xfrm>
              <a:off x="4111441" y="26265155"/>
              <a:ext cx="749652" cy="400110"/>
            </a:xfrm>
            <a:prstGeom prst="rect">
              <a:avLst/>
            </a:prstGeom>
            <a:noFill/>
          </p:spPr>
          <p:txBody>
            <a:bodyPr wrap="square" rtlCol="0">
              <a:spAutoFit/>
            </a:bodyPr>
            <a:lstStyle/>
            <a:p>
              <a:r>
                <a:rPr lang="es-US" sz="1000" dirty="0"/>
                <a:t>MEIGS</a:t>
              </a:r>
            </a:p>
            <a:p>
              <a:r>
                <a:rPr lang="es-US" sz="1000" dirty="0"/>
                <a:t>Lafayette</a:t>
              </a:r>
            </a:p>
          </p:txBody>
        </p:sp>
        <p:sp>
          <p:nvSpPr>
            <p:cNvPr id="39" name="CuadroTexto 38">
              <a:extLst>
                <a:ext uri="{FF2B5EF4-FFF2-40B4-BE49-F238E27FC236}">
                  <a16:creationId xmlns:a16="http://schemas.microsoft.com/office/drawing/2014/main" id="{690C99BF-C4D1-4A3E-BECB-E21D0E8E5D29}"/>
                </a:ext>
              </a:extLst>
            </p:cNvPr>
            <p:cNvSpPr txBox="1"/>
            <p:nvPr/>
          </p:nvSpPr>
          <p:spPr>
            <a:xfrm>
              <a:off x="3796263" y="27662307"/>
              <a:ext cx="749652" cy="400110"/>
            </a:xfrm>
            <a:prstGeom prst="rect">
              <a:avLst/>
            </a:prstGeom>
            <a:noFill/>
          </p:spPr>
          <p:txBody>
            <a:bodyPr wrap="square" rtlCol="0">
              <a:spAutoFit/>
            </a:bodyPr>
            <a:lstStyle/>
            <a:p>
              <a:r>
                <a:rPr lang="es-US" sz="1000" dirty="0"/>
                <a:t>SWPAC</a:t>
              </a:r>
            </a:p>
            <a:p>
              <a:r>
                <a:rPr lang="es-US" sz="1000" dirty="0"/>
                <a:t>Vincennes</a:t>
              </a:r>
            </a:p>
          </p:txBody>
        </p:sp>
      </p:grpSp>
      <p:pic>
        <p:nvPicPr>
          <p:cNvPr id="18" name="Imagen 17">
            <a:extLst>
              <a:ext uri="{FF2B5EF4-FFF2-40B4-BE49-F238E27FC236}">
                <a16:creationId xmlns:a16="http://schemas.microsoft.com/office/drawing/2014/main" id="{ACF13E8D-9212-4A73-9023-227C3D8B38A9}"/>
              </a:ext>
            </a:extLst>
          </p:cNvPr>
          <p:cNvPicPr>
            <a:picLocks noChangeAspect="1"/>
          </p:cNvPicPr>
          <p:nvPr/>
        </p:nvPicPr>
        <p:blipFill rotWithShape="1">
          <a:blip r:embed="rId7"/>
          <a:srcRect l="7051" r="29986"/>
          <a:stretch/>
        </p:blipFill>
        <p:spPr>
          <a:xfrm>
            <a:off x="11244535" y="25223559"/>
            <a:ext cx="4296583" cy="3838513"/>
          </a:xfrm>
          <a:prstGeom prst="rect">
            <a:avLst/>
          </a:prstGeom>
          <a:ln w="12700">
            <a:solidFill>
              <a:schemeClr val="tx1"/>
            </a:solidFill>
          </a:ln>
        </p:spPr>
      </p:pic>
      <p:graphicFrame>
        <p:nvGraphicFramePr>
          <p:cNvPr id="19" name="Tabla 18">
            <a:extLst>
              <a:ext uri="{FF2B5EF4-FFF2-40B4-BE49-F238E27FC236}">
                <a16:creationId xmlns:a16="http://schemas.microsoft.com/office/drawing/2014/main" id="{C79E2618-D25F-45C0-9F00-B942C399CE9D}"/>
              </a:ext>
            </a:extLst>
          </p:cNvPr>
          <p:cNvGraphicFramePr>
            <a:graphicFrameLocks noGrp="1"/>
          </p:cNvGraphicFramePr>
          <p:nvPr>
            <p:extLst>
              <p:ext uri="{D42A27DB-BD31-4B8C-83A1-F6EECF244321}">
                <p14:modId xmlns:p14="http://schemas.microsoft.com/office/powerpoint/2010/main" val="2071465298"/>
              </p:ext>
            </p:extLst>
          </p:nvPr>
        </p:nvGraphicFramePr>
        <p:xfrm>
          <a:off x="7172426" y="25179685"/>
          <a:ext cx="4060974" cy="3864762"/>
        </p:xfrm>
        <a:graphic>
          <a:graphicData uri="http://schemas.openxmlformats.org/drawingml/2006/table">
            <a:tbl>
              <a:tblPr>
                <a:tableStyleId>{775DCB02-9BB8-47FD-8907-85C794F793BA}</a:tableStyleId>
              </a:tblPr>
              <a:tblGrid>
                <a:gridCol w="2030487">
                  <a:extLst>
                    <a:ext uri="{9D8B030D-6E8A-4147-A177-3AD203B41FA5}">
                      <a16:colId xmlns:a16="http://schemas.microsoft.com/office/drawing/2014/main" val="2893813049"/>
                    </a:ext>
                  </a:extLst>
                </a:gridCol>
                <a:gridCol w="2030487">
                  <a:extLst>
                    <a:ext uri="{9D8B030D-6E8A-4147-A177-3AD203B41FA5}">
                      <a16:colId xmlns:a16="http://schemas.microsoft.com/office/drawing/2014/main" val="1798826428"/>
                    </a:ext>
                  </a:extLst>
                </a:gridCol>
              </a:tblGrid>
              <a:tr h="318534">
                <a:tc>
                  <a:txBody>
                    <a:bodyPr/>
                    <a:lstStyle/>
                    <a:p>
                      <a:pPr algn="ctr" fontAlgn="b"/>
                      <a:r>
                        <a:rPr lang="es-US" sz="1800" b="1" u="none" strike="noStrike" dirty="0">
                          <a:solidFill>
                            <a:srgbClr val="000000"/>
                          </a:solidFill>
                          <a:effectLst/>
                        </a:rPr>
                        <a:t>H-B Score </a:t>
                      </a:r>
                      <a:endParaRPr lang="es-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s-US" sz="1800" b="1" u="none" strike="noStrike" dirty="0">
                          <a:solidFill>
                            <a:srgbClr val="000000"/>
                          </a:solidFill>
                          <a:effectLst/>
                        </a:rPr>
                        <a:t>% Affected</a:t>
                      </a:r>
                      <a:endParaRPr lang="es-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329370686"/>
                  </a:ext>
                </a:extLst>
              </a:tr>
              <a:tr h="295519">
                <a:tc>
                  <a:txBody>
                    <a:bodyPr/>
                    <a:lstStyle/>
                    <a:p>
                      <a:pPr algn="ctr" fontAlgn="b"/>
                      <a:r>
                        <a:rPr lang="es-US" sz="1800" b="0" u="none" strike="noStrike" dirty="0">
                          <a:solidFill>
                            <a:srgbClr val="000000"/>
                          </a:solidFill>
                          <a:effectLst/>
                        </a:rPr>
                        <a:t>1</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s-US" sz="1800" b="0" u="none" strike="noStrike" dirty="0">
                          <a:solidFill>
                            <a:srgbClr val="000000"/>
                          </a:solidFill>
                          <a:effectLst/>
                        </a:rPr>
                        <a:t>0</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607696231"/>
                  </a:ext>
                </a:extLst>
              </a:tr>
              <a:tr h="295519">
                <a:tc>
                  <a:txBody>
                    <a:bodyPr/>
                    <a:lstStyle/>
                    <a:p>
                      <a:pPr algn="ctr" fontAlgn="b"/>
                      <a:r>
                        <a:rPr lang="es-US" sz="1800" b="0" u="none" strike="noStrike" dirty="0">
                          <a:solidFill>
                            <a:srgbClr val="000000"/>
                          </a:solidFill>
                          <a:effectLst/>
                        </a:rPr>
                        <a:t>2</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s-US" sz="1800" b="0" u="none" strike="noStrike" dirty="0">
                          <a:solidFill>
                            <a:srgbClr val="000000"/>
                          </a:solidFill>
                          <a:effectLst/>
                        </a:rPr>
                        <a:t>&gt;0 to 3</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283764070"/>
                  </a:ext>
                </a:extLst>
              </a:tr>
              <a:tr h="295519">
                <a:tc>
                  <a:txBody>
                    <a:bodyPr/>
                    <a:lstStyle/>
                    <a:p>
                      <a:pPr algn="ctr" fontAlgn="b"/>
                      <a:r>
                        <a:rPr lang="es-US" sz="1800" b="0" u="none" strike="noStrike" dirty="0">
                          <a:solidFill>
                            <a:srgbClr val="000000"/>
                          </a:solidFill>
                          <a:effectLst/>
                        </a:rPr>
                        <a:t>3</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s-US" sz="1800" b="0" u="none" strike="noStrike" dirty="0">
                          <a:solidFill>
                            <a:srgbClr val="000000"/>
                          </a:solidFill>
                          <a:effectLst/>
                        </a:rPr>
                        <a:t>3 to 6</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28239133"/>
                  </a:ext>
                </a:extLst>
              </a:tr>
              <a:tr h="295519">
                <a:tc>
                  <a:txBody>
                    <a:bodyPr/>
                    <a:lstStyle/>
                    <a:p>
                      <a:pPr algn="ctr" fontAlgn="b"/>
                      <a:r>
                        <a:rPr lang="es-US" sz="1800" b="0" u="none" strike="noStrike" dirty="0">
                          <a:solidFill>
                            <a:srgbClr val="000000"/>
                          </a:solidFill>
                          <a:effectLst/>
                        </a:rPr>
                        <a:t>4</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s-US" sz="1800" b="0" u="none" strike="noStrike" dirty="0">
                          <a:solidFill>
                            <a:srgbClr val="000000"/>
                          </a:solidFill>
                          <a:effectLst/>
                        </a:rPr>
                        <a:t>6 to 12</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885186237"/>
                  </a:ext>
                </a:extLst>
              </a:tr>
              <a:tr h="295519">
                <a:tc>
                  <a:txBody>
                    <a:bodyPr/>
                    <a:lstStyle/>
                    <a:p>
                      <a:pPr algn="ctr" fontAlgn="b"/>
                      <a:r>
                        <a:rPr lang="es-US" sz="1800" b="0" u="none" strike="noStrike">
                          <a:solidFill>
                            <a:srgbClr val="000000"/>
                          </a:solidFill>
                          <a:effectLst/>
                        </a:rPr>
                        <a:t>5</a:t>
                      </a:r>
                      <a:endParaRPr lang="es-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s-US" sz="1800" b="0" u="none" strike="noStrike" dirty="0">
                          <a:solidFill>
                            <a:srgbClr val="000000"/>
                          </a:solidFill>
                          <a:effectLst/>
                        </a:rPr>
                        <a:t>12 to 25</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478952782"/>
                  </a:ext>
                </a:extLst>
              </a:tr>
              <a:tr h="295519">
                <a:tc>
                  <a:txBody>
                    <a:bodyPr/>
                    <a:lstStyle/>
                    <a:p>
                      <a:pPr algn="ctr" fontAlgn="b"/>
                      <a:r>
                        <a:rPr lang="es-US" sz="1800" b="0" u="none" strike="noStrike">
                          <a:solidFill>
                            <a:srgbClr val="000000"/>
                          </a:solidFill>
                          <a:effectLst/>
                        </a:rPr>
                        <a:t>6</a:t>
                      </a:r>
                      <a:endParaRPr lang="es-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s-US" sz="1800" b="0" u="none" strike="noStrike" dirty="0">
                          <a:solidFill>
                            <a:srgbClr val="000000"/>
                          </a:solidFill>
                          <a:effectLst/>
                        </a:rPr>
                        <a:t>25 to 50</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193178814"/>
                  </a:ext>
                </a:extLst>
              </a:tr>
              <a:tr h="295519">
                <a:tc>
                  <a:txBody>
                    <a:bodyPr/>
                    <a:lstStyle/>
                    <a:p>
                      <a:pPr algn="ctr" fontAlgn="b"/>
                      <a:r>
                        <a:rPr lang="es-US" sz="1800" b="0" u="none" strike="noStrike">
                          <a:solidFill>
                            <a:srgbClr val="000000"/>
                          </a:solidFill>
                          <a:effectLst/>
                        </a:rPr>
                        <a:t>7</a:t>
                      </a:r>
                      <a:endParaRPr lang="es-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s-US" sz="1800" b="0" u="none" strike="noStrike" dirty="0">
                          <a:solidFill>
                            <a:srgbClr val="000000"/>
                          </a:solidFill>
                          <a:effectLst/>
                        </a:rPr>
                        <a:t>50 to 75</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458729105"/>
                  </a:ext>
                </a:extLst>
              </a:tr>
              <a:tr h="295519">
                <a:tc>
                  <a:txBody>
                    <a:bodyPr/>
                    <a:lstStyle/>
                    <a:p>
                      <a:pPr algn="ctr" fontAlgn="b"/>
                      <a:r>
                        <a:rPr lang="es-US" sz="1800" b="0" u="none" strike="noStrike">
                          <a:solidFill>
                            <a:srgbClr val="000000"/>
                          </a:solidFill>
                          <a:effectLst/>
                        </a:rPr>
                        <a:t>8</a:t>
                      </a:r>
                      <a:endParaRPr lang="es-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s-US" sz="1800" b="0" u="none" strike="noStrike" dirty="0">
                          <a:solidFill>
                            <a:srgbClr val="000000"/>
                          </a:solidFill>
                          <a:effectLst/>
                        </a:rPr>
                        <a:t>75 to 87</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919269459"/>
                  </a:ext>
                </a:extLst>
              </a:tr>
              <a:tr h="295519">
                <a:tc>
                  <a:txBody>
                    <a:bodyPr/>
                    <a:lstStyle/>
                    <a:p>
                      <a:pPr algn="ctr" fontAlgn="b"/>
                      <a:r>
                        <a:rPr lang="es-US" sz="1800" b="0" u="none" strike="noStrike">
                          <a:solidFill>
                            <a:srgbClr val="000000"/>
                          </a:solidFill>
                          <a:effectLst/>
                        </a:rPr>
                        <a:t>9</a:t>
                      </a:r>
                      <a:endParaRPr lang="es-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s-US" sz="1800" b="0" u="none" strike="noStrike" dirty="0">
                          <a:solidFill>
                            <a:srgbClr val="000000"/>
                          </a:solidFill>
                          <a:effectLst/>
                        </a:rPr>
                        <a:t>87 to 94</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437376933"/>
                  </a:ext>
                </a:extLst>
              </a:tr>
              <a:tr h="295519">
                <a:tc>
                  <a:txBody>
                    <a:bodyPr/>
                    <a:lstStyle/>
                    <a:p>
                      <a:pPr algn="ctr" fontAlgn="b"/>
                      <a:r>
                        <a:rPr lang="es-US" sz="1800" b="0" u="none" strike="noStrike" dirty="0">
                          <a:solidFill>
                            <a:srgbClr val="000000"/>
                          </a:solidFill>
                          <a:effectLst/>
                        </a:rPr>
                        <a:t>10</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s-US" sz="1800" b="0" u="none" strike="noStrike" dirty="0">
                          <a:solidFill>
                            <a:srgbClr val="000000"/>
                          </a:solidFill>
                          <a:effectLst/>
                        </a:rPr>
                        <a:t>94 to 97</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851024863"/>
                  </a:ext>
                </a:extLst>
              </a:tr>
              <a:tr h="295519">
                <a:tc>
                  <a:txBody>
                    <a:bodyPr/>
                    <a:lstStyle/>
                    <a:p>
                      <a:pPr algn="ctr" fontAlgn="b"/>
                      <a:r>
                        <a:rPr lang="es-US" sz="1800" b="0" u="none" strike="noStrike" dirty="0">
                          <a:solidFill>
                            <a:srgbClr val="000000"/>
                          </a:solidFill>
                          <a:effectLst/>
                        </a:rPr>
                        <a:t>11</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s-US" sz="1800" b="0" u="none" strike="noStrike" dirty="0">
                          <a:solidFill>
                            <a:srgbClr val="000000"/>
                          </a:solidFill>
                          <a:effectLst/>
                        </a:rPr>
                        <a:t>97 to 100</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659119971"/>
                  </a:ext>
                </a:extLst>
              </a:tr>
              <a:tr h="295519">
                <a:tc>
                  <a:txBody>
                    <a:bodyPr/>
                    <a:lstStyle/>
                    <a:p>
                      <a:pPr algn="ctr" fontAlgn="b"/>
                      <a:r>
                        <a:rPr lang="es-US" sz="1800" b="0" u="none" strike="noStrike" dirty="0">
                          <a:solidFill>
                            <a:srgbClr val="000000"/>
                          </a:solidFill>
                          <a:effectLst/>
                        </a:rPr>
                        <a:t>12</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s-US" sz="1800" b="0" u="none" strike="noStrike" dirty="0">
                          <a:solidFill>
                            <a:srgbClr val="000000"/>
                          </a:solidFill>
                          <a:effectLst/>
                        </a:rPr>
                        <a:t>100</a:t>
                      </a:r>
                      <a:endParaRPr lang="es-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635416529"/>
                  </a:ext>
                </a:extLst>
              </a:tr>
            </a:tbl>
          </a:graphicData>
        </a:graphic>
      </p:graphicFrame>
      <p:pic>
        <p:nvPicPr>
          <p:cNvPr id="21" name="Imagen 20">
            <a:extLst>
              <a:ext uri="{FF2B5EF4-FFF2-40B4-BE49-F238E27FC236}">
                <a16:creationId xmlns:a16="http://schemas.microsoft.com/office/drawing/2014/main" id="{2F3B8F17-9A38-451C-A2B4-7BA2E820EC0C}"/>
              </a:ext>
            </a:extLst>
          </p:cNvPr>
          <p:cNvPicPr>
            <a:picLocks noChangeAspect="1"/>
          </p:cNvPicPr>
          <p:nvPr/>
        </p:nvPicPr>
        <p:blipFill rotWithShape="1">
          <a:blip r:embed="rId8"/>
          <a:srcRect l="30926" t="11272" r="4989"/>
          <a:stretch/>
        </p:blipFill>
        <p:spPr>
          <a:xfrm>
            <a:off x="11515501" y="31519745"/>
            <a:ext cx="5111008" cy="5307238"/>
          </a:xfrm>
          <a:prstGeom prst="rect">
            <a:avLst/>
          </a:prstGeom>
          <a:ln w="12700">
            <a:solidFill>
              <a:schemeClr val="tx1"/>
            </a:solidFill>
          </a:ln>
        </p:spPr>
      </p:pic>
      <p:graphicFrame>
        <p:nvGraphicFramePr>
          <p:cNvPr id="22" name="Tabla 21">
            <a:extLst>
              <a:ext uri="{FF2B5EF4-FFF2-40B4-BE49-F238E27FC236}">
                <a16:creationId xmlns:a16="http://schemas.microsoft.com/office/drawing/2014/main" id="{CDDF8A27-5E7C-4543-BF56-8AA817E05FCA}"/>
              </a:ext>
            </a:extLst>
          </p:cNvPr>
          <p:cNvGraphicFramePr>
            <a:graphicFrameLocks noGrp="1"/>
          </p:cNvGraphicFramePr>
          <p:nvPr>
            <p:extLst>
              <p:ext uri="{D42A27DB-BD31-4B8C-83A1-F6EECF244321}">
                <p14:modId xmlns:p14="http://schemas.microsoft.com/office/powerpoint/2010/main" val="3459158263"/>
              </p:ext>
            </p:extLst>
          </p:nvPr>
        </p:nvGraphicFramePr>
        <p:xfrm>
          <a:off x="18009112" y="9435005"/>
          <a:ext cx="18871688" cy="6685620"/>
        </p:xfrm>
        <a:graphic>
          <a:graphicData uri="http://schemas.openxmlformats.org/drawingml/2006/table">
            <a:tbl>
              <a:tblPr firstRow="1" firstCol="1" bandRow="1"/>
              <a:tblGrid>
                <a:gridCol w="2959024">
                  <a:extLst>
                    <a:ext uri="{9D8B030D-6E8A-4147-A177-3AD203B41FA5}">
                      <a16:colId xmlns:a16="http://schemas.microsoft.com/office/drawing/2014/main" val="2025172075"/>
                    </a:ext>
                  </a:extLst>
                </a:gridCol>
                <a:gridCol w="3312210">
                  <a:extLst>
                    <a:ext uri="{9D8B030D-6E8A-4147-A177-3AD203B41FA5}">
                      <a16:colId xmlns:a16="http://schemas.microsoft.com/office/drawing/2014/main" val="723530087"/>
                    </a:ext>
                  </a:extLst>
                </a:gridCol>
                <a:gridCol w="2057611">
                  <a:extLst>
                    <a:ext uri="{9D8B030D-6E8A-4147-A177-3AD203B41FA5}">
                      <a16:colId xmlns:a16="http://schemas.microsoft.com/office/drawing/2014/main" val="2908370967"/>
                    </a:ext>
                  </a:extLst>
                </a:gridCol>
                <a:gridCol w="3308695">
                  <a:extLst>
                    <a:ext uri="{9D8B030D-6E8A-4147-A177-3AD203B41FA5}">
                      <a16:colId xmlns:a16="http://schemas.microsoft.com/office/drawing/2014/main" val="1844911082"/>
                    </a:ext>
                  </a:extLst>
                </a:gridCol>
                <a:gridCol w="2128748">
                  <a:extLst>
                    <a:ext uri="{9D8B030D-6E8A-4147-A177-3AD203B41FA5}">
                      <a16:colId xmlns:a16="http://schemas.microsoft.com/office/drawing/2014/main" val="1411611522"/>
                    </a:ext>
                  </a:extLst>
                </a:gridCol>
                <a:gridCol w="3003860">
                  <a:extLst>
                    <a:ext uri="{9D8B030D-6E8A-4147-A177-3AD203B41FA5}">
                      <a16:colId xmlns:a16="http://schemas.microsoft.com/office/drawing/2014/main" val="3469551223"/>
                    </a:ext>
                  </a:extLst>
                </a:gridCol>
                <a:gridCol w="2101540">
                  <a:extLst>
                    <a:ext uri="{9D8B030D-6E8A-4147-A177-3AD203B41FA5}">
                      <a16:colId xmlns:a16="http://schemas.microsoft.com/office/drawing/2014/main" val="1301391071"/>
                    </a:ext>
                  </a:extLst>
                </a:gridCol>
              </a:tblGrid>
              <a:tr h="551985">
                <a:tc>
                  <a:txBody>
                    <a:bodyPr/>
                    <a:lstStyle/>
                    <a:p>
                      <a:pPr marL="0" marR="0" algn="ctr">
                        <a:lnSpc>
                          <a:spcPct val="107000"/>
                        </a:lnSpc>
                        <a:spcBef>
                          <a:spcPts val="0"/>
                        </a:spcBef>
                        <a:spcAft>
                          <a:spcPts val="0"/>
                        </a:spcAft>
                      </a:pPr>
                      <a:r>
                        <a:rPr lang="es-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Location </a:t>
                      </a:r>
                      <a:endParaRPr lang="es-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s-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Meigs </a:t>
                      </a:r>
                      <a:endParaRPr lang="es-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US"/>
                    </a:p>
                  </a:txBody>
                  <a:tcPr/>
                </a:tc>
                <a:tc gridSpan="2">
                  <a:txBody>
                    <a:bodyPr/>
                    <a:lstStyle/>
                    <a:p>
                      <a:pPr marL="0" marR="0" algn="ctr">
                        <a:lnSpc>
                          <a:spcPct val="107000"/>
                        </a:lnSpc>
                        <a:spcBef>
                          <a:spcPts val="0"/>
                        </a:spcBef>
                        <a:spcAft>
                          <a:spcPts val="0"/>
                        </a:spcAft>
                      </a:pPr>
                      <a:r>
                        <a:rPr lang="es-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PPAC</a:t>
                      </a:r>
                      <a:endParaRPr lang="es-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US"/>
                    </a:p>
                  </a:txBody>
                  <a:tcPr/>
                </a:tc>
                <a:tc gridSpan="2">
                  <a:txBody>
                    <a:bodyPr/>
                    <a:lstStyle/>
                    <a:p>
                      <a:pPr marL="0" marR="0" algn="ctr">
                        <a:lnSpc>
                          <a:spcPct val="107000"/>
                        </a:lnSpc>
                        <a:spcBef>
                          <a:spcPts val="0"/>
                        </a:spcBef>
                        <a:spcAft>
                          <a:spcPts val="0"/>
                        </a:spcAft>
                      </a:pPr>
                      <a:r>
                        <a:rPr lang="es-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SWPAC</a:t>
                      </a:r>
                      <a:endParaRPr lang="es-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US"/>
                    </a:p>
                  </a:txBody>
                  <a:tcPr/>
                </a:tc>
                <a:extLst>
                  <a:ext uri="{0D108BD9-81ED-4DB2-BD59-A6C34878D82A}">
                    <a16:rowId xmlns:a16="http://schemas.microsoft.com/office/drawing/2014/main" val="3349506420"/>
                  </a:ext>
                </a:extLst>
              </a:tr>
              <a:tr h="551985">
                <a:tc>
                  <a:txBody>
                    <a:bodyPr/>
                    <a:lstStyle/>
                    <a:p>
                      <a:pPr marL="0" marR="0" algn="ctr">
                        <a:lnSpc>
                          <a:spcPct val="107000"/>
                        </a:lnSpc>
                        <a:spcBef>
                          <a:spcPts val="0"/>
                        </a:spcBef>
                        <a:spcAft>
                          <a:spcPts val="0"/>
                        </a:spcAft>
                      </a:pPr>
                      <a:r>
                        <a:rPr lang="es-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Variety</a:t>
                      </a:r>
                      <a:endParaRPr lang="es-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Weigh/plant (lb)</a:t>
                      </a:r>
                      <a:endParaRPr lang="es-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Fruit/plant</a:t>
                      </a:r>
                      <a:endParaRPr lang="es-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Weigh/plant (lb)</a:t>
                      </a:r>
                      <a:endParaRPr lang="es-US"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Fruit/plant</a:t>
                      </a:r>
                      <a:endParaRPr lang="es-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Weigh/plant (lb)</a:t>
                      </a:r>
                      <a:endParaRPr lang="es-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Fruit/plant</a:t>
                      </a:r>
                      <a:endParaRPr lang="es-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304540"/>
                  </a:ext>
                </a:extLst>
              </a:tr>
              <a:tr h="551985">
                <a:tc>
                  <a:txBody>
                    <a:bodyPr/>
                    <a:lstStyle/>
                    <a:p>
                      <a:pPr algn="l" fontAlgn="b"/>
                      <a:r>
                        <a:rPr lang="en-US" sz="3600" b="0" i="0" u="none" strike="noStrike" dirty="0">
                          <a:solidFill>
                            <a:srgbClr val="000000"/>
                          </a:solidFill>
                          <a:effectLst/>
                          <a:latin typeface="Calibri" panose="020F0502020204030204" pitchFamily="34" charset="0"/>
                        </a:rPr>
                        <a:t>Adam Gherkin</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2.77</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32.08</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1.98</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9.28</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15.34</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1.88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29769221"/>
                  </a:ext>
                </a:extLst>
              </a:tr>
              <a:tr h="551985">
                <a:tc>
                  <a:txBody>
                    <a:bodyPr/>
                    <a:lstStyle/>
                    <a:p>
                      <a:pPr algn="l" fontAlgn="b"/>
                      <a:r>
                        <a:rPr lang="en-US" sz="3600" b="0" i="0" u="none" strike="noStrike">
                          <a:solidFill>
                            <a:srgbClr val="000000"/>
                          </a:solidFill>
                          <a:effectLst/>
                          <a:latin typeface="Calibri" panose="020F0502020204030204" pitchFamily="34" charset="0"/>
                        </a:rPr>
                        <a:t>China Long</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3.77</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5.67</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2.13</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63.72</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11.1</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1.48</a:t>
                      </a:r>
                    </a:p>
                  </a:txBody>
                  <a:tcPr marL="9525" marR="9525" marT="9525" marB="0"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204390154"/>
                  </a:ext>
                </a:extLst>
              </a:tr>
              <a:tr h="551985">
                <a:tc>
                  <a:txBody>
                    <a:bodyPr/>
                    <a:lstStyle/>
                    <a:p>
                      <a:pPr algn="l" fontAlgn="b"/>
                      <a:r>
                        <a:rPr lang="en-US" sz="3600" b="0" i="0" u="none" strike="noStrike">
                          <a:solidFill>
                            <a:srgbClr val="000000"/>
                          </a:solidFill>
                          <a:effectLst/>
                          <a:latin typeface="Calibri" panose="020F0502020204030204" pitchFamily="34" charset="0"/>
                        </a:rPr>
                        <a:t>Corinto</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5.8</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11.21</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0.51</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26.56</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11.57</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1.49</a:t>
                      </a:r>
                    </a:p>
                  </a:txBody>
                  <a:tcPr marL="9525" marR="9525" marT="9525" marB="0"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2462764147"/>
                  </a:ext>
                </a:extLst>
              </a:tr>
              <a:tr h="551985">
                <a:tc>
                  <a:txBody>
                    <a:bodyPr/>
                    <a:lstStyle/>
                    <a:p>
                      <a:pPr algn="l" fontAlgn="b"/>
                      <a:r>
                        <a:rPr lang="en-US" sz="3600" b="0" i="0" u="none" strike="noStrike">
                          <a:solidFill>
                            <a:srgbClr val="000000"/>
                          </a:solidFill>
                          <a:effectLst/>
                          <a:latin typeface="Calibri" panose="020F0502020204030204" pitchFamily="34" charset="0"/>
                        </a:rPr>
                        <a:t>Excelsior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3.99</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15.13</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1.88</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21.44</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15.92</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2.87</a:t>
                      </a:r>
                    </a:p>
                  </a:txBody>
                  <a:tcPr marL="9525" marR="9525" marT="9525" marB="0"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2974841095"/>
                  </a:ext>
                </a:extLst>
              </a:tr>
              <a:tr h="551985">
                <a:tc>
                  <a:txBody>
                    <a:bodyPr/>
                    <a:lstStyle/>
                    <a:p>
                      <a:pPr algn="l" fontAlgn="b"/>
                      <a:r>
                        <a:rPr lang="en-US" sz="3600" b="0" i="0" u="none" strike="noStrike">
                          <a:solidFill>
                            <a:srgbClr val="000000"/>
                          </a:solidFill>
                          <a:effectLst/>
                          <a:latin typeface="Calibri" panose="020F0502020204030204" pitchFamily="34" charset="0"/>
                        </a:rPr>
                        <a:t>Itachi</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3.99</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6.38</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3.57</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13.83</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9.65</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3.16</a:t>
                      </a:r>
                    </a:p>
                  </a:txBody>
                  <a:tcPr marL="9525" marR="9525" marT="9525" marB="0"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822137104"/>
                  </a:ext>
                </a:extLst>
              </a:tr>
              <a:tr h="551985">
                <a:tc>
                  <a:txBody>
                    <a:bodyPr/>
                    <a:lstStyle/>
                    <a:p>
                      <a:pPr algn="l" fontAlgn="b"/>
                      <a:r>
                        <a:rPr lang="en-US" sz="3600" b="0" i="0" u="none" strike="noStrike">
                          <a:solidFill>
                            <a:srgbClr val="000000"/>
                          </a:solidFill>
                          <a:effectLst/>
                          <a:latin typeface="Calibri" panose="020F0502020204030204" pitchFamily="34" charset="0"/>
                        </a:rPr>
                        <a:t>Poniente</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5.14</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7.04</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2.7</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9.28</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7.42</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10.52</a:t>
                      </a:r>
                    </a:p>
                  </a:txBody>
                  <a:tcPr marL="9525" marR="9525" marT="9525" marB="0"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75349841"/>
                  </a:ext>
                </a:extLst>
              </a:tr>
              <a:tr h="551985">
                <a:tc>
                  <a:txBody>
                    <a:bodyPr/>
                    <a:lstStyle/>
                    <a:p>
                      <a:pPr algn="l" fontAlgn="b"/>
                      <a:r>
                        <a:rPr lang="en-US" sz="3600" b="0" i="0" u="none" strike="noStrike">
                          <a:solidFill>
                            <a:srgbClr val="000000"/>
                          </a:solidFill>
                          <a:effectLst/>
                          <a:latin typeface="Calibri" panose="020F0502020204030204" pitchFamily="34" charset="0"/>
                        </a:rPr>
                        <a:t>Quirk</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3.59</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62.83</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0.85</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1.78</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8.51</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1.02</a:t>
                      </a:r>
                    </a:p>
                  </a:txBody>
                  <a:tcPr marL="9525" marR="9525" marT="9525" marB="0"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129338214"/>
                  </a:ext>
                </a:extLst>
              </a:tr>
              <a:tr h="551985">
                <a:tc>
                  <a:txBody>
                    <a:bodyPr/>
                    <a:lstStyle/>
                    <a:p>
                      <a:pPr algn="l" fontAlgn="b"/>
                      <a:r>
                        <a:rPr lang="en-US" sz="3600" b="0" i="0" u="none" strike="noStrike">
                          <a:solidFill>
                            <a:srgbClr val="000000"/>
                          </a:solidFill>
                          <a:effectLst/>
                          <a:latin typeface="Calibri" panose="020F0502020204030204" pitchFamily="34" charset="0"/>
                        </a:rPr>
                        <a:t>Socrates</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6.34</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12.71</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2.13</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5.56</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14.24</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2.52</a:t>
                      </a:r>
                    </a:p>
                  </a:txBody>
                  <a:tcPr marL="9525" marR="9525" marT="9525" marB="0"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822844214"/>
                  </a:ext>
                </a:extLst>
              </a:tr>
              <a:tr h="551985">
                <a:tc>
                  <a:txBody>
                    <a:bodyPr/>
                    <a:lstStyle/>
                    <a:p>
                      <a:pPr algn="l" fontAlgn="b"/>
                      <a:r>
                        <a:rPr lang="en-US" sz="3600" b="0" i="0" u="none" strike="noStrike">
                          <a:solidFill>
                            <a:srgbClr val="000000"/>
                          </a:solidFill>
                          <a:effectLst/>
                          <a:latin typeface="Calibri" panose="020F0502020204030204" pitchFamily="34" charset="0"/>
                        </a:rPr>
                        <a:t>Tasty Jade</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1.08</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1.88</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1.46</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a:solidFill>
                            <a:srgbClr val="000000"/>
                          </a:solidFill>
                          <a:effectLst/>
                          <a:latin typeface="Calibri" panose="020F0502020204030204" pitchFamily="34" charset="0"/>
                        </a:rPr>
                        <a:t>4.83</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13.52</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US" sz="3600" b="0" i="0" u="none" strike="noStrike" dirty="0">
                          <a:solidFill>
                            <a:srgbClr val="000000"/>
                          </a:solidFill>
                          <a:effectLst/>
                          <a:latin typeface="Calibri" panose="020F0502020204030204" pitchFamily="34" charset="0"/>
                        </a:rPr>
                        <a:t>1.72</a:t>
                      </a:r>
                    </a:p>
                  </a:txBody>
                  <a:tcPr marL="9525" marR="9525" marT="9525" marB="0"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2177208298"/>
                  </a:ext>
                </a:extLst>
              </a:tr>
              <a:tr h="551985">
                <a:tc>
                  <a:txBody>
                    <a:bodyPr/>
                    <a:lstStyle/>
                    <a:p>
                      <a:pPr algn="l" fontAlgn="b"/>
                      <a:r>
                        <a:rPr lang="en-US" sz="3600" b="0" i="0" u="none" strike="noStrike">
                          <a:solidFill>
                            <a:srgbClr val="000000"/>
                          </a:solidFill>
                          <a:effectLst/>
                          <a:latin typeface="Calibri" panose="020F0502020204030204" pitchFamily="34" charset="0"/>
                        </a:rPr>
                        <a:t>Taurus</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5.03</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10.25</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2.89</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6.11</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9.12</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6.1</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7554621"/>
                  </a:ext>
                </a:extLst>
              </a:tr>
            </a:tbl>
          </a:graphicData>
        </a:graphic>
      </p:graphicFrame>
      <p:graphicFrame>
        <p:nvGraphicFramePr>
          <p:cNvPr id="6" name="Tabla 5">
            <a:extLst>
              <a:ext uri="{FF2B5EF4-FFF2-40B4-BE49-F238E27FC236}">
                <a16:creationId xmlns:a16="http://schemas.microsoft.com/office/drawing/2014/main" id="{9232D1D0-78C5-4E1B-904E-CC35A62C78AD}"/>
              </a:ext>
            </a:extLst>
          </p:cNvPr>
          <p:cNvGraphicFramePr>
            <a:graphicFrameLocks noGrp="1"/>
          </p:cNvGraphicFramePr>
          <p:nvPr>
            <p:extLst>
              <p:ext uri="{D42A27DB-BD31-4B8C-83A1-F6EECF244321}">
                <p14:modId xmlns:p14="http://schemas.microsoft.com/office/powerpoint/2010/main" val="1210247"/>
              </p:ext>
            </p:extLst>
          </p:nvPr>
        </p:nvGraphicFramePr>
        <p:xfrm>
          <a:off x="1952713" y="31519745"/>
          <a:ext cx="9245852" cy="5307238"/>
        </p:xfrm>
        <a:graphic>
          <a:graphicData uri="http://schemas.openxmlformats.org/drawingml/2006/table">
            <a:tbl>
              <a:tblPr/>
              <a:tblGrid>
                <a:gridCol w="2847887">
                  <a:extLst>
                    <a:ext uri="{9D8B030D-6E8A-4147-A177-3AD203B41FA5}">
                      <a16:colId xmlns:a16="http://schemas.microsoft.com/office/drawing/2014/main" val="2243136560"/>
                    </a:ext>
                  </a:extLst>
                </a:gridCol>
                <a:gridCol w="2231349">
                  <a:extLst>
                    <a:ext uri="{9D8B030D-6E8A-4147-A177-3AD203B41FA5}">
                      <a16:colId xmlns:a16="http://schemas.microsoft.com/office/drawing/2014/main" val="929659260"/>
                    </a:ext>
                  </a:extLst>
                </a:gridCol>
                <a:gridCol w="4166616">
                  <a:extLst>
                    <a:ext uri="{9D8B030D-6E8A-4147-A177-3AD203B41FA5}">
                      <a16:colId xmlns:a16="http://schemas.microsoft.com/office/drawing/2014/main" val="2757876690"/>
                    </a:ext>
                  </a:extLst>
                </a:gridCol>
              </a:tblGrid>
              <a:tr h="735238">
                <a:tc>
                  <a:txBody>
                    <a:bodyPr/>
                    <a:lstStyle/>
                    <a:p>
                      <a:pPr algn="l" fontAlgn="b"/>
                      <a:r>
                        <a:rPr lang="en-US" sz="2800" b="0" i="0" u="none" strike="noStrike" dirty="0">
                          <a:solidFill>
                            <a:srgbClr val="000000"/>
                          </a:solidFill>
                          <a:effectLst/>
                          <a:latin typeface="Calibri" panose="020F0502020204030204" pitchFamily="34" charset="0"/>
                        </a:rPr>
                        <a:t>Variety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Fruit size (cm)</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rgbClr val="000000"/>
                          </a:solidFill>
                          <a:effectLst/>
                          <a:latin typeface="Calibri" panose="020F0502020204030204" pitchFamily="34" charset="0"/>
                        </a:rPr>
                        <a:t>Seed source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62547"/>
                  </a:ext>
                </a:extLst>
              </a:tr>
              <a:tr h="457200">
                <a:tc>
                  <a:txBody>
                    <a:bodyPr/>
                    <a:lstStyle/>
                    <a:p>
                      <a:pPr algn="l" fontAlgn="b"/>
                      <a:r>
                        <a:rPr lang="en-US" sz="2800" b="0" i="0" u="none" strike="noStrike" dirty="0">
                          <a:solidFill>
                            <a:srgbClr val="000000"/>
                          </a:solidFill>
                          <a:effectLst/>
                          <a:latin typeface="Calibri" panose="020F0502020204030204" pitchFamily="34" charset="0"/>
                        </a:rPr>
                        <a:t>Adam Gherkin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0" i="0" u="none" strike="noStrike" dirty="0">
                          <a:solidFill>
                            <a:srgbClr val="000000"/>
                          </a:solidFill>
                          <a:effectLst/>
                          <a:latin typeface="Calibri" panose="020F0502020204030204" pitchFamily="34" charset="0"/>
                        </a:rPr>
                        <a:t>5 to 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800" b="0" i="0" u="none" strike="noStrike">
                          <a:solidFill>
                            <a:srgbClr val="000000"/>
                          </a:solidFill>
                          <a:effectLst/>
                          <a:latin typeface="Calibri" panose="020F0502020204030204" pitchFamily="34" charset="0"/>
                        </a:rPr>
                        <a:t>Johnny`s Selected Seed</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07155535"/>
                  </a:ext>
                </a:extLst>
              </a:tr>
              <a:tr h="457200">
                <a:tc>
                  <a:txBody>
                    <a:bodyPr/>
                    <a:lstStyle/>
                    <a:p>
                      <a:pPr algn="l" fontAlgn="b"/>
                      <a:r>
                        <a:rPr lang="en-US" sz="2800" b="0" i="0" u="none" strike="noStrike" dirty="0">
                          <a:solidFill>
                            <a:srgbClr val="000000"/>
                          </a:solidFill>
                          <a:effectLst/>
                          <a:latin typeface="Calibri" panose="020F0502020204030204" pitchFamily="34" charset="0"/>
                        </a:rPr>
                        <a:t>China long</a:t>
                      </a:r>
                    </a:p>
                  </a:txBody>
                  <a:tcPr marL="9525" marR="9525" marT="9525" marB="0" anchor="b">
                    <a:lnL>
                      <a:noFill/>
                    </a:lnL>
                    <a:lnR>
                      <a:noFill/>
                    </a:lnR>
                    <a:lnT>
                      <a:noFill/>
                    </a:lnT>
                    <a:lnB>
                      <a:noFill/>
                    </a:lnB>
                  </a:tcPr>
                </a:tc>
                <a:tc>
                  <a:txBody>
                    <a:bodyPr/>
                    <a:lstStyle/>
                    <a:p>
                      <a:pPr algn="l" fontAlgn="b"/>
                      <a:r>
                        <a:rPr lang="en-US" sz="2800" b="0" i="0" u="none" strike="noStrike" dirty="0">
                          <a:solidFill>
                            <a:srgbClr val="000000"/>
                          </a:solidFill>
                          <a:effectLst/>
                          <a:latin typeface="Calibri" panose="020F0502020204030204" pitchFamily="34" charset="0"/>
                        </a:rPr>
                        <a:t>35 to 38</a:t>
                      </a:r>
                    </a:p>
                  </a:txBody>
                  <a:tcPr marL="9525" marR="9525" marT="9525" marB="0" anchor="b">
                    <a:lnL>
                      <a:noFill/>
                    </a:lnL>
                    <a:lnR>
                      <a:noFill/>
                    </a:lnR>
                    <a:lnT>
                      <a:noFill/>
                    </a:lnT>
                    <a:lnB>
                      <a:noFill/>
                    </a:lnB>
                  </a:tcPr>
                </a:tc>
                <a:tc>
                  <a:txBody>
                    <a:bodyPr/>
                    <a:lstStyle/>
                    <a:p>
                      <a:pPr algn="l" fontAlgn="b"/>
                      <a:r>
                        <a:rPr lang="en-US" sz="2800" b="0" i="0" u="none" strike="noStrike">
                          <a:solidFill>
                            <a:srgbClr val="000000"/>
                          </a:solidFill>
                          <a:effectLst/>
                          <a:latin typeface="Calibri" panose="020F0502020204030204" pitchFamily="34" charset="0"/>
                        </a:rPr>
                        <a:t>Kitazawaseed</a:t>
                      </a:r>
                    </a:p>
                  </a:txBody>
                  <a:tcPr marL="9525" marR="9525" marT="9525" marB="0" anchor="b">
                    <a:lnL>
                      <a:noFill/>
                    </a:lnL>
                    <a:lnR>
                      <a:noFill/>
                    </a:lnR>
                    <a:lnT>
                      <a:noFill/>
                    </a:lnT>
                    <a:lnB>
                      <a:noFill/>
                    </a:lnB>
                  </a:tcPr>
                </a:tc>
                <a:extLst>
                  <a:ext uri="{0D108BD9-81ED-4DB2-BD59-A6C34878D82A}">
                    <a16:rowId xmlns:a16="http://schemas.microsoft.com/office/drawing/2014/main" val="995234059"/>
                  </a:ext>
                </a:extLst>
              </a:tr>
              <a:tr h="457200">
                <a:tc>
                  <a:txBody>
                    <a:bodyPr/>
                    <a:lstStyle/>
                    <a:p>
                      <a:pPr algn="l" fontAlgn="b"/>
                      <a:r>
                        <a:rPr lang="en-US" sz="2800" b="0" i="0" u="none" strike="noStrike">
                          <a:solidFill>
                            <a:srgbClr val="000000"/>
                          </a:solidFill>
                          <a:effectLst/>
                          <a:latin typeface="Calibri" panose="020F0502020204030204" pitchFamily="34" charset="0"/>
                        </a:rPr>
                        <a:t>Corinto </a:t>
                      </a:r>
                    </a:p>
                  </a:txBody>
                  <a:tcPr marL="9525" marR="9525" marT="9525" marB="0" anchor="b">
                    <a:lnL>
                      <a:noFill/>
                    </a:lnL>
                    <a:lnR>
                      <a:noFill/>
                    </a:lnR>
                    <a:lnT>
                      <a:noFill/>
                    </a:lnT>
                    <a:lnB>
                      <a:noFill/>
                    </a:lnB>
                  </a:tcPr>
                </a:tc>
                <a:tc>
                  <a:txBody>
                    <a:bodyPr/>
                    <a:lstStyle/>
                    <a:p>
                      <a:pPr algn="l" fontAlgn="b"/>
                      <a:r>
                        <a:rPr lang="en-US" sz="2800" b="0" i="0" u="none" strike="noStrike" dirty="0">
                          <a:solidFill>
                            <a:srgbClr val="000000"/>
                          </a:solidFill>
                          <a:effectLst/>
                          <a:latin typeface="Calibri" panose="020F0502020204030204" pitchFamily="34" charset="0"/>
                        </a:rPr>
                        <a:t>15 to 18</a:t>
                      </a:r>
                    </a:p>
                  </a:txBody>
                  <a:tcPr marL="9525" marR="9525" marT="9525" marB="0" anchor="b">
                    <a:lnL>
                      <a:noFill/>
                    </a:lnL>
                    <a:lnR>
                      <a:noFill/>
                    </a:lnR>
                    <a:lnT>
                      <a:noFill/>
                    </a:lnT>
                    <a:lnB>
                      <a:noFill/>
                    </a:lnB>
                  </a:tcPr>
                </a:tc>
                <a:tc>
                  <a:txBody>
                    <a:bodyPr/>
                    <a:lstStyle/>
                    <a:p>
                      <a:pPr algn="l" fontAlgn="b"/>
                      <a:r>
                        <a:rPr lang="en-US" sz="2800" b="0" i="0" u="none" strike="noStrike">
                          <a:solidFill>
                            <a:srgbClr val="000000"/>
                          </a:solidFill>
                          <a:effectLst/>
                          <a:latin typeface="Calibri" panose="020F0502020204030204" pitchFamily="34" charset="0"/>
                        </a:rPr>
                        <a:t>Johnny`s Selected Seed</a:t>
                      </a:r>
                    </a:p>
                  </a:txBody>
                  <a:tcPr marL="9525" marR="9525" marT="9525" marB="0" anchor="b">
                    <a:lnL>
                      <a:noFill/>
                    </a:lnL>
                    <a:lnR>
                      <a:noFill/>
                    </a:lnR>
                    <a:lnT>
                      <a:noFill/>
                    </a:lnT>
                    <a:lnB>
                      <a:noFill/>
                    </a:lnB>
                  </a:tcPr>
                </a:tc>
                <a:extLst>
                  <a:ext uri="{0D108BD9-81ED-4DB2-BD59-A6C34878D82A}">
                    <a16:rowId xmlns:a16="http://schemas.microsoft.com/office/drawing/2014/main" val="2135936493"/>
                  </a:ext>
                </a:extLst>
              </a:tr>
              <a:tr h="457200">
                <a:tc>
                  <a:txBody>
                    <a:bodyPr/>
                    <a:lstStyle/>
                    <a:p>
                      <a:pPr algn="l" fontAlgn="b"/>
                      <a:r>
                        <a:rPr lang="en-US" sz="2800" b="0" i="0" u="none" strike="noStrike">
                          <a:solidFill>
                            <a:srgbClr val="000000"/>
                          </a:solidFill>
                          <a:effectLst/>
                          <a:latin typeface="Calibri" panose="020F0502020204030204" pitchFamily="34" charset="0"/>
                        </a:rPr>
                        <a:t>Excelsior</a:t>
                      </a:r>
                    </a:p>
                  </a:txBody>
                  <a:tcPr marL="9525" marR="9525" marT="9525" marB="0" anchor="b">
                    <a:lnL>
                      <a:noFill/>
                    </a:lnL>
                    <a:lnR>
                      <a:noFill/>
                    </a:lnR>
                    <a:lnT>
                      <a:noFill/>
                    </a:lnT>
                    <a:lnB>
                      <a:noFill/>
                    </a:lnB>
                  </a:tcPr>
                </a:tc>
                <a:tc>
                  <a:txBody>
                    <a:bodyPr/>
                    <a:lstStyle/>
                    <a:p>
                      <a:pPr algn="l" fontAlgn="b"/>
                      <a:r>
                        <a:rPr lang="en-US" sz="2800" b="0" i="0" u="none" strike="noStrike">
                          <a:solidFill>
                            <a:srgbClr val="000000"/>
                          </a:solidFill>
                          <a:effectLst/>
                          <a:latin typeface="Calibri" panose="020F0502020204030204" pitchFamily="34" charset="0"/>
                        </a:rPr>
                        <a:t>8 to 11</a:t>
                      </a:r>
                    </a:p>
                  </a:txBody>
                  <a:tcPr marL="9525" marR="9525" marT="9525" marB="0" anchor="b">
                    <a:lnL>
                      <a:noFill/>
                    </a:lnL>
                    <a:lnR>
                      <a:noFill/>
                    </a:lnR>
                    <a:lnT>
                      <a:noFill/>
                    </a:lnT>
                    <a:lnB>
                      <a:noFill/>
                    </a:lnB>
                  </a:tcPr>
                </a:tc>
                <a:tc>
                  <a:txBody>
                    <a:bodyPr/>
                    <a:lstStyle/>
                    <a:p>
                      <a:pPr algn="l" fontAlgn="b"/>
                      <a:r>
                        <a:rPr lang="en-US" sz="2800" b="0" i="0" u="none" strike="noStrike" dirty="0">
                          <a:solidFill>
                            <a:srgbClr val="000000"/>
                          </a:solidFill>
                          <a:effectLst/>
                          <a:latin typeface="Calibri" panose="020F0502020204030204" pitchFamily="34" charset="0"/>
                        </a:rPr>
                        <a:t>Johnny`s Selected Seed</a:t>
                      </a:r>
                    </a:p>
                  </a:txBody>
                  <a:tcPr marL="9525" marR="9525" marT="9525" marB="0" anchor="b">
                    <a:lnL>
                      <a:noFill/>
                    </a:lnL>
                    <a:lnR>
                      <a:noFill/>
                    </a:lnR>
                    <a:lnT>
                      <a:noFill/>
                    </a:lnT>
                    <a:lnB>
                      <a:noFill/>
                    </a:lnB>
                  </a:tcPr>
                </a:tc>
                <a:extLst>
                  <a:ext uri="{0D108BD9-81ED-4DB2-BD59-A6C34878D82A}">
                    <a16:rowId xmlns:a16="http://schemas.microsoft.com/office/drawing/2014/main" val="906902994"/>
                  </a:ext>
                </a:extLst>
              </a:tr>
              <a:tr h="457200">
                <a:tc>
                  <a:txBody>
                    <a:bodyPr/>
                    <a:lstStyle/>
                    <a:p>
                      <a:pPr algn="l" fontAlgn="b"/>
                      <a:r>
                        <a:rPr lang="en-US" sz="2800" b="0" i="0" u="none" strike="noStrike">
                          <a:solidFill>
                            <a:srgbClr val="000000"/>
                          </a:solidFill>
                          <a:effectLst/>
                          <a:latin typeface="Calibri" panose="020F0502020204030204" pitchFamily="34" charset="0"/>
                        </a:rPr>
                        <a:t>Itachi</a:t>
                      </a:r>
                    </a:p>
                  </a:txBody>
                  <a:tcPr marL="9525" marR="9525" marT="9525" marB="0" anchor="b">
                    <a:lnL>
                      <a:noFill/>
                    </a:lnL>
                    <a:lnR>
                      <a:noFill/>
                    </a:lnR>
                    <a:lnT>
                      <a:noFill/>
                    </a:lnT>
                    <a:lnB>
                      <a:noFill/>
                    </a:lnB>
                  </a:tcPr>
                </a:tc>
                <a:tc>
                  <a:txBody>
                    <a:bodyPr/>
                    <a:lstStyle/>
                    <a:p>
                      <a:pPr algn="l" fontAlgn="b"/>
                      <a:r>
                        <a:rPr lang="en-US" sz="2800" b="0" i="0" u="none" strike="noStrike">
                          <a:solidFill>
                            <a:srgbClr val="000000"/>
                          </a:solidFill>
                          <a:effectLst/>
                          <a:latin typeface="Calibri" panose="020F0502020204030204" pitchFamily="34" charset="0"/>
                        </a:rPr>
                        <a:t>22 to 27 </a:t>
                      </a:r>
                    </a:p>
                  </a:txBody>
                  <a:tcPr marL="9525" marR="9525" marT="9525" marB="0" anchor="b">
                    <a:lnL>
                      <a:noFill/>
                    </a:lnL>
                    <a:lnR>
                      <a:noFill/>
                    </a:lnR>
                    <a:lnT>
                      <a:noFill/>
                    </a:lnT>
                    <a:lnB>
                      <a:noFill/>
                    </a:lnB>
                  </a:tcPr>
                </a:tc>
                <a:tc>
                  <a:txBody>
                    <a:bodyPr/>
                    <a:lstStyle/>
                    <a:p>
                      <a:pPr algn="l" fontAlgn="b"/>
                      <a:r>
                        <a:rPr lang="en-US" sz="2800" b="0" i="0" u="none" strike="noStrike" dirty="0">
                          <a:solidFill>
                            <a:srgbClr val="000000"/>
                          </a:solidFill>
                          <a:effectLst/>
                          <a:latin typeface="Calibri" panose="020F0502020204030204" pitchFamily="34" charset="0"/>
                        </a:rPr>
                        <a:t>Johnny`s Selected Seed</a:t>
                      </a:r>
                    </a:p>
                  </a:txBody>
                  <a:tcPr marL="9525" marR="9525" marT="9525" marB="0" anchor="b">
                    <a:lnL>
                      <a:noFill/>
                    </a:lnL>
                    <a:lnR>
                      <a:noFill/>
                    </a:lnR>
                    <a:lnT>
                      <a:noFill/>
                    </a:lnT>
                    <a:lnB>
                      <a:noFill/>
                    </a:lnB>
                  </a:tcPr>
                </a:tc>
                <a:extLst>
                  <a:ext uri="{0D108BD9-81ED-4DB2-BD59-A6C34878D82A}">
                    <a16:rowId xmlns:a16="http://schemas.microsoft.com/office/drawing/2014/main" val="2115907454"/>
                  </a:ext>
                </a:extLst>
              </a:tr>
              <a:tr h="457200">
                <a:tc>
                  <a:txBody>
                    <a:bodyPr/>
                    <a:lstStyle/>
                    <a:p>
                      <a:pPr algn="l" fontAlgn="b"/>
                      <a:r>
                        <a:rPr lang="en-US" sz="2800" b="0" i="0" u="none" strike="noStrike">
                          <a:solidFill>
                            <a:srgbClr val="000000"/>
                          </a:solidFill>
                          <a:effectLst/>
                          <a:latin typeface="Calibri" panose="020F0502020204030204" pitchFamily="34" charset="0"/>
                        </a:rPr>
                        <a:t>Poniente </a:t>
                      </a:r>
                    </a:p>
                  </a:txBody>
                  <a:tcPr marL="9525" marR="9525" marT="9525" marB="0" anchor="b">
                    <a:lnL>
                      <a:noFill/>
                    </a:lnL>
                    <a:lnR>
                      <a:noFill/>
                    </a:lnR>
                    <a:lnT>
                      <a:noFill/>
                    </a:lnT>
                    <a:lnB>
                      <a:noFill/>
                    </a:lnB>
                  </a:tcPr>
                </a:tc>
                <a:tc>
                  <a:txBody>
                    <a:bodyPr/>
                    <a:lstStyle/>
                    <a:p>
                      <a:pPr algn="l" fontAlgn="b"/>
                      <a:r>
                        <a:rPr lang="en-US" sz="2800" b="0" i="0" u="none" strike="noStrike" dirty="0">
                          <a:solidFill>
                            <a:srgbClr val="000000"/>
                          </a:solidFill>
                          <a:effectLst/>
                          <a:latin typeface="Calibri" panose="020F0502020204030204" pitchFamily="34" charset="0"/>
                        </a:rPr>
                        <a:t>30 to 33</a:t>
                      </a:r>
                    </a:p>
                  </a:txBody>
                  <a:tcPr marL="9525" marR="9525" marT="9525" marB="0" anchor="b">
                    <a:lnL>
                      <a:noFill/>
                    </a:lnL>
                    <a:lnR>
                      <a:noFill/>
                    </a:lnR>
                    <a:lnT>
                      <a:noFill/>
                    </a:lnT>
                    <a:lnB>
                      <a:noFill/>
                    </a:lnB>
                  </a:tcPr>
                </a:tc>
                <a:tc>
                  <a:txBody>
                    <a:bodyPr/>
                    <a:lstStyle/>
                    <a:p>
                      <a:pPr algn="l" fontAlgn="b"/>
                      <a:r>
                        <a:rPr lang="en-US" sz="2800" b="0" i="0" u="none" strike="noStrike" dirty="0">
                          <a:solidFill>
                            <a:srgbClr val="000000"/>
                          </a:solidFill>
                          <a:effectLst/>
                          <a:latin typeface="Calibri" panose="020F0502020204030204" pitchFamily="34" charset="0"/>
                        </a:rPr>
                        <a:t>Johnny`s Selected Seed</a:t>
                      </a:r>
                    </a:p>
                  </a:txBody>
                  <a:tcPr marL="9525" marR="9525" marT="9525" marB="0" anchor="b">
                    <a:lnL>
                      <a:noFill/>
                    </a:lnL>
                    <a:lnR>
                      <a:noFill/>
                    </a:lnR>
                    <a:lnT>
                      <a:noFill/>
                    </a:lnT>
                    <a:lnB>
                      <a:noFill/>
                    </a:lnB>
                  </a:tcPr>
                </a:tc>
                <a:extLst>
                  <a:ext uri="{0D108BD9-81ED-4DB2-BD59-A6C34878D82A}">
                    <a16:rowId xmlns:a16="http://schemas.microsoft.com/office/drawing/2014/main" val="2201615443"/>
                  </a:ext>
                </a:extLst>
              </a:tr>
              <a:tr h="457200">
                <a:tc>
                  <a:txBody>
                    <a:bodyPr/>
                    <a:lstStyle/>
                    <a:p>
                      <a:pPr algn="l" fontAlgn="b"/>
                      <a:r>
                        <a:rPr lang="en-US" sz="2800" b="0" i="0" u="none" strike="noStrike">
                          <a:solidFill>
                            <a:srgbClr val="000000"/>
                          </a:solidFill>
                          <a:effectLst/>
                          <a:latin typeface="Calibri" panose="020F0502020204030204" pitchFamily="34" charset="0"/>
                        </a:rPr>
                        <a:t>Quirk </a:t>
                      </a:r>
                    </a:p>
                  </a:txBody>
                  <a:tcPr marL="9525" marR="9525" marT="9525" marB="0" anchor="b">
                    <a:lnL>
                      <a:noFill/>
                    </a:lnL>
                    <a:lnR>
                      <a:noFill/>
                    </a:lnR>
                    <a:lnT>
                      <a:noFill/>
                    </a:lnT>
                    <a:lnB>
                      <a:noFill/>
                    </a:lnB>
                  </a:tcPr>
                </a:tc>
                <a:tc>
                  <a:txBody>
                    <a:bodyPr/>
                    <a:lstStyle/>
                    <a:p>
                      <a:pPr algn="l" fontAlgn="b"/>
                      <a:r>
                        <a:rPr lang="en-US" sz="2800" b="0" i="0" u="none" strike="noStrike">
                          <a:solidFill>
                            <a:srgbClr val="000000"/>
                          </a:solidFill>
                          <a:effectLst/>
                          <a:latin typeface="Calibri" panose="020F0502020204030204" pitchFamily="34" charset="0"/>
                        </a:rPr>
                        <a:t>5 to 7 </a:t>
                      </a:r>
                    </a:p>
                  </a:txBody>
                  <a:tcPr marL="9525" marR="9525" marT="9525" marB="0" anchor="b">
                    <a:lnL>
                      <a:noFill/>
                    </a:lnL>
                    <a:lnR>
                      <a:noFill/>
                    </a:lnR>
                    <a:lnT>
                      <a:noFill/>
                    </a:lnT>
                    <a:lnB>
                      <a:noFill/>
                    </a:lnB>
                  </a:tcPr>
                </a:tc>
                <a:tc>
                  <a:txBody>
                    <a:bodyPr/>
                    <a:lstStyle/>
                    <a:p>
                      <a:pPr algn="l" fontAlgn="b"/>
                      <a:r>
                        <a:rPr lang="en-US" sz="2800" b="0" i="0" u="none" strike="noStrike" dirty="0">
                          <a:solidFill>
                            <a:srgbClr val="000000"/>
                          </a:solidFill>
                          <a:effectLst/>
                          <a:latin typeface="Calibri" panose="020F0502020204030204" pitchFamily="34" charset="0"/>
                        </a:rPr>
                        <a:t>Johnny`s Selected Seed</a:t>
                      </a:r>
                    </a:p>
                  </a:txBody>
                  <a:tcPr marL="9525" marR="9525" marT="9525" marB="0" anchor="b">
                    <a:lnL>
                      <a:noFill/>
                    </a:lnL>
                    <a:lnR>
                      <a:noFill/>
                    </a:lnR>
                    <a:lnT>
                      <a:noFill/>
                    </a:lnT>
                    <a:lnB>
                      <a:noFill/>
                    </a:lnB>
                  </a:tcPr>
                </a:tc>
                <a:extLst>
                  <a:ext uri="{0D108BD9-81ED-4DB2-BD59-A6C34878D82A}">
                    <a16:rowId xmlns:a16="http://schemas.microsoft.com/office/drawing/2014/main" val="4094391647"/>
                  </a:ext>
                </a:extLst>
              </a:tr>
              <a:tr h="457200">
                <a:tc>
                  <a:txBody>
                    <a:bodyPr/>
                    <a:lstStyle/>
                    <a:p>
                      <a:pPr algn="l" fontAlgn="b"/>
                      <a:r>
                        <a:rPr lang="en-US" sz="2800" b="0" i="0" u="none" strike="noStrike">
                          <a:solidFill>
                            <a:srgbClr val="000000"/>
                          </a:solidFill>
                          <a:effectLst/>
                          <a:latin typeface="Calibri" panose="020F0502020204030204" pitchFamily="34" charset="0"/>
                        </a:rPr>
                        <a:t>Socrates</a:t>
                      </a:r>
                    </a:p>
                  </a:txBody>
                  <a:tcPr marL="9525" marR="9525" marT="9525" marB="0" anchor="b">
                    <a:lnL>
                      <a:noFill/>
                    </a:lnL>
                    <a:lnR>
                      <a:noFill/>
                    </a:lnR>
                    <a:lnT>
                      <a:noFill/>
                    </a:lnT>
                    <a:lnB>
                      <a:noFill/>
                    </a:lnB>
                  </a:tcPr>
                </a:tc>
                <a:tc>
                  <a:txBody>
                    <a:bodyPr/>
                    <a:lstStyle/>
                    <a:p>
                      <a:pPr algn="l" fontAlgn="b"/>
                      <a:r>
                        <a:rPr lang="en-US" sz="2800" b="0" i="0" u="none" strike="noStrike">
                          <a:solidFill>
                            <a:srgbClr val="000000"/>
                          </a:solidFill>
                          <a:effectLst/>
                          <a:latin typeface="Calibri" panose="020F0502020204030204" pitchFamily="34" charset="0"/>
                        </a:rPr>
                        <a:t>15 to 18</a:t>
                      </a:r>
                    </a:p>
                  </a:txBody>
                  <a:tcPr marL="9525" marR="9525" marT="9525" marB="0" anchor="b">
                    <a:lnL>
                      <a:noFill/>
                    </a:lnL>
                    <a:lnR>
                      <a:noFill/>
                    </a:lnR>
                    <a:lnT>
                      <a:noFill/>
                    </a:lnT>
                    <a:lnB>
                      <a:noFill/>
                    </a:lnB>
                  </a:tcPr>
                </a:tc>
                <a:tc>
                  <a:txBody>
                    <a:bodyPr/>
                    <a:lstStyle/>
                    <a:p>
                      <a:pPr algn="l" fontAlgn="b"/>
                      <a:r>
                        <a:rPr lang="en-US" sz="2800" b="0" i="0" u="none" strike="noStrike" dirty="0">
                          <a:solidFill>
                            <a:srgbClr val="000000"/>
                          </a:solidFill>
                          <a:effectLst/>
                          <a:latin typeface="Calibri" panose="020F0502020204030204" pitchFamily="34" charset="0"/>
                        </a:rPr>
                        <a:t>Johnny`s Selected Seed</a:t>
                      </a:r>
                    </a:p>
                  </a:txBody>
                  <a:tcPr marL="9525" marR="9525" marT="9525" marB="0" anchor="b">
                    <a:lnL>
                      <a:noFill/>
                    </a:lnL>
                    <a:lnR>
                      <a:noFill/>
                    </a:lnR>
                    <a:lnT>
                      <a:noFill/>
                    </a:lnT>
                    <a:lnB>
                      <a:noFill/>
                    </a:lnB>
                  </a:tcPr>
                </a:tc>
                <a:extLst>
                  <a:ext uri="{0D108BD9-81ED-4DB2-BD59-A6C34878D82A}">
                    <a16:rowId xmlns:a16="http://schemas.microsoft.com/office/drawing/2014/main" val="2994078683"/>
                  </a:ext>
                </a:extLst>
              </a:tr>
              <a:tr h="457200">
                <a:tc>
                  <a:txBody>
                    <a:bodyPr/>
                    <a:lstStyle/>
                    <a:p>
                      <a:pPr algn="l" fontAlgn="b"/>
                      <a:r>
                        <a:rPr lang="en-US" sz="2800" b="0" i="0" u="none" strike="noStrike">
                          <a:solidFill>
                            <a:srgbClr val="000000"/>
                          </a:solidFill>
                          <a:effectLst/>
                          <a:latin typeface="Calibri" panose="020F0502020204030204" pitchFamily="34" charset="0"/>
                        </a:rPr>
                        <a:t>Tasty Jade</a:t>
                      </a:r>
                    </a:p>
                  </a:txBody>
                  <a:tcPr marL="9525" marR="9525" marT="9525" marB="0" anchor="b">
                    <a:lnL>
                      <a:noFill/>
                    </a:lnL>
                    <a:lnR>
                      <a:noFill/>
                    </a:lnR>
                    <a:lnT>
                      <a:noFill/>
                    </a:lnT>
                    <a:lnB>
                      <a:noFill/>
                    </a:lnB>
                  </a:tcPr>
                </a:tc>
                <a:tc>
                  <a:txBody>
                    <a:bodyPr/>
                    <a:lstStyle/>
                    <a:p>
                      <a:pPr algn="l" fontAlgn="b"/>
                      <a:r>
                        <a:rPr lang="en-US" sz="2800" b="0" i="0" u="none" strike="noStrike">
                          <a:solidFill>
                            <a:srgbClr val="000000"/>
                          </a:solidFill>
                          <a:effectLst/>
                          <a:latin typeface="Calibri" panose="020F0502020204030204" pitchFamily="34" charset="0"/>
                        </a:rPr>
                        <a:t>27 to 30</a:t>
                      </a:r>
                    </a:p>
                  </a:txBody>
                  <a:tcPr marL="9525" marR="9525" marT="9525" marB="0" anchor="b">
                    <a:lnL>
                      <a:noFill/>
                    </a:lnL>
                    <a:lnR>
                      <a:noFill/>
                    </a:lnR>
                    <a:lnT>
                      <a:noFill/>
                    </a:lnT>
                    <a:lnB>
                      <a:noFill/>
                    </a:lnB>
                  </a:tcPr>
                </a:tc>
                <a:tc>
                  <a:txBody>
                    <a:bodyPr/>
                    <a:lstStyle/>
                    <a:p>
                      <a:pPr algn="l" fontAlgn="b"/>
                      <a:r>
                        <a:rPr lang="en-US" sz="2800" b="0" i="0" u="none" strike="noStrike" dirty="0">
                          <a:solidFill>
                            <a:srgbClr val="000000"/>
                          </a:solidFill>
                          <a:effectLst/>
                          <a:latin typeface="Calibri" panose="020F0502020204030204" pitchFamily="34" charset="0"/>
                        </a:rPr>
                        <a:t>Reimer Seeds</a:t>
                      </a:r>
                    </a:p>
                  </a:txBody>
                  <a:tcPr marL="9525" marR="9525" marT="9525" marB="0" anchor="b">
                    <a:lnL>
                      <a:noFill/>
                    </a:lnL>
                    <a:lnR>
                      <a:noFill/>
                    </a:lnR>
                    <a:lnT>
                      <a:noFill/>
                    </a:lnT>
                    <a:lnB>
                      <a:noFill/>
                    </a:lnB>
                  </a:tcPr>
                </a:tc>
                <a:extLst>
                  <a:ext uri="{0D108BD9-81ED-4DB2-BD59-A6C34878D82A}">
                    <a16:rowId xmlns:a16="http://schemas.microsoft.com/office/drawing/2014/main" val="3864211243"/>
                  </a:ext>
                </a:extLst>
              </a:tr>
              <a:tr h="457200">
                <a:tc>
                  <a:txBody>
                    <a:bodyPr/>
                    <a:lstStyle/>
                    <a:p>
                      <a:pPr algn="l" fontAlgn="b"/>
                      <a:r>
                        <a:rPr lang="en-US" sz="2800" b="0" i="0" u="none" strike="noStrike">
                          <a:solidFill>
                            <a:srgbClr val="000000"/>
                          </a:solidFill>
                          <a:effectLst/>
                          <a:latin typeface="Calibri" panose="020F0502020204030204" pitchFamily="34" charset="0"/>
                        </a:rPr>
                        <a:t>Taurus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rgbClr val="000000"/>
                          </a:solidFill>
                          <a:effectLst/>
                          <a:latin typeface="Calibri" panose="020F0502020204030204" pitchFamily="34" charset="0"/>
                        </a:rPr>
                        <a:t>20 to 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Harris Seed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515999"/>
                  </a:ext>
                </a:extLst>
              </a:tr>
            </a:tbl>
          </a:graphicData>
        </a:graphic>
      </p:graphicFrame>
      <p:sp>
        <p:nvSpPr>
          <p:cNvPr id="47" name="TextBox 7">
            <a:extLst>
              <a:ext uri="{FF2B5EF4-FFF2-40B4-BE49-F238E27FC236}">
                <a16:creationId xmlns:a16="http://schemas.microsoft.com/office/drawing/2014/main" id="{4A420B66-6C2E-4C11-9D47-942F2AA2A2F6}"/>
              </a:ext>
            </a:extLst>
          </p:cNvPr>
          <p:cNvSpPr txBox="1">
            <a:spLocks noChangeArrowheads="1"/>
          </p:cNvSpPr>
          <p:nvPr/>
        </p:nvSpPr>
        <p:spPr bwMode="auto">
          <a:xfrm>
            <a:off x="20574000" y="27027346"/>
            <a:ext cx="185877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b="1" dirty="0">
                <a:latin typeface="Calibri" panose="020F0502020204030204" pitchFamily="34" charset="0"/>
                <a:cs typeface="Calibri" panose="020F0502020204030204" pitchFamily="34" charset="0"/>
              </a:rPr>
              <a:t>Figure 4</a:t>
            </a:r>
            <a:r>
              <a:rPr lang="en-US" altLang="en-US" sz="2800" dirty="0">
                <a:latin typeface="Calibri" panose="020F0502020204030204" pitchFamily="34" charset="0"/>
                <a:cs typeface="Calibri" panose="020F0502020204030204" pitchFamily="34" charset="0"/>
              </a:rPr>
              <a:t>. TSSM susceptibility as measured by the AUDPC at MEIGS (a), SWPAC (b) and PPAC (c). </a:t>
            </a:r>
            <a:endParaRPr lang="en-US" altLang="en-US" sz="2800" i="1" dirty="0">
              <a:latin typeface="Calibri" panose="020F0502020204030204" pitchFamily="34" charset="0"/>
              <a:cs typeface="Calibri" panose="020F0502020204030204" pitchFamily="34" charset="0"/>
            </a:endParaRPr>
          </a:p>
        </p:txBody>
      </p:sp>
      <p:grpSp>
        <p:nvGrpSpPr>
          <p:cNvPr id="23" name="Group 22"/>
          <p:cNvGrpSpPr/>
          <p:nvPr/>
        </p:nvGrpSpPr>
        <p:grpSpPr>
          <a:xfrm>
            <a:off x="5354256" y="13559657"/>
            <a:ext cx="3636339" cy="2791125"/>
            <a:chOff x="5354256" y="13559657"/>
            <a:chExt cx="3636339" cy="2791125"/>
          </a:xfrm>
        </p:grpSpPr>
        <p:pic>
          <p:nvPicPr>
            <p:cNvPr id="16" name="Imagen 15" descr="Un jardín con plantas&#10;&#10;Descripción generada automáticamente con confianza media">
              <a:extLst>
                <a:ext uri="{FF2B5EF4-FFF2-40B4-BE49-F238E27FC236}">
                  <a16:creationId xmlns:a16="http://schemas.microsoft.com/office/drawing/2014/main" id="{7B9C7AF6-6368-4C5C-BBA1-D67964994DA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54256" y="13559657"/>
              <a:ext cx="3636339" cy="2727254"/>
            </a:xfrm>
            <a:prstGeom prst="rect">
              <a:avLst/>
            </a:prstGeom>
            <a:ln w="12700">
              <a:solidFill>
                <a:schemeClr val="tx1"/>
              </a:solidFill>
            </a:ln>
          </p:spPr>
        </p:pic>
        <p:sp>
          <p:nvSpPr>
            <p:cNvPr id="17" name="TextBox 16"/>
            <p:cNvSpPr txBox="1"/>
            <p:nvPr/>
          </p:nvSpPr>
          <p:spPr>
            <a:xfrm flipH="1">
              <a:off x="5354256" y="15673674"/>
              <a:ext cx="589421" cy="677108"/>
            </a:xfrm>
            <a:prstGeom prst="rect">
              <a:avLst/>
            </a:prstGeom>
            <a:noFill/>
          </p:spPr>
          <p:txBody>
            <a:bodyPr wrap="square" rtlCol="0">
              <a:spAutoFit/>
            </a:bodyPr>
            <a:lstStyle/>
            <a:p>
              <a:r>
                <a:rPr lang="en-US" dirty="0"/>
                <a:t>A</a:t>
              </a:r>
            </a:p>
          </p:txBody>
        </p:sp>
      </p:grpSp>
      <p:grpSp>
        <p:nvGrpSpPr>
          <p:cNvPr id="24" name="Group 23"/>
          <p:cNvGrpSpPr/>
          <p:nvPr/>
        </p:nvGrpSpPr>
        <p:grpSpPr>
          <a:xfrm>
            <a:off x="9075410" y="13536799"/>
            <a:ext cx="3480552" cy="2784943"/>
            <a:chOff x="9075410" y="13536799"/>
            <a:chExt cx="3480552" cy="2784943"/>
          </a:xfrm>
        </p:grpSpPr>
        <p:pic>
          <p:nvPicPr>
            <p:cNvPr id="4" name="Imagen 3" descr="Un conjunto de árboles&#10;&#10;Descripción generada automáticamente con confianza media">
              <a:extLst>
                <a:ext uri="{FF2B5EF4-FFF2-40B4-BE49-F238E27FC236}">
                  <a16:creationId xmlns:a16="http://schemas.microsoft.com/office/drawing/2014/main" id="{5B793894-36BC-433A-8BBC-7D86BDACE3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75410" y="13536799"/>
              <a:ext cx="3480552" cy="2750113"/>
            </a:xfrm>
            <a:prstGeom prst="rect">
              <a:avLst/>
            </a:prstGeom>
            <a:ln w="12700">
              <a:solidFill>
                <a:schemeClr val="tx1"/>
              </a:solidFill>
            </a:ln>
          </p:spPr>
        </p:pic>
        <p:sp>
          <p:nvSpPr>
            <p:cNvPr id="51" name="TextBox 50"/>
            <p:cNvSpPr txBox="1"/>
            <p:nvPr/>
          </p:nvSpPr>
          <p:spPr>
            <a:xfrm flipH="1">
              <a:off x="9089331" y="15644634"/>
              <a:ext cx="589421" cy="677108"/>
            </a:xfrm>
            <a:prstGeom prst="rect">
              <a:avLst/>
            </a:prstGeom>
            <a:noFill/>
          </p:spPr>
          <p:txBody>
            <a:bodyPr wrap="square" rtlCol="0">
              <a:spAutoFit/>
            </a:bodyPr>
            <a:lstStyle/>
            <a:p>
              <a:r>
                <a:rPr lang="en-US" dirty="0"/>
                <a:t>B</a:t>
              </a:r>
            </a:p>
          </p:txBody>
        </p:sp>
      </p:grpSp>
      <p:sp>
        <p:nvSpPr>
          <p:cNvPr id="25" name="TextBox 24"/>
          <p:cNvSpPr txBox="1"/>
          <p:nvPr/>
        </p:nvSpPr>
        <p:spPr>
          <a:xfrm>
            <a:off x="11515501" y="28488193"/>
            <a:ext cx="510076" cy="677108"/>
          </a:xfrm>
          <a:prstGeom prst="rect">
            <a:avLst/>
          </a:prstGeom>
          <a:noFill/>
        </p:spPr>
        <p:txBody>
          <a:bodyPr wrap="none" rtlCol="0">
            <a:spAutoFit/>
          </a:bodyPr>
          <a:lstStyle/>
          <a:p>
            <a:r>
              <a:rPr lang="en-US" dirty="0"/>
              <a:t>B</a:t>
            </a:r>
          </a:p>
        </p:txBody>
      </p:sp>
      <p:sp>
        <p:nvSpPr>
          <p:cNvPr id="54" name="TextBox 53"/>
          <p:cNvSpPr txBox="1"/>
          <p:nvPr/>
        </p:nvSpPr>
        <p:spPr>
          <a:xfrm>
            <a:off x="6604272" y="28488193"/>
            <a:ext cx="466826" cy="677108"/>
          </a:xfrm>
          <a:prstGeom prst="rect">
            <a:avLst/>
          </a:prstGeom>
          <a:noFill/>
        </p:spPr>
        <p:txBody>
          <a:bodyPr wrap="square" rtlCol="0">
            <a:spAutoFit/>
          </a:bodyPr>
          <a:lstStyle/>
          <a:p>
            <a:r>
              <a:rPr lang="en-US" dirty="0"/>
              <a:t>A</a:t>
            </a:r>
          </a:p>
        </p:txBody>
      </p:sp>
      <p:graphicFrame>
        <p:nvGraphicFramePr>
          <p:cNvPr id="55" name="Gráfico 54">
            <a:extLst>
              <a:ext uri="{FF2B5EF4-FFF2-40B4-BE49-F238E27FC236}">
                <a16:creationId xmlns:a16="http://schemas.microsoft.com/office/drawing/2014/main" id="{3BD6B01D-BE98-4910-85DB-4D1D37B0F661}"/>
              </a:ext>
            </a:extLst>
          </p:cNvPr>
          <p:cNvGraphicFramePr>
            <a:graphicFrameLocks/>
          </p:cNvGraphicFramePr>
          <p:nvPr>
            <p:extLst>
              <p:ext uri="{D42A27DB-BD31-4B8C-83A1-F6EECF244321}">
                <p14:modId xmlns:p14="http://schemas.microsoft.com/office/powerpoint/2010/main" val="747032375"/>
              </p:ext>
            </p:extLst>
          </p:nvPr>
        </p:nvGraphicFramePr>
        <p:xfrm>
          <a:off x="17935214" y="21512728"/>
          <a:ext cx="6245513" cy="523019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6" name="Gráfico 55">
            <a:extLst>
              <a:ext uri="{FF2B5EF4-FFF2-40B4-BE49-F238E27FC236}">
                <a16:creationId xmlns:a16="http://schemas.microsoft.com/office/drawing/2014/main" id="{F79CF448-4CA5-4200-9A98-9E1435DC542E}"/>
              </a:ext>
            </a:extLst>
          </p:cNvPr>
          <p:cNvGraphicFramePr>
            <a:graphicFrameLocks/>
          </p:cNvGraphicFramePr>
          <p:nvPr>
            <p:extLst>
              <p:ext uri="{D42A27DB-BD31-4B8C-83A1-F6EECF244321}">
                <p14:modId xmlns:p14="http://schemas.microsoft.com/office/powerpoint/2010/main" val="2773069003"/>
              </p:ext>
            </p:extLst>
          </p:nvPr>
        </p:nvGraphicFramePr>
        <p:xfrm>
          <a:off x="30659351" y="21533434"/>
          <a:ext cx="6245512" cy="518877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7" name="Gráfico 56">
            <a:extLst>
              <a:ext uri="{FF2B5EF4-FFF2-40B4-BE49-F238E27FC236}">
                <a16:creationId xmlns:a16="http://schemas.microsoft.com/office/drawing/2014/main" id="{3D8A9569-7DA3-46D6-AEBE-1A48B3B3243D}"/>
              </a:ext>
            </a:extLst>
          </p:cNvPr>
          <p:cNvGraphicFramePr>
            <a:graphicFrameLocks/>
          </p:cNvGraphicFramePr>
          <p:nvPr>
            <p:extLst>
              <p:ext uri="{D42A27DB-BD31-4B8C-83A1-F6EECF244321}">
                <p14:modId xmlns:p14="http://schemas.microsoft.com/office/powerpoint/2010/main" val="2707939463"/>
              </p:ext>
            </p:extLst>
          </p:nvPr>
        </p:nvGraphicFramePr>
        <p:xfrm>
          <a:off x="24278822" y="21512728"/>
          <a:ext cx="6245513" cy="5241135"/>
        </p:xfrm>
        <a:graphic>
          <a:graphicData uri="http://schemas.openxmlformats.org/drawingml/2006/chart">
            <c:chart xmlns:c="http://schemas.openxmlformats.org/drawingml/2006/chart" xmlns:r="http://schemas.openxmlformats.org/officeDocument/2006/relationships" r:id="rId13"/>
          </a:graphicData>
        </a:graphic>
      </p:graphicFrame>
      <p:pic>
        <p:nvPicPr>
          <p:cNvPr id="59" name="Picture 11">
            <a:extLst>
              <a:ext uri="{FF2B5EF4-FFF2-40B4-BE49-F238E27FC236}">
                <a16:creationId xmlns:a16="http://schemas.microsoft.com/office/drawing/2014/main" id="{5F54DB12-8A5E-42B6-B58C-AC4AA92B711E}"/>
              </a:ext>
            </a:extLst>
          </p:cNvPr>
          <p:cNvPicPr>
            <a:picLocks noChangeAspect="1"/>
          </p:cNvPicPr>
          <p:nvPr/>
        </p:nvPicPr>
        <p:blipFill>
          <a:blip r:embed="rId14"/>
          <a:stretch>
            <a:fillRect/>
          </a:stretch>
        </p:blipFill>
        <p:spPr>
          <a:xfrm>
            <a:off x="33070800" y="2056450"/>
            <a:ext cx="1730247" cy="1589719"/>
          </a:xfrm>
          <a:prstGeom prst="rect">
            <a:avLst/>
          </a:prstGeom>
        </p:spPr>
      </p:pic>
      <p:sp>
        <p:nvSpPr>
          <p:cNvPr id="60" name="CuadroTexto 59">
            <a:extLst>
              <a:ext uri="{FF2B5EF4-FFF2-40B4-BE49-F238E27FC236}">
                <a16:creationId xmlns:a16="http://schemas.microsoft.com/office/drawing/2014/main" id="{9B0CE493-D772-4EA8-A178-0442ED9D334C}"/>
              </a:ext>
            </a:extLst>
          </p:cNvPr>
          <p:cNvSpPr txBox="1"/>
          <p:nvPr/>
        </p:nvSpPr>
        <p:spPr>
          <a:xfrm>
            <a:off x="33044922" y="3646169"/>
            <a:ext cx="1756125" cy="461665"/>
          </a:xfrm>
          <a:prstGeom prst="rect">
            <a:avLst/>
          </a:prstGeom>
          <a:noFill/>
        </p:spPr>
        <p:txBody>
          <a:bodyPr wrap="square">
            <a:spAutoFit/>
          </a:bodyPr>
          <a:lstStyle/>
          <a:p>
            <a:r>
              <a:rPr lang="en-US" sz="2400" dirty="0">
                <a:solidFill>
                  <a:schemeClr val="tx1"/>
                </a:solidFill>
                <a:latin typeface="Calibri" panose="020F0502020204030204" pitchFamily="34" charset="0"/>
                <a:cs typeface="Calibri" panose="020F0502020204030204" pitchFamily="34" charset="0"/>
              </a:rPr>
              <a:t>#LNC20-438</a:t>
            </a:r>
            <a:endParaRPr lang="en-US" sz="2800" dirty="0"/>
          </a:p>
        </p:txBody>
      </p:sp>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52588" y="2345487"/>
            <a:ext cx="2593369" cy="205138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26067</TotalTime>
  <Words>975</Words>
  <Application>Microsoft Office PowerPoint</Application>
  <PresentationFormat>Custom</PresentationFormat>
  <Paragraphs>237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Nirmala UI</vt:lpstr>
      <vt:lpstr>Times New Roman</vt:lpstr>
      <vt:lpstr>Default Design</vt:lpstr>
      <vt:lpstr>PowerPoint Presentation</vt:lpstr>
    </vt:vector>
  </TitlesOfParts>
  <Company>TAMU Entomology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Julio Bernal</dc:creator>
  <cp:lastModifiedBy>Ingwell, Laura L</cp:lastModifiedBy>
  <cp:revision>446</cp:revision>
  <dcterms:created xsi:type="dcterms:W3CDTF">2002-11-09T17:48:59Z</dcterms:created>
  <dcterms:modified xsi:type="dcterms:W3CDTF">2021-10-28T20:12:48Z</dcterms:modified>
</cp:coreProperties>
</file>