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30" d="100"/>
          <a:sy n="30" d="100"/>
        </p:scale>
        <p:origin x="1171" y="1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912C-C81E-4F43-972C-7AE5467121C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8D70-6417-4CE1-A819-9E9FCF536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24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912C-C81E-4F43-972C-7AE5467121C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8D70-6417-4CE1-A819-9E9FCF536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8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912C-C81E-4F43-972C-7AE5467121C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8D70-6417-4CE1-A819-9E9FCF536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4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912C-C81E-4F43-972C-7AE5467121C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8D70-6417-4CE1-A819-9E9FCF536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6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912C-C81E-4F43-972C-7AE5467121C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8D70-6417-4CE1-A819-9E9FCF536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04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912C-C81E-4F43-972C-7AE5467121C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8D70-6417-4CE1-A819-9E9FCF536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0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912C-C81E-4F43-972C-7AE5467121C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8D70-6417-4CE1-A819-9E9FCF536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9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912C-C81E-4F43-972C-7AE5467121C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8D70-6417-4CE1-A819-9E9FCF536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6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912C-C81E-4F43-972C-7AE5467121C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8D70-6417-4CE1-A819-9E9FCF536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0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912C-C81E-4F43-972C-7AE5467121C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8D70-6417-4CE1-A819-9E9FCF536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1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912C-C81E-4F43-972C-7AE5467121C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8D70-6417-4CE1-A819-9E9FCF536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26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F912C-C81E-4F43-972C-7AE5467121C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F8D70-6417-4CE1-A819-9E9FCF536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7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05" r="2820"/>
          <a:stretch>
            <a:fillRect/>
          </a:stretch>
        </p:blipFill>
        <p:spPr bwMode="auto">
          <a:xfrm>
            <a:off x="1422400" y="0"/>
            <a:ext cx="88646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4435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Xinhua.Jia</dc:creator>
  <cp:lastModifiedBy>Xinhua.Jia</cp:lastModifiedBy>
  <cp:revision>1</cp:revision>
  <dcterms:created xsi:type="dcterms:W3CDTF">2015-04-22T14:08:00Z</dcterms:created>
  <dcterms:modified xsi:type="dcterms:W3CDTF">2015-04-22T14:08:34Z</dcterms:modified>
</cp:coreProperties>
</file>