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0" d="100"/>
          <a:sy n="40" d="100"/>
        </p:scale>
        <p:origin x="787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4B79-0BFF-415D-9D09-3431C8E1F71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F1DE-708B-4558-92BC-D95EF20A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8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4B79-0BFF-415D-9D09-3431C8E1F71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F1DE-708B-4558-92BC-D95EF20A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0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4B79-0BFF-415D-9D09-3431C8E1F71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F1DE-708B-4558-92BC-D95EF20A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7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4B79-0BFF-415D-9D09-3431C8E1F71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F1DE-708B-4558-92BC-D95EF20A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1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4B79-0BFF-415D-9D09-3431C8E1F71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F1DE-708B-4558-92BC-D95EF20A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0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4B79-0BFF-415D-9D09-3431C8E1F71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F1DE-708B-4558-92BC-D95EF20A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4B79-0BFF-415D-9D09-3431C8E1F71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F1DE-708B-4558-92BC-D95EF20A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2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4B79-0BFF-415D-9D09-3431C8E1F71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F1DE-708B-4558-92BC-D95EF20A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9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4B79-0BFF-415D-9D09-3431C8E1F71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F1DE-708B-4558-92BC-D95EF20A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8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4B79-0BFF-415D-9D09-3431C8E1F71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F1DE-708B-4558-92BC-D95EF20A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6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4B79-0BFF-415D-9D09-3431C8E1F71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F1DE-708B-4558-92BC-D95EF20A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4B79-0BFF-415D-9D09-3431C8E1F71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F1DE-708B-4558-92BC-D95EF20A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4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14534" t="35906" r="21492" b="13783"/>
          <a:stretch/>
        </p:blipFill>
        <p:spPr bwMode="auto">
          <a:xfrm>
            <a:off x="1390650" y="171450"/>
            <a:ext cx="9391650" cy="6477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1752527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2015-04-22T14:15:11Z</dcterms:created>
  <dcterms:modified xsi:type="dcterms:W3CDTF">2015-04-22T14:15:17Z</dcterms:modified>
</cp:coreProperties>
</file>