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40" d="100"/>
          <a:sy n="40" d="100"/>
        </p:scale>
        <p:origin x="787" y="10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F3A7-8789-49C1-95B9-9FF5DF4A039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FFA0-C5D7-4BA5-8626-052DB7ACB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F3A7-8789-49C1-95B9-9FF5DF4A039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FFA0-C5D7-4BA5-8626-052DB7ACB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8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F3A7-8789-49C1-95B9-9FF5DF4A039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FFA0-C5D7-4BA5-8626-052DB7ACB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0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F3A7-8789-49C1-95B9-9FF5DF4A039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FFA0-C5D7-4BA5-8626-052DB7ACB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30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F3A7-8789-49C1-95B9-9FF5DF4A039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FFA0-C5D7-4BA5-8626-052DB7ACB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60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F3A7-8789-49C1-95B9-9FF5DF4A039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FFA0-C5D7-4BA5-8626-052DB7ACB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6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F3A7-8789-49C1-95B9-9FF5DF4A039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FFA0-C5D7-4BA5-8626-052DB7ACB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35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F3A7-8789-49C1-95B9-9FF5DF4A039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FFA0-C5D7-4BA5-8626-052DB7ACB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46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F3A7-8789-49C1-95B9-9FF5DF4A039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FFA0-C5D7-4BA5-8626-052DB7ACB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913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F3A7-8789-49C1-95B9-9FF5DF4A039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FFA0-C5D7-4BA5-8626-052DB7ACB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82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F3A7-8789-49C1-95B9-9FF5DF4A039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FFA0-C5D7-4BA5-8626-052DB7ACB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533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CF3A7-8789-49C1-95B9-9FF5DF4A039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2FFA0-C5D7-4BA5-8626-052DB7ACB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50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/>
          <a:srcRect l="26790" t="34581" r="29890" b="12619"/>
          <a:stretch/>
        </p:blipFill>
        <p:spPr bwMode="auto">
          <a:xfrm>
            <a:off x="1257300" y="152400"/>
            <a:ext cx="9677400" cy="67056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/>
            </a:ext>
          </a:extLst>
        </p:spPr>
      </p:pic>
    </p:spTree>
    <p:extLst>
      <p:ext uri="{BB962C8B-B14F-4D97-AF65-F5344CB8AC3E}">
        <p14:creationId xmlns:p14="http://schemas.microsoft.com/office/powerpoint/2010/main" val="3144959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Xinhua.Jia</dc:creator>
  <cp:lastModifiedBy>Xinhua.Jia</cp:lastModifiedBy>
  <cp:revision>1</cp:revision>
  <dcterms:created xsi:type="dcterms:W3CDTF">2015-04-22T14:15:56Z</dcterms:created>
  <dcterms:modified xsi:type="dcterms:W3CDTF">2015-04-22T14:16:04Z</dcterms:modified>
</cp:coreProperties>
</file>