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1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0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0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5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2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3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0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174BC-B58C-4944-89BD-40718B67A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B1E6-4E99-4938-BED2-18772FFE4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5" r="2876"/>
          <a:stretch>
            <a:fillRect/>
          </a:stretch>
        </p:blipFill>
        <p:spPr bwMode="auto">
          <a:xfrm>
            <a:off x="992778" y="0"/>
            <a:ext cx="1026740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40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2015-04-22T14:10:10Z</dcterms:created>
  <dcterms:modified xsi:type="dcterms:W3CDTF">2015-04-22T14:10:18Z</dcterms:modified>
</cp:coreProperties>
</file>